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377" r:id="rId3"/>
    <p:sldId id="415" r:id="rId4"/>
    <p:sldId id="344" r:id="rId5"/>
    <p:sldId id="380" r:id="rId6"/>
    <p:sldId id="381" r:id="rId7"/>
    <p:sldId id="382" r:id="rId8"/>
    <p:sldId id="383" r:id="rId9"/>
    <p:sldId id="356" r:id="rId10"/>
    <p:sldId id="385" r:id="rId11"/>
    <p:sldId id="387" r:id="rId12"/>
    <p:sldId id="417" r:id="rId13"/>
    <p:sldId id="418" r:id="rId14"/>
    <p:sldId id="416" r:id="rId15"/>
    <p:sldId id="419" r:id="rId16"/>
    <p:sldId id="420" r:id="rId17"/>
    <p:sldId id="424" r:id="rId18"/>
    <p:sldId id="425" r:id="rId19"/>
    <p:sldId id="426" r:id="rId20"/>
    <p:sldId id="427" r:id="rId21"/>
    <p:sldId id="428" r:id="rId22"/>
    <p:sldId id="429" r:id="rId23"/>
    <p:sldId id="430" r:id="rId24"/>
    <p:sldId id="431" r:id="rId25"/>
    <p:sldId id="432" r:id="rId26"/>
    <p:sldId id="433" r:id="rId27"/>
    <p:sldId id="300" r:id="rId28"/>
  </p:sldIdLst>
  <p:sldSz cx="18288000" cy="10287000"/>
  <p:notesSz cx="6858000" cy="9144000"/>
  <p:embeddedFontLst>
    <p:embeddedFont>
      <p:font typeface="Yekan Bakh" panose="01000504000000020004" charset="-78"/>
      <p:regular r:id="rId31"/>
    </p:embeddedFont>
    <p:embeddedFont>
      <p:font typeface="Yekan Bakh Fat" panose="01000504000000020004" charset="-78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3370" autoAdjust="0"/>
  </p:normalViewPr>
  <p:slideViewPr>
    <p:cSldViewPr>
      <p:cViewPr varScale="1">
        <p:scale>
          <a:sx n="49" d="100"/>
          <a:sy n="49" d="100"/>
        </p:scale>
        <p:origin x="57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44A32F-7ECB-4195-80C7-32B51E28B5DE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D36B546-7596-49A9-9C2A-010E20C8E6C6}">
      <dgm:prSet phldrT="[Text]" phldr="0"/>
      <dgm:spPr/>
      <dgm:t>
        <a:bodyPr/>
        <a:lstStyle/>
        <a:p>
          <a:r>
            <a:rPr lang="fa-IR" dirty="0"/>
            <a:t>ارتباط موثر</a:t>
          </a:r>
          <a:endParaRPr lang="en-US" dirty="0"/>
        </a:p>
      </dgm:t>
    </dgm:pt>
    <dgm:pt modelId="{F1C3D5EB-6402-4720-B42B-81287D1D28C6}" type="parTrans" cxnId="{8E28871D-F88D-4C3A-B134-092BA6755960}">
      <dgm:prSet/>
      <dgm:spPr/>
      <dgm:t>
        <a:bodyPr/>
        <a:lstStyle/>
        <a:p>
          <a:endParaRPr lang="en-US"/>
        </a:p>
      </dgm:t>
    </dgm:pt>
    <dgm:pt modelId="{0765682C-82D8-4E9F-89CB-5EF13707A4DD}" type="sibTrans" cxnId="{8E28871D-F88D-4C3A-B134-092BA6755960}">
      <dgm:prSet/>
      <dgm:spPr/>
      <dgm:t>
        <a:bodyPr/>
        <a:lstStyle/>
        <a:p>
          <a:endParaRPr lang="en-US"/>
        </a:p>
      </dgm:t>
    </dgm:pt>
    <dgm:pt modelId="{138EDAC3-AA20-46D4-A9FF-4D1EA625106F}">
      <dgm:prSet phldrT="[Text]" phldr="0" custT="1"/>
      <dgm:spPr/>
      <dgm:t>
        <a:bodyPr/>
        <a:lstStyle/>
        <a:p>
          <a:r>
            <a:rPr lang="fa-IR" sz="4400" b="1"/>
            <a:t>1_شفاف بگو</a:t>
          </a:r>
          <a:endParaRPr lang="en-US" sz="4400" b="1" dirty="0"/>
        </a:p>
      </dgm:t>
    </dgm:pt>
    <dgm:pt modelId="{2C0A53A8-546E-4C5F-9DBE-D3EC32E8BDCC}" type="parTrans" cxnId="{C92CB1A5-8B79-47BE-A137-7F2136B6FEBB}">
      <dgm:prSet/>
      <dgm:spPr/>
      <dgm:t>
        <a:bodyPr/>
        <a:lstStyle/>
        <a:p>
          <a:endParaRPr lang="en-US"/>
        </a:p>
      </dgm:t>
    </dgm:pt>
    <dgm:pt modelId="{04FCEB02-1AF8-4994-833A-6F0742FEB817}" type="sibTrans" cxnId="{C92CB1A5-8B79-47BE-A137-7F2136B6FEBB}">
      <dgm:prSet/>
      <dgm:spPr/>
      <dgm:t>
        <a:bodyPr/>
        <a:lstStyle/>
        <a:p>
          <a:endParaRPr lang="en-US"/>
        </a:p>
      </dgm:t>
    </dgm:pt>
    <dgm:pt modelId="{2B910C6C-271D-4E7B-A032-7EC5AC7161EF}">
      <dgm:prSet phldrT="[Text]" phldr="0" custT="1"/>
      <dgm:spPr/>
      <dgm:t>
        <a:bodyPr/>
        <a:lstStyle/>
        <a:p>
          <a:r>
            <a:rPr lang="fa-IR" sz="4400" b="1"/>
            <a:t>2_ آرام و محکم</a:t>
          </a:r>
          <a:endParaRPr lang="en-US" sz="4400" b="1" dirty="0"/>
        </a:p>
      </dgm:t>
    </dgm:pt>
    <dgm:pt modelId="{0F5D0746-61D1-4739-8AD9-1D0A86F2693C}" type="parTrans" cxnId="{A1089678-CD27-477E-B753-7B01912D4F1B}">
      <dgm:prSet/>
      <dgm:spPr/>
      <dgm:t>
        <a:bodyPr/>
        <a:lstStyle/>
        <a:p>
          <a:endParaRPr lang="en-US"/>
        </a:p>
      </dgm:t>
    </dgm:pt>
    <dgm:pt modelId="{32CB334F-DC4B-4DD1-8610-2B8B940FFECD}" type="sibTrans" cxnId="{A1089678-CD27-477E-B753-7B01912D4F1B}">
      <dgm:prSet/>
      <dgm:spPr/>
      <dgm:t>
        <a:bodyPr/>
        <a:lstStyle/>
        <a:p>
          <a:endParaRPr lang="en-US"/>
        </a:p>
      </dgm:t>
    </dgm:pt>
    <dgm:pt modelId="{1F1BC325-1AD8-4E9C-A259-33DA302A4EC8}">
      <dgm:prSet phldrT="[Text]" phldr="0" custT="1"/>
      <dgm:spPr/>
      <dgm:t>
        <a:bodyPr/>
        <a:lstStyle/>
        <a:p>
          <a:r>
            <a:rPr lang="fa-IR" sz="4400" b="1"/>
            <a:t>3_ دقیق و عددی</a:t>
          </a:r>
          <a:endParaRPr lang="en-US" sz="4400" b="1" dirty="0"/>
        </a:p>
      </dgm:t>
    </dgm:pt>
    <dgm:pt modelId="{D99B7B09-5ED7-4701-B294-F70C05154E81}" type="parTrans" cxnId="{D9004428-78EB-406D-807E-0FCAA68FF20A}">
      <dgm:prSet/>
      <dgm:spPr/>
      <dgm:t>
        <a:bodyPr/>
        <a:lstStyle/>
        <a:p>
          <a:endParaRPr lang="en-US"/>
        </a:p>
      </dgm:t>
    </dgm:pt>
    <dgm:pt modelId="{F9EF01F3-682F-4BBB-830A-FB0009CB02C9}" type="sibTrans" cxnId="{D9004428-78EB-406D-807E-0FCAA68FF20A}">
      <dgm:prSet/>
      <dgm:spPr/>
      <dgm:t>
        <a:bodyPr/>
        <a:lstStyle/>
        <a:p>
          <a:endParaRPr lang="en-US"/>
        </a:p>
      </dgm:t>
    </dgm:pt>
    <dgm:pt modelId="{C715D44A-66F0-4600-992E-A3CBD98B0BF7}">
      <dgm:prSet custT="1"/>
      <dgm:spPr/>
      <dgm:t>
        <a:bodyPr/>
        <a:lstStyle/>
        <a:p>
          <a:r>
            <a:rPr lang="fa-IR" sz="4400" b="1"/>
            <a:t>4_مودب و حرفه ای</a:t>
          </a:r>
          <a:endParaRPr lang="en-US" sz="4400" b="1" dirty="0"/>
        </a:p>
      </dgm:t>
    </dgm:pt>
    <dgm:pt modelId="{CC53D403-02B3-4C88-B7A2-E1CED2D9A336}" type="parTrans" cxnId="{6F3C00D4-3F8E-4A72-B810-99372E1EF4F8}">
      <dgm:prSet/>
      <dgm:spPr/>
      <dgm:t>
        <a:bodyPr/>
        <a:lstStyle/>
        <a:p>
          <a:endParaRPr lang="en-US"/>
        </a:p>
      </dgm:t>
    </dgm:pt>
    <dgm:pt modelId="{00B52139-1447-4421-9B9C-E01AA0CC2EC5}" type="sibTrans" cxnId="{6F3C00D4-3F8E-4A72-B810-99372E1EF4F8}">
      <dgm:prSet/>
      <dgm:spPr/>
      <dgm:t>
        <a:bodyPr/>
        <a:lstStyle/>
        <a:p>
          <a:endParaRPr lang="en-US"/>
        </a:p>
      </dgm:t>
    </dgm:pt>
    <dgm:pt modelId="{CEF58543-8DE9-4B34-9C78-DBC48AEB85F1}" type="pres">
      <dgm:prSet presAssocID="{6544A32F-7ECB-4195-80C7-32B51E28B5D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E4919ED-E66C-40EF-AC24-0C88D32A8A7C}" type="pres">
      <dgm:prSet presAssocID="{FD36B546-7596-49A9-9C2A-010E20C8E6C6}" presName="centerShape" presStyleLbl="node0" presStyleIdx="0" presStyleCnt="1"/>
      <dgm:spPr/>
    </dgm:pt>
    <dgm:pt modelId="{0C06348A-BBB0-49ED-A0C7-C894C0F45F72}" type="pres">
      <dgm:prSet presAssocID="{2C0A53A8-546E-4C5F-9DBE-D3EC32E8BDCC}" presName="parTrans" presStyleLbl="bgSibTrans2D1" presStyleIdx="0" presStyleCnt="4"/>
      <dgm:spPr/>
    </dgm:pt>
    <dgm:pt modelId="{AF39EE06-F72F-4554-9A58-F36B768B02FF}" type="pres">
      <dgm:prSet presAssocID="{138EDAC3-AA20-46D4-A9FF-4D1EA625106F}" presName="node" presStyleLbl="node1" presStyleIdx="0" presStyleCnt="4">
        <dgm:presLayoutVars>
          <dgm:bulletEnabled val="1"/>
        </dgm:presLayoutVars>
      </dgm:prSet>
      <dgm:spPr/>
    </dgm:pt>
    <dgm:pt modelId="{13441D8B-32C7-4D24-AD1F-CEE1C4A520B7}" type="pres">
      <dgm:prSet presAssocID="{0F5D0746-61D1-4739-8AD9-1D0A86F2693C}" presName="parTrans" presStyleLbl="bgSibTrans2D1" presStyleIdx="1" presStyleCnt="4"/>
      <dgm:spPr/>
    </dgm:pt>
    <dgm:pt modelId="{624B28C3-BB63-4A60-9C0B-04EA6979A120}" type="pres">
      <dgm:prSet presAssocID="{2B910C6C-271D-4E7B-A032-7EC5AC7161EF}" presName="node" presStyleLbl="node1" presStyleIdx="1" presStyleCnt="4">
        <dgm:presLayoutVars>
          <dgm:bulletEnabled val="1"/>
        </dgm:presLayoutVars>
      </dgm:prSet>
      <dgm:spPr/>
    </dgm:pt>
    <dgm:pt modelId="{DEF43259-5CC3-4E7A-B50A-FF68F988E34A}" type="pres">
      <dgm:prSet presAssocID="{D99B7B09-5ED7-4701-B294-F70C05154E81}" presName="parTrans" presStyleLbl="bgSibTrans2D1" presStyleIdx="2" presStyleCnt="4"/>
      <dgm:spPr/>
    </dgm:pt>
    <dgm:pt modelId="{8729F906-8EF5-4625-92D3-C6707E160126}" type="pres">
      <dgm:prSet presAssocID="{1F1BC325-1AD8-4E9C-A259-33DA302A4EC8}" presName="node" presStyleLbl="node1" presStyleIdx="2" presStyleCnt="4" custRadScaleRad="99007" custRadScaleInc="-1869">
        <dgm:presLayoutVars>
          <dgm:bulletEnabled val="1"/>
        </dgm:presLayoutVars>
      </dgm:prSet>
      <dgm:spPr/>
    </dgm:pt>
    <dgm:pt modelId="{433859D3-F9B0-4C0B-A1EB-87EBD27A8B1D}" type="pres">
      <dgm:prSet presAssocID="{CC53D403-02B3-4C88-B7A2-E1CED2D9A336}" presName="parTrans" presStyleLbl="bgSibTrans2D1" presStyleIdx="3" presStyleCnt="4"/>
      <dgm:spPr/>
    </dgm:pt>
    <dgm:pt modelId="{EC5A1DCD-F098-499C-83CE-E6B9E2E2273E}" type="pres">
      <dgm:prSet presAssocID="{C715D44A-66F0-4600-992E-A3CBD98B0BF7}" presName="node" presStyleLbl="node1" presStyleIdx="3" presStyleCnt="4">
        <dgm:presLayoutVars>
          <dgm:bulletEnabled val="1"/>
        </dgm:presLayoutVars>
      </dgm:prSet>
      <dgm:spPr/>
    </dgm:pt>
  </dgm:ptLst>
  <dgm:cxnLst>
    <dgm:cxn modelId="{7BFF2606-F3CF-41CE-BD36-B4ED4B0CBAFB}" type="presOf" srcId="{2C0A53A8-546E-4C5F-9DBE-D3EC32E8BDCC}" destId="{0C06348A-BBB0-49ED-A0C7-C894C0F45F72}" srcOrd="0" destOrd="0" presId="urn:microsoft.com/office/officeart/2005/8/layout/radial4"/>
    <dgm:cxn modelId="{8E28871D-F88D-4C3A-B134-092BA6755960}" srcId="{6544A32F-7ECB-4195-80C7-32B51E28B5DE}" destId="{FD36B546-7596-49A9-9C2A-010E20C8E6C6}" srcOrd="0" destOrd="0" parTransId="{F1C3D5EB-6402-4720-B42B-81287D1D28C6}" sibTransId="{0765682C-82D8-4E9F-89CB-5EF13707A4DD}"/>
    <dgm:cxn modelId="{D9004428-78EB-406D-807E-0FCAA68FF20A}" srcId="{FD36B546-7596-49A9-9C2A-010E20C8E6C6}" destId="{1F1BC325-1AD8-4E9C-A259-33DA302A4EC8}" srcOrd="2" destOrd="0" parTransId="{D99B7B09-5ED7-4701-B294-F70C05154E81}" sibTransId="{F9EF01F3-682F-4BBB-830A-FB0009CB02C9}"/>
    <dgm:cxn modelId="{2EF9973B-D7EA-4BA6-B23C-88145288A2DA}" type="presOf" srcId="{C715D44A-66F0-4600-992E-A3CBD98B0BF7}" destId="{EC5A1DCD-F098-499C-83CE-E6B9E2E2273E}" srcOrd="0" destOrd="0" presId="urn:microsoft.com/office/officeart/2005/8/layout/radial4"/>
    <dgm:cxn modelId="{B9E13970-52B6-4277-8E72-031AC237FDB0}" type="presOf" srcId="{6544A32F-7ECB-4195-80C7-32B51E28B5DE}" destId="{CEF58543-8DE9-4B34-9C78-DBC48AEB85F1}" srcOrd="0" destOrd="0" presId="urn:microsoft.com/office/officeart/2005/8/layout/radial4"/>
    <dgm:cxn modelId="{A1089678-CD27-477E-B753-7B01912D4F1B}" srcId="{FD36B546-7596-49A9-9C2A-010E20C8E6C6}" destId="{2B910C6C-271D-4E7B-A032-7EC5AC7161EF}" srcOrd="1" destOrd="0" parTransId="{0F5D0746-61D1-4739-8AD9-1D0A86F2693C}" sibTransId="{32CB334F-DC4B-4DD1-8610-2B8B940FFECD}"/>
    <dgm:cxn modelId="{77906F9E-8F38-4788-BAD3-67CE70FA222A}" type="presOf" srcId="{2B910C6C-271D-4E7B-A032-7EC5AC7161EF}" destId="{624B28C3-BB63-4A60-9C0B-04EA6979A120}" srcOrd="0" destOrd="0" presId="urn:microsoft.com/office/officeart/2005/8/layout/radial4"/>
    <dgm:cxn modelId="{C92CB1A5-8B79-47BE-A137-7F2136B6FEBB}" srcId="{FD36B546-7596-49A9-9C2A-010E20C8E6C6}" destId="{138EDAC3-AA20-46D4-A9FF-4D1EA625106F}" srcOrd="0" destOrd="0" parTransId="{2C0A53A8-546E-4C5F-9DBE-D3EC32E8BDCC}" sibTransId="{04FCEB02-1AF8-4994-833A-6F0742FEB817}"/>
    <dgm:cxn modelId="{F2AC6DAC-EFFB-4758-88C3-9226E81114F8}" type="presOf" srcId="{0F5D0746-61D1-4739-8AD9-1D0A86F2693C}" destId="{13441D8B-32C7-4D24-AD1F-CEE1C4A520B7}" srcOrd="0" destOrd="0" presId="urn:microsoft.com/office/officeart/2005/8/layout/radial4"/>
    <dgm:cxn modelId="{79F0A9B7-64B9-45DD-83B3-5812C680556D}" type="presOf" srcId="{FD36B546-7596-49A9-9C2A-010E20C8E6C6}" destId="{2E4919ED-E66C-40EF-AC24-0C88D32A8A7C}" srcOrd="0" destOrd="0" presId="urn:microsoft.com/office/officeart/2005/8/layout/radial4"/>
    <dgm:cxn modelId="{1807DFC1-FE60-4DEF-9538-63374E15DB20}" type="presOf" srcId="{1F1BC325-1AD8-4E9C-A259-33DA302A4EC8}" destId="{8729F906-8EF5-4625-92D3-C6707E160126}" srcOrd="0" destOrd="0" presId="urn:microsoft.com/office/officeart/2005/8/layout/radial4"/>
    <dgm:cxn modelId="{9ED6A2C3-0D08-45F1-8595-AD6029B860C6}" type="presOf" srcId="{D99B7B09-5ED7-4701-B294-F70C05154E81}" destId="{DEF43259-5CC3-4E7A-B50A-FF68F988E34A}" srcOrd="0" destOrd="0" presId="urn:microsoft.com/office/officeart/2005/8/layout/radial4"/>
    <dgm:cxn modelId="{6F3C00D4-3F8E-4A72-B810-99372E1EF4F8}" srcId="{FD36B546-7596-49A9-9C2A-010E20C8E6C6}" destId="{C715D44A-66F0-4600-992E-A3CBD98B0BF7}" srcOrd="3" destOrd="0" parTransId="{CC53D403-02B3-4C88-B7A2-E1CED2D9A336}" sibTransId="{00B52139-1447-4421-9B9C-E01AA0CC2EC5}"/>
    <dgm:cxn modelId="{F5D3E7E2-2048-4260-A9C4-1B785F7296F5}" type="presOf" srcId="{138EDAC3-AA20-46D4-A9FF-4D1EA625106F}" destId="{AF39EE06-F72F-4554-9A58-F36B768B02FF}" srcOrd="0" destOrd="0" presId="urn:microsoft.com/office/officeart/2005/8/layout/radial4"/>
    <dgm:cxn modelId="{3850B0FE-E8E9-4DE9-B138-0E2A45B25DDA}" type="presOf" srcId="{CC53D403-02B3-4C88-B7A2-E1CED2D9A336}" destId="{433859D3-F9B0-4C0B-A1EB-87EBD27A8B1D}" srcOrd="0" destOrd="0" presId="urn:microsoft.com/office/officeart/2005/8/layout/radial4"/>
    <dgm:cxn modelId="{E97388AC-E4BC-4338-9421-67DA62760BC6}" type="presParOf" srcId="{CEF58543-8DE9-4B34-9C78-DBC48AEB85F1}" destId="{2E4919ED-E66C-40EF-AC24-0C88D32A8A7C}" srcOrd="0" destOrd="0" presId="urn:microsoft.com/office/officeart/2005/8/layout/radial4"/>
    <dgm:cxn modelId="{09FD397B-34FE-4439-9769-EEEF4CD4143C}" type="presParOf" srcId="{CEF58543-8DE9-4B34-9C78-DBC48AEB85F1}" destId="{0C06348A-BBB0-49ED-A0C7-C894C0F45F72}" srcOrd="1" destOrd="0" presId="urn:microsoft.com/office/officeart/2005/8/layout/radial4"/>
    <dgm:cxn modelId="{B8EC4DF0-76B3-4CB3-8910-3B32CBDC7287}" type="presParOf" srcId="{CEF58543-8DE9-4B34-9C78-DBC48AEB85F1}" destId="{AF39EE06-F72F-4554-9A58-F36B768B02FF}" srcOrd="2" destOrd="0" presId="urn:microsoft.com/office/officeart/2005/8/layout/radial4"/>
    <dgm:cxn modelId="{569A7BED-D3FD-4731-9CA7-81DC3DC8DDD8}" type="presParOf" srcId="{CEF58543-8DE9-4B34-9C78-DBC48AEB85F1}" destId="{13441D8B-32C7-4D24-AD1F-CEE1C4A520B7}" srcOrd="3" destOrd="0" presId="urn:microsoft.com/office/officeart/2005/8/layout/radial4"/>
    <dgm:cxn modelId="{27E3FC67-3B41-47D6-A0A0-7455BA2D0812}" type="presParOf" srcId="{CEF58543-8DE9-4B34-9C78-DBC48AEB85F1}" destId="{624B28C3-BB63-4A60-9C0B-04EA6979A120}" srcOrd="4" destOrd="0" presId="urn:microsoft.com/office/officeart/2005/8/layout/radial4"/>
    <dgm:cxn modelId="{18E1FDC9-A00E-4863-8BA3-17D40E974255}" type="presParOf" srcId="{CEF58543-8DE9-4B34-9C78-DBC48AEB85F1}" destId="{DEF43259-5CC3-4E7A-B50A-FF68F988E34A}" srcOrd="5" destOrd="0" presId="urn:microsoft.com/office/officeart/2005/8/layout/radial4"/>
    <dgm:cxn modelId="{EB647BFE-7B3A-4FBE-B7D6-4648818570F6}" type="presParOf" srcId="{CEF58543-8DE9-4B34-9C78-DBC48AEB85F1}" destId="{8729F906-8EF5-4625-92D3-C6707E160126}" srcOrd="6" destOrd="0" presId="urn:microsoft.com/office/officeart/2005/8/layout/radial4"/>
    <dgm:cxn modelId="{5683BFD6-1714-442C-AA86-ED14ED0A9238}" type="presParOf" srcId="{CEF58543-8DE9-4B34-9C78-DBC48AEB85F1}" destId="{433859D3-F9B0-4C0B-A1EB-87EBD27A8B1D}" srcOrd="7" destOrd="0" presId="urn:microsoft.com/office/officeart/2005/8/layout/radial4"/>
    <dgm:cxn modelId="{B6B3E948-C30A-4409-8107-31E2E7A59945}" type="presParOf" srcId="{CEF58543-8DE9-4B34-9C78-DBC48AEB85F1}" destId="{EC5A1DCD-F098-499C-83CE-E6B9E2E2273E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E785DD-3AC7-468E-A607-225A811714AB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0A3427-6794-4CFC-8910-E97ACA998BFB}">
      <dgm:prSet phldrT="[Text]"/>
      <dgm:spPr/>
      <dgm:t>
        <a:bodyPr/>
        <a:lstStyle/>
        <a:p>
          <a:r>
            <a:rPr lang="fa-IR" dirty="0"/>
            <a:t>پرستیژ</a:t>
          </a:r>
          <a:endParaRPr lang="en-US" dirty="0"/>
        </a:p>
      </dgm:t>
    </dgm:pt>
    <dgm:pt modelId="{A5625CEE-EE23-4172-A420-6F1AA3DC5983}" type="parTrans" cxnId="{6733394E-7AE2-4FB2-983A-9B0FE7A5282F}">
      <dgm:prSet/>
      <dgm:spPr/>
      <dgm:t>
        <a:bodyPr/>
        <a:lstStyle/>
        <a:p>
          <a:endParaRPr lang="en-US"/>
        </a:p>
      </dgm:t>
    </dgm:pt>
    <dgm:pt modelId="{DB108ABF-4655-42D7-80AC-62310A09726C}" type="sibTrans" cxnId="{6733394E-7AE2-4FB2-983A-9B0FE7A5282F}">
      <dgm:prSet/>
      <dgm:spPr/>
      <dgm:t>
        <a:bodyPr/>
        <a:lstStyle/>
        <a:p>
          <a:endParaRPr lang="en-US"/>
        </a:p>
      </dgm:t>
    </dgm:pt>
    <dgm:pt modelId="{3B01C89F-A585-4653-B117-708C8C46CB08}">
      <dgm:prSet phldrT="[Text]"/>
      <dgm:spPr/>
      <dgm:t>
        <a:bodyPr/>
        <a:lstStyle/>
        <a:p>
          <a:r>
            <a:rPr lang="fa-IR" dirty="0"/>
            <a:t>حضور</a:t>
          </a:r>
          <a:endParaRPr lang="en-US" dirty="0"/>
        </a:p>
      </dgm:t>
    </dgm:pt>
    <dgm:pt modelId="{C056D0C8-FFA5-4FDB-B20C-B5D3F029527A}" type="parTrans" cxnId="{0CD96141-6CF5-435C-B06C-1B0E6EAA8343}">
      <dgm:prSet/>
      <dgm:spPr/>
      <dgm:t>
        <a:bodyPr/>
        <a:lstStyle/>
        <a:p>
          <a:endParaRPr lang="en-US"/>
        </a:p>
      </dgm:t>
    </dgm:pt>
    <dgm:pt modelId="{9F8D14E0-D4B1-4AEA-AFA7-187371DD1252}" type="sibTrans" cxnId="{0CD96141-6CF5-435C-B06C-1B0E6EAA8343}">
      <dgm:prSet/>
      <dgm:spPr/>
      <dgm:t>
        <a:bodyPr/>
        <a:lstStyle/>
        <a:p>
          <a:endParaRPr lang="en-US"/>
        </a:p>
      </dgm:t>
    </dgm:pt>
    <dgm:pt modelId="{8F51C2FA-00E8-4570-BC13-0FB5076FB809}">
      <dgm:prSet phldrT="[Text]"/>
      <dgm:spPr/>
      <dgm:t>
        <a:bodyPr/>
        <a:lstStyle/>
        <a:p>
          <a:r>
            <a:rPr lang="fa-IR" dirty="0"/>
            <a:t>پویایی</a:t>
          </a:r>
          <a:endParaRPr lang="en-US" dirty="0"/>
        </a:p>
      </dgm:t>
    </dgm:pt>
    <dgm:pt modelId="{69748589-1DA3-41AC-AEF0-5C43CBB68201}" type="parTrans" cxnId="{6A787D3C-80E0-4D01-9B5F-F74F9BA53ABD}">
      <dgm:prSet/>
      <dgm:spPr/>
      <dgm:t>
        <a:bodyPr/>
        <a:lstStyle/>
        <a:p>
          <a:endParaRPr lang="en-US"/>
        </a:p>
      </dgm:t>
    </dgm:pt>
    <dgm:pt modelId="{C4C180AD-DB31-4018-B364-0F6D305072CB}" type="sibTrans" cxnId="{6A787D3C-80E0-4D01-9B5F-F74F9BA53ABD}">
      <dgm:prSet/>
      <dgm:spPr/>
      <dgm:t>
        <a:bodyPr/>
        <a:lstStyle/>
        <a:p>
          <a:endParaRPr lang="en-US"/>
        </a:p>
      </dgm:t>
    </dgm:pt>
    <dgm:pt modelId="{A4390E22-D97E-4625-9C70-E3E2F2247142}">
      <dgm:prSet/>
      <dgm:spPr/>
      <dgm:t>
        <a:bodyPr/>
        <a:lstStyle/>
        <a:p>
          <a:r>
            <a:rPr lang="fa-IR" dirty="0"/>
            <a:t>پیوستگی</a:t>
          </a:r>
          <a:endParaRPr lang="en-US" dirty="0"/>
        </a:p>
      </dgm:t>
    </dgm:pt>
    <dgm:pt modelId="{C15AED43-ABE3-4F7F-A711-92E503E33D08}" type="parTrans" cxnId="{F0DB87CD-28C7-4E36-9FA5-48CE749348DF}">
      <dgm:prSet/>
      <dgm:spPr/>
      <dgm:t>
        <a:bodyPr/>
        <a:lstStyle/>
        <a:p>
          <a:endParaRPr lang="en-US"/>
        </a:p>
      </dgm:t>
    </dgm:pt>
    <dgm:pt modelId="{F760D4C5-0EF7-4AFE-8804-26CD79292ED5}" type="sibTrans" cxnId="{F0DB87CD-28C7-4E36-9FA5-48CE749348DF}">
      <dgm:prSet/>
      <dgm:spPr/>
      <dgm:t>
        <a:bodyPr/>
        <a:lstStyle/>
        <a:p>
          <a:endParaRPr lang="en-US"/>
        </a:p>
      </dgm:t>
    </dgm:pt>
    <dgm:pt modelId="{257D36D6-4750-4F0E-BA14-0659A2332FEF}" type="pres">
      <dgm:prSet presAssocID="{64E785DD-3AC7-468E-A607-225A811714AB}" presName="CompostProcess" presStyleCnt="0">
        <dgm:presLayoutVars>
          <dgm:dir val="rev"/>
          <dgm:resizeHandles val="exact"/>
        </dgm:presLayoutVars>
      </dgm:prSet>
      <dgm:spPr/>
    </dgm:pt>
    <dgm:pt modelId="{7E31BA0A-607C-4751-A9D2-05792869A270}" type="pres">
      <dgm:prSet presAssocID="{64E785DD-3AC7-468E-A607-225A811714AB}" presName="arrow" presStyleLbl="bgShp" presStyleIdx="0" presStyleCnt="1"/>
      <dgm:spPr/>
    </dgm:pt>
    <dgm:pt modelId="{169DC1C7-E250-4F43-81B5-83A3664FF1B0}" type="pres">
      <dgm:prSet presAssocID="{64E785DD-3AC7-468E-A607-225A811714AB}" presName="linearProcess" presStyleCnt="0"/>
      <dgm:spPr/>
    </dgm:pt>
    <dgm:pt modelId="{886860CE-6718-4CAC-98CB-453CB6023F28}" type="pres">
      <dgm:prSet presAssocID="{BC0A3427-6794-4CFC-8910-E97ACA998BFB}" presName="textNode" presStyleLbl="node1" presStyleIdx="0" presStyleCnt="4">
        <dgm:presLayoutVars>
          <dgm:bulletEnabled val="1"/>
        </dgm:presLayoutVars>
      </dgm:prSet>
      <dgm:spPr/>
    </dgm:pt>
    <dgm:pt modelId="{3A7AF5F1-D26D-4675-B474-CDDE9151CF93}" type="pres">
      <dgm:prSet presAssocID="{DB108ABF-4655-42D7-80AC-62310A09726C}" presName="sibTrans" presStyleCnt="0"/>
      <dgm:spPr/>
    </dgm:pt>
    <dgm:pt modelId="{11A0C1AD-9155-47C0-997A-772C606D6F22}" type="pres">
      <dgm:prSet presAssocID="{3B01C89F-A585-4653-B117-708C8C46CB08}" presName="textNode" presStyleLbl="node1" presStyleIdx="1" presStyleCnt="4">
        <dgm:presLayoutVars>
          <dgm:bulletEnabled val="1"/>
        </dgm:presLayoutVars>
      </dgm:prSet>
      <dgm:spPr/>
    </dgm:pt>
    <dgm:pt modelId="{ADB6BF0E-3B3C-40E5-A228-D7EEDBFCE5BC}" type="pres">
      <dgm:prSet presAssocID="{9F8D14E0-D4B1-4AEA-AFA7-187371DD1252}" presName="sibTrans" presStyleCnt="0"/>
      <dgm:spPr/>
    </dgm:pt>
    <dgm:pt modelId="{F5765352-925B-4842-A9A8-670C8F962C47}" type="pres">
      <dgm:prSet presAssocID="{8F51C2FA-00E8-4570-BC13-0FB5076FB809}" presName="textNode" presStyleLbl="node1" presStyleIdx="2" presStyleCnt="4">
        <dgm:presLayoutVars>
          <dgm:bulletEnabled val="1"/>
        </dgm:presLayoutVars>
      </dgm:prSet>
      <dgm:spPr/>
    </dgm:pt>
    <dgm:pt modelId="{D4231645-FD48-4A2D-8A71-C9866ACE130F}" type="pres">
      <dgm:prSet presAssocID="{C4C180AD-DB31-4018-B364-0F6D305072CB}" presName="sibTrans" presStyleCnt="0"/>
      <dgm:spPr/>
    </dgm:pt>
    <dgm:pt modelId="{871D46EB-C9CD-414D-BD92-DC97253748DA}" type="pres">
      <dgm:prSet presAssocID="{A4390E22-D97E-4625-9C70-E3E2F2247142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194C3D14-5ED5-474D-9ADB-14ECF39971D3}" type="presOf" srcId="{64E785DD-3AC7-468E-A607-225A811714AB}" destId="{257D36D6-4750-4F0E-BA14-0659A2332FEF}" srcOrd="0" destOrd="0" presId="urn:microsoft.com/office/officeart/2005/8/layout/hProcess9"/>
    <dgm:cxn modelId="{6A787D3C-80E0-4D01-9B5F-F74F9BA53ABD}" srcId="{64E785DD-3AC7-468E-A607-225A811714AB}" destId="{8F51C2FA-00E8-4570-BC13-0FB5076FB809}" srcOrd="2" destOrd="0" parTransId="{69748589-1DA3-41AC-AEF0-5C43CBB68201}" sibTransId="{C4C180AD-DB31-4018-B364-0F6D305072CB}"/>
    <dgm:cxn modelId="{0CD96141-6CF5-435C-B06C-1B0E6EAA8343}" srcId="{64E785DD-3AC7-468E-A607-225A811714AB}" destId="{3B01C89F-A585-4653-B117-708C8C46CB08}" srcOrd="1" destOrd="0" parTransId="{C056D0C8-FFA5-4FDB-B20C-B5D3F029527A}" sibTransId="{9F8D14E0-D4B1-4AEA-AFA7-187371DD1252}"/>
    <dgm:cxn modelId="{6733394E-7AE2-4FB2-983A-9B0FE7A5282F}" srcId="{64E785DD-3AC7-468E-A607-225A811714AB}" destId="{BC0A3427-6794-4CFC-8910-E97ACA998BFB}" srcOrd="0" destOrd="0" parTransId="{A5625CEE-EE23-4172-A420-6F1AA3DC5983}" sibTransId="{DB108ABF-4655-42D7-80AC-62310A09726C}"/>
    <dgm:cxn modelId="{0C35C392-1F31-418D-8DEC-DCE9A4BB1FA9}" type="presOf" srcId="{3B01C89F-A585-4653-B117-708C8C46CB08}" destId="{11A0C1AD-9155-47C0-997A-772C606D6F22}" srcOrd="0" destOrd="0" presId="urn:microsoft.com/office/officeart/2005/8/layout/hProcess9"/>
    <dgm:cxn modelId="{5959AEC3-2439-4486-890C-B4AE4C55B4DB}" type="presOf" srcId="{A4390E22-D97E-4625-9C70-E3E2F2247142}" destId="{871D46EB-C9CD-414D-BD92-DC97253748DA}" srcOrd="0" destOrd="0" presId="urn:microsoft.com/office/officeart/2005/8/layout/hProcess9"/>
    <dgm:cxn modelId="{4007F1C4-83FC-4561-9FB2-5EAEB6E14851}" type="presOf" srcId="{8F51C2FA-00E8-4570-BC13-0FB5076FB809}" destId="{F5765352-925B-4842-A9A8-670C8F962C47}" srcOrd="0" destOrd="0" presId="urn:microsoft.com/office/officeart/2005/8/layout/hProcess9"/>
    <dgm:cxn modelId="{F0DB87CD-28C7-4E36-9FA5-48CE749348DF}" srcId="{64E785DD-3AC7-468E-A607-225A811714AB}" destId="{A4390E22-D97E-4625-9C70-E3E2F2247142}" srcOrd="3" destOrd="0" parTransId="{C15AED43-ABE3-4F7F-A711-92E503E33D08}" sibTransId="{F760D4C5-0EF7-4AFE-8804-26CD79292ED5}"/>
    <dgm:cxn modelId="{8053C5F7-8D87-433B-9F75-0BBAE0FCFCA9}" type="presOf" srcId="{BC0A3427-6794-4CFC-8910-E97ACA998BFB}" destId="{886860CE-6718-4CAC-98CB-453CB6023F28}" srcOrd="0" destOrd="0" presId="urn:microsoft.com/office/officeart/2005/8/layout/hProcess9"/>
    <dgm:cxn modelId="{74193256-700C-41D7-B73E-993F1F0BD66E}" type="presParOf" srcId="{257D36D6-4750-4F0E-BA14-0659A2332FEF}" destId="{7E31BA0A-607C-4751-A9D2-05792869A270}" srcOrd="0" destOrd="0" presId="urn:microsoft.com/office/officeart/2005/8/layout/hProcess9"/>
    <dgm:cxn modelId="{E665AA30-D232-444B-8996-248D786C28FC}" type="presParOf" srcId="{257D36D6-4750-4F0E-BA14-0659A2332FEF}" destId="{169DC1C7-E250-4F43-81B5-83A3664FF1B0}" srcOrd="1" destOrd="0" presId="urn:microsoft.com/office/officeart/2005/8/layout/hProcess9"/>
    <dgm:cxn modelId="{D9F2C547-98AC-43B1-B141-93FBD011C214}" type="presParOf" srcId="{169DC1C7-E250-4F43-81B5-83A3664FF1B0}" destId="{886860CE-6718-4CAC-98CB-453CB6023F28}" srcOrd="0" destOrd="0" presId="urn:microsoft.com/office/officeart/2005/8/layout/hProcess9"/>
    <dgm:cxn modelId="{1A7E1436-6416-40F3-A7C7-329CB4CD58FA}" type="presParOf" srcId="{169DC1C7-E250-4F43-81B5-83A3664FF1B0}" destId="{3A7AF5F1-D26D-4675-B474-CDDE9151CF93}" srcOrd="1" destOrd="0" presId="urn:microsoft.com/office/officeart/2005/8/layout/hProcess9"/>
    <dgm:cxn modelId="{FE1F7EE5-D447-4C12-8410-C89EDCEA77D6}" type="presParOf" srcId="{169DC1C7-E250-4F43-81B5-83A3664FF1B0}" destId="{11A0C1AD-9155-47C0-997A-772C606D6F22}" srcOrd="2" destOrd="0" presId="urn:microsoft.com/office/officeart/2005/8/layout/hProcess9"/>
    <dgm:cxn modelId="{BC2A59B9-0CF4-4A64-950C-5A5022809FF5}" type="presParOf" srcId="{169DC1C7-E250-4F43-81B5-83A3664FF1B0}" destId="{ADB6BF0E-3B3C-40E5-A228-D7EEDBFCE5BC}" srcOrd="3" destOrd="0" presId="urn:microsoft.com/office/officeart/2005/8/layout/hProcess9"/>
    <dgm:cxn modelId="{816001A6-D0B4-4D8C-898E-62D1B96E14A5}" type="presParOf" srcId="{169DC1C7-E250-4F43-81B5-83A3664FF1B0}" destId="{F5765352-925B-4842-A9A8-670C8F962C47}" srcOrd="4" destOrd="0" presId="urn:microsoft.com/office/officeart/2005/8/layout/hProcess9"/>
    <dgm:cxn modelId="{E276B8E1-23F4-4289-B0C3-AA6128E327E1}" type="presParOf" srcId="{169DC1C7-E250-4F43-81B5-83A3664FF1B0}" destId="{D4231645-FD48-4A2D-8A71-C9866ACE130F}" srcOrd="5" destOrd="0" presId="urn:microsoft.com/office/officeart/2005/8/layout/hProcess9"/>
    <dgm:cxn modelId="{8755C245-A092-4337-932F-9056385D80DD}" type="presParOf" srcId="{169DC1C7-E250-4F43-81B5-83A3664FF1B0}" destId="{871D46EB-C9CD-414D-BD92-DC97253748D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4919ED-E66C-40EF-AC24-0C88D32A8A7C}">
      <dsp:nvSpPr>
        <dsp:cNvPr id="0" name=""/>
        <dsp:cNvSpPr/>
      </dsp:nvSpPr>
      <dsp:spPr>
        <a:xfrm>
          <a:off x="3964539" y="3568767"/>
          <a:ext cx="2932672" cy="29326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6500" kern="1200" dirty="0"/>
            <a:t>ارتباط موثر</a:t>
          </a:r>
          <a:endParaRPr lang="en-US" sz="6500" kern="1200" dirty="0"/>
        </a:p>
      </dsp:txBody>
      <dsp:txXfrm>
        <a:off x="4394019" y="3998247"/>
        <a:ext cx="2073712" cy="2073712"/>
      </dsp:txXfrm>
    </dsp:sp>
    <dsp:sp modelId="{0C06348A-BBB0-49ED-A0C7-C894C0F45F72}">
      <dsp:nvSpPr>
        <dsp:cNvPr id="0" name=""/>
        <dsp:cNvSpPr/>
      </dsp:nvSpPr>
      <dsp:spPr>
        <a:xfrm rot="11700000">
          <a:off x="1351179" y="3867411"/>
          <a:ext cx="2562906" cy="83581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39EE06-F72F-4554-9A58-F36B768B02FF}">
      <dsp:nvSpPr>
        <dsp:cNvPr id="0" name=""/>
        <dsp:cNvSpPr/>
      </dsp:nvSpPr>
      <dsp:spPr>
        <a:xfrm>
          <a:off x="1824" y="2839237"/>
          <a:ext cx="2786039" cy="22288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4400" b="1" kern="1200"/>
            <a:t>1_شفاف بگو</a:t>
          </a:r>
          <a:endParaRPr lang="en-US" sz="4400" b="1" kern="1200" dirty="0"/>
        </a:p>
      </dsp:txBody>
      <dsp:txXfrm>
        <a:off x="67104" y="2904517"/>
        <a:ext cx="2655479" cy="2098271"/>
      </dsp:txXfrm>
    </dsp:sp>
    <dsp:sp modelId="{13441D8B-32C7-4D24-AD1F-CEE1C4A520B7}">
      <dsp:nvSpPr>
        <dsp:cNvPr id="0" name=""/>
        <dsp:cNvSpPr/>
      </dsp:nvSpPr>
      <dsp:spPr>
        <a:xfrm rot="14700000">
          <a:off x="2925116" y="1991666"/>
          <a:ext cx="2562906" cy="83581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B28C3-BB63-4A60-9C0B-04EA6979A120}">
      <dsp:nvSpPr>
        <dsp:cNvPr id="0" name=""/>
        <dsp:cNvSpPr/>
      </dsp:nvSpPr>
      <dsp:spPr>
        <a:xfrm>
          <a:off x="2271984" y="133765"/>
          <a:ext cx="2786039" cy="22288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4400" b="1" kern="1200"/>
            <a:t>2_ آرام و محکم</a:t>
          </a:r>
          <a:endParaRPr lang="en-US" sz="4400" b="1" kern="1200" dirty="0"/>
        </a:p>
      </dsp:txBody>
      <dsp:txXfrm>
        <a:off x="2337264" y="199045"/>
        <a:ext cx="2655479" cy="2098271"/>
      </dsp:txXfrm>
    </dsp:sp>
    <dsp:sp modelId="{DEF43259-5CC3-4E7A-B50A-FF68F988E34A}">
      <dsp:nvSpPr>
        <dsp:cNvPr id="0" name=""/>
        <dsp:cNvSpPr/>
      </dsp:nvSpPr>
      <dsp:spPr>
        <a:xfrm rot="17649537">
          <a:off x="5345703" y="1993948"/>
          <a:ext cx="2523697" cy="83581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9F906-8EF5-4625-92D3-C6707E160126}">
      <dsp:nvSpPr>
        <dsp:cNvPr id="0" name=""/>
        <dsp:cNvSpPr/>
      </dsp:nvSpPr>
      <dsp:spPr>
        <a:xfrm>
          <a:off x="5730969" y="146110"/>
          <a:ext cx="2786039" cy="222883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4400" b="1" kern="1200"/>
            <a:t>3_ دقیق و عددی</a:t>
          </a:r>
          <a:endParaRPr lang="en-US" sz="4400" b="1" kern="1200" dirty="0"/>
        </a:p>
      </dsp:txBody>
      <dsp:txXfrm>
        <a:off x="5796249" y="211390"/>
        <a:ext cx="2655479" cy="2098271"/>
      </dsp:txXfrm>
    </dsp:sp>
    <dsp:sp modelId="{433859D3-F9B0-4C0B-A1EB-87EBD27A8B1D}">
      <dsp:nvSpPr>
        <dsp:cNvPr id="0" name=""/>
        <dsp:cNvSpPr/>
      </dsp:nvSpPr>
      <dsp:spPr>
        <a:xfrm rot="20700000">
          <a:off x="6947664" y="3867411"/>
          <a:ext cx="2562906" cy="83581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5A1DCD-F098-499C-83CE-E6B9E2E2273E}">
      <dsp:nvSpPr>
        <dsp:cNvPr id="0" name=""/>
        <dsp:cNvSpPr/>
      </dsp:nvSpPr>
      <dsp:spPr>
        <a:xfrm>
          <a:off x="8073887" y="2839237"/>
          <a:ext cx="2786039" cy="22288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4400" b="1" kern="1200"/>
            <a:t>4_مودب و حرفه ای</a:t>
          </a:r>
          <a:endParaRPr lang="en-US" sz="4400" b="1" kern="1200" dirty="0"/>
        </a:p>
      </dsp:txBody>
      <dsp:txXfrm>
        <a:off x="8139167" y="2904517"/>
        <a:ext cx="2655479" cy="20982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1BA0A-607C-4751-A9D2-05792869A270}">
      <dsp:nvSpPr>
        <dsp:cNvPr id="0" name=""/>
        <dsp:cNvSpPr/>
      </dsp:nvSpPr>
      <dsp:spPr>
        <a:xfrm>
          <a:off x="1025459" y="0"/>
          <a:ext cx="11621878" cy="7493817"/>
        </a:xfrm>
        <a:prstGeom prst="lef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86860CE-6718-4CAC-98CB-453CB6023F28}">
      <dsp:nvSpPr>
        <dsp:cNvPr id="0" name=""/>
        <dsp:cNvSpPr/>
      </dsp:nvSpPr>
      <dsp:spPr>
        <a:xfrm>
          <a:off x="10631802" y="2248145"/>
          <a:ext cx="3036322" cy="29975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6300" kern="1200" dirty="0"/>
            <a:t>پرستیژ</a:t>
          </a:r>
          <a:endParaRPr lang="en-US" sz="6300" kern="1200" dirty="0"/>
        </a:p>
      </dsp:txBody>
      <dsp:txXfrm>
        <a:off x="10778129" y="2394472"/>
        <a:ext cx="2743668" cy="2704872"/>
      </dsp:txXfrm>
    </dsp:sp>
    <dsp:sp modelId="{11A0C1AD-9155-47C0-997A-772C606D6F22}">
      <dsp:nvSpPr>
        <dsp:cNvPr id="0" name=""/>
        <dsp:cNvSpPr/>
      </dsp:nvSpPr>
      <dsp:spPr>
        <a:xfrm>
          <a:off x="7089425" y="2248145"/>
          <a:ext cx="3036322" cy="29975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6300" kern="1200" dirty="0"/>
            <a:t>حضور</a:t>
          </a:r>
          <a:endParaRPr lang="en-US" sz="6300" kern="1200" dirty="0"/>
        </a:p>
      </dsp:txBody>
      <dsp:txXfrm>
        <a:off x="7235752" y="2394472"/>
        <a:ext cx="2743668" cy="2704872"/>
      </dsp:txXfrm>
    </dsp:sp>
    <dsp:sp modelId="{F5765352-925B-4842-A9A8-670C8F962C47}">
      <dsp:nvSpPr>
        <dsp:cNvPr id="0" name=""/>
        <dsp:cNvSpPr/>
      </dsp:nvSpPr>
      <dsp:spPr>
        <a:xfrm>
          <a:off x="3547049" y="2248145"/>
          <a:ext cx="3036322" cy="29975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6300" kern="1200" dirty="0"/>
            <a:t>پویایی</a:t>
          </a:r>
          <a:endParaRPr lang="en-US" sz="6300" kern="1200" dirty="0"/>
        </a:p>
      </dsp:txBody>
      <dsp:txXfrm>
        <a:off x="3693376" y="2394472"/>
        <a:ext cx="2743668" cy="2704872"/>
      </dsp:txXfrm>
    </dsp:sp>
    <dsp:sp modelId="{871D46EB-C9CD-414D-BD92-DC97253748DA}">
      <dsp:nvSpPr>
        <dsp:cNvPr id="0" name=""/>
        <dsp:cNvSpPr/>
      </dsp:nvSpPr>
      <dsp:spPr>
        <a:xfrm>
          <a:off x="4673" y="2248145"/>
          <a:ext cx="3036322" cy="29975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6300" kern="1200" dirty="0"/>
            <a:t>پیوستگی</a:t>
          </a:r>
          <a:endParaRPr lang="en-US" sz="6300" kern="1200" dirty="0"/>
        </a:p>
      </dsp:txBody>
      <dsp:txXfrm>
        <a:off x="151000" y="2394472"/>
        <a:ext cx="2743668" cy="2704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2D25FC-21BA-42E6-7F64-40E2E38A73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9D20C5-3169-B5C4-D274-4156302087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C0DCE-4C5E-4C18-AFD1-2E2989A8C019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26ABA9-3461-F910-2998-A0E9B155F3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2E1B13-0A02-A7ED-7183-B96C97ADBE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EE638-9581-4B02-A00E-F1ED5A8A6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015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E3F269-3D11-4B49-9C4F-FA4BA7048A7A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0615C-18BB-4BEA-976A-B66314B0A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834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.svg"/><Relationship Id="rId7" Type="http://schemas.openxmlformats.org/officeDocument/2006/relationships/diagramLayout" Target="../diagrams/layou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4.svg"/><Relationship Id="rId10" Type="http://schemas.microsoft.com/office/2007/relationships/diagramDrawing" Target="../diagrams/drawing2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svg"/><Relationship Id="rId7" Type="http://schemas.openxmlformats.org/officeDocument/2006/relationships/diagramLayout" Target="../diagrams/layou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4.sv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.sv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10" Type="http://schemas.openxmlformats.org/officeDocument/2006/relationships/image" Target="../media/image15.sv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5500" y="0"/>
            <a:ext cx="186590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87792" y="516923"/>
            <a:ext cx="17312417" cy="9253154"/>
            <a:chOff x="0" y="0"/>
            <a:chExt cx="4559649" cy="243704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10636" y="727357"/>
            <a:ext cx="16866728" cy="8832287"/>
            <a:chOff x="0" y="0"/>
            <a:chExt cx="4442266" cy="23261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42266" cy="2326199"/>
            </a:xfrm>
            <a:custGeom>
              <a:avLst/>
              <a:gdLst/>
              <a:ahLst/>
              <a:cxnLst/>
              <a:rect l="l" t="t" r="r" b="b"/>
              <a:pathLst>
                <a:path w="4442266" h="2326199">
                  <a:moveTo>
                    <a:pt x="0" y="0"/>
                  </a:moveTo>
                  <a:lnTo>
                    <a:pt x="4442266" y="0"/>
                  </a:lnTo>
                  <a:lnTo>
                    <a:pt x="4442266" y="2326199"/>
                  </a:lnTo>
                  <a:lnTo>
                    <a:pt x="0" y="2326199"/>
                  </a:lnTo>
                  <a:close/>
                </a:path>
              </a:pathLst>
            </a:custGeom>
            <a:solidFill>
              <a:srgbClr val="004AAD"/>
            </a:solidFill>
            <a:ln w="38100" cap="sq">
              <a:solidFill>
                <a:srgbClr val="004AAD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442266" cy="2364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4" name="Freeform 14"/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8" name="Freeform 18"/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1"/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2" name="Freeform 22"/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5" name="TextBox 25"/>
          <p:cNvSpPr txBox="1"/>
          <p:nvPr/>
        </p:nvSpPr>
        <p:spPr>
          <a:xfrm>
            <a:off x="3108503" y="2931969"/>
            <a:ext cx="15025943" cy="4446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ct val="300000"/>
              </a:lnSpc>
            </a:pPr>
            <a:r>
              <a:rPr lang="ar-EG" sz="3399" b="1" dirty="0">
                <a:solidFill>
                  <a:srgbClr val="FFFAEA"/>
                </a:solidFill>
                <a:latin typeface="Yekan Bakh" panose="01000504000000020004" pitchFamily="2" charset="-78"/>
                <a:ea typeface="Canva Sans"/>
                <a:cs typeface="Yekan Bakh" panose="01000504000000020004" pitchFamily="2" charset="-78"/>
                <a:sym typeface="Canva Sans"/>
                <a:rtl/>
              </a:rPr>
              <a:t>                 •</a:t>
            </a:r>
            <a:r>
              <a:rPr lang="fa-IR" sz="3399" b="1" dirty="0">
                <a:solidFill>
                  <a:srgbClr val="FFFAEA"/>
                </a:solidFill>
                <a:latin typeface="Yekan Bakh" panose="01000504000000020004" pitchFamily="2" charset="-78"/>
                <a:ea typeface="Canva Sans"/>
                <a:cs typeface="Yekan Bakh" panose="01000504000000020004" pitchFamily="2" charset="-78"/>
                <a:sym typeface="Canva Sans"/>
                <a:rtl/>
              </a:rPr>
              <a:t> اهمیت ارتباط و ارتباط موثر </a:t>
            </a:r>
            <a:endParaRPr lang="ar-EG" sz="3399" b="1" dirty="0">
              <a:solidFill>
                <a:srgbClr val="FFFAEA"/>
              </a:solidFill>
              <a:latin typeface="Yekan Bakh" panose="01000504000000020004" pitchFamily="2" charset="-78"/>
              <a:ea typeface="Canva Sans"/>
              <a:cs typeface="Yekan Bakh" panose="01000504000000020004" pitchFamily="2" charset="-78"/>
              <a:sym typeface="Canva Sans"/>
              <a:rtl/>
            </a:endParaRPr>
          </a:p>
          <a:p>
            <a:pPr algn="r" rtl="1">
              <a:lnSpc>
                <a:spcPct val="300000"/>
              </a:lnSpc>
            </a:pPr>
            <a:r>
              <a:rPr lang="ar-EG" sz="3399" b="1" dirty="0">
                <a:solidFill>
                  <a:srgbClr val="FFFAEA"/>
                </a:solidFill>
                <a:latin typeface="Yekan Bakh" panose="01000504000000020004" pitchFamily="2" charset="-78"/>
                <a:ea typeface="Canva Sans"/>
                <a:cs typeface="Yekan Bakh" panose="01000504000000020004" pitchFamily="2" charset="-78"/>
                <a:sym typeface="Canva Sans"/>
                <a:rtl/>
              </a:rPr>
              <a:t>                 • </a:t>
            </a:r>
            <a:r>
              <a:rPr lang="fa-IR" sz="3399" b="1" dirty="0">
                <a:solidFill>
                  <a:srgbClr val="FFFAEA"/>
                </a:solidFill>
                <a:latin typeface="Yekan Bakh" panose="01000504000000020004" pitchFamily="2" charset="-78"/>
                <a:ea typeface="Canva Sans"/>
                <a:cs typeface="Yekan Bakh" panose="01000504000000020004" pitchFamily="2" charset="-78"/>
                <a:sym typeface="Canva Sans"/>
                <a:rtl/>
              </a:rPr>
              <a:t>زبان بدن در محیط کاری</a:t>
            </a:r>
            <a:endParaRPr lang="ar-EG" sz="3399" b="1" dirty="0">
              <a:solidFill>
                <a:srgbClr val="FFFAEA"/>
              </a:solidFill>
              <a:latin typeface="Yekan Bakh" panose="01000504000000020004" pitchFamily="2" charset="-78"/>
              <a:ea typeface="Canva Sans"/>
              <a:cs typeface="Yekan Bakh" panose="01000504000000020004" pitchFamily="2" charset="-78"/>
              <a:sym typeface="Canva Sans"/>
              <a:rtl/>
            </a:endParaRPr>
          </a:p>
          <a:p>
            <a:pPr algn="r" rtl="1">
              <a:lnSpc>
                <a:spcPct val="300000"/>
              </a:lnSpc>
            </a:pPr>
            <a:r>
              <a:rPr lang="ar-EG" sz="3399" b="1" dirty="0">
                <a:solidFill>
                  <a:srgbClr val="FFFAEA"/>
                </a:solidFill>
                <a:latin typeface="Yekan Bakh" panose="01000504000000020004" pitchFamily="2" charset="-78"/>
                <a:ea typeface="Canva Sans"/>
                <a:cs typeface="Yekan Bakh" panose="01000504000000020004" pitchFamily="2" charset="-78"/>
                <a:sym typeface="Canva Sans"/>
                <a:rtl/>
              </a:rPr>
              <a:t>                 • </a:t>
            </a:r>
            <a:r>
              <a:rPr lang="fa-IR" sz="3399" b="1" dirty="0">
                <a:solidFill>
                  <a:srgbClr val="FFFAEA"/>
                </a:solidFill>
                <a:latin typeface="Yekan Bakh" panose="01000504000000020004" pitchFamily="2" charset="-78"/>
                <a:ea typeface="Canva Sans"/>
                <a:cs typeface="Yekan Bakh" panose="01000504000000020004" pitchFamily="2" charset="-78"/>
                <a:sym typeface="Canva Sans"/>
                <a:rtl/>
              </a:rPr>
              <a:t>شنیدن فعال و  پاسخ حرفه ای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4986540" y="1404427"/>
            <a:ext cx="8999295" cy="859518"/>
            <a:chOff x="0" y="0"/>
            <a:chExt cx="2370185" cy="22637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370185" cy="226375"/>
            </a:xfrm>
            <a:custGeom>
              <a:avLst/>
              <a:gdLst/>
              <a:ahLst/>
              <a:cxnLst/>
              <a:rect l="l" t="t" r="r" b="b"/>
              <a:pathLst>
                <a:path w="2370185" h="226375">
                  <a:moveTo>
                    <a:pt x="0" y="0"/>
                  </a:moveTo>
                  <a:lnTo>
                    <a:pt x="2370185" y="0"/>
                  </a:lnTo>
                  <a:lnTo>
                    <a:pt x="2370185" y="226375"/>
                  </a:lnTo>
                  <a:lnTo>
                    <a:pt x="0" y="226375"/>
                  </a:lnTo>
                  <a:close/>
                </a:path>
              </a:pathLst>
            </a:custGeom>
            <a:solidFill>
              <a:srgbClr val="E7BF86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2370185" cy="264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2078270" y="1296422"/>
            <a:ext cx="15025943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9999"/>
              </a:lnSpc>
            </a:pPr>
            <a:r>
              <a:rPr lang="fa-IR" sz="7200" dirty="0">
                <a:solidFill>
                  <a:srgbClr val="FFFAEA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اهداف</a:t>
            </a:r>
            <a:r>
              <a:rPr lang="en-US" sz="7200" dirty="0">
                <a:solidFill>
                  <a:srgbClr val="FFFAEA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</a:t>
            </a:r>
            <a:r>
              <a:rPr lang="fa-IR" sz="7200" dirty="0">
                <a:solidFill>
                  <a:srgbClr val="FFFAEA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دوره مهارت های ارتباطی در محیط صنعتی</a:t>
            </a:r>
            <a:endParaRPr lang="ar-EG" sz="7200" dirty="0">
              <a:solidFill>
                <a:srgbClr val="FFFAEA"/>
              </a:solidFill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C51809-8771-6DD1-3F9C-510162B652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2958" y="4587093"/>
            <a:ext cx="6366364" cy="394251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DE9529-389C-04C9-A849-E360DB252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AAF1956-465A-45D4-9F62-14141D2C8E30}"/>
              </a:ext>
            </a:extLst>
          </p:cNvPr>
          <p:cNvSpPr/>
          <p:nvPr/>
        </p:nvSpPr>
        <p:spPr>
          <a:xfrm>
            <a:off x="-185500" y="0"/>
            <a:ext cx="186590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9059DE90-F4E9-220F-3532-04E8F6D2EA2A}"/>
              </a:ext>
            </a:extLst>
          </p:cNvPr>
          <p:cNvGrpSpPr/>
          <p:nvPr/>
        </p:nvGrpSpPr>
        <p:grpSpPr>
          <a:xfrm>
            <a:off x="487791" y="386146"/>
            <a:ext cx="16581010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0ABF425-CCCD-13E7-7355-7654CD97BCC8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A1791ACF-6776-F5C6-8B9F-6F1A1E50A0E7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511BE123-1C39-89AA-44B1-F3DCE6CE7CCF}"/>
              </a:ext>
            </a:extLst>
          </p:cNvPr>
          <p:cNvSpPr txBox="1"/>
          <p:nvPr/>
        </p:nvSpPr>
        <p:spPr>
          <a:xfrm>
            <a:off x="487791" y="372262"/>
            <a:ext cx="16866728" cy="897694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59EEC592-DBA7-2576-95BA-6648BB35B7A7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BD26E780-54A0-8FF1-238F-15C408F3728F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6355CB0-8A97-E2B5-DDDC-804266FA3BED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89972238-C099-519B-4242-FECE8214184D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0F7CE87F-C50F-7D39-E4B6-D9D446421B0A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A30F2DA6-6141-352C-0027-AEB384896B64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7D255A6-8D74-BCD1-92D2-D94827D101E2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60EE9EFE-C047-2FEB-A100-C69328DDF8ED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28623122-A2F4-B384-8412-F65D1E159410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1B91A66B-39C0-EDFC-E15E-D21CEE01D21E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B55E18EE-9ABB-7179-2A85-4EB795797B8F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41D0347-B5A6-458D-8E9F-BEFD5263E728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CDEA41ED-5973-0B23-0FAB-62C02369B576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A6D35DC6-9612-D0DF-FB6E-32839734AA29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13B6D632-6BD5-97C3-87C7-34FCE0B3BD82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2DBFEEB8-6B07-FD51-766C-856C66F27839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28">
            <a:extLst>
              <a:ext uri="{FF2B5EF4-FFF2-40B4-BE49-F238E27FC236}">
                <a16:creationId xmlns:a16="http://schemas.microsoft.com/office/drawing/2014/main" id="{18F54460-9D31-E500-DB1F-ED26CFB9D8D9}"/>
              </a:ext>
            </a:extLst>
          </p:cNvPr>
          <p:cNvGrpSpPr/>
          <p:nvPr/>
        </p:nvGrpSpPr>
        <p:grpSpPr>
          <a:xfrm>
            <a:off x="2351561" y="1137770"/>
            <a:ext cx="13120258" cy="1092596"/>
            <a:chOff x="0" y="0"/>
            <a:chExt cx="8954770" cy="1410186"/>
          </a:xfrm>
        </p:grpSpPr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9ED8D9FB-6CFF-2B5F-074E-9006EACD9661}"/>
                </a:ext>
              </a:extLst>
            </p:cNvPr>
            <p:cNvSpPr/>
            <p:nvPr/>
          </p:nvSpPr>
          <p:spPr>
            <a:xfrm>
              <a:off x="50800" y="40170"/>
              <a:ext cx="8853170" cy="1326674"/>
            </a:xfrm>
            <a:custGeom>
              <a:avLst/>
              <a:gdLst/>
              <a:ahLst/>
              <a:cxnLst/>
              <a:rect l="l" t="t" r="r" b="b"/>
              <a:pathLst>
                <a:path w="8853170" h="1326674">
                  <a:moveTo>
                    <a:pt x="0" y="723064"/>
                  </a:moveTo>
                  <a:cubicBezTo>
                    <a:pt x="0" y="723064"/>
                    <a:pt x="1270" y="718835"/>
                    <a:pt x="1270" y="716721"/>
                  </a:cubicBezTo>
                  <a:cubicBezTo>
                    <a:pt x="2540" y="714607"/>
                    <a:pt x="3810" y="711436"/>
                    <a:pt x="3810" y="711436"/>
                  </a:cubicBezTo>
                  <a:cubicBezTo>
                    <a:pt x="3810" y="711436"/>
                    <a:pt x="5080" y="707207"/>
                    <a:pt x="6350" y="705093"/>
                  </a:cubicBezTo>
                  <a:cubicBezTo>
                    <a:pt x="7620" y="704036"/>
                    <a:pt x="8890" y="699807"/>
                    <a:pt x="8890" y="699807"/>
                  </a:cubicBezTo>
                  <a:cubicBezTo>
                    <a:pt x="10160" y="699807"/>
                    <a:pt x="12700" y="696636"/>
                    <a:pt x="13970" y="695579"/>
                  </a:cubicBezTo>
                  <a:cubicBezTo>
                    <a:pt x="15240" y="693465"/>
                    <a:pt x="19050" y="690293"/>
                    <a:pt x="19050" y="690293"/>
                  </a:cubicBezTo>
                  <a:cubicBezTo>
                    <a:pt x="19050" y="690293"/>
                    <a:pt x="22860" y="688179"/>
                    <a:pt x="24130" y="687122"/>
                  </a:cubicBezTo>
                  <a:cubicBezTo>
                    <a:pt x="26670" y="686065"/>
                    <a:pt x="30480" y="682894"/>
                    <a:pt x="30480" y="682894"/>
                  </a:cubicBezTo>
                  <a:cubicBezTo>
                    <a:pt x="30480" y="682894"/>
                    <a:pt x="34290" y="681837"/>
                    <a:pt x="36830" y="680779"/>
                  </a:cubicBezTo>
                  <a:cubicBezTo>
                    <a:pt x="39370" y="679722"/>
                    <a:pt x="40640" y="679722"/>
                    <a:pt x="43180" y="678665"/>
                  </a:cubicBezTo>
                  <a:cubicBezTo>
                    <a:pt x="52070" y="674437"/>
                    <a:pt x="69850" y="659637"/>
                    <a:pt x="90170" y="651180"/>
                  </a:cubicBezTo>
                  <a:cubicBezTo>
                    <a:pt x="123190" y="637438"/>
                    <a:pt x="177800" y="627924"/>
                    <a:pt x="229870" y="617353"/>
                  </a:cubicBezTo>
                  <a:cubicBezTo>
                    <a:pt x="295910" y="603610"/>
                    <a:pt x="405130" y="585639"/>
                    <a:pt x="455930" y="579297"/>
                  </a:cubicBezTo>
                  <a:cubicBezTo>
                    <a:pt x="482600" y="575068"/>
                    <a:pt x="514350" y="574011"/>
                    <a:pt x="515620" y="571897"/>
                  </a:cubicBezTo>
                  <a:cubicBezTo>
                    <a:pt x="515620" y="571897"/>
                    <a:pt x="514350" y="567669"/>
                    <a:pt x="514350" y="565554"/>
                  </a:cubicBezTo>
                  <a:cubicBezTo>
                    <a:pt x="513080" y="563440"/>
                    <a:pt x="513080" y="560269"/>
                    <a:pt x="513080" y="559212"/>
                  </a:cubicBezTo>
                  <a:cubicBezTo>
                    <a:pt x="513080" y="559212"/>
                    <a:pt x="513080" y="556040"/>
                    <a:pt x="513080" y="553926"/>
                  </a:cubicBezTo>
                  <a:cubicBezTo>
                    <a:pt x="513080" y="551812"/>
                    <a:pt x="514350" y="547584"/>
                    <a:pt x="514350" y="547584"/>
                  </a:cubicBezTo>
                  <a:cubicBezTo>
                    <a:pt x="514350" y="547584"/>
                    <a:pt x="515620" y="543355"/>
                    <a:pt x="516890" y="542298"/>
                  </a:cubicBezTo>
                  <a:cubicBezTo>
                    <a:pt x="516890" y="540184"/>
                    <a:pt x="518160" y="535955"/>
                    <a:pt x="518160" y="535955"/>
                  </a:cubicBezTo>
                  <a:cubicBezTo>
                    <a:pt x="518160" y="535955"/>
                    <a:pt x="520700" y="532784"/>
                    <a:pt x="521970" y="530670"/>
                  </a:cubicBezTo>
                  <a:cubicBezTo>
                    <a:pt x="524510" y="529613"/>
                    <a:pt x="527050" y="525384"/>
                    <a:pt x="527050" y="525384"/>
                  </a:cubicBezTo>
                  <a:cubicBezTo>
                    <a:pt x="527050" y="525384"/>
                    <a:pt x="529590" y="523270"/>
                    <a:pt x="532130" y="521156"/>
                  </a:cubicBezTo>
                  <a:cubicBezTo>
                    <a:pt x="533400" y="520099"/>
                    <a:pt x="537210" y="517984"/>
                    <a:pt x="537210" y="516927"/>
                  </a:cubicBezTo>
                  <a:cubicBezTo>
                    <a:pt x="537210" y="516927"/>
                    <a:pt x="541020" y="515870"/>
                    <a:pt x="543560" y="514813"/>
                  </a:cubicBezTo>
                  <a:cubicBezTo>
                    <a:pt x="546100" y="513756"/>
                    <a:pt x="549910" y="511642"/>
                    <a:pt x="549910" y="511642"/>
                  </a:cubicBezTo>
                  <a:cubicBezTo>
                    <a:pt x="549910" y="511642"/>
                    <a:pt x="554990" y="510585"/>
                    <a:pt x="556260" y="509528"/>
                  </a:cubicBezTo>
                  <a:cubicBezTo>
                    <a:pt x="558800" y="509528"/>
                    <a:pt x="563880" y="508470"/>
                    <a:pt x="563880" y="508470"/>
                  </a:cubicBezTo>
                  <a:cubicBezTo>
                    <a:pt x="563880" y="508470"/>
                    <a:pt x="612140" y="504242"/>
                    <a:pt x="631190" y="502128"/>
                  </a:cubicBezTo>
                  <a:cubicBezTo>
                    <a:pt x="647700" y="501071"/>
                    <a:pt x="670560" y="501071"/>
                    <a:pt x="674370" y="496842"/>
                  </a:cubicBezTo>
                  <a:cubicBezTo>
                    <a:pt x="675640" y="495785"/>
                    <a:pt x="673100" y="493671"/>
                    <a:pt x="671830" y="491557"/>
                  </a:cubicBezTo>
                  <a:cubicBezTo>
                    <a:pt x="671830" y="489442"/>
                    <a:pt x="669290" y="486271"/>
                    <a:pt x="669290" y="485214"/>
                  </a:cubicBezTo>
                  <a:cubicBezTo>
                    <a:pt x="669290" y="485214"/>
                    <a:pt x="669290" y="482043"/>
                    <a:pt x="669290" y="479928"/>
                  </a:cubicBezTo>
                  <a:cubicBezTo>
                    <a:pt x="669290" y="477814"/>
                    <a:pt x="669290" y="473586"/>
                    <a:pt x="669290" y="473586"/>
                  </a:cubicBezTo>
                  <a:cubicBezTo>
                    <a:pt x="669290" y="473586"/>
                    <a:pt x="669290" y="469357"/>
                    <a:pt x="670560" y="467243"/>
                  </a:cubicBezTo>
                  <a:cubicBezTo>
                    <a:pt x="670560" y="465129"/>
                    <a:pt x="671830" y="461958"/>
                    <a:pt x="671830" y="460900"/>
                  </a:cubicBezTo>
                  <a:cubicBezTo>
                    <a:pt x="671830" y="460900"/>
                    <a:pt x="674370" y="456672"/>
                    <a:pt x="674370" y="455615"/>
                  </a:cubicBezTo>
                  <a:cubicBezTo>
                    <a:pt x="673100" y="453501"/>
                    <a:pt x="593090" y="449272"/>
                    <a:pt x="593090" y="449272"/>
                  </a:cubicBezTo>
                  <a:cubicBezTo>
                    <a:pt x="593090" y="450329"/>
                    <a:pt x="588010" y="450329"/>
                    <a:pt x="585470" y="450329"/>
                  </a:cubicBezTo>
                  <a:cubicBezTo>
                    <a:pt x="582930" y="450329"/>
                    <a:pt x="579120" y="450329"/>
                    <a:pt x="577850" y="450329"/>
                  </a:cubicBezTo>
                  <a:cubicBezTo>
                    <a:pt x="577850" y="450329"/>
                    <a:pt x="574040" y="450329"/>
                    <a:pt x="571500" y="449272"/>
                  </a:cubicBezTo>
                  <a:cubicBezTo>
                    <a:pt x="568960" y="449272"/>
                    <a:pt x="563880" y="448215"/>
                    <a:pt x="563880" y="448215"/>
                  </a:cubicBezTo>
                  <a:cubicBezTo>
                    <a:pt x="563880" y="448215"/>
                    <a:pt x="560070" y="447158"/>
                    <a:pt x="557530" y="446101"/>
                  </a:cubicBezTo>
                  <a:cubicBezTo>
                    <a:pt x="554990" y="445044"/>
                    <a:pt x="551180" y="443987"/>
                    <a:pt x="551180" y="443987"/>
                  </a:cubicBezTo>
                  <a:cubicBezTo>
                    <a:pt x="551180" y="443987"/>
                    <a:pt x="547370" y="440815"/>
                    <a:pt x="544830" y="439758"/>
                  </a:cubicBezTo>
                  <a:cubicBezTo>
                    <a:pt x="543560" y="438701"/>
                    <a:pt x="539750" y="436587"/>
                    <a:pt x="539750" y="436587"/>
                  </a:cubicBezTo>
                  <a:cubicBezTo>
                    <a:pt x="539750" y="435530"/>
                    <a:pt x="535940" y="433416"/>
                    <a:pt x="534670" y="431301"/>
                  </a:cubicBezTo>
                  <a:cubicBezTo>
                    <a:pt x="533400" y="430244"/>
                    <a:pt x="530860" y="427073"/>
                    <a:pt x="529590" y="427073"/>
                  </a:cubicBezTo>
                  <a:cubicBezTo>
                    <a:pt x="529590" y="426016"/>
                    <a:pt x="528320" y="422844"/>
                    <a:pt x="527050" y="420730"/>
                  </a:cubicBezTo>
                  <a:cubicBezTo>
                    <a:pt x="525780" y="419673"/>
                    <a:pt x="524510" y="415445"/>
                    <a:pt x="524510" y="415445"/>
                  </a:cubicBezTo>
                  <a:cubicBezTo>
                    <a:pt x="524510" y="415445"/>
                    <a:pt x="523240" y="411216"/>
                    <a:pt x="523240" y="409102"/>
                  </a:cubicBezTo>
                  <a:cubicBezTo>
                    <a:pt x="521970" y="408045"/>
                    <a:pt x="521970" y="403816"/>
                    <a:pt x="521970" y="403816"/>
                  </a:cubicBezTo>
                  <a:cubicBezTo>
                    <a:pt x="521970" y="403816"/>
                    <a:pt x="521970" y="399588"/>
                    <a:pt x="521970" y="397474"/>
                  </a:cubicBezTo>
                  <a:cubicBezTo>
                    <a:pt x="521970" y="395360"/>
                    <a:pt x="521970" y="391131"/>
                    <a:pt x="521970" y="391131"/>
                  </a:cubicBezTo>
                  <a:cubicBezTo>
                    <a:pt x="521970" y="391131"/>
                    <a:pt x="523240" y="387960"/>
                    <a:pt x="524510" y="385846"/>
                  </a:cubicBezTo>
                  <a:cubicBezTo>
                    <a:pt x="525780" y="383731"/>
                    <a:pt x="527050" y="379503"/>
                    <a:pt x="527050" y="379503"/>
                  </a:cubicBezTo>
                  <a:cubicBezTo>
                    <a:pt x="527050" y="379503"/>
                    <a:pt x="529590" y="376332"/>
                    <a:pt x="530860" y="374217"/>
                  </a:cubicBezTo>
                  <a:cubicBezTo>
                    <a:pt x="532130" y="373160"/>
                    <a:pt x="533400" y="369989"/>
                    <a:pt x="534670" y="369989"/>
                  </a:cubicBezTo>
                  <a:cubicBezTo>
                    <a:pt x="534670" y="369989"/>
                    <a:pt x="534670" y="369989"/>
                    <a:pt x="534670" y="368932"/>
                  </a:cubicBezTo>
                  <a:cubicBezTo>
                    <a:pt x="534670" y="368932"/>
                    <a:pt x="537210" y="366818"/>
                    <a:pt x="539750" y="364703"/>
                  </a:cubicBezTo>
                  <a:cubicBezTo>
                    <a:pt x="541020" y="363646"/>
                    <a:pt x="544830" y="360475"/>
                    <a:pt x="544830" y="360475"/>
                  </a:cubicBezTo>
                  <a:cubicBezTo>
                    <a:pt x="544830" y="360475"/>
                    <a:pt x="548640" y="358361"/>
                    <a:pt x="549910" y="357304"/>
                  </a:cubicBezTo>
                  <a:cubicBezTo>
                    <a:pt x="552450" y="356246"/>
                    <a:pt x="556260" y="354132"/>
                    <a:pt x="556260" y="354132"/>
                  </a:cubicBezTo>
                  <a:cubicBezTo>
                    <a:pt x="556260" y="354132"/>
                    <a:pt x="561340" y="353075"/>
                    <a:pt x="563880" y="353075"/>
                  </a:cubicBezTo>
                  <a:cubicBezTo>
                    <a:pt x="566420" y="352018"/>
                    <a:pt x="567690" y="352018"/>
                    <a:pt x="570230" y="350961"/>
                  </a:cubicBezTo>
                  <a:cubicBezTo>
                    <a:pt x="577850" y="348847"/>
                    <a:pt x="589280" y="346732"/>
                    <a:pt x="603250" y="344618"/>
                  </a:cubicBezTo>
                  <a:cubicBezTo>
                    <a:pt x="631190" y="339333"/>
                    <a:pt x="681990" y="331933"/>
                    <a:pt x="727710" y="325590"/>
                  </a:cubicBezTo>
                  <a:cubicBezTo>
                    <a:pt x="786130" y="318190"/>
                    <a:pt x="900430" y="303391"/>
                    <a:pt x="924560" y="300220"/>
                  </a:cubicBezTo>
                  <a:cubicBezTo>
                    <a:pt x="930910" y="299162"/>
                    <a:pt x="935990" y="299162"/>
                    <a:pt x="935990" y="299162"/>
                  </a:cubicBezTo>
                  <a:cubicBezTo>
                    <a:pt x="935990" y="298105"/>
                    <a:pt x="932180" y="298105"/>
                    <a:pt x="932180" y="298105"/>
                  </a:cubicBezTo>
                  <a:cubicBezTo>
                    <a:pt x="932180" y="298105"/>
                    <a:pt x="928370" y="297048"/>
                    <a:pt x="925830" y="295991"/>
                  </a:cubicBezTo>
                  <a:cubicBezTo>
                    <a:pt x="923290" y="295991"/>
                    <a:pt x="919480" y="293877"/>
                    <a:pt x="918210" y="293877"/>
                  </a:cubicBezTo>
                  <a:cubicBezTo>
                    <a:pt x="918210" y="293877"/>
                    <a:pt x="914400" y="291763"/>
                    <a:pt x="913130" y="290706"/>
                  </a:cubicBezTo>
                  <a:cubicBezTo>
                    <a:pt x="910590" y="289648"/>
                    <a:pt x="906780" y="287534"/>
                    <a:pt x="906780" y="287534"/>
                  </a:cubicBezTo>
                  <a:cubicBezTo>
                    <a:pt x="906780" y="287534"/>
                    <a:pt x="902970" y="284363"/>
                    <a:pt x="901700" y="283306"/>
                  </a:cubicBezTo>
                  <a:cubicBezTo>
                    <a:pt x="900430" y="281192"/>
                    <a:pt x="896620" y="278020"/>
                    <a:pt x="896620" y="278020"/>
                  </a:cubicBezTo>
                  <a:cubicBezTo>
                    <a:pt x="896620" y="278020"/>
                    <a:pt x="894080" y="274849"/>
                    <a:pt x="892810" y="272735"/>
                  </a:cubicBezTo>
                  <a:cubicBezTo>
                    <a:pt x="891540" y="270620"/>
                    <a:pt x="890270" y="267449"/>
                    <a:pt x="890270" y="267449"/>
                  </a:cubicBezTo>
                  <a:cubicBezTo>
                    <a:pt x="890270" y="267449"/>
                    <a:pt x="889000" y="263221"/>
                    <a:pt x="887730" y="261106"/>
                  </a:cubicBezTo>
                  <a:cubicBezTo>
                    <a:pt x="887730" y="260049"/>
                    <a:pt x="886460" y="255821"/>
                    <a:pt x="886460" y="255821"/>
                  </a:cubicBezTo>
                  <a:cubicBezTo>
                    <a:pt x="886460" y="255821"/>
                    <a:pt x="886460" y="251592"/>
                    <a:pt x="886460" y="249478"/>
                  </a:cubicBezTo>
                  <a:cubicBezTo>
                    <a:pt x="886460" y="247364"/>
                    <a:pt x="886460" y="243136"/>
                    <a:pt x="886460" y="243136"/>
                  </a:cubicBezTo>
                  <a:cubicBezTo>
                    <a:pt x="886460" y="243136"/>
                    <a:pt x="887730" y="238907"/>
                    <a:pt x="887730" y="237850"/>
                  </a:cubicBezTo>
                  <a:cubicBezTo>
                    <a:pt x="887730" y="235736"/>
                    <a:pt x="889000" y="231507"/>
                    <a:pt x="889000" y="231507"/>
                  </a:cubicBezTo>
                  <a:cubicBezTo>
                    <a:pt x="889000" y="231507"/>
                    <a:pt x="891540" y="228336"/>
                    <a:pt x="892810" y="226222"/>
                  </a:cubicBezTo>
                  <a:cubicBezTo>
                    <a:pt x="894080" y="224108"/>
                    <a:pt x="896620" y="220936"/>
                    <a:pt x="896620" y="220936"/>
                  </a:cubicBezTo>
                  <a:cubicBezTo>
                    <a:pt x="896620" y="220936"/>
                    <a:pt x="899160" y="217765"/>
                    <a:pt x="900430" y="215651"/>
                  </a:cubicBezTo>
                  <a:cubicBezTo>
                    <a:pt x="902970" y="214594"/>
                    <a:pt x="905510" y="211422"/>
                    <a:pt x="905510" y="211422"/>
                  </a:cubicBezTo>
                  <a:cubicBezTo>
                    <a:pt x="905510" y="211422"/>
                    <a:pt x="909320" y="209308"/>
                    <a:pt x="911860" y="208251"/>
                  </a:cubicBezTo>
                  <a:cubicBezTo>
                    <a:pt x="913130" y="207194"/>
                    <a:pt x="918210" y="204023"/>
                    <a:pt x="918210" y="204023"/>
                  </a:cubicBezTo>
                  <a:cubicBezTo>
                    <a:pt x="918210" y="204023"/>
                    <a:pt x="922020" y="202965"/>
                    <a:pt x="924560" y="201908"/>
                  </a:cubicBezTo>
                  <a:cubicBezTo>
                    <a:pt x="927100" y="200851"/>
                    <a:pt x="930910" y="199794"/>
                    <a:pt x="930910" y="199794"/>
                  </a:cubicBezTo>
                  <a:cubicBezTo>
                    <a:pt x="930910" y="199794"/>
                    <a:pt x="935990" y="199794"/>
                    <a:pt x="938530" y="198737"/>
                  </a:cubicBezTo>
                  <a:cubicBezTo>
                    <a:pt x="941070" y="198737"/>
                    <a:pt x="946150" y="198737"/>
                    <a:pt x="946150" y="198737"/>
                  </a:cubicBezTo>
                  <a:cubicBezTo>
                    <a:pt x="946150" y="198737"/>
                    <a:pt x="1057910" y="199794"/>
                    <a:pt x="1102360" y="199794"/>
                  </a:cubicBezTo>
                  <a:cubicBezTo>
                    <a:pt x="1135380" y="199794"/>
                    <a:pt x="1154430" y="199794"/>
                    <a:pt x="1188720" y="198737"/>
                  </a:cubicBezTo>
                  <a:cubicBezTo>
                    <a:pt x="1242060" y="197680"/>
                    <a:pt x="1322070" y="196623"/>
                    <a:pt x="1393190" y="194509"/>
                  </a:cubicBezTo>
                  <a:cubicBezTo>
                    <a:pt x="1473200" y="193451"/>
                    <a:pt x="1644650" y="191337"/>
                    <a:pt x="1644650" y="189223"/>
                  </a:cubicBezTo>
                  <a:cubicBezTo>
                    <a:pt x="1644650" y="186052"/>
                    <a:pt x="1529080" y="183937"/>
                    <a:pt x="1452880" y="178652"/>
                  </a:cubicBezTo>
                  <a:cubicBezTo>
                    <a:pt x="1339850" y="170195"/>
                    <a:pt x="1029970" y="137425"/>
                    <a:pt x="1028700" y="137425"/>
                  </a:cubicBezTo>
                  <a:cubicBezTo>
                    <a:pt x="1028700" y="137425"/>
                    <a:pt x="1023620" y="136367"/>
                    <a:pt x="1021080" y="136367"/>
                  </a:cubicBezTo>
                  <a:cubicBezTo>
                    <a:pt x="1018540" y="136367"/>
                    <a:pt x="1013460" y="136367"/>
                    <a:pt x="1013460" y="136367"/>
                  </a:cubicBezTo>
                  <a:cubicBezTo>
                    <a:pt x="1013460" y="136367"/>
                    <a:pt x="1008380" y="135310"/>
                    <a:pt x="1005840" y="135310"/>
                  </a:cubicBezTo>
                  <a:cubicBezTo>
                    <a:pt x="1004570" y="134253"/>
                    <a:pt x="999490" y="133196"/>
                    <a:pt x="999490" y="133196"/>
                  </a:cubicBezTo>
                  <a:cubicBezTo>
                    <a:pt x="999490" y="133196"/>
                    <a:pt x="994410" y="131082"/>
                    <a:pt x="991870" y="130025"/>
                  </a:cubicBezTo>
                  <a:cubicBezTo>
                    <a:pt x="990600" y="128968"/>
                    <a:pt x="985520" y="126853"/>
                    <a:pt x="985520" y="126853"/>
                  </a:cubicBezTo>
                  <a:cubicBezTo>
                    <a:pt x="985520" y="126853"/>
                    <a:pt x="981710" y="124739"/>
                    <a:pt x="980440" y="122625"/>
                  </a:cubicBezTo>
                  <a:cubicBezTo>
                    <a:pt x="977900" y="121568"/>
                    <a:pt x="974090" y="118397"/>
                    <a:pt x="974090" y="118397"/>
                  </a:cubicBezTo>
                  <a:cubicBezTo>
                    <a:pt x="974090" y="118397"/>
                    <a:pt x="971550" y="115225"/>
                    <a:pt x="970280" y="113111"/>
                  </a:cubicBezTo>
                  <a:cubicBezTo>
                    <a:pt x="969010" y="110997"/>
                    <a:pt x="966470" y="107825"/>
                    <a:pt x="966470" y="107825"/>
                  </a:cubicBezTo>
                  <a:cubicBezTo>
                    <a:pt x="966470" y="107825"/>
                    <a:pt x="963930" y="103597"/>
                    <a:pt x="963930" y="101483"/>
                  </a:cubicBezTo>
                  <a:cubicBezTo>
                    <a:pt x="962660" y="100426"/>
                    <a:pt x="961390" y="96197"/>
                    <a:pt x="961390" y="96197"/>
                  </a:cubicBezTo>
                  <a:cubicBezTo>
                    <a:pt x="961390" y="96197"/>
                    <a:pt x="960120" y="91969"/>
                    <a:pt x="960120" y="89855"/>
                  </a:cubicBezTo>
                  <a:cubicBezTo>
                    <a:pt x="960120" y="87740"/>
                    <a:pt x="958850" y="83512"/>
                    <a:pt x="958850" y="83512"/>
                  </a:cubicBezTo>
                  <a:cubicBezTo>
                    <a:pt x="958850" y="83512"/>
                    <a:pt x="960120" y="79283"/>
                    <a:pt x="960120" y="77169"/>
                  </a:cubicBezTo>
                  <a:cubicBezTo>
                    <a:pt x="961390" y="75055"/>
                    <a:pt x="961390" y="70827"/>
                    <a:pt x="961390" y="70827"/>
                  </a:cubicBezTo>
                  <a:cubicBezTo>
                    <a:pt x="961390" y="70827"/>
                    <a:pt x="963930" y="66598"/>
                    <a:pt x="963930" y="64484"/>
                  </a:cubicBezTo>
                  <a:cubicBezTo>
                    <a:pt x="965200" y="63427"/>
                    <a:pt x="967740" y="59198"/>
                    <a:pt x="967740" y="59198"/>
                  </a:cubicBezTo>
                  <a:cubicBezTo>
                    <a:pt x="967740" y="59198"/>
                    <a:pt x="970280" y="56027"/>
                    <a:pt x="971550" y="53913"/>
                  </a:cubicBezTo>
                  <a:cubicBezTo>
                    <a:pt x="972820" y="51799"/>
                    <a:pt x="976630" y="48627"/>
                    <a:pt x="976630" y="48627"/>
                  </a:cubicBezTo>
                  <a:cubicBezTo>
                    <a:pt x="976630" y="48627"/>
                    <a:pt x="980440" y="45456"/>
                    <a:pt x="981710" y="44399"/>
                  </a:cubicBezTo>
                  <a:cubicBezTo>
                    <a:pt x="984250" y="43342"/>
                    <a:pt x="988060" y="40170"/>
                    <a:pt x="988060" y="40170"/>
                  </a:cubicBezTo>
                  <a:cubicBezTo>
                    <a:pt x="988060" y="40170"/>
                    <a:pt x="991870" y="38056"/>
                    <a:pt x="994410" y="38056"/>
                  </a:cubicBezTo>
                  <a:cubicBezTo>
                    <a:pt x="996950" y="36999"/>
                    <a:pt x="1002030" y="34885"/>
                    <a:pt x="1002030" y="34885"/>
                  </a:cubicBezTo>
                  <a:cubicBezTo>
                    <a:pt x="1002030" y="34885"/>
                    <a:pt x="1007110" y="33828"/>
                    <a:pt x="1009650" y="33828"/>
                  </a:cubicBezTo>
                  <a:cubicBezTo>
                    <a:pt x="1010920" y="32771"/>
                    <a:pt x="1012190" y="32771"/>
                    <a:pt x="1016000" y="31713"/>
                  </a:cubicBezTo>
                  <a:cubicBezTo>
                    <a:pt x="1028700" y="29599"/>
                    <a:pt x="1070610" y="23257"/>
                    <a:pt x="1101090" y="20085"/>
                  </a:cubicBezTo>
                  <a:cubicBezTo>
                    <a:pt x="1136650" y="15857"/>
                    <a:pt x="1178560" y="11628"/>
                    <a:pt x="1220470" y="9514"/>
                  </a:cubicBezTo>
                  <a:cubicBezTo>
                    <a:pt x="1264920" y="6343"/>
                    <a:pt x="1309370" y="3171"/>
                    <a:pt x="1360170" y="2114"/>
                  </a:cubicBezTo>
                  <a:cubicBezTo>
                    <a:pt x="1422400" y="0"/>
                    <a:pt x="1489710" y="2114"/>
                    <a:pt x="1564640" y="2114"/>
                  </a:cubicBezTo>
                  <a:cubicBezTo>
                    <a:pt x="1658620" y="2114"/>
                    <a:pt x="1761490" y="2114"/>
                    <a:pt x="1882140" y="2114"/>
                  </a:cubicBezTo>
                  <a:cubicBezTo>
                    <a:pt x="2042160" y="2114"/>
                    <a:pt x="2265680" y="2114"/>
                    <a:pt x="2443480" y="3171"/>
                  </a:cubicBezTo>
                  <a:cubicBezTo>
                    <a:pt x="2603500" y="3171"/>
                    <a:pt x="2754630" y="4229"/>
                    <a:pt x="2903220" y="5286"/>
                  </a:cubicBezTo>
                  <a:cubicBezTo>
                    <a:pt x="3044190" y="6343"/>
                    <a:pt x="3164840" y="7400"/>
                    <a:pt x="3313430" y="9514"/>
                  </a:cubicBezTo>
                  <a:cubicBezTo>
                    <a:pt x="3493770" y="11628"/>
                    <a:pt x="3709670" y="16914"/>
                    <a:pt x="3906520" y="20085"/>
                  </a:cubicBezTo>
                  <a:cubicBezTo>
                    <a:pt x="4100830" y="22199"/>
                    <a:pt x="4301490" y="22199"/>
                    <a:pt x="4489450" y="25371"/>
                  </a:cubicBezTo>
                  <a:cubicBezTo>
                    <a:pt x="4665980" y="28542"/>
                    <a:pt x="4815840" y="32771"/>
                    <a:pt x="5001260" y="39113"/>
                  </a:cubicBezTo>
                  <a:cubicBezTo>
                    <a:pt x="5219700" y="46513"/>
                    <a:pt x="5495290" y="59198"/>
                    <a:pt x="5715000" y="69769"/>
                  </a:cubicBezTo>
                  <a:cubicBezTo>
                    <a:pt x="5902960" y="79283"/>
                    <a:pt x="6162040" y="93026"/>
                    <a:pt x="6238240" y="96197"/>
                  </a:cubicBezTo>
                  <a:cubicBezTo>
                    <a:pt x="6259830" y="97254"/>
                    <a:pt x="6261100" y="96197"/>
                    <a:pt x="6280150" y="97254"/>
                  </a:cubicBezTo>
                  <a:cubicBezTo>
                    <a:pt x="6319520" y="97254"/>
                    <a:pt x="6413500" y="99369"/>
                    <a:pt x="6464300" y="99369"/>
                  </a:cubicBezTo>
                  <a:cubicBezTo>
                    <a:pt x="6498590" y="99369"/>
                    <a:pt x="6551930" y="98311"/>
                    <a:pt x="6551930" y="98311"/>
                  </a:cubicBezTo>
                  <a:cubicBezTo>
                    <a:pt x="6551930" y="98311"/>
                    <a:pt x="6557010" y="99369"/>
                    <a:pt x="6559550" y="99369"/>
                  </a:cubicBezTo>
                  <a:cubicBezTo>
                    <a:pt x="6560820" y="99369"/>
                    <a:pt x="6565900" y="100426"/>
                    <a:pt x="6565900" y="100426"/>
                  </a:cubicBezTo>
                  <a:cubicBezTo>
                    <a:pt x="6565900" y="100426"/>
                    <a:pt x="6570980" y="101483"/>
                    <a:pt x="6572250" y="102540"/>
                  </a:cubicBezTo>
                  <a:cubicBezTo>
                    <a:pt x="6574790" y="103597"/>
                    <a:pt x="6579870" y="104654"/>
                    <a:pt x="6579870" y="104654"/>
                  </a:cubicBezTo>
                  <a:cubicBezTo>
                    <a:pt x="6579870" y="104654"/>
                    <a:pt x="6583680" y="106768"/>
                    <a:pt x="6584950" y="107825"/>
                  </a:cubicBezTo>
                  <a:cubicBezTo>
                    <a:pt x="6587490" y="109940"/>
                    <a:pt x="6591300" y="112054"/>
                    <a:pt x="6591300" y="112054"/>
                  </a:cubicBezTo>
                  <a:cubicBezTo>
                    <a:pt x="6591300" y="112054"/>
                    <a:pt x="6593840" y="115225"/>
                    <a:pt x="6596380" y="116282"/>
                  </a:cubicBezTo>
                  <a:cubicBezTo>
                    <a:pt x="6597650" y="117339"/>
                    <a:pt x="6600190" y="120511"/>
                    <a:pt x="6600190" y="120511"/>
                  </a:cubicBezTo>
                  <a:cubicBezTo>
                    <a:pt x="6600190" y="120511"/>
                    <a:pt x="6600190" y="122625"/>
                    <a:pt x="6602730" y="123682"/>
                  </a:cubicBezTo>
                  <a:cubicBezTo>
                    <a:pt x="6619240" y="133196"/>
                    <a:pt x="6911340" y="152224"/>
                    <a:pt x="7058660" y="169138"/>
                  </a:cubicBezTo>
                  <a:cubicBezTo>
                    <a:pt x="7197090" y="184995"/>
                    <a:pt x="7325360" y="201908"/>
                    <a:pt x="7459980" y="223051"/>
                  </a:cubicBezTo>
                  <a:cubicBezTo>
                    <a:pt x="7597140" y="243136"/>
                    <a:pt x="7790180" y="272735"/>
                    <a:pt x="7872730" y="291763"/>
                  </a:cubicBezTo>
                  <a:cubicBezTo>
                    <a:pt x="7909560" y="299162"/>
                    <a:pt x="7951470" y="313962"/>
                    <a:pt x="7951470" y="313962"/>
                  </a:cubicBezTo>
                  <a:cubicBezTo>
                    <a:pt x="7951470" y="313962"/>
                    <a:pt x="7956550" y="315019"/>
                    <a:pt x="7959090" y="315019"/>
                  </a:cubicBezTo>
                  <a:cubicBezTo>
                    <a:pt x="7961630" y="315019"/>
                    <a:pt x="7966710" y="315019"/>
                    <a:pt x="7966710" y="315019"/>
                  </a:cubicBezTo>
                  <a:cubicBezTo>
                    <a:pt x="7966710" y="315019"/>
                    <a:pt x="7970520" y="317133"/>
                    <a:pt x="7973060" y="317133"/>
                  </a:cubicBezTo>
                  <a:cubicBezTo>
                    <a:pt x="7975600" y="318190"/>
                    <a:pt x="7980680" y="319248"/>
                    <a:pt x="7980680" y="319248"/>
                  </a:cubicBezTo>
                  <a:cubicBezTo>
                    <a:pt x="7980680" y="319248"/>
                    <a:pt x="7984490" y="321362"/>
                    <a:pt x="7985760" y="322419"/>
                  </a:cubicBezTo>
                  <a:cubicBezTo>
                    <a:pt x="7988300" y="323476"/>
                    <a:pt x="7992110" y="325590"/>
                    <a:pt x="7992110" y="325590"/>
                  </a:cubicBezTo>
                  <a:cubicBezTo>
                    <a:pt x="7992110" y="325590"/>
                    <a:pt x="7995920" y="328762"/>
                    <a:pt x="7997190" y="330876"/>
                  </a:cubicBezTo>
                  <a:cubicBezTo>
                    <a:pt x="7998460" y="331933"/>
                    <a:pt x="8002270" y="335104"/>
                    <a:pt x="8002270" y="335104"/>
                  </a:cubicBezTo>
                  <a:cubicBezTo>
                    <a:pt x="8002270" y="335104"/>
                    <a:pt x="8004810" y="338276"/>
                    <a:pt x="8006080" y="340390"/>
                  </a:cubicBezTo>
                  <a:cubicBezTo>
                    <a:pt x="8007350" y="341447"/>
                    <a:pt x="8009890" y="345675"/>
                    <a:pt x="8009890" y="345675"/>
                  </a:cubicBezTo>
                  <a:cubicBezTo>
                    <a:pt x="8009890" y="345675"/>
                    <a:pt x="8011160" y="348847"/>
                    <a:pt x="8011160" y="350961"/>
                  </a:cubicBezTo>
                  <a:cubicBezTo>
                    <a:pt x="8012430" y="353075"/>
                    <a:pt x="8013700" y="357304"/>
                    <a:pt x="8013700" y="357304"/>
                  </a:cubicBezTo>
                  <a:cubicBezTo>
                    <a:pt x="8013700" y="357304"/>
                    <a:pt x="8013700" y="361532"/>
                    <a:pt x="8013700" y="363646"/>
                  </a:cubicBezTo>
                  <a:cubicBezTo>
                    <a:pt x="8013700" y="364703"/>
                    <a:pt x="8013700" y="368932"/>
                    <a:pt x="8013700" y="368932"/>
                  </a:cubicBezTo>
                  <a:cubicBezTo>
                    <a:pt x="8013700" y="368932"/>
                    <a:pt x="8012430" y="371046"/>
                    <a:pt x="8012430" y="372103"/>
                  </a:cubicBezTo>
                  <a:cubicBezTo>
                    <a:pt x="8016240" y="376332"/>
                    <a:pt x="8046720" y="376332"/>
                    <a:pt x="8073390" y="378446"/>
                  </a:cubicBezTo>
                  <a:cubicBezTo>
                    <a:pt x="8122920" y="383731"/>
                    <a:pt x="8227060" y="395360"/>
                    <a:pt x="8285480" y="399588"/>
                  </a:cubicBezTo>
                  <a:cubicBezTo>
                    <a:pt x="8327390" y="403816"/>
                    <a:pt x="8360410" y="403816"/>
                    <a:pt x="8394700" y="406988"/>
                  </a:cubicBezTo>
                  <a:cubicBezTo>
                    <a:pt x="8422640" y="410159"/>
                    <a:pt x="8462010" y="416502"/>
                    <a:pt x="8473440" y="417559"/>
                  </a:cubicBezTo>
                  <a:cubicBezTo>
                    <a:pt x="8477250" y="418616"/>
                    <a:pt x="8478520" y="418616"/>
                    <a:pt x="8481060" y="419673"/>
                  </a:cubicBezTo>
                  <a:cubicBezTo>
                    <a:pt x="8483600" y="419673"/>
                    <a:pt x="8488680" y="420730"/>
                    <a:pt x="8488680" y="420730"/>
                  </a:cubicBezTo>
                  <a:cubicBezTo>
                    <a:pt x="8488680" y="420730"/>
                    <a:pt x="8493760" y="422844"/>
                    <a:pt x="8496300" y="422844"/>
                  </a:cubicBezTo>
                  <a:cubicBezTo>
                    <a:pt x="8497570" y="423902"/>
                    <a:pt x="8502650" y="426016"/>
                    <a:pt x="8502650" y="426016"/>
                  </a:cubicBezTo>
                  <a:cubicBezTo>
                    <a:pt x="8502650" y="426016"/>
                    <a:pt x="8506460" y="429187"/>
                    <a:pt x="8509000" y="430244"/>
                  </a:cubicBezTo>
                  <a:cubicBezTo>
                    <a:pt x="8510270" y="431301"/>
                    <a:pt x="8514080" y="434473"/>
                    <a:pt x="8514080" y="434473"/>
                  </a:cubicBezTo>
                  <a:cubicBezTo>
                    <a:pt x="8514080" y="434473"/>
                    <a:pt x="8517890" y="437644"/>
                    <a:pt x="8519160" y="438701"/>
                  </a:cubicBezTo>
                  <a:cubicBezTo>
                    <a:pt x="8520430" y="440815"/>
                    <a:pt x="8522970" y="443987"/>
                    <a:pt x="8522970" y="443987"/>
                  </a:cubicBezTo>
                  <a:cubicBezTo>
                    <a:pt x="8524240" y="443987"/>
                    <a:pt x="8525510" y="448215"/>
                    <a:pt x="8526780" y="450329"/>
                  </a:cubicBezTo>
                  <a:cubicBezTo>
                    <a:pt x="8528050" y="452443"/>
                    <a:pt x="8529320" y="455615"/>
                    <a:pt x="8529320" y="455615"/>
                  </a:cubicBezTo>
                  <a:cubicBezTo>
                    <a:pt x="8529320" y="455615"/>
                    <a:pt x="8530590" y="459843"/>
                    <a:pt x="8530590" y="461958"/>
                  </a:cubicBezTo>
                  <a:cubicBezTo>
                    <a:pt x="8530590" y="464072"/>
                    <a:pt x="8531860" y="468300"/>
                    <a:pt x="8531860" y="468300"/>
                  </a:cubicBezTo>
                  <a:cubicBezTo>
                    <a:pt x="8531860" y="468300"/>
                    <a:pt x="8531860" y="472529"/>
                    <a:pt x="8531860" y="474643"/>
                  </a:cubicBezTo>
                  <a:cubicBezTo>
                    <a:pt x="8530590" y="476757"/>
                    <a:pt x="8530590" y="480985"/>
                    <a:pt x="8530590" y="480985"/>
                  </a:cubicBezTo>
                  <a:cubicBezTo>
                    <a:pt x="8530590" y="480985"/>
                    <a:pt x="8529320" y="485214"/>
                    <a:pt x="8528050" y="487328"/>
                  </a:cubicBezTo>
                  <a:cubicBezTo>
                    <a:pt x="8528050" y="489442"/>
                    <a:pt x="8525510" y="492614"/>
                    <a:pt x="8525510" y="492614"/>
                  </a:cubicBezTo>
                  <a:cubicBezTo>
                    <a:pt x="8525510" y="493671"/>
                    <a:pt x="8522970" y="496842"/>
                    <a:pt x="8521700" y="498956"/>
                  </a:cubicBezTo>
                  <a:cubicBezTo>
                    <a:pt x="8520430" y="500014"/>
                    <a:pt x="8517890" y="504242"/>
                    <a:pt x="8517890" y="504242"/>
                  </a:cubicBezTo>
                  <a:cubicBezTo>
                    <a:pt x="8517890" y="504242"/>
                    <a:pt x="8514080" y="506356"/>
                    <a:pt x="8512810" y="508470"/>
                  </a:cubicBezTo>
                  <a:cubicBezTo>
                    <a:pt x="8510270" y="509528"/>
                    <a:pt x="8506460" y="512699"/>
                    <a:pt x="8506460" y="512699"/>
                  </a:cubicBezTo>
                  <a:cubicBezTo>
                    <a:pt x="8506460" y="512699"/>
                    <a:pt x="8502650" y="514813"/>
                    <a:pt x="8500110" y="515870"/>
                  </a:cubicBezTo>
                  <a:cubicBezTo>
                    <a:pt x="8497570" y="516927"/>
                    <a:pt x="8493760" y="519042"/>
                    <a:pt x="8493760" y="519042"/>
                  </a:cubicBezTo>
                  <a:cubicBezTo>
                    <a:pt x="8493760" y="519042"/>
                    <a:pt x="8488680" y="520099"/>
                    <a:pt x="8486140" y="521156"/>
                  </a:cubicBezTo>
                  <a:cubicBezTo>
                    <a:pt x="8483600" y="521156"/>
                    <a:pt x="8478520" y="522213"/>
                    <a:pt x="8478520" y="522213"/>
                  </a:cubicBezTo>
                  <a:cubicBezTo>
                    <a:pt x="8478520" y="522213"/>
                    <a:pt x="8473440" y="522213"/>
                    <a:pt x="8470900" y="522213"/>
                  </a:cubicBezTo>
                  <a:cubicBezTo>
                    <a:pt x="8468360" y="523270"/>
                    <a:pt x="8463280" y="523270"/>
                    <a:pt x="8463280" y="523270"/>
                  </a:cubicBezTo>
                  <a:cubicBezTo>
                    <a:pt x="8463280" y="523270"/>
                    <a:pt x="8202930" y="538070"/>
                    <a:pt x="8152130" y="539127"/>
                  </a:cubicBezTo>
                  <a:cubicBezTo>
                    <a:pt x="8135620" y="540184"/>
                    <a:pt x="8119110" y="539127"/>
                    <a:pt x="8119110" y="539127"/>
                  </a:cubicBezTo>
                  <a:cubicBezTo>
                    <a:pt x="8119110" y="540184"/>
                    <a:pt x="8140700" y="540184"/>
                    <a:pt x="8157210" y="540184"/>
                  </a:cubicBezTo>
                  <a:cubicBezTo>
                    <a:pt x="8185150" y="541241"/>
                    <a:pt x="8241030" y="541241"/>
                    <a:pt x="8277860" y="541241"/>
                  </a:cubicBezTo>
                  <a:cubicBezTo>
                    <a:pt x="8307070" y="541241"/>
                    <a:pt x="8337550" y="541241"/>
                    <a:pt x="8359140" y="540184"/>
                  </a:cubicBezTo>
                  <a:cubicBezTo>
                    <a:pt x="8373110" y="540184"/>
                    <a:pt x="8393430" y="539127"/>
                    <a:pt x="8393430" y="539127"/>
                  </a:cubicBezTo>
                  <a:cubicBezTo>
                    <a:pt x="8393430" y="539127"/>
                    <a:pt x="8398510" y="540184"/>
                    <a:pt x="8401050" y="540184"/>
                  </a:cubicBezTo>
                  <a:cubicBezTo>
                    <a:pt x="8403590" y="540184"/>
                    <a:pt x="8408670" y="541241"/>
                    <a:pt x="8408670" y="541241"/>
                  </a:cubicBezTo>
                  <a:cubicBezTo>
                    <a:pt x="8408670" y="541241"/>
                    <a:pt x="8412480" y="542298"/>
                    <a:pt x="8415020" y="543355"/>
                  </a:cubicBezTo>
                  <a:cubicBezTo>
                    <a:pt x="8417560" y="544412"/>
                    <a:pt x="8422640" y="545469"/>
                    <a:pt x="8422640" y="545469"/>
                  </a:cubicBezTo>
                  <a:cubicBezTo>
                    <a:pt x="8422640" y="545469"/>
                    <a:pt x="8426450" y="548641"/>
                    <a:pt x="8428990" y="549698"/>
                  </a:cubicBezTo>
                  <a:cubicBezTo>
                    <a:pt x="8430260" y="550755"/>
                    <a:pt x="8434070" y="552869"/>
                    <a:pt x="8435340" y="552869"/>
                  </a:cubicBezTo>
                  <a:cubicBezTo>
                    <a:pt x="8435340" y="552869"/>
                    <a:pt x="8437880" y="556040"/>
                    <a:pt x="8439150" y="558155"/>
                  </a:cubicBezTo>
                  <a:cubicBezTo>
                    <a:pt x="8441690" y="559212"/>
                    <a:pt x="8444230" y="562383"/>
                    <a:pt x="8444230" y="562383"/>
                  </a:cubicBezTo>
                  <a:cubicBezTo>
                    <a:pt x="8444230" y="562383"/>
                    <a:pt x="8446770" y="566611"/>
                    <a:pt x="8448040" y="568726"/>
                  </a:cubicBezTo>
                  <a:cubicBezTo>
                    <a:pt x="8449310" y="569783"/>
                    <a:pt x="8451850" y="574011"/>
                    <a:pt x="8451850" y="574011"/>
                  </a:cubicBezTo>
                  <a:cubicBezTo>
                    <a:pt x="8451850" y="574011"/>
                    <a:pt x="8453120" y="578240"/>
                    <a:pt x="8453120" y="580354"/>
                  </a:cubicBezTo>
                  <a:cubicBezTo>
                    <a:pt x="8453120" y="582468"/>
                    <a:pt x="8454390" y="585639"/>
                    <a:pt x="8454390" y="586697"/>
                  </a:cubicBezTo>
                  <a:cubicBezTo>
                    <a:pt x="8454390" y="586697"/>
                    <a:pt x="8454390" y="590925"/>
                    <a:pt x="8454390" y="591982"/>
                  </a:cubicBezTo>
                  <a:cubicBezTo>
                    <a:pt x="8454390" y="594096"/>
                    <a:pt x="8454390" y="598325"/>
                    <a:pt x="8454390" y="598325"/>
                  </a:cubicBezTo>
                  <a:cubicBezTo>
                    <a:pt x="8455660" y="598325"/>
                    <a:pt x="8462010" y="599382"/>
                    <a:pt x="8462010" y="599382"/>
                  </a:cubicBezTo>
                  <a:cubicBezTo>
                    <a:pt x="8462010" y="599382"/>
                    <a:pt x="8467090" y="600439"/>
                    <a:pt x="8469630" y="601496"/>
                  </a:cubicBezTo>
                  <a:cubicBezTo>
                    <a:pt x="8470900" y="602553"/>
                    <a:pt x="8475980" y="603610"/>
                    <a:pt x="8475980" y="603610"/>
                  </a:cubicBezTo>
                  <a:cubicBezTo>
                    <a:pt x="8475980" y="603610"/>
                    <a:pt x="8479790" y="605725"/>
                    <a:pt x="8482330" y="606782"/>
                  </a:cubicBezTo>
                  <a:cubicBezTo>
                    <a:pt x="8483600" y="608896"/>
                    <a:pt x="8488680" y="611010"/>
                    <a:pt x="8488680" y="611010"/>
                  </a:cubicBezTo>
                  <a:cubicBezTo>
                    <a:pt x="8488680" y="611010"/>
                    <a:pt x="8491220" y="614181"/>
                    <a:pt x="8493760" y="615239"/>
                  </a:cubicBezTo>
                  <a:cubicBezTo>
                    <a:pt x="8495030" y="617353"/>
                    <a:pt x="8497570" y="620524"/>
                    <a:pt x="8497570" y="620524"/>
                  </a:cubicBezTo>
                  <a:cubicBezTo>
                    <a:pt x="8497570" y="620524"/>
                    <a:pt x="8500110" y="623695"/>
                    <a:pt x="8501380" y="625810"/>
                  </a:cubicBezTo>
                  <a:cubicBezTo>
                    <a:pt x="8502650" y="627924"/>
                    <a:pt x="8505190" y="631095"/>
                    <a:pt x="8505190" y="631095"/>
                  </a:cubicBezTo>
                  <a:cubicBezTo>
                    <a:pt x="8505190" y="631095"/>
                    <a:pt x="8506460" y="635324"/>
                    <a:pt x="8506460" y="637438"/>
                  </a:cubicBezTo>
                  <a:cubicBezTo>
                    <a:pt x="8507730" y="639552"/>
                    <a:pt x="8507730" y="642723"/>
                    <a:pt x="8507730" y="642723"/>
                  </a:cubicBezTo>
                  <a:cubicBezTo>
                    <a:pt x="8507730" y="643781"/>
                    <a:pt x="8507730" y="646952"/>
                    <a:pt x="8507730" y="649066"/>
                  </a:cubicBezTo>
                  <a:cubicBezTo>
                    <a:pt x="8507730" y="651180"/>
                    <a:pt x="8507730" y="655409"/>
                    <a:pt x="8507730" y="655409"/>
                  </a:cubicBezTo>
                  <a:cubicBezTo>
                    <a:pt x="8507730" y="655409"/>
                    <a:pt x="8506460" y="659637"/>
                    <a:pt x="8506460" y="661751"/>
                  </a:cubicBezTo>
                  <a:cubicBezTo>
                    <a:pt x="8505190" y="663866"/>
                    <a:pt x="8505190" y="667037"/>
                    <a:pt x="8503920" y="668094"/>
                  </a:cubicBezTo>
                  <a:cubicBezTo>
                    <a:pt x="8503920" y="668094"/>
                    <a:pt x="8502650" y="671265"/>
                    <a:pt x="8501380" y="673380"/>
                  </a:cubicBezTo>
                  <a:cubicBezTo>
                    <a:pt x="8500110" y="674437"/>
                    <a:pt x="8497570" y="678665"/>
                    <a:pt x="8497570" y="678665"/>
                  </a:cubicBezTo>
                  <a:cubicBezTo>
                    <a:pt x="8497570" y="678665"/>
                    <a:pt x="8493760" y="681837"/>
                    <a:pt x="8492490" y="682894"/>
                  </a:cubicBezTo>
                  <a:cubicBezTo>
                    <a:pt x="8491220" y="685008"/>
                    <a:pt x="8487410" y="688179"/>
                    <a:pt x="8487410" y="688179"/>
                  </a:cubicBezTo>
                  <a:cubicBezTo>
                    <a:pt x="8487410" y="688179"/>
                    <a:pt x="8483600" y="690293"/>
                    <a:pt x="8481060" y="691351"/>
                  </a:cubicBezTo>
                  <a:cubicBezTo>
                    <a:pt x="8479790" y="692408"/>
                    <a:pt x="8475980" y="694522"/>
                    <a:pt x="8474710" y="694522"/>
                  </a:cubicBezTo>
                  <a:cubicBezTo>
                    <a:pt x="8474710" y="694522"/>
                    <a:pt x="8470900" y="696636"/>
                    <a:pt x="8468360" y="696636"/>
                  </a:cubicBezTo>
                  <a:cubicBezTo>
                    <a:pt x="8465820" y="697693"/>
                    <a:pt x="8462010" y="698750"/>
                    <a:pt x="8460740" y="698750"/>
                  </a:cubicBezTo>
                  <a:cubicBezTo>
                    <a:pt x="8460740" y="698750"/>
                    <a:pt x="8456930" y="699807"/>
                    <a:pt x="8454390" y="699807"/>
                  </a:cubicBezTo>
                  <a:cubicBezTo>
                    <a:pt x="8451850" y="699807"/>
                    <a:pt x="8446770" y="700865"/>
                    <a:pt x="8446770" y="700865"/>
                  </a:cubicBezTo>
                  <a:cubicBezTo>
                    <a:pt x="8446770" y="700865"/>
                    <a:pt x="8413750" y="698750"/>
                    <a:pt x="8393430" y="698750"/>
                  </a:cubicBezTo>
                  <a:cubicBezTo>
                    <a:pt x="8364220" y="697693"/>
                    <a:pt x="8308340" y="696636"/>
                    <a:pt x="8290560" y="695579"/>
                  </a:cubicBezTo>
                  <a:cubicBezTo>
                    <a:pt x="8282940" y="695579"/>
                    <a:pt x="8276590" y="695579"/>
                    <a:pt x="8276590" y="695579"/>
                  </a:cubicBezTo>
                  <a:cubicBezTo>
                    <a:pt x="8276590" y="695579"/>
                    <a:pt x="8277860" y="696636"/>
                    <a:pt x="8277860" y="696636"/>
                  </a:cubicBezTo>
                  <a:cubicBezTo>
                    <a:pt x="8277860" y="696636"/>
                    <a:pt x="8281670" y="699807"/>
                    <a:pt x="8282940" y="700865"/>
                  </a:cubicBezTo>
                  <a:cubicBezTo>
                    <a:pt x="8284210" y="702979"/>
                    <a:pt x="8288020" y="705093"/>
                    <a:pt x="8288020" y="706150"/>
                  </a:cubicBezTo>
                  <a:cubicBezTo>
                    <a:pt x="8288020" y="706150"/>
                    <a:pt x="8290560" y="709321"/>
                    <a:pt x="8291830" y="711436"/>
                  </a:cubicBezTo>
                  <a:cubicBezTo>
                    <a:pt x="8293100" y="712493"/>
                    <a:pt x="8295640" y="716721"/>
                    <a:pt x="8295640" y="716721"/>
                  </a:cubicBezTo>
                  <a:cubicBezTo>
                    <a:pt x="8295640" y="716721"/>
                    <a:pt x="8296910" y="720950"/>
                    <a:pt x="8296910" y="722007"/>
                  </a:cubicBezTo>
                  <a:cubicBezTo>
                    <a:pt x="8298180" y="724121"/>
                    <a:pt x="8298180" y="728349"/>
                    <a:pt x="8298180" y="728349"/>
                  </a:cubicBezTo>
                  <a:cubicBezTo>
                    <a:pt x="8298180" y="728349"/>
                    <a:pt x="8298180" y="728349"/>
                    <a:pt x="8299450" y="728349"/>
                  </a:cubicBezTo>
                  <a:cubicBezTo>
                    <a:pt x="8299450" y="728349"/>
                    <a:pt x="8299450" y="732578"/>
                    <a:pt x="8299450" y="734692"/>
                  </a:cubicBezTo>
                  <a:cubicBezTo>
                    <a:pt x="8299450" y="736806"/>
                    <a:pt x="8299450" y="741035"/>
                    <a:pt x="8299450" y="741035"/>
                  </a:cubicBezTo>
                  <a:cubicBezTo>
                    <a:pt x="8299450" y="741035"/>
                    <a:pt x="8298180" y="745263"/>
                    <a:pt x="8296910" y="746320"/>
                  </a:cubicBezTo>
                  <a:cubicBezTo>
                    <a:pt x="8296910" y="748435"/>
                    <a:pt x="8295640" y="752663"/>
                    <a:pt x="8295640" y="752663"/>
                  </a:cubicBezTo>
                  <a:cubicBezTo>
                    <a:pt x="8295640" y="752663"/>
                    <a:pt x="8293100" y="756891"/>
                    <a:pt x="8291830" y="757949"/>
                  </a:cubicBezTo>
                  <a:cubicBezTo>
                    <a:pt x="8290560" y="760063"/>
                    <a:pt x="8289290" y="763234"/>
                    <a:pt x="8289290" y="764291"/>
                  </a:cubicBezTo>
                  <a:cubicBezTo>
                    <a:pt x="8289290" y="764291"/>
                    <a:pt x="8285480" y="767462"/>
                    <a:pt x="8284210" y="768520"/>
                  </a:cubicBezTo>
                  <a:cubicBezTo>
                    <a:pt x="8282940" y="769577"/>
                    <a:pt x="8279130" y="772748"/>
                    <a:pt x="8279130" y="772748"/>
                  </a:cubicBezTo>
                  <a:cubicBezTo>
                    <a:pt x="8279130" y="772748"/>
                    <a:pt x="8275320" y="775919"/>
                    <a:pt x="8272780" y="776976"/>
                  </a:cubicBezTo>
                  <a:cubicBezTo>
                    <a:pt x="8271510" y="778034"/>
                    <a:pt x="8267700" y="780148"/>
                    <a:pt x="8267700" y="780148"/>
                  </a:cubicBezTo>
                  <a:cubicBezTo>
                    <a:pt x="8266430" y="780148"/>
                    <a:pt x="8262620" y="782262"/>
                    <a:pt x="8260080" y="782262"/>
                  </a:cubicBezTo>
                  <a:cubicBezTo>
                    <a:pt x="8257540" y="783319"/>
                    <a:pt x="8253730" y="784376"/>
                    <a:pt x="8253730" y="784376"/>
                  </a:cubicBezTo>
                  <a:cubicBezTo>
                    <a:pt x="8253730" y="784376"/>
                    <a:pt x="8248650" y="785433"/>
                    <a:pt x="8246110" y="785433"/>
                  </a:cubicBezTo>
                  <a:cubicBezTo>
                    <a:pt x="8243570" y="785433"/>
                    <a:pt x="8238490" y="786490"/>
                    <a:pt x="8238490" y="786490"/>
                  </a:cubicBezTo>
                  <a:cubicBezTo>
                    <a:pt x="8238490" y="786490"/>
                    <a:pt x="8202930" y="785433"/>
                    <a:pt x="8181340" y="785433"/>
                  </a:cubicBezTo>
                  <a:cubicBezTo>
                    <a:pt x="8149590" y="784376"/>
                    <a:pt x="8110220" y="784376"/>
                    <a:pt x="8068310" y="784376"/>
                  </a:cubicBezTo>
                  <a:cubicBezTo>
                    <a:pt x="8017510" y="784376"/>
                    <a:pt x="7937500" y="786490"/>
                    <a:pt x="7895590" y="787548"/>
                  </a:cubicBezTo>
                  <a:cubicBezTo>
                    <a:pt x="7872730" y="787548"/>
                    <a:pt x="7849870" y="785433"/>
                    <a:pt x="7842250" y="788605"/>
                  </a:cubicBezTo>
                  <a:cubicBezTo>
                    <a:pt x="7839710" y="789662"/>
                    <a:pt x="7839710" y="790719"/>
                    <a:pt x="7838440" y="791776"/>
                  </a:cubicBezTo>
                  <a:cubicBezTo>
                    <a:pt x="7837170" y="793890"/>
                    <a:pt x="7833360" y="797062"/>
                    <a:pt x="7833360" y="797062"/>
                  </a:cubicBezTo>
                  <a:cubicBezTo>
                    <a:pt x="7833360" y="797062"/>
                    <a:pt x="7828280" y="799176"/>
                    <a:pt x="7827010" y="800233"/>
                  </a:cubicBezTo>
                  <a:cubicBezTo>
                    <a:pt x="7824470" y="801290"/>
                    <a:pt x="7820660" y="802347"/>
                    <a:pt x="7820660" y="803404"/>
                  </a:cubicBezTo>
                  <a:cubicBezTo>
                    <a:pt x="7823200" y="811861"/>
                    <a:pt x="8055610" y="817147"/>
                    <a:pt x="8163560" y="824547"/>
                  </a:cubicBezTo>
                  <a:cubicBezTo>
                    <a:pt x="8261350" y="830889"/>
                    <a:pt x="8357870" y="839346"/>
                    <a:pt x="8441690" y="843575"/>
                  </a:cubicBezTo>
                  <a:cubicBezTo>
                    <a:pt x="8509000" y="847803"/>
                    <a:pt x="8573770" y="850974"/>
                    <a:pt x="8625840" y="852031"/>
                  </a:cubicBezTo>
                  <a:cubicBezTo>
                    <a:pt x="8663940" y="854146"/>
                    <a:pt x="8695690" y="852031"/>
                    <a:pt x="8724900" y="854146"/>
                  </a:cubicBezTo>
                  <a:cubicBezTo>
                    <a:pt x="8747760" y="856260"/>
                    <a:pt x="8778240" y="861545"/>
                    <a:pt x="8787130" y="861545"/>
                  </a:cubicBezTo>
                  <a:cubicBezTo>
                    <a:pt x="8789670" y="862602"/>
                    <a:pt x="8792210" y="861545"/>
                    <a:pt x="8792210" y="861545"/>
                  </a:cubicBezTo>
                  <a:cubicBezTo>
                    <a:pt x="8792210" y="861545"/>
                    <a:pt x="8797290" y="862602"/>
                    <a:pt x="8799830" y="862602"/>
                  </a:cubicBezTo>
                  <a:cubicBezTo>
                    <a:pt x="8802370" y="863660"/>
                    <a:pt x="8807450" y="863660"/>
                    <a:pt x="8807450" y="863660"/>
                  </a:cubicBezTo>
                  <a:cubicBezTo>
                    <a:pt x="8807450" y="863660"/>
                    <a:pt x="8812530" y="865774"/>
                    <a:pt x="8813800" y="865774"/>
                  </a:cubicBezTo>
                  <a:cubicBezTo>
                    <a:pt x="8816340" y="866831"/>
                    <a:pt x="8821420" y="868945"/>
                    <a:pt x="8821420" y="868945"/>
                  </a:cubicBezTo>
                  <a:cubicBezTo>
                    <a:pt x="8821420" y="868945"/>
                    <a:pt x="8825230" y="871059"/>
                    <a:pt x="8827770" y="872116"/>
                  </a:cubicBezTo>
                  <a:cubicBezTo>
                    <a:pt x="8829040" y="873174"/>
                    <a:pt x="8832850" y="876345"/>
                    <a:pt x="8832850" y="876345"/>
                  </a:cubicBezTo>
                  <a:cubicBezTo>
                    <a:pt x="8834120" y="876345"/>
                    <a:pt x="8836660" y="879516"/>
                    <a:pt x="8837930" y="880573"/>
                  </a:cubicBezTo>
                  <a:cubicBezTo>
                    <a:pt x="8840470" y="882688"/>
                    <a:pt x="8843010" y="885859"/>
                    <a:pt x="8843010" y="885859"/>
                  </a:cubicBezTo>
                  <a:cubicBezTo>
                    <a:pt x="8843010" y="885859"/>
                    <a:pt x="8845550" y="889030"/>
                    <a:pt x="8846820" y="891144"/>
                  </a:cubicBezTo>
                  <a:cubicBezTo>
                    <a:pt x="8848090" y="893259"/>
                    <a:pt x="8849360" y="896430"/>
                    <a:pt x="8849360" y="897487"/>
                  </a:cubicBezTo>
                  <a:cubicBezTo>
                    <a:pt x="8849360" y="897487"/>
                    <a:pt x="8850630" y="900659"/>
                    <a:pt x="8851900" y="902773"/>
                  </a:cubicBezTo>
                  <a:cubicBezTo>
                    <a:pt x="8851900" y="904887"/>
                    <a:pt x="8853170" y="909115"/>
                    <a:pt x="8853170" y="909115"/>
                  </a:cubicBezTo>
                  <a:cubicBezTo>
                    <a:pt x="8853170" y="909115"/>
                    <a:pt x="8853170" y="913344"/>
                    <a:pt x="8853170" y="915458"/>
                  </a:cubicBezTo>
                  <a:cubicBezTo>
                    <a:pt x="8853170" y="917572"/>
                    <a:pt x="8851900" y="921801"/>
                    <a:pt x="8851900" y="921801"/>
                  </a:cubicBezTo>
                  <a:cubicBezTo>
                    <a:pt x="8851900" y="921801"/>
                    <a:pt x="8850630" y="926029"/>
                    <a:pt x="8850630" y="928143"/>
                  </a:cubicBezTo>
                  <a:cubicBezTo>
                    <a:pt x="8849360" y="930257"/>
                    <a:pt x="8848090" y="933429"/>
                    <a:pt x="8848090" y="934486"/>
                  </a:cubicBezTo>
                  <a:cubicBezTo>
                    <a:pt x="8848090" y="934486"/>
                    <a:pt x="8845550" y="937657"/>
                    <a:pt x="8844280" y="939772"/>
                  </a:cubicBezTo>
                  <a:cubicBezTo>
                    <a:pt x="8843010" y="940829"/>
                    <a:pt x="8840470" y="945057"/>
                    <a:pt x="8840470" y="945057"/>
                  </a:cubicBezTo>
                  <a:cubicBezTo>
                    <a:pt x="8840470" y="945057"/>
                    <a:pt x="8837930" y="948228"/>
                    <a:pt x="8835390" y="949286"/>
                  </a:cubicBezTo>
                  <a:cubicBezTo>
                    <a:pt x="8834120" y="951400"/>
                    <a:pt x="8830310" y="953514"/>
                    <a:pt x="8830310" y="954571"/>
                  </a:cubicBezTo>
                  <a:cubicBezTo>
                    <a:pt x="8830310" y="954571"/>
                    <a:pt x="8826500" y="956685"/>
                    <a:pt x="8823960" y="957742"/>
                  </a:cubicBezTo>
                  <a:cubicBezTo>
                    <a:pt x="8822690" y="958800"/>
                    <a:pt x="8817610" y="960914"/>
                    <a:pt x="8817610" y="960914"/>
                  </a:cubicBezTo>
                  <a:cubicBezTo>
                    <a:pt x="8817610" y="960914"/>
                    <a:pt x="8813800" y="961971"/>
                    <a:pt x="8811260" y="963028"/>
                  </a:cubicBezTo>
                  <a:cubicBezTo>
                    <a:pt x="8808720" y="964085"/>
                    <a:pt x="8803640" y="965142"/>
                    <a:pt x="8803640" y="965142"/>
                  </a:cubicBezTo>
                  <a:cubicBezTo>
                    <a:pt x="8803640" y="965142"/>
                    <a:pt x="8798560" y="965142"/>
                    <a:pt x="8796020" y="965142"/>
                  </a:cubicBezTo>
                  <a:cubicBezTo>
                    <a:pt x="8793480" y="966199"/>
                    <a:pt x="8788400" y="966199"/>
                    <a:pt x="8788400" y="966199"/>
                  </a:cubicBezTo>
                  <a:cubicBezTo>
                    <a:pt x="8788400" y="966199"/>
                    <a:pt x="8519160" y="971485"/>
                    <a:pt x="8404860" y="971485"/>
                  </a:cubicBezTo>
                  <a:cubicBezTo>
                    <a:pt x="8313420" y="970428"/>
                    <a:pt x="8158480" y="963028"/>
                    <a:pt x="8158480" y="967256"/>
                  </a:cubicBezTo>
                  <a:cubicBezTo>
                    <a:pt x="8158480" y="970428"/>
                    <a:pt x="8295640" y="977828"/>
                    <a:pt x="8322310" y="988399"/>
                  </a:cubicBezTo>
                  <a:cubicBezTo>
                    <a:pt x="8332470" y="992627"/>
                    <a:pt x="8336280" y="1000027"/>
                    <a:pt x="8341360" y="1002141"/>
                  </a:cubicBezTo>
                  <a:cubicBezTo>
                    <a:pt x="8343900" y="1003198"/>
                    <a:pt x="8345170" y="1003198"/>
                    <a:pt x="8347710" y="1004255"/>
                  </a:cubicBezTo>
                  <a:cubicBezTo>
                    <a:pt x="8350250" y="1004255"/>
                    <a:pt x="8354060" y="1005312"/>
                    <a:pt x="8354060" y="1005312"/>
                  </a:cubicBezTo>
                  <a:cubicBezTo>
                    <a:pt x="8354060" y="1005312"/>
                    <a:pt x="8359140" y="1007427"/>
                    <a:pt x="8360410" y="1008484"/>
                  </a:cubicBezTo>
                  <a:cubicBezTo>
                    <a:pt x="8362950" y="1009541"/>
                    <a:pt x="8366760" y="1011655"/>
                    <a:pt x="8366760" y="1011655"/>
                  </a:cubicBezTo>
                  <a:cubicBezTo>
                    <a:pt x="8366760" y="1011655"/>
                    <a:pt x="8370570" y="1013769"/>
                    <a:pt x="8371840" y="1014826"/>
                  </a:cubicBezTo>
                  <a:cubicBezTo>
                    <a:pt x="8374380" y="1016941"/>
                    <a:pt x="8376920" y="1019055"/>
                    <a:pt x="8376920" y="1019055"/>
                  </a:cubicBezTo>
                  <a:cubicBezTo>
                    <a:pt x="8376920" y="1019055"/>
                    <a:pt x="8379460" y="1022226"/>
                    <a:pt x="8380730" y="1024340"/>
                  </a:cubicBezTo>
                  <a:cubicBezTo>
                    <a:pt x="8382000" y="1025398"/>
                    <a:pt x="8384540" y="1028569"/>
                    <a:pt x="8384540" y="1029626"/>
                  </a:cubicBezTo>
                  <a:cubicBezTo>
                    <a:pt x="8384540" y="1029626"/>
                    <a:pt x="8387080" y="1032797"/>
                    <a:pt x="8387080" y="1034911"/>
                  </a:cubicBezTo>
                  <a:cubicBezTo>
                    <a:pt x="8388350" y="1037026"/>
                    <a:pt x="8389620" y="1040197"/>
                    <a:pt x="8389620" y="1040197"/>
                  </a:cubicBezTo>
                  <a:cubicBezTo>
                    <a:pt x="8389620" y="1040197"/>
                    <a:pt x="8389620" y="1044426"/>
                    <a:pt x="8390890" y="1046540"/>
                  </a:cubicBezTo>
                  <a:cubicBezTo>
                    <a:pt x="8390890" y="1048654"/>
                    <a:pt x="8390890" y="1051825"/>
                    <a:pt x="8390890" y="1051825"/>
                  </a:cubicBezTo>
                  <a:cubicBezTo>
                    <a:pt x="8390890" y="1051825"/>
                    <a:pt x="8390890" y="1056054"/>
                    <a:pt x="8389620" y="1058168"/>
                  </a:cubicBezTo>
                  <a:cubicBezTo>
                    <a:pt x="8389620" y="1060282"/>
                    <a:pt x="8389620" y="1063454"/>
                    <a:pt x="8389620" y="1063454"/>
                  </a:cubicBezTo>
                  <a:cubicBezTo>
                    <a:pt x="8389620" y="1063454"/>
                    <a:pt x="8387080" y="1067682"/>
                    <a:pt x="8385810" y="1068739"/>
                  </a:cubicBezTo>
                  <a:cubicBezTo>
                    <a:pt x="8385810" y="1070853"/>
                    <a:pt x="8383270" y="1075082"/>
                    <a:pt x="8383270" y="1075082"/>
                  </a:cubicBezTo>
                  <a:cubicBezTo>
                    <a:pt x="8383270" y="1075082"/>
                    <a:pt x="8380730" y="1078253"/>
                    <a:pt x="8379460" y="1079310"/>
                  </a:cubicBezTo>
                  <a:cubicBezTo>
                    <a:pt x="8378190" y="1081424"/>
                    <a:pt x="8375650" y="1084596"/>
                    <a:pt x="8375650" y="1084596"/>
                  </a:cubicBezTo>
                  <a:cubicBezTo>
                    <a:pt x="8375650" y="1084596"/>
                    <a:pt x="8371840" y="1086710"/>
                    <a:pt x="8369300" y="1087767"/>
                  </a:cubicBezTo>
                  <a:cubicBezTo>
                    <a:pt x="8368030" y="1089881"/>
                    <a:pt x="8364220" y="1091995"/>
                    <a:pt x="8364220" y="1091995"/>
                  </a:cubicBezTo>
                  <a:cubicBezTo>
                    <a:pt x="8364220" y="1091995"/>
                    <a:pt x="8360410" y="1094110"/>
                    <a:pt x="8357870" y="1094110"/>
                  </a:cubicBezTo>
                  <a:cubicBezTo>
                    <a:pt x="8356600" y="1095167"/>
                    <a:pt x="8351520" y="1097281"/>
                    <a:pt x="8351520" y="1097281"/>
                  </a:cubicBezTo>
                  <a:cubicBezTo>
                    <a:pt x="8351520" y="1097281"/>
                    <a:pt x="8347710" y="1098338"/>
                    <a:pt x="8345170" y="1098338"/>
                  </a:cubicBezTo>
                  <a:cubicBezTo>
                    <a:pt x="8342630" y="1098338"/>
                    <a:pt x="8337550" y="1099395"/>
                    <a:pt x="8337550" y="1099395"/>
                  </a:cubicBezTo>
                  <a:cubicBezTo>
                    <a:pt x="8337550" y="1099395"/>
                    <a:pt x="8333740" y="1099395"/>
                    <a:pt x="8331200" y="1099395"/>
                  </a:cubicBezTo>
                  <a:cubicBezTo>
                    <a:pt x="8328660" y="1099395"/>
                    <a:pt x="8323580" y="1099395"/>
                    <a:pt x="8323580" y="1099395"/>
                  </a:cubicBezTo>
                  <a:cubicBezTo>
                    <a:pt x="8323580" y="1099395"/>
                    <a:pt x="8279130" y="1105738"/>
                    <a:pt x="8238490" y="1107852"/>
                  </a:cubicBezTo>
                  <a:cubicBezTo>
                    <a:pt x="8145780" y="1112081"/>
                    <a:pt x="7940040" y="1111023"/>
                    <a:pt x="7767320" y="1109966"/>
                  </a:cubicBezTo>
                  <a:cubicBezTo>
                    <a:pt x="7559040" y="1109966"/>
                    <a:pt x="7308850" y="1104681"/>
                    <a:pt x="7075170" y="1102567"/>
                  </a:cubicBezTo>
                  <a:cubicBezTo>
                    <a:pt x="6832600" y="1101510"/>
                    <a:pt x="6478270" y="1098338"/>
                    <a:pt x="6338570" y="1099395"/>
                  </a:cubicBezTo>
                  <a:cubicBezTo>
                    <a:pt x="6281420" y="1100452"/>
                    <a:pt x="6269990" y="1101510"/>
                    <a:pt x="6220460" y="1102567"/>
                  </a:cubicBezTo>
                  <a:cubicBezTo>
                    <a:pt x="6131560" y="1104681"/>
                    <a:pt x="5948680" y="1106795"/>
                    <a:pt x="5855970" y="1107852"/>
                  </a:cubicBezTo>
                  <a:cubicBezTo>
                    <a:pt x="5798820" y="1108909"/>
                    <a:pt x="5717540" y="1107852"/>
                    <a:pt x="5717540" y="1111023"/>
                  </a:cubicBezTo>
                  <a:cubicBezTo>
                    <a:pt x="5717540" y="1114195"/>
                    <a:pt x="5820410" y="1122652"/>
                    <a:pt x="5895340" y="1131109"/>
                  </a:cubicBezTo>
                  <a:cubicBezTo>
                    <a:pt x="6027420" y="1145908"/>
                    <a:pt x="6268720" y="1174450"/>
                    <a:pt x="6440170" y="1191364"/>
                  </a:cubicBezTo>
                  <a:cubicBezTo>
                    <a:pt x="6593840" y="1206164"/>
                    <a:pt x="6874510" y="1227306"/>
                    <a:pt x="6875780" y="1227306"/>
                  </a:cubicBezTo>
                  <a:cubicBezTo>
                    <a:pt x="6875780" y="1227306"/>
                    <a:pt x="6879590" y="1227306"/>
                    <a:pt x="6882130" y="1228363"/>
                  </a:cubicBezTo>
                  <a:cubicBezTo>
                    <a:pt x="6884670" y="1228363"/>
                    <a:pt x="6889750" y="1229420"/>
                    <a:pt x="6889750" y="1229420"/>
                  </a:cubicBezTo>
                  <a:cubicBezTo>
                    <a:pt x="6889750" y="1229420"/>
                    <a:pt x="6893560" y="1230477"/>
                    <a:pt x="6896100" y="1231534"/>
                  </a:cubicBezTo>
                  <a:cubicBezTo>
                    <a:pt x="6898640" y="1232591"/>
                    <a:pt x="6902450" y="1233648"/>
                    <a:pt x="6902450" y="1233648"/>
                  </a:cubicBezTo>
                  <a:cubicBezTo>
                    <a:pt x="6902450" y="1233648"/>
                    <a:pt x="6906260" y="1235762"/>
                    <a:pt x="6908800" y="1236820"/>
                  </a:cubicBezTo>
                  <a:cubicBezTo>
                    <a:pt x="6910070" y="1238934"/>
                    <a:pt x="6913880" y="1241048"/>
                    <a:pt x="6913880" y="1241048"/>
                  </a:cubicBezTo>
                  <a:cubicBezTo>
                    <a:pt x="6913880" y="1241048"/>
                    <a:pt x="6917690" y="1244219"/>
                    <a:pt x="6918960" y="1245277"/>
                  </a:cubicBezTo>
                  <a:cubicBezTo>
                    <a:pt x="6920230" y="1247391"/>
                    <a:pt x="6922770" y="1250562"/>
                    <a:pt x="6924040" y="1250562"/>
                  </a:cubicBezTo>
                  <a:cubicBezTo>
                    <a:pt x="6924040" y="1250562"/>
                    <a:pt x="6925310" y="1253733"/>
                    <a:pt x="6926580" y="1255848"/>
                  </a:cubicBezTo>
                  <a:cubicBezTo>
                    <a:pt x="6927850" y="1256905"/>
                    <a:pt x="6929120" y="1261133"/>
                    <a:pt x="6929120" y="1261133"/>
                  </a:cubicBezTo>
                  <a:cubicBezTo>
                    <a:pt x="6929120" y="1261133"/>
                    <a:pt x="6930390" y="1265362"/>
                    <a:pt x="6930390" y="1266419"/>
                  </a:cubicBezTo>
                  <a:cubicBezTo>
                    <a:pt x="6931660" y="1268533"/>
                    <a:pt x="6932930" y="1272761"/>
                    <a:pt x="6932930" y="1272761"/>
                  </a:cubicBezTo>
                  <a:cubicBezTo>
                    <a:pt x="6932930" y="1272761"/>
                    <a:pt x="6931660" y="1276990"/>
                    <a:pt x="6931660" y="1279104"/>
                  </a:cubicBezTo>
                  <a:cubicBezTo>
                    <a:pt x="6931660" y="1281218"/>
                    <a:pt x="6931660" y="1284390"/>
                    <a:pt x="6931660" y="1284390"/>
                  </a:cubicBezTo>
                  <a:cubicBezTo>
                    <a:pt x="6931660" y="1284390"/>
                    <a:pt x="6930390" y="1288618"/>
                    <a:pt x="6930390" y="1290732"/>
                  </a:cubicBezTo>
                  <a:cubicBezTo>
                    <a:pt x="6929120" y="1292847"/>
                    <a:pt x="6927850" y="1296018"/>
                    <a:pt x="6927850" y="1296018"/>
                  </a:cubicBezTo>
                  <a:cubicBezTo>
                    <a:pt x="6927850" y="1296018"/>
                    <a:pt x="6925310" y="1299189"/>
                    <a:pt x="6924040" y="1301303"/>
                  </a:cubicBezTo>
                  <a:cubicBezTo>
                    <a:pt x="6922770" y="1303418"/>
                    <a:pt x="6920230" y="1306589"/>
                    <a:pt x="6920230" y="1306589"/>
                  </a:cubicBezTo>
                  <a:cubicBezTo>
                    <a:pt x="6920230" y="1306589"/>
                    <a:pt x="6917690" y="1309760"/>
                    <a:pt x="6915150" y="1310817"/>
                  </a:cubicBezTo>
                  <a:cubicBezTo>
                    <a:pt x="6913880" y="1311875"/>
                    <a:pt x="6910070" y="1315046"/>
                    <a:pt x="6910070" y="1315046"/>
                  </a:cubicBezTo>
                  <a:cubicBezTo>
                    <a:pt x="6910070" y="1315046"/>
                    <a:pt x="6906260" y="1317160"/>
                    <a:pt x="6904990" y="1318217"/>
                  </a:cubicBezTo>
                  <a:cubicBezTo>
                    <a:pt x="6902450" y="1319274"/>
                    <a:pt x="6898640" y="1321389"/>
                    <a:pt x="6898640" y="1321389"/>
                  </a:cubicBezTo>
                  <a:cubicBezTo>
                    <a:pt x="6898640" y="1321389"/>
                    <a:pt x="6893560" y="1322446"/>
                    <a:pt x="6891020" y="1323503"/>
                  </a:cubicBezTo>
                  <a:cubicBezTo>
                    <a:pt x="6889750" y="1324560"/>
                    <a:pt x="6884670" y="1325617"/>
                    <a:pt x="6884670" y="1325617"/>
                  </a:cubicBezTo>
                  <a:cubicBezTo>
                    <a:pt x="6884670" y="1325617"/>
                    <a:pt x="6879590" y="1325617"/>
                    <a:pt x="6877050" y="1325617"/>
                  </a:cubicBezTo>
                  <a:cubicBezTo>
                    <a:pt x="6875780" y="1325617"/>
                    <a:pt x="6870700" y="1326674"/>
                    <a:pt x="6870700" y="1326674"/>
                  </a:cubicBezTo>
                  <a:cubicBezTo>
                    <a:pt x="6868160" y="1326674"/>
                    <a:pt x="6809740" y="1321389"/>
                    <a:pt x="6774180" y="1319274"/>
                  </a:cubicBezTo>
                  <a:cubicBezTo>
                    <a:pt x="6729730" y="1317160"/>
                    <a:pt x="6681470" y="1315046"/>
                    <a:pt x="6621780" y="1311875"/>
                  </a:cubicBezTo>
                  <a:cubicBezTo>
                    <a:pt x="6535420" y="1307646"/>
                    <a:pt x="6422390" y="1300246"/>
                    <a:pt x="6309360" y="1293904"/>
                  </a:cubicBezTo>
                  <a:cubicBezTo>
                    <a:pt x="6177280" y="1286504"/>
                    <a:pt x="6024880" y="1280161"/>
                    <a:pt x="5876290" y="1270647"/>
                  </a:cubicBezTo>
                  <a:cubicBezTo>
                    <a:pt x="5720080" y="1261133"/>
                    <a:pt x="5571490" y="1248448"/>
                    <a:pt x="5393690" y="1236820"/>
                  </a:cubicBezTo>
                  <a:cubicBezTo>
                    <a:pt x="5172710" y="1223077"/>
                    <a:pt x="4851400" y="1205106"/>
                    <a:pt x="4652010" y="1194535"/>
                  </a:cubicBezTo>
                  <a:cubicBezTo>
                    <a:pt x="4517390" y="1187135"/>
                    <a:pt x="4431030" y="1178679"/>
                    <a:pt x="4314190" y="1176564"/>
                  </a:cubicBezTo>
                  <a:cubicBezTo>
                    <a:pt x="4188460" y="1175507"/>
                    <a:pt x="4043680" y="1185021"/>
                    <a:pt x="3923030" y="1188193"/>
                  </a:cubicBezTo>
                  <a:cubicBezTo>
                    <a:pt x="3818890" y="1190307"/>
                    <a:pt x="3633470" y="1193478"/>
                    <a:pt x="3632200" y="1193478"/>
                  </a:cubicBezTo>
                  <a:cubicBezTo>
                    <a:pt x="3632200" y="1193478"/>
                    <a:pt x="3627120" y="1193478"/>
                    <a:pt x="3624580" y="1193478"/>
                  </a:cubicBezTo>
                  <a:cubicBezTo>
                    <a:pt x="3623310" y="1194535"/>
                    <a:pt x="3618230" y="1194535"/>
                    <a:pt x="3618230" y="1194535"/>
                  </a:cubicBezTo>
                  <a:cubicBezTo>
                    <a:pt x="3618230" y="1194535"/>
                    <a:pt x="3613150" y="1193478"/>
                    <a:pt x="3610610" y="1193478"/>
                  </a:cubicBezTo>
                  <a:cubicBezTo>
                    <a:pt x="3608070" y="1193478"/>
                    <a:pt x="3604260" y="1192421"/>
                    <a:pt x="3602990" y="1192421"/>
                  </a:cubicBezTo>
                  <a:cubicBezTo>
                    <a:pt x="3602990" y="1192421"/>
                    <a:pt x="3599180" y="1191364"/>
                    <a:pt x="3596640" y="1190307"/>
                  </a:cubicBezTo>
                  <a:cubicBezTo>
                    <a:pt x="3594100" y="1189250"/>
                    <a:pt x="3590290" y="1188193"/>
                    <a:pt x="3590290" y="1188193"/>
                  </a:cubicBezTo>
                  <a:cubicBezTo>
                    <a:pt x="3590290" y="1187135"/>
                    <a:pt x="3586480" y="1185021"/>
                    <a:pt x="3583940" y="1183964"/>
                  </a:cubicBezTo>
                  <a:cubicBezTo>
                    <a:pt x="3582670" y="1182907"/>
                    <a:pt x="3578860" y="1180793"/>
                    <a:pt x="3578860" y="1180793"/>
                  </a:cubicBezTo>
                  <a:cubicBezTo>
                    <a:pt x="3578860" y="1180793"/>
                    <a:pt x="3575050" y="1177621"/>
                    <a:pt x="3573780" y="1175507"/>
                  </a:cubicBezTo>
                  <a:cubicBezTo>
                    <a:pt x="3572510" y="1174450"/>
                    <a:pt x="3569970" y="1171279"/>
                    <a:pt x="3568700" y="1171279"/>
                  </a:cubicBezTo>
                  <a:cubicBezTo>
                    <a:pt x="3568700" y="1171279"/>
                    <a:pt x="3567430" y="1167050"/>
                    <a:pt x="3566160" y="1165993"/>
                  </a:cubicBezTo>
                  <a:cubicBezTo>
                    <a:pt x="3564890" y="1163879"/>
                    <a:pt x="3563620" y="1159651"/>
                    <a:pt x="3563620" y="1159651"/>
                  </a:cubicBezTo>
                  <a:cubicBezTo>
                    <a:pt x="3563620" y="1159651"/>
                    <a:pt x="3562350" y="1156479"/>
                    <a:pt x="3561080" y="1154365"/>
                  </a:cubicBezTo>
                  <a:cubicBezTo>
                    <a:pt x="3561080" y="1152251"/>
                    <a:pt x="3559810" y="1148022"/>
                    <a:pt x="3559810" y="1148022"/>
                  </a:cubicBezTo>
                  <a:cubicBezTo>
                    <a:pt x="3559810" y="1148022"/>
                    <a:pt x="3559810" y="1143794"/>
                    <a:pt x="3559810" y="1141680"/>
                  </a:cubicBezTo>
                  <a:cubicBezTo>
                    <a:pt x="3561080" y="1140623"/>
                    <a:pt x="3561080" y="1139565"/>
                    <a:pt x="3561080" y="1138508"/>
                  </a:cubicBezTo>
                  <a:cubicBezTo>
                    <a:pt x="3552190" y="1131109"/>
                    <a:pt x="3431540" y="1141680"/>
                    <a:pt x="3337560" y="1139565"/>
                  </a:cubicBezTo>
                  <a:cubicBezTo>
                    <a:pt x="3178810" y="1135337"/>
                    <a:pt x="2879090" y="1118423"/>
                    <a:pt x="2692400" y="1106795"/>
                  </a:cubicBezTo>
                  <a:cubicBezTo>
                    <a:pt x="2551430" y="1097281"/>
                    <a:pt x="2430780" y="1085653"/>
                    <a:pt x="2320290" y="1076139"/>
                  </a:cubicBezTo>
                  <a:cubicBezTo>
                    <a:pt x="2228850" y="1068739"/>
                    <a:pt x="2114550" y="1060282"/>
                    <a:pt x="2072640" y="1054997"/>
                  </a:cubicBezTo>
                  <a:cubicBezTo>
                    <a:pt x="2058670" y="1052882"/>
                    <a:pt x="2059940" y="1051825"/>
                    <a:pt x="2043430" y="1049711"/>
                  </a:cubicBezTo>
                  <a:cubicBezTo>
                    <a:pt x="1967230" y="1041254"/>
                    <a:pt x="1586230" y="1009541"/>
                    <a:pt x="1398270" y="1007427"/>
                  </a:cubicBezTo>
                  <a:cubicBezTo>
                    <a:pt x="1252220" y="1005312"/>
                    <a:pt x="1148080" y="1020112"/>
                    <a:pt x="1010920" y="1024340"/>
                  </a:cubicBezTo>
                  <a:cubicBezTo>
                    <a:pt x="854710" y="1029626"/>
                    <a:pt x="511810" y="1032797"/>
                    <a:pt x="510540" y="1032797"/>
                  </a:cubicBezTo>
                  <a:cubicBezTo>
                    <a:pt x="510540" y="1032797"/>
                    <a:pt x="505460" y="1032797"/>
                    <a:pt x="502920" y="1032797"/>
                  </a:cubicBezTo>
                  <a:cubicBezTo>
                    <a:pt x="500380" y="1032797"/>
                    <a:pt x="495300" y="1032797"/>
                    <a:pt x="495300" y="1032797"/>
                  </a:cubicBezTo>
                  <a:cubicBezTo>
                    <a:pt x="495300" y="1032797"/>
                    <a:pt x="490220" y="1032797"/>
                    <a:pt x="487680" y="1031740"/>
                  </a:cubicBezTo>
                  <a:cubicBezTo>
                    <a:pt x="486410" y="1031740"/>
                    <a:pt x="481330" y="1030683"/>
                    <a:pt x="481330" y="1030683"/>
                  </a:cubicBezTo>
                  <a:cubicBezTo>
                    <a:pt x="481330" y="1030683"/>
                    <a:pt x="476250" y="1028569"/>
                    <a:pt x="474980" y="1027512"/>
                  </a:cubicBezTo>
                  <a:cubicBezTo>
                    <a:pt x="472440" y="1027512"/>
                    <a:pt x="467360" y="1025398"/>
                    <a:pt x="467360" y="1025398"/>
                  </a:cubicBezTo>
                  <a:cubicBezTo>
                    <a:pt x="467360" y="1025398"/>
                    <a:pt x="463550" y="1023283"/>
                    <a:pt x="462280" y="1021169"/>
                  </a:cubicBezTo>
                  <a:cubicBezTo>
                    <a:pt x="459740" y="1020112"/>
                    <a:pt x="455930" y="1017998"/>
                    <a:pt x="455930" y="1017998"/>
                  </a:cubicBezTo>
                  <a:cubicBezTo>
                    <a:pt x="455930" y="1017998"/>
                    <a:pt x="453390" y="1014826"/>
                    <a:pt x="452120" y="1012712"/>
                  </a:cubicBezTo>
                  <a:cubicBezTo>
                    <a:pt x="450850" y="1010598"/>
                    <a:pt x="447040" y="1007427"/>
                    <a:pt x="447040" y="1007427"/>
                  </a:cubicBezTo>
                  <a:cubicBezTo>
                    <a:pt x="447040" y="1007427"/>
                    <a:pt x="445770" y="1004255"/>
                    <a:pt x="444500" y="1002141"/>
                  </a:cubicBezTo>
                  <a:cubicBezTo>
                    <a:pt x="443230" y="1000027"/>
                    <a:pt x="441960" y="996856"/>
                    <a:pt x="441960" y="996856"/>
                  </a:cubicBezTo>
                  <a:cubicBezTo>
                    <a:pt x="441960" y="996856"/>
                    <a:pt x="440690" y="992627"/>
                    <a:pt x="440690" y="990513"/>
                  </a:cubicBezTo>
                  <a:cubicBezTo>
                    <a:pt x="440690" y="988399"/>
                    <a:pt x="439420" y="984170"/>
                    <a:pt x="439420" y="984170"/>
                  </a:cubicBezTo>
                  <a:cubicBezTo>
                    <a:pt x="439420" y="984170"/>
                    <a:pt x="439420" y="979942"/>
                    <a:pt x="440690" y="977828"/>
                  </a:cubicBezTo>
                  <a:cubicBezTo>
                    <a:pt x="440690" y="976770"/>
                    <a:pt x="440690" y="972542"/>
                    <a:pt x="440690" y="972542"/>
                  </a:cubicBezTo>
                  <a:cubicBezTo>
                    <a:pt x="440690" y="972542"/>
                    <a:pt x="441960" y="968314"/>
                    <a:pt x="443230" y="966199"/>
                  </a:cubicBezTo>
                  <a:cubicBezTo>
                    <a:pt x="444500" y="964085"/>
                    <a:pt x="445770" y="960914"/>
                    <a:pt x="445770" y="960914"/>
                  </a:cubicBezTo>
                  <a:cubicBezTo>
                    <a:pt x="445770" y="960914"/>
                    <a:pt x="448310" y="956685"/>
                    <a:pt x="449580" y="955628"/>
                  </a:cubicBezTo>
                  <a:cubicBezTo>
                    <a:pt x="450850" y="953514"/>
                    <a:pt x="453390" y="950343"/>
                    <a:pt x="453390" y="950343"/>
                  </a:cubicBezTo>
                  <a:cubicBezTo>
                    <a:pt x="453390" y="950343"/>
                    <a:pt x="457200" y="947171"/>
                    <a:pt x="458470" y="946114"/>
                  </a:cubicBezTo>
                  <a:cubicBezTo>
                    <a:pt x="461010" y="945057"/>
                    <a:pt x="463550" y="941886"/>
                    <a:pt x="463550" y="941886"/>
                  </a:cubicBezTo>
                  <a:cubicBezTo>
                    <a:pt x="463550" y="941886"/>
                    <a:pt x="468630" y="939772"/>
                    <a:pt x="469900" y="938714"/>
                  </a:cubicBezTo>
                  <a:cubicBezTo>
                    <a:pt x="472440" y="937657"/>
                    <a:pt x="476250" y="935543"/>
                    <a:pt x="476250" y="935543"/>
                  </a:cubicBezTo>
                  <a:cubicBezTo>
                    <a:pt x="476250" y="935543"/>
                    <a:pt x="481330" y="934486"/>
                    <a:pt x="483870" y="934486"/>
                  </a:cubicBezTo>
                  <a:cubicBezTo>
                    <a:pt x="486410" y="933429"/>
                    <a:pt x="488950" y="933429"/>
                    <a:pt x="491490" y="932372"/>
                  </a:cubicBezTo>
                  <a:cubicBezTo>
                    <a:pt x="494030" y="930257"/>
                    <a:pt x="494030" y="926029"/>
                    <a:pt x="500380" y="922858"/>
                  </a:cubicBezTo>
                  <a:cubicBezTo>
                    <a:pt x="511810" y="917572"/>
                    <a:pt x="567690" y="919686"/>
                    <a:pt x="567690" y="914401"/>
                  </a:cubicBezTo>
                  <a:cubicBezTo>
                    <a:pt x="567690" y="902773"/>
                    <a:pt x="262890" y="880573"/>
                    <a:pt x="179070" y="846746"/>
                  </a:cubicBezTo>
                  <a:cubicBezTo>
                    <a:pt x="129540" y="826661"/>
                    <a:pt x="77470" y="774862"/>
                    <a:pt x="77470" y="774862"/>
                  </a:cubicBezTo>
                  <a:cubicBezTo>
                    <a:pt x="77470" y="774862"/>
                    <a:pt x="72390" y="775919"/>
                    <a:pt x="69850" y="775919"/>
                  </a:cubicBezTo>
                  <a:cubicBezTo>
                    <a:pt x="68580" y="775919"/>
                    <a:pt x="63500" y="776976"/>
                    <a:pt x="63500" y="776976"/>
                  </a:cubicBezTo>
                  <a:cubicBezTo>
                    <a:pt x="63500" y="776976"/>
                    <a:pt x="58420" y="776976"/>
                    <a:pt x="55880" y="776976"/>
                  </a:cubicBezTo>
                  <a:cubicBezTo>
                    <a:pt x="53340" y="775919"/>
                    <a:pt x="48260" y="775919"/>
                    <a:pt x="48260" y="775919"/>
                  </a:cubicBezTo>
                  <a:cubicBezTo>
                    <a:pt x="48260" y="775919"/>
                    <a:pt x="44450" y="774862"/>
                    <a:pt x="41910" y="773805"/>
                  </a:cubicBezTo>
                  <a:cubicBezTo>
                    <a:pt x="39370" y="773805"/>
                    <a:pt x="35560" y="772748"/>
                    <a:pt x="34290" y="772748"/>
                  </a:cubicBezTo>
                  <a:cubicBezTo>
                    <a:pt x="34290" y="772748"/>
                    <a:pt x="30480" y="770634"/>
                    <a:pt x="29210" y="769577"/>
                  </a:cubicBezTo>
                  <a:cubicBezTo>
                    <a:pt x="26670" y="767462"/>
                    <a:pt x="22860" y="766405"/>
                    <a:pt x="22860" y="765348"/>
                  </a:cubicBezTo>
                  <a:cubicBezTo>
                    <a:pt x="22860" y="765348"/>
                    <a:pt x="19050" y="763234"/>
                    <a:pt x="17780" y="761120"/>
                  </a:cubicBezTo>
                  <a:cubicBezTo>
                    <a:pt x="15240" y="760063"/>
                    <a:pt x="12700" y="756891"/>
                    <a:pt x="12700" y="756891"/>
                  </a:cubicBezTo>
                  <a:cubicBezTo>
                    <a:pt x="12700" y="756891"/>
                    <a:pt x="10160" y="753720"/>
                    <a:pt x="8890" y="751606"/>
                  </a:cubicBezTo>
                  <a:cubicBezTo>
                    <a:pt x="7620" y="750549"/>
                    <a:pt x="5080" y="746320"/>
                    <a:pt x="5080" y="746320"/>
                  </a:cubicBezTo>
                  <a:cubicBezTo>
                    <a:pt x="5080" y="746320"/>
                    <a:pt x="3810" y="743149"/>
                    <a:pt x="2540" y="741035"/>
                  </a:cubicBezTo>
                  <a:cubicBezTo>
                    <a:pt x="2540" y="738921"/>
                    <a:pt x="1270" y="734692"/>
                    <a:pt x="1270" y="734692"/>
                  </a:cubicBezTo>
                  <a:cubicBezTo>
                    <a:pt x="1270" y="734692"/>
                    <a:pt x="1270" y="730464"/>
                    <a:pt x="1270" y="729407"/>
                  </a:cubicBezTo>
                  <a:cubicBezTo>
                    <a:pt x="0" y="727292"/>
                    <a:pt x="0" y="723064"/>
                    <a:pt x="0" y="723064"/>
                  </a:cubicBezTo>
                  <a:moveTo>
                    <a:pt x="165100" y="732578"/>
                  </a:moveTo>
                  <a:cubicBezTo>
                    <a:pt x="331470" y="791776"/>
                    <a:pt x="702310" y="842517"/>
                    <a:pt x="756920" y="848860"/>
                  </a:cubicBezTo>
                  <a:cubicBezTo>
                    <a:pt x="765810" y="850974"/>
                    <a:pt x="773430" y="852031"/>
                    <a:pt x="773430" y="850974"/>
                  </a:cubicBezTo>
                  <a:cubicBezTo>
                    <a:pt x="773430" y="850974"/>
                    <a:pt x="770890" y="848860"/>
                    <a:pt x="770890" y="848860"/>
                  </a:cubicBezTo>
                  <a:cubicBezTo>
                    <a:pt x="770890" y="848860"/>
                    <a:pt x="768350" y="845689"/>
                    <a:pt x="767080" y="843575"/>
                  </a:cubicBezTo>
                  <a:cubicBezTo>
                    <a:pt x="765810" y="842517"/>
                    <a:pt x="763270" y="839346"/>
                    <a:pt x="763270" y="839346"/>
                  </a:cubicBezTo>
                  <a:cubicBezTo>
                    <a:pt x="763270" y="839346"/>
                    <a:pt x="762000" y="835118"/>
                    <a:pt x="760730" y="833003"/>
                  </a:cubicBezTo>
                  <a:cubicBezTo>
                    <a:pt x="760730" y="830889"/>
                    <a:pt x="758190" y="827718"/>
                    <a:pt x="758190" y="827718"/>
                  </a:cubicBezTo>
                  <a:cubicBezTo>
                    <a:pt x="758190" y="827718"/>
                    <a:pt x="758190" y="823489"/>
                    <a:pt x="758190" y="821375"/>
                  </a:cubicBezTo>
                  <a:cubicBezTo>
                    <a:pt x="758190" y="819261"/>
                    <a:pt x="756920" y="816090"/>
                    <a:pt x="756920" y="816090"/>
                  </a:cubicBezTo>
                  <a:cubicBezTo>
                    <a:pt x="756920" y="815032"/>
                    <a:pt x="758190" y="811861"/>
                    <a:pt x="758190" y="809747"/>
                  </a:cubicBezTo>
                  <a:cubicBezTo>
                    <a:pt x="759460" y="807633"/>
                    <a:pt x="759460" y="803404"/>
                    <a:pt x="759460" y="803404"/>
                  </a:cubicBezTo>
                  <a:cubicBezTo>
                    <a:pt x="759460" y="803404"/>
                    <a:pt x="762000" y="800233"/>
                    <a:pt x="762000" y="798119"/>
                  </a:cubicBezTo>
                  <a:cubicBezTo>
                    <a:pt x="763270" y="796005"/>
                    <a:pt x="764540" y="792833"/>
                    <a:pt x="764540" y="792833"/>
                  </a:cubicBezTo>
                  <a:cubicBezTo>
                    <a:pt x="764540" y="792833"/>
                    <a:pt x="768350" y="789662"/>
                    <a:pt x="769620" y="787548"/>
                  </a:cubicBezTo>
                  <a:cubicBezTo>
                    <a:pt x="770890" y="786490"/>
                    <a:pt x="773430" y="783319"/>
                    <a:pt x="773430" y="783319"/>
                  </a:cubicBezTo>
                  <a:cubicBezTo>
                    <a:pt x="773430" y="782262"/>
                    <a:pt x="777240" y="780148"/>
                    <a:pt x="779780" y="779091"/>
                  </a:cubicBezTo>
                  <a:cubicBezTo>
                    <a:pt x="781050" y="778034"/>
                    <a:pt x="784860" y="774862"/>
                    <a:pt x="784860" y="774862"/>
                  </a:cubicBezTo>
                  <a:cubicBezTo>
                    <a:pt x="784860" y="774862"/>
                    <a:pt x="788670" y="773805"/>
                    <a:pt x="791210" y="772748"/>
                  </a:cubicBezTo>
                  <a:cubicBezTo>
                    <a:pt x="793750" y="771691"/>
                    <a:pt x="797560" y="769577"/>
                    <a:pt x="797560" y="769577"/>
                  </a:cubicBezTo>
                  <a:cubicBezTo>
                    <a:pt x="797560" y="769577"/>
                    <a:pt x="802640" y="768520"/>
                    <a:pt x="805180" y="768520"/>
                  </a:cubicBezTo>
                  <a:cubicBezTo>
                    <a:pt x="807720" y="768520"/>
                    <a:pt x="811530" y="767462"/>
                    <a:pt x="811530" y="767462"/>
                  </a:cubicBezTo>
                  <a:cubicBezTo>
                    <a:pt x="812800" y="767462"/>
                    <a:pt x="868680" y="763234"/>
                    <a:pt x="900430" y="761120"/>
                  </a:cubicBezTo>
                  <a:cubicBezTo>
                    <a:pt x="935990" y="757949"/>
                    <a:pt x="1017270" y="754777"/>
                    <a:pt x="1017270" y="751606"/>
                  </a:cubicBezTo>
                  <a:cubicBezTo>
                    <a:pt x="1017270" y="747377"/>
                    <a:pt x="872490" y="736806"/>
                    <a:pt x="872490" y="736806"/>
                  </a:cubicBezTo>
                  <a:cubicBezTo>
                    <a:pt x="872490" y="736806"/>
                    <a:pt x="867410" y="736806"/>
                    <a:pt x="864870" y="736806"/>
                  </a:cubicBezTo>
                  <a:cubicBezTo>
                    <a:pt x="862330" y="736806"/>
                    <a:pt x="858520" y="735749"/>
                    <a:pt x="857250" y="735749"/>
                  </a:cubicBezTo>
                  <a:cubicBezTo>
                    <a:pt x="857250" y="735749"/>
                    <a:pt x="857250" y="735749"/>
                    <a:pt x="855980" y="735749"/>
                  </a:cubicBezTo>
                  <a:cubicBezTo>
                    <a:pt x="844550" y="734692"/>
                    <a:pt x="725170" y="736806"/>
                    <a:pt x="665480" y="737863"/>
                  </a:cubicBezTo>
                  <a:cubicBezTo>
                    <a:pt x="612140" y="737863"/>
                    <a:pt x="557530" y="737863"/>
                    <a:pt x="515620" y="738921"/>
                  </a:cubicBezTo>
                  <a:cubicBezTo>
                    <a:pt x="482600" y="739978"/>
                    <a:pt x="431800" y="741035"/>
                    <a:pt x="431800" y="741035"/>
                  </a:cubicBezTo>
                  <a:cubicBezTo>
                    <a:pt x="431800" y="741035"/>
                    <a:pt x="426720" y="741035"/>
                    <a:pt x="424180" y="741035"/>
                  </a:cubicBezTo>
                  <a:cubicBezTo>
                    <a:pt x="421640" y="741035"/>
                    <a:pt x="417830" y="739978"/>
                    <a:pt x="416560" y="739978"/>
                  </a:cubicBezTo>
                  <a:cubicBezTo>
                    <a:pt x="416560" y="739978"/>
                    <a:pt x="412750" y="738921"/>
                    <a:pt x="410210" y="737863"/>
                  </a:cubicBezTo>
                  <a:cubicBezTo>
                    <a:pt x="407670" y="737863"/>
                    <a:pt x="403860" y="735749"/>
                    <a:pt x="403860" y="735749"/>
                  </a:cubicBezTo>
                  <a:cubicBezTo>
                    <a:pt x="403860" y="735749"/>
                    <a:pt x="400050" y="733635"/>
                    <a:pt x="397510" y="732578"/>
                  </a:cubicBezTo>
                  <a:cubicBezTo>
                    <a:pt x="396240" y="731521"/>
                    <a:pt x="391160" y="729407"/>
                    <a:pt x="391160" y="729407"/>
                  </a:cubicBezTo>
                  <a:cubicBezTo>
                    <a:pt x="391160" y="729407"/>
                    <a:pt x="388620" y="726235"/>
                    <a:pt x="387350" y="725178"/>
                  </a:cubicBezTo>
                  <a:cubicBezTo>
                    <a:pt x="384810" y="723064"/>
                    <a:pt x="382270" y="720950"/>
                    <a:pt x="382270" y="719892"/>
                  </a:cubicBezTo>
                  <a:cubicBezTo>
                    <a:pt x="382270" y="719892"/>
                    <a:pt x="379730" y="716721"/>
                    <a:pt x="378460" y="714607"/>
                  </a:cubicBezTo>
                  <a:cubicBezTo>
                    <a:pt x="377190" y="713550"/>
                    <a:pt x="374650" y="710379"/>
                    <a:pt x="374650" y="709321"/>
                  </a:cubicBezTo>
                  <a:cubicBezTo>
                    <a:pt x="374650" y="709321"/>
                    <a:pt x="373380" y="706150"/>
                    <a:pt x="373380" y="704036"/>
                  </a:cubicBezTo>
                  <a:cubicBezTo>
                    <a:pt x="372110" y="701922"/>
                    <a:pt x="372110" y="698750"/>
                    <a:pt x="372110" y="697693"/>
                  </a:cubicBezTo>
                  <a:cubicBezTo>
                    <a:pt x="372110" y="697693"/>
                    <a:pt x="370840" y="693465"/>
                    <a:pt x="370840" y="692408"/>
                  </a:cubicBezTo>
                  <a:cubicBezTo>
                    <a:pt x="370840" y="691351"/>
                    <a:pt x="372110" y="690293"/>
                    <a:pt x="370840" y="690293"/>
                  </a:cubicBezTo>
                  <a:cubicBezTo>
                    <a:pt x="367030" y="687122"/>
                    <a:pt x="289560" y="702979"/>
                    <a:pt x="252730" y="710379"/>
                  </a:cubicBezTo>
                  <a:cubicBezTo>
                    <a:pt x="220980" y="716721"/>
                    <a:pt x="165100" y="732578"/>
                    <a:pt x="165100" y="732578"/>
                  </a:cubicBezTo>
                  <a:moveTo>
                    <a:pt x="885190" y="862602"/>
                  </a:moveTo>
                  <a:cubicBezTo>
                    <a:pt x="947420" y="865774"/>
                    <a:pt x="1051560" y="852031"/>
                    <a:pt x="1052830" y="848860"/>
                  </a:cubicBezTo>
                  <a:cubicBezTo>
                    <a:pt x="1052830" y="848860"/>
                    <a:pt x="1052830" y="848860"/>
                    <a:pt x="1051560" y="847803"/>
                  </a:cubicBezTo>
                  <a:cubicBezTo>
                    <a:pt x="1045210" y="846746"/>
                    <a:pt x="938530" y="858374"/>
                    <a:pt x="910590" y="860488"/>
                  </a:cubicBezTo>
                  <a:cubicBezTo>
                    <a:pt x="897890" y="861545"/>
                    <a:pt x="885190" y="862602"/>
                    <a:pt x="885190" y="862602"/>
                  </a:cubicBezTo>
                  <a:moveTo>
                    <a:pt x="1278890" y="356246"/>
                  </a:moveTo>
                  <a:cubicBezTo>
                    <a:pt x="1504950" y="348847"/>
                    <a:pt x="1830070" y="341447"/>
                    <a:pt x="1832610" y="338276"/>
                  </a:cubicBezTo>
                  <a:cubicBezTo>
                    <a:pt x="1832610" y="338276"/>
                    <a:pt x="1831340" y="334047"/>
                    <a:pt x="1831340" y="332990"/>
                  </a:cubicBezTo>
                  <a:cubicBezTo>
                    <a:pt x="1830070" y="330876"/>
                    <a:pt x="1828800" y="326647"/>
                    <a:pt x="1828800" y="326647"/>
                  </a:cubicBezTo>
                  <a:cubicBezTo>
                    <a:pt x="1828800" y="326647"/>
                    <a:pt x="1828800" y="322419"/>
                    <a:pt x="1828800" y="320305"/>
                  </a:cubicBezTo>
                  <a:cubicBezTo>
                    <a:pt x="1828800" y="318190"/>
                    <a:pt x="1831340" y="316076"/>
                    <a:pt x="1828800" y="315019"/>
                  </a:cubicBezTo>
                  <a:cubicBezTo>
                    <a:pt x="1811020" y="301277"/>
                    <a:pt x="1370330" y="346732"/>
                    <a:pt x="1305560" y="353075"/>
                  </a:cubicBezTo>
                  <a:cubicBezTo>
                    <a:pt x="1290320" y="354132"/>
                    <a:pt x="1278890" y="356246"/>
                    <a:pt x="1278890" y="356246"/>
                  </a:cubicBezTo>
                  <a:moveTo>
                    <a:pt x="2755900" y="995798"/>
                  </a:moveTo>
                  <a:cubicBezTo>
                    <a:pt x="3255010" y="1024340"/>
                    <a:pt x="3515360" y="1043368"/>
                    <a:pt x="3526790" y="1039140"/>
                  </a:cubicBezTo>
                  <a:cubicBezTo>
                    <a:pt x="3528060" y="1039140"/>
                    <a:pt x="3528060" y="1039140"/>
                    <a:pt x="3528060" y="1039140"/>
                  </a:cubicBezTo>
                  <a:cubicBezTo>
                    <a:pt x="3528060" y="1039140"/>
                    <a:pt x="3531870" y="1035969"/>
                    <a:pt x="3534410" y="1034911"/>
                  </a:cubicBezTo>
                  <a:cubicBezTo>
                    <a:pt x="3535680" y="1033854"/>
                    <a:pt x="3540760" y="1031740"/>
                    <a:pt x="3540760" y="1031740"/>
                  </a:cubicBezTo>
                  <a:cubicBezTo>
                    <a:pt x="3540760" y="1031740"/>
                    <a:pt x="3544570" y="1030683"/>
                    <a:pt x="3547110" y="1029626"/>
                  </a:cubicBezTo>
                  <a:cubicBezTo>
                    <a:pt x="3549650" y="1028569"/>
                    <a:pt x="3554730" y="1027512"/>
                    <a:pt x="3554730" y="1027512"/>
                  </a:cubicBezTo>
                  <a:cubicBezTo>
                    <a:pt x="3554730" y="1027512"/>
                    <a:pt x="3559810" y="1026455"/>
                    <a:pt x="3562350" y="1026455"/>
                  </a:cubicBezTo>
                  <a:cubicBezTo>
                    <a:pt x="3564890" y="1026455"/>
                    <a:pt x="3568700" y="1025398"/>
                    <a:pt x="3568700" y="1025398"/>
                  </a:cubicBezTo>
                  <a:cubicBezTo>
                    <a:pt x="3569970" y="1025398"/>
                    <a:pt x="3667760" y="996856"/>
                    <a:pt x="3704590" y="988399"/>
                  </a:cubicBezTo>
                  <a:cubicBezTo>
                    <a:pt x="3728720" y="983113"/>
                    <a:pt x="3766820" y="979942"/>
                    <a:pt x="3766820" y="977828"/>
                  </a:cubicBezTo>
                  <a:cubicBezTo>
                    <a:pt x="3766820" y="973599"/>
                    <a:pt x="3592830" y="984170"/>
                    <a:pt x="3491230" y="986284"/>
                  </a:cubicBezTo>
                  <a:cubicBezTo>
                    <a:pt x="3370580" y="988399"/>
                    <a:pt x="3204210" y="990513"/>
                    <a:pt x="3087370" y="992627"/>
                  </a:cubicBezTo>
                  <a:cubicBezTo>
                    <a:pt x="2999740" y="993684"/>
                    <a:pt x="2918460" y="994741"/>
                    <a:pt x="2857500" y="994741"/>
                  </a:cubicBezTo>
                  <a:cubicBezTo>
                    <a:pt x="2816860" y="995798"/>
                    <a:pt x="2755900" y="995798"/>
                    <a:pt x="2755900" y="995798"/>
                  </a:cubicBezTo>
                  <a:moveTo>
                    <a:pt x="4899660" y="993684"/>
                  </a:moveTo>
                  <a:cubicBezTo>
                    <a:pt x="5039360" y="1010598"/>
                    <a:pt x="5114290" y="1002141"/>
                    <a:pt x="5179060" y="1001084"/>
                  </a:cubicBezTo>
                  <a:cubicBezTo>
                    <a:pt x="5243830" y="1001084"/>
                    <a:pt x="5335270" y="1003198"/>
                    <a:pt x="5374640" y="1002141"/>
                  </a:cubicBezTo>
                  <a:cubicBezTo>
                    <a:pt x="5389880" y="1001084"/>
                    <a:pt x="5391150" y="1001084"/>
                    <a:pt x="5407660" y="998970"/>
                  </a:cubicBezTo>
                  <a:cubicBezTo>
                    <a:pt x="5472430" y="993684"/>
                    <a:pt x="5787390" y="958799"/>
                    <a:pt x="5850890" y="951400"/>
                  </a:cubicBezTo>
                  <a:cubicBezTo>
                    <a:pt x="5868670" y="949286"/>
                    <a:pt x="5883910" y="948228"/>
                    <a:pt x="5883910" y="947171"/>
                  </a:cubicBezTo>
                  <a:cubicBezTo>
                    <a:pt x="5883910" y="945057"/>
                    <a:pt x="5862320" y="946114"/>
                    <a:pt x="5839460" y="945057"/>
                  </a:cubicBezTo>
                  <a:cubicBezTo>
                    <a:pt x="5765800" y="942943"/>
                    <a:pt x="5407660" y="934486"/>
                    <a:pt x="5360670" y="936600"/>
                  </a:cubicBezTo>
                  <a:cubicBezTo>
                    <a:pt x="5351780" y="936600"/>
                    <a:pt x="5354320" y="936600"/>
                    <a:pt x="5345430" y="937657"/>
                  </a:cubicBezTo>
                  <a:cubicBezTo>
                    <a:pt x="5300980" y="942943"/>
                    <a:pt x="4899660" y="993684"/>
                    <a:pt x="4899660" y="993684"/>
                  </a:cubicBezTo>
                  <a:moveTo>
                    <a:pt x="6173470" y="1003198"/>
                  </a:moveTo>
                  <a:cubicBezTo>
                    <a:pt x="6367780" y="1002141"/>
                    <a:pt x="6607810" y="993684"/>
                    <a:pt x="6699250" y="990513"/>
                  </a:cubicBezTo>
                  <a:cubicBezTo>
                    <a:pt x="6743700" y="989456"/>
                    <a:pt x="6797040" y="989456"/>
                    <a:pt x="6797040" y="987342"/>
                  </a:cubicBezTo>
                  <a:cubicBezTo>
                    <a:pt x="6797040" y="986284"/>
                    <a:pt x="6661150" y="984170"/>
                    <a:pt x="6588760" y="979942"/>
                  </a:cubicBezTo>
                  <a:cubicBezTo>
                    <a:pt x="6508750" y="976770"/>
                    <a:pt x="6410960" y="958799"/>
                    <a:pt x="6338570" y="965142"/>
                  </a:cubicBezTo>
                  <a:cubicBezTo>
                    <a:pt x="6280150" y="969371"/>
                    <a:pt x="6206490" y="996856"/>
                    <a:pt x="6184900" y="1001084"/>
                  </a:cubicBezTo>
                  <a:cubicBezTo>
                    <a:pt x="6179820" y="1002141"/>
                    <a:pt x="6173470" y="1003198"/>
                    <a:pt x="6173470" y="1003198"/>
                  </a:cubicBezTo>
                  <a:moveTo>
                    <a:pt x="6366510" y="237850"/>
                  </a:moveTo>
                  <a:cubicBezTo>
                    <a:pt x="6719570" y="268506"/>
                    <a:pt x="6852920" y="283306"/>
                    <a:pt x="6852920" y="283306"/>
                  </a:cubicBezTo>
                  <a:cubicBezTo>
                    <a:pt x="6852920" y="283306"/>
                    <a:pt x="6858000" y="284363"/>
                    <a:pt x="6860540" y="284363"/>
                  </a:cubicBezTo>
                  <a:cubicBezTo>
                    <a:pt x="6863080" y="284363"/>
                    <a:pt x="6868160" y="285420"/>
                    <a:pt x="6868160" y="285420"/>
                  </a:cubicBezTo>
                  <a:cubicBezTo>
                    <a:pt x="6868160" y="285420"/>
                    <a:pt x="6871970" y="286477"/>
                    <a:pt x="6874510" y="287534"/>
                  </a:cubicBezTo>
                  <a:cubicBezTo>
                    <a:pt x="6877050" y="288591"/>
                    <a:pt x="6882130" y="289648"/>
                    <a:pt x="6882130" y="289648"/>
                  </a:cubicBezTo>
                  <a:cubicBezTo>
                    <a:pt x="6882130" y="289648"/>
                    <a:pt x="6885940" y="291763"/>
                    <a:pt x="6887210" y="293877"/>
                  </a:cubicBezTo>
                  <a:cubicBezTo>
                    <a:pt x="6889750" y="294934"/>
                    <a:pt x="6893560" y="297048"/>
                    <a:pt x="6893560" y="297048"/>
                  </a:cubicBezTo>
                  <a:cubicBezTo>
                    <a:pt x="6893560" y="297048"/>
                    <a:pt x="6897370" y="300220"/>
                    <a:pt x="6898640" y="301277"/>
                  </a:cubicBezTo>
                  <a:cubicBezTo>
                    <a:pt x="6899910" y="303391"/>
                    <a:pt x="6903720" y="306562"/>
                    <a:pt x="6903720" y="306562"/>
                  </a:cubicBezTo>
                  <a:cubicBezTo>
                    <a:pt x="6906260" y="308676"/>
                    <a:pt x="7009130" y="318190"/>
                    <a:pt x="7058660" y="321362"/>
                  </a:cubicBezTo>
                  <a:cubicBezTo>
                    <a:pt x="7103110" y="323476"/>
                    <a:pt x="7136130" y="322419"/>
                    <a:pt x="7186930" y="323476"/>
                  </a:cubicBezTo>
                  <a:cubicBezTo>
                    <a:pt x="7264400" y="324533"/>
                    <a:pt x="7480300" y="330876"/>
                    <a:pt x="7480300" y="326647"/>
                  </a:cubicBezTo>
                  <a:cubicBezTo>
                    <a:pt x="7480300" y="325590"/>
                    <a:pt x="7458710" y="322419"/>
                    <a:pt x="7437120" y="319248"/>
                  </a:cubicBezTo>
                  <a:cubicBezTo>
                    <a:pt x="7371080" y="309734"/>
                    <a:pt x="7181850" y="282249"/>
                    <a:pt x="7039610" y="265335"/>
                  </a:cubicBezTo>
                  <a:cubicBezTo>
                    <a:pt x="6873240" y="246307"/>
                    <a:pt x="6606540" y="202965"/>
                    <a:pt x="6498590" y="211422"/>
                  </a:cubicBezTo>
                  <a:cubicBezTo>
                    <a:pt x="6450330" y="214594"/>
                    <a:pt x="6421120" y="232564"/>
                    <a:pt x="6396990" y="236793"/>
                  </a:cubicBezTo>
                  <a:cubicBezTo>
                    <a:pt x="6383020" y="238907"/>
                    <a:pt x="6366510" y="237850"/>
                    <a:pt x="6366510" y="237850"/>
                  </a:cubicBezTo>
                  <a:moveTo>
                    <a:pt x="7481570" y="1005312"/>
                  </a:moveTo>
                  <a:cubicBezTo>
                    <a:pt x="7489190" y="1013769"/>
                    <a:pt x="7546340" y="1010598"/>
                    <a:pt x="7546340" y="1009541"/>
                  </a:cubicBezTo>
                  <a:cubicBezTo>
                    <a:pt x="7546340" y="1009541"/>
                    <a:pt x="7481570" y="1005312"/>
                    <a:pt x="7481570" y="1005312"/>
                  </a:cubicBezTo>
                </a:path>
              </a:pathLst>
            </a:custGeom>
            <a:solidFill>
              <a:srgbClr val="E7BF8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7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سناریوهای شبیه سازی صنعتی :</a:t>
              </a:r>
              <a:endParaRPr kumimoji="0" lang="fa-IR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sz="4400" b="1" i="1" dirty="0">
                  <a:solidFill>
                    <a:schemeClr val="accent6">
                      <a:lumMod val="75000"/>
                    </a:schemeClr>
                  </a:solidFill>
                  <a:latin typeface="Calibri"/>
                  <a:cs typeface="Arial" panose="020B0604020202020204" pitchFamily="34" charset="0"/>
                </a:rPr>
                <a:t>گروه های دو نفره، یک نفر جمله را میگوید</a:t>
              </a:r>
              <a:br>
                <a:rPr lang="fa-IR" sz="4400" b="1" i="1" dirty="0">
                  <a:solidFill>
                    <a:schemeClr val="accent6">
                      <a:lumMod val="75000"/>
                    </a:schemeClr>
                  </a:solidFill>
                  <a:latin typeface="Calibri"/>
                  <a:cs typeface="Arial" panose="020B0604020202020204" pitchFamily="34" charset="0"/>
                </a:rPr>
              </a:br>
              <a:r>
                <a:rPr lang="fa-IR" sz="4400" b="1" i="1" dirty="0">
                  <a:solidFill>
                    <a:schemeClr val="accent6">
                      <a:lumMod val="75000"/>
                    </a:schemeClr>
                  </a:solidFill>
                  <a:latin typeface="Calibri"/>
                  <a:cs typeface="Arial" panose="020B0604020202020204" pitchFamily="34" charset="0"/>
                </a:rPr>
                <a:t>نفر دوم باید با یک جمله بازتابی پاسخ دهد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2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1_ این هفته حجم کار انقدر زیاد بود که حس میکنم اصلا فرصت استراحت نداشتم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sz="3200" b="1" i="1" dirty="0">
                  <a:solidFill>
                    <a:schemeClr val="bg2"/>
                  </a:solidFill>
                  <a:latin typeface="Calibri"/>
                  <a:cs typeface="Arial" panose="020B0604020202020204" pitchFamily="34" charset="0"/>
                </a:rPr>
                <a:t>2_ احساس می کنم بعض از هم تیمی ها وقتی اشتباه میکنن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2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ساک</a:t>
              </a:r>
              <a:r>
                <a:rPr lang="fa-IR" sz="3200" b="1" i="1" dirty="0">
                  <a:solidFill>
                    <a:schemeClr val="bg2"/>
                  </a:solidFill>
                  <a:latin typeface="Calibri"/>
                  <a:cs typeface="Arial" panose="020B0604020202020204" pitchFamily="34" charset="0"/>
                </a:rPr>
                <a:t>ت می مونن تا کسی نفهمه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2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3_ وقتی تو جلسه حرف می زنم، احساس میکنم کسی گوش نمیده و </a:t>
              </a:r>
              <a:r>
                <a:rPr lang="fa-IR" sz="3200" b="1" i="1" dirty="0">
                  <a:solidFill>
                    <a:schemeClr val="bg2"/>
                  </a:solidFill>
                  <a:latin typeface="Calibri"/>
                  <a:cs typeface="Arial" panose="020B0604020202020204" pitchFamily="34" charset="0"/>
                </a:rPr>
                <a:t>سریع بحث رو عوض می کنن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2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4_ هر بار که به واحد تعمیرات گزارش میدم، احساس میکنم انگار دارم مزاحم میشم</a:t>
              </a:r>
              <a:endParaRPr kumimoji="0" lang="fa-IR" sz="5400" b="0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E9FCF7F-A070-6187-6661-60B0DA12B0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718" y="8737973"/>
            <a:ext cx="914479" cy="914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C5B35A-0A5C-7D5C-2B62-ECD69BAF74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50016" y="1315887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4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1A6055-29BB-638E-28D2-E4A35E3FC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56C7CE4-5667-D44C-A195-E0224028C35F}"/>
              </a:ext>
            </a:extLst>
          </p:cNvPr>
          <p:cNvSpPr/>
          <p:nvPr/>
        </p:nvSpPr>
        <p:spPr>
          <a:xfrm>
            <a:off x="-185500" y="114300"/>
            <a:ext cx="18473500" cy="101727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CEFDA2C5-654E-53A1-A8B0-CE91455D7105}"/>
              </a:ext>
            </a:extLst>
          </p:cNvPr>
          <p:cNvGrpSpPr/>
          <p:nvPr/>
        </p:nvGrpSpPr>
        <p:grpSpPr>
          <a:xfrm>
            <a:off x="487792" y="516923"/>
            <a:ext cx="17312417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36361B0-D051-A79D-F9C1-94B2596B7ABA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D3275B62-7E52-BE35-41F2-66A8423EFCE4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61404037-6CE4-0036-4F26-052FF517A7A1}"/>
              </a:ext>
            </a:extLst>
          </p:cNvPr>
          <p:cNvGrpSpPr/>
          <p:nvPr/>
        </p:nvGrpSpPr>
        <p:grpSpPr>
          <a:xfrm>
            <a:off x="707647" y="729928"/>
            <a:ext cx="16866728" cy="8832287"/>
            <a:chOff x="0" y="0"/>
            <a:chExt cx="4442266" cy="2326199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BE429DA-1294-BC67-2BF4-750A40F482B9}"/>
                </a:ext>
              </a:extLst>
            </p:cNvPr>
            <p:cNvSpPr/>
            <p:nvPr/>
          </p:nvSpPr>
          <p:spPr>
            <a:xfrm>
              <a:off x="0" y="0"/>
              <a:ext cx="4442266" cy="2326199"/>
            </a:xfrm>
            <a:custGeom>
              <a:avLst/>
              <a:gdLst/>
              <a:ahLst/>
              <a:cxnLst/>
              <a:rect l="l" t="t" r="r" b="b"/>
              <a:pathLst>
                <a:path w="4442266" h="2326199">
                  <a:moveTo>
                    <a:pt x="0" y="0"/>
                  </a:moveTo>
                  <a:lnTo>
                    <a:pt x="4442266" y="0"/>
                  </a:lnTo>
                  <a:lnTo>
                    <a:pt x="4442266" y="2326199"/>
                  </a:lnTo>
                  <a:lnTo>
                    <a:pt x="0" y="23261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4AAD"/>
              </a:solidFill>
              <a:prstDash val="solid"/>
              <a:miter/>
            </a:ln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CF79AFC5-9BB2-6F64-9C51-D22E0EEE94F9}"/>
                </a:ext>
              </a:extLst>
            </p:cNvPr>
            <p:cNvSpPr txBox="1"/>
            <p:nvPr/>
          </p:nvSpPr>
          <p:spPr>
            <a:xfrm>
              <a:off x="0" y="-38100"/>
              <a:ext cx="4442266" cy="2364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19C36810-0D2F-ABE0-B86B-EC91AB42BCD7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ADE39C8D-9E7E-4438-6D6E-6920645A872B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48DD8F26-3EEA-F503-4830-ADD61C98B164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05CBAAE7-3B14-3F9A-FAE1-E5AC2DE37D93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25568AB0-F2B3-6F22-60DF-F5B05B20C1EF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B16BC37C-2B85-687B-10FB-8C9705B27D5D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8CF772E2-EBCE-77BF-2C52-8B68B4859315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89AD128E-C116-95D8-8707-AF807CBE7B29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30EDE49A-B1C1-0AC8-D3FC-3F1D5F8DF96C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ED1E96A9-6A72-C1D1-73ED-CC37671813AE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60A80CFE-3E6F-3000-265F-C74DD0061468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3C8FBFA1-DCA6-49DF-ACCD-D23A5435F2A6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D8C133BA-1D7D-E340-056E-B4D1894D8771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758FF89A-21CF-BDC7-F097-E3162F499193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37D7CAB3-49BF-880E-0ADF-60EFA1F32118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3F1023EA-274F-EF93-2725-7493F606C34A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640AC43D-04DE-8F3A-AE4A-BD6D131D16F2}"/>
              </a:ext>
            </a:extLst>
          </p:cNvPr>
          <p:cNvGrpSpPr/>
          <p:nvPr/>
        </p:nvGrpSpPr>
        <p:grpSpPr>
          <a:xfrm>
            <a:off x="6777967" y="898299"/>
            <a:ext cx="2366033" cy="1146747"/>
            <a:chOff x="0" y="0"/>
            <a:chExt cx="3107126" cy="1505934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126F1896-6FED-A918-1716-0D9CB2F4C690}"/>
                </a:ext>
              </a:extLst>
            </p:cNvPr>
            <p:cNvSpPr/>
            <p:nvPr/>
          </p:nvSpPr>
          <p:spPr>
            <a:xfrm>
              <a:off x="31401" y="68374"/>
              <a:ext cx="3044324" cy="1369186"/>
            </a:xfrm>
            <a:custGeom>
              <a:avLst/>
              <a:gdLst/>
              <a:ahLst/>
              <a:cxnLst/>
              <a:rect l="l" t="t" r="r" b="b"/>
              <a:pathLst>
                <a:path w="3044324" h="1369186">
                  <a:moveTo>
                    <a:pt x="0" y="746984"/>
                  </a:moveTo>
                  <a:cubicBezTo>
                    <a:pt x="0" y="733309"/>
                    <a:pt x="0" y="726472"/>
                    <a:pt x="0" y="726472"/>
                  </a:cubicBezTo>
                  <a:cubicBezTo>
                    <a:pt x="0" y="726472"/>
                    <a:pt x="785" y="719635"/>
                    <a:pt x="1570" y="716216"/>
                  </a:cubicBezTo>
                  <a:cubicBezTo>
                    <a:pt x="1570" y="712797"/>
                    <a:pt x="2355" y="707669"/>
                    <a:pt x="2355" y="707669"/>
                  </a:cubicBezTo>
                  <a:cubicBezTo>
                    <a:pt x="2355" y="705960"/>
                    <a:pt x="3925" y="700832"/>
                    <a:pt x="4710" y="697413"/>
                  </a:cubicBezTo>
                  <a:cubicBezTo>
                    <a:pt x="5495" y="695704"/>
                    <a:pt x="7065" y="688866"/>
                    <a:pt x="7065" y="688866"/>
                  </a:cubicBezTo>
                  <a:cubicBezTo>
                    <a:pt x="7065" y="688866"/>
                    <a:pt x="9420" y="683738"/>
                    <a:pt x="10205" y="682029"/>
                  </a:cubicBezTo>
                  <a:cubicBezTo>
                    <a:pt x="10990" y="678610"/>
                    <a:pt x="13345" y="673482"/>
                    <a:pt x="13345" y="673482"/>
                  </a:cubicBezTo>
                  <a:cubicBezTo>
                    <a:pt x="13345" y="673482"/>
                    <a:pt x="15700" y="670064"/>
                    <a:pt x="17271" y="668354"/>
                  </a:cubicBezTo>
                  <a:cubicBezTo>
                    <a:pt x="18056" y="666645"/>
                    <a:pt x="21196" y="663226"/>
                    <a:pt x="21196" y="663226"/>
                  </a:cubicBezTo>
                  <a:cubicBezTo>
                    <a:pt x="21196" y="663226"/>
                    <a:pt x="23551" y="659807"/>
                    <a:pt x="25121" y="659807"/>
                  </a:cubicBezTo>
                  <a:cubicBezTo>
                    <a:pt x="26691" y="658098"/>
                    <a:pt x="29831" y="656389"/>
                    <a:pt x="29831" y="656389"/>
                  </a:cubicBezTo>
                  <a:cubicBezTo>
                    <a:pt x="29831" y="656389"/>
                    <a:pt x="32971" y="654679"/>
                    <a:pt x="34541" y="654679"/>
                  </a:cubicBezTo>
                  <a:cubicBezTo>
                    <a:pt x="36111" y="654679"/>
                    <a:pt x="39251" y="652970"/>
                    <a:pt x="39251" y="652970"/>
                  </a:cubicBezTo>
                  <a:cubicBezTo>
                    <a:pt x="39251" y="652970"/>
                    <a:pt x="57307" y="656389"/>
                    <a:pt x="68297" y="656389"/>
                  </a:cubicBezTo>
                  <a:cubicBezTo>
                    <a:pt x="82428" y="658098"/>
                    <a:pt x="98128" y="659807"/>
                    <a:pt x="115399" y="661517"/>
                  </a:cubicBezTo>
                  <a:cubicBezTo>
                    <a:pt x="137379" y="663226"/>
                    <a:pt x="189191" y="668354"/>
                    <a:pt x="189976" y="664936"/>
                  </a:cubicBezTo>
                  <a:cubicBezTo>
                    <a:pt x="189976" y="664936"/>
                    <a:pt x="189976" y="664936"/>
                    <a:pt x="189976" y="663226"/>
                  </a:cubicBezTo>
                  <a:cubicBezTo>
                    <a:pt x="189976" y="663226"/>
                    <a:pt x="189191" y="654679"/>
                    <a:pt x="189191" y="654679"/>
                  </a:cubicBezTo>
                  <a:cubicBezTo>
                    <a:pt x="189191" y="654679"/>
                    <a:pt x="189191" y="647842"/>
                    <a:pt x="189191" y="644423"/>
                  </a:cubicBezTo>
                  <a:cubicBezTo>
                    <a:pt x="189191" y="641005"/>
                    <a:pt x="189191" y="634167"/>
                    <a:pt x="189191" y="634167"/>
                  </a:cubicBezTo>
                  <a:cubicBezTo>
                    <a:pt x="189191" y="634167"/>
                    <a:pt x="189976" y="627330"/>
                    <a:pt x="190761" y="623911"/>
                  </a:cubicBezTo>
                  <a:cubicBezTo>
                    <a:pt x="190761" y="620492"/>
                    <a:pt x="191546" y="615364"/>
                    <a:pt x="191546" y="615364"/>
                  </a:cubicBezTo>
                  <a:cubicBezTo>
                    <a:pt x="191546" y="615364"/>
                    <a:pt x="193116" y="608527"/>
                    <a:pt x="193901" y="606818"/>
                  </a:cubicBezTo>
                  <a:cubicBezTo>
                    <a:pt x="194686" y="603399"/>
                    <a:pt x="196256" y="598271"/>
                    <a:pt x="196256" y="598271"/>
                  </a:cubicBezTo>
                  <a:cubicBezTo>
                    <a:pt x="196256" y="596562"/>
                    <a:pt x="198611" y="593143"/>
                    <a:pt x="199396" y="589724"/>
                  </a:cubicBezTo>
                  <a:cubicBezTo>
                    <a:pt x="200181" y="588015"/>
                    <a:pt x="202536" y="582887"/>
                    <a:pt x="202536" y="582887"/>
                  </a:cubicBezTo>
                  <a:cubicBezTo>
                    <a:pt x="202536" y="582887"/>
                    <a:pt x="204891" y="579468"/>
                    <a:pt x="206461" y="577759"/>
                  </a:cubicBezTo>
                  <a:cubicBezTo>
                    <a:pt x="207246" y="576050"/>
                    <a:pt x="210387" y="572631"/>
                    <a:pt x="210387" y="572631"/>
                  </a:cubicBezTo>
                  <a:cubicBezTo>
                    <a:pt x="210387" y="572631"/>
                    <a:pt x="212742" y="569212"/>
                    <a:pt x="214312" y="569212"/>
                  </a:cubicBezTo>
                  <a:cubicBezTo>
                    <a:pt x="215882" y="567503"/>
                    <a:pt x="219022" y="565793"/>
                    <a:pt x="219022" y="565793"/>
                  </a:cubicBezTo>
                  <a:cubicBezTo>
                    <a:pt x="219022" y="565793"/>
                    <a:pt x="222162" y="564084"/>
                    <a:pt x="223732" y="564084"/>
                  </a:cubicBezTo>
                  <a:cubicBezTo>
                    <a:pt x="225302" y="564084"/>
                    <a:pt x="227657" y="564084"/>
                    <a:pt x="227657" y="564084"/>
                  </a:cubicBezTo>
                  <a:cubicBezTo>
                    <a:pt x="228442" y="564084"/>
                    <a:pt x="333635" y="521350"/>
                    <a:pt x="368176" y="509385"/>
                  </a:cubicBezTo>
                  <a:cubicBezTo>
                    <a:pt x="388587" y="502548"/>
                    <a:pt x="410568" y="504257"/>
                    <a:pt x="416063" y="495710"/>
                  </a:cubicBezTo>
                  <a:cubicBezTo>
                    <a:pt x="417633" y="492292"/>
                    <a:pt x="418418" y="487164"/>
                    <a:pt x="418418" y="487164"/>
                  </a:cubicBezTo>
                  <a:cubicBezTo>
                    <a:pt x="418418" y="485454"/>
                    <a:pt x="401932" y="487164"/>
                    <a:pt x="401932" y="487164"/>
                  </a:cubicBezTo>
                  <a:cubicBezTo>
                    <a:pt x="401932" y="487164"/>
                    <a:pt x="398792" y="485454"/>
                    <a:pt x="397222" y="485454"/>
                  </a:cubicBezTo>
                  <a:cubicBezTo>
                    <a:pt x="396437" y="485454"/>
                    <a:pt x="393297" y="485454"/>
                    <a:pt x="393297" y="485454"/>
                  </a:cubicBezTo>
                  <a:cubicBezTo>
                    <a:pt x="393297" y="485454"/>
                    <a:pt x="390157" y="482035"/>
                    <a:pt x="388587" y="482035"/>
                  </a:cubicBezTo>
                  <a:cubicBezTo>
                    <a:pt x="387017" y="480326"/>
                    <a:pt x="384662" y="478617"/>
                    <a:pt x="384662" y="478617"/>
                  </a:cubicBezTo>
                  <a:cubicBezTo>
                    <a:pt x="384662" y="478617"/>
                    <a:pt x="382307" y="475198"/>
                    <a:pt x="380737" y="471779"/>
                  </a:cubicBezTo>
                  <a:cubicBezTo>
                    <a:pt x="379167" y="470070"/>
                    <a:pt x="376812" y="466651"/>
                    <a:pt x="376812" y="466651"/>
                  </a:cubicBezTo>
                  <a:cubicBezTo>
                    <a:pt x="376812" y="466651"/>
                    <a:pt x="375242" y="461523"/>
                    <a:pt x="373672" y="459814"/>
                  </a:cubicBezTo>
                  <a:cubicBezTo>
                    <a:pt x="372887" y="458105"/>
                    <a:pt x="370531" y="452977"/>
                    <a:pt x="370531" y="452977"/>
                  </a:cubicBezTo>
                  <a:cubicBezTo>
                    <a:pt x="370531" y="452977"/>
                    <a:pt x="369746" y="446139"/>
                    <a:pt x="368961" y="444430"/>
                  </a:cubicBezTo>
                  <a:cubicBezTo>
                    <a:pt x="368176" y="441011"/>
                    <a:pt x="366606" y="435883"/>
                    <a:pt x="366606" y="435883"/>
                  </a:cubicBezTo>
                  <a:cubicBezTo>
                    <a:pt x="366606" y="435883"/>
                    <a:pt x="365821" y="429046"/>
                    <a:pt x="365036" y="425627"/>
                  </a:cubicBezTo>
                  <a:cubicBezTo>
                    <a:pt x="365036" y="422208"/>
                    <a:pt x="365821" y="420499"/>
                    <a:pt x="364251" y="418790"/>
                  </a:cubicBezTo>
                  <a:cubicBezTo>
                    <a:pt x="361111" y="411952"/>
                    <a:pt x="345411" y="411952"/>
                    <a:pt x="334420" y="410243"/>
                  </a:cubicBezTo>
                  <a:cubicBezTo>
                    <a:pt x="320290" y="406824"/>
                    <a:pt x="286534" y="399987"/>
                    <a:pt x="286534" y="399987"/>
                  </a:cubicBezTo>
                  <a:cubicBezTo>
                    <a:pt x="286534" y="399987"/>
                    <a:pt x="283394" y="398278"/>
                    <a:pt x="281824" y="398278"/>
                  </a:cubicBezTo>
                  <a:cubicBezTo>
                    <a:pt x="280254" y="396568"/>
                    <a:pt x="277899" y="394859"/>
                    <a:pt x="277899" y="394859"/>
                  </a:cubicBezTo>
                  <a:cubicBezTo>
                    <a:pt x="277114" y="394859"/>
                    <a:pt x="274759" y="393149"/>
                    <a:pt x="273188" y="391440"/>
                  </a:cubicBezTo>
                  <a:cubicBezTo>
                    <a:pt x="272403" y="389731"/>
                    <a:pt x="269263" y="386312"/>
                    <a:pt x="269263" y="386312"/>
                  </a:cubicBezTo>
                  <a:cubicBezTo>
                    <a:pt x="269263" y="386312"/>
                    <a:pt x="266908" y="382893"/>
                    <a:pt x="266123" y="379475"/>
                  </a:cubicBezTo>
                  <a:cubicBezTo>
                    <a:pt x="264553" y="377765"/>
                    <a:pt x="262198" y="374347"/>
                    <a:pt x="262198" y="374347"/>
                  </a:cubicBezTo>
                  <a:cubicBezTo>
                    <a:pt x="262198" y="372637"/>
                    <a:pt x="260628" y="367509"/>
                    <a:pt x="259843" y="365800"/>
                  </a:cubicBezTo>
                  <a:cubicBezTo>
                    <a:pt x="258273" y="362381"/>
                    <a:pt x="256703" y="357253"/>
                    <a:pt x="256703" y="357253"/>
                  </a:cubicBezTo>
                  <a:cubicBezTo>
                    <a:pt x="256703" y="357253"/>
                    <a:pt x="255918" y="350416"/>
                    <a:pt x="255133" y="348706"/>
                  </a:cubicBezTo>
                  <a:cubicBezTo>
                    <a:pt x="254348" y="345288"/>
                    <a:pt x="253563" y="338450"/>
                    <a:pt x="253563" y="338450"/>
                  </a:cubicBezTo>
                  <a:cubicBezTo>
                    <a:pt x="253563" y="338450"/>
                    <a:pt x="252778" y="331613"/>
                    <a:pt x="252778" y="328194"/>
                  </a:cubicBezTo>
                  <a:cubicBezTo>
                    <a:pt x="252778" y="324776"/>
                    <a:pt x="251993" y="317938"/>
                    <a:pt x="251993" y="317938"/>
                  </a:cubicBezTo>
                  <a:cubicBezTo>
                    <a:pt x="251993" y="317938"/>
                    <a:pt x="251993" y="311101"/>
                    <a:pt x="252778" y="309392"/>
                  </a:cubicBezTo>
                  <a:cubicBezTo>
                    <a:pt x="252778" y="305973"/>
                    <a:pt x="252778" y="299135"/>
                    <a:pt x="252778" y="299135"/>
                  </a:cubicBezTo>
                  <a:cubicBezTo>
                    <a:pt x="252778" y="299135"/>
                    <a:pt x="254348" y="292298"/>
                    <a:pt x="254348" y="288879"/>
                  </a:cubicBezTo>
                  <a:cubicBezTo>
                    <a:pt x="255133" y="285461"/>
                    <a:pt x="255918" y="280333"/>
                    <a:pt x="255918" y="280333"/>
                  </a:cubicBezTo>
                  <a:cubicBezTo>
                    <a:pt x="255918" y="280333"/>
                    <a:pt x="257488" y="273495"/>
                    <a:pt x="258273" y="271786"/>
                  </a:cubicBezTo>
                  <a:cubicBezTo>
                    <a:pt x="259843" y="268367"/>
                    <a:pt x="261413" y="263239"/>
                    <a:pt x="261413" y="263239"/>
                  </a:cubicBezTo>
                  <a:cubicBezTo>
                    <a:pt x="261413" y="263239"/>
                    <a:pt x="263768" y="258111"/>
                    <a:pt x="264553" y="256402"/>
                  </a:cubicBezTo>
                  <a:cubicBezTo>
                    <a:pt x="265338" y="252983"/>
                    <a:pt x="267693" y="249564"/>
                    <a:pt x="267693" y="249564"/>
                  </a:cubicBezTo>
                  <a:cubicBezTo>
                    <a:pt x="267693" y="249564"/>
                    <a:pt x="270833" y="246146"/>
                    <a:pt x="271618" y="244436"/>
                  </a:cubicBezTo>
                  <a:cubicBezTo>
                    <a:pt x="273188" y="242727"/>
                    <a:pt x="276329" y="239308"/>
                    <a:pt x="276329" y="239308"/>
                  </a:cubicBezTo>
                  <a:cubicBezTo>
                    <a:pt x="276329" y="239308"/>
                    <a:pt x="278684" y="237599"/>
                    <a:pt x="280254" y="237599"/>
                  </a:cubicBezTo>
                  <a:cubicBezTo>
                    <a:pt x="281824" y="235890"/>
                    <a:pt x="284964" y="234180"/>
                    <a:pt x="284964" y="234180"/>
                  </a:cubicBezTo>
                  <a:cubicBezTo>
                    <a:pt x="284964" y="234180"/>
                    <a:pt x="288104" y="234180"/>
                    <a:pt x="289674" y="234180"/>
                  </a:cubicBezTo>
                  <a:cubicBezTo>
                    <a:pt x="291244" y="234180"/>
                    <a:pt x="294384" y="234180"/>
                    <a:pt x="294384" y="234180"/>
                  </a:cubicBezTo>
                  <a:cubicBezTo>
                    <a:pt x="294384" y="234180"/>
                    <a:pt x="365036" y="225634"/>
                    <a:pt x="412923" y="223924"/>
                  </a:cubicBezTo>
                  <a:cubicBezTo>
                    <a:pt x="485145" y="220505"/>
                    <a:pt x="612319" y="218796"/>
                    <a:pt x="686111" y="218796"/>
                  </a:cubicBezTo>
                  <a:cubicBezTo>
                    <a:pt x="736353" y="220505"/>
                    <a:pt x="810145" y="234180"/>
                    <a:pt x="813285" y="223924"/>
                  </a:cubicBezTo>
                  <a:cubicBezTo>
                    <a:pt x="813285" y="222215"/>
                    <a:pt x="811715" y="220505"/>
                    <a:pt x="810930" y="218796"/>
                  </a:cubicBezTo>
                  <a:cubicBezTo>
                    <a:pt x="810145" y="215377"/>
                    <a:pt x="808575" y="210249"/>
                    <a:pt x="808575" y="210249"/>
                  </a:cubicBezTo>
                  <a:cubicBezTo>
                    <a:pt x="808575" y="210249"/>
                    <a:pt x="807005" y="203412"/>
                    <a:pt x="806220" y="199993"/>
                  </a:cubicBezTo>
                  <a:cubicBezTo>
                    <a:pt x="806220" y="196575"/>
                    <a:pt x="804650" y="189737"/>
                    <a:pt x="804650" y="189737"/>
                  </a:cubicBezTo>
                  <a:cubicBezTo>
                    <a:pt x="804650" y="189737"/>
                    <a:pt x="804650" y="182900"/>
                    <a:pt x="803865" y="179481"/>
                  </a:cubicBezTo>
                  <a:cubicBezTo>
                    <a:pt x="803865" y="176063"/>
                    <a:pt x="803865" y="169225"/>
                    <a:pt x="803865" y="169225"/>
                  </a:cubicBezTo>
                  <a:cubicBezTo>
                    <a:pt x="803865" y="169225"/>
                    <a:pt x="803865" y="162388"/>
                    <a:pt x="803865" y="158969"/>
                  </a:cubicBezTo>
                  <a:cubicBezTo>
                    <a:pt x="804650" y="155550"/>
                    <a:pt x="804650" y="148713"/>
                    <a:pt x="804650" y="148713"/>
                  </a:cubicBezTo>
                  <a:cubicBezTo>
                    <a:pt x="804650" y="148713"/>
                    <a:pt x="805435" y="141876"/>
                    <a:pt x="806220" y="138457"/>
                  </a:cubicBezTo>
                  <a:cubicBezTo>
                    <a:pt x="807005" y="136748"/>
                    <a:pt x="807790" y="129910"/>
                    <a:pt x="807790" y="129910"/>
                  </a:cubicBezTo>
                  <a:cubicBezTo>
                    <a:pt x="807790" y="129910"/>
                    <a:pt x="810145" y="123073"/>
                    <a:pt x="810930" y="121363"/>
                  </a:cubicBezTo>
                  <a:cubicBezTo>
                    <a:pt x="811715" y="117945"/>
                    <a:pt x="813285" y="112817"/>
                    <a:pt x="813285" y="112817"/>
                  </a:cubicBezTo>
                  <a:cubicBezTo>
                    <a:pt x="813285" y="112817"/>
                    <a:pt x="815640" y="107689"/>
                    <a:pt x="817210" y="105979"/>
                  </a:cubicBezTo>
                  <a:cubicBezTo>
                    <a:pt x="817995" y="102561"/>
                    <a:pt x="820350" y="99142"/>
                    <a:pt x="820350" y="97433"/>
                  </a:cubicBezTo>
                  <a:cubicBezTo>
                    <a:pt x="820350" y="97433"/>
                    <a:pt x="823491" y="95723"/>
                    <a:pt x="825061" y="94014"/>
                  </a:cubicBezTo>
                  <a:cubicBezTo>
                    <a:pt x="825846" y="92305"/>
                    <a:pt x="828986" y="88886"/>
                    <a:pt x="828986" y="88886"/>
                  </a:cubicBezTo>
                  <a:cubicBezTo>
                    <a:pt x="828986" y="88886"/>
                    <a:pt x="832126" y="87177"/>
                    <a:pt x="833696" y="85467"/>
                  </a:cubicBezTo>
                  <a:cubicBezTo>
                    <a:pt x="835266" y="85467"/>
                    <a:pt x="838406" y="83758"/>
                    <a:pt x="838406" y="83758"/>
                  </a:cubicBezTo>
                  <a:cubicBezTo>
                    <a:pt x="838406" y="83758"/>
                    <a:pt x="841546" y="83758"/>
                    <a:pt x="843116" y="83758"/>
                  </a:cubicBezTo>
                  <a:cubicBezTo>
                    <a:pt x="844686" y="83758"/>
                    <a:pt x="847826" y="83758"/>
                    <a:pt x="847826" y="83758"/>
                  </a:cubicBezTo>
                  <a:cubicBezTo>
                    <a:pt x="847826" y="83758"/>
                    <a:pt x="923189" y="46152"/>
                    <a:pt x="965580" y="34187"/>
                  </a:cubicBezTo>
                  <a:cubicBezTo>
                    <a:pt x="1014251" y="20512"/>
                    <a:pt x="1067633" y="15384"/>
                    <a:pt x="1123370" y="10256"/>
                  </a:cubicBezTo>
                  <a:cubicBezTo>
                    <a:pt x="1184602" y="3419"/>
                    <a:pt x="1258394" y="0"/>
                    <a:pt x="1318056" y="0"/>
                  </a:cubicBezTo>
                  <a:cubicBezTo>
                    <a:pt x="1369868" y="0"/>
                    <a:pt x="1409904" y="5128"/>
                    <a:pt x="1460145" y="6837"/>
                  </a:cubicBezTo>
                  <a:cubicBezTo>
                    <a:pt x="1517452" y="11965"/>
                    <a:pt x="1581039" y="15384"/>
                    <a:pt x="1642271" y="22221"/>
                  </a:cubicBezTo>
                  <a:cubicBezTo>
                    <a:pt x="1703503" y="29059"/>
                    <a:pt x="1771800" y="41024"/>
                    <a:pt x="1827537" y="49571"/>
                  </a:cubicBezTo>
                  <a:cubicBezTo>
                    <a:pt x="1872283" y="56408"/>
                    <a:pt x="1909179" y="66664"/>
                    <a:pt x="1950001" y="71792"/>
                  </a:cubicBezTo>
                  <a:cubicBezTo>
                    <a:pt x="1990822" y="76920"/>
                    <a:pt x="2050484" y="78630"/>
                    <a:pt x="2072464" y="82048"/>
                  </a:cubicBezTo>
                  <a:cubicBezTo>
                    <a:pt x="2081100" y="82048"/>
                    <a:pt x="2081885" y="83758"/>
                    <a:pt x="2090520" y="83758"/>
                  </a:cubicBezTo>
                  <a:cubicBezTo>
                    <a:pt x="2114856" y="83758"/>
                    <a:pt x="2179228" y="68374"/>
                    <a:pt x="2224759" y="63246"/>
                  </a:cubicBezTo>
                  <a:cubicBezTo>
                    <a:pt x="2271861" y="56408"/>
                    <a:pt x="2323672" y="46152"/>
                    <a:pt x="2369203" y="46152"/>
                  </a:cubicBezTo>
                  <a:cubicBezTo>
                    <a:pt x="2410025" y="46152"/>
                    <a:pt x="2454771" y="58118"/>
                    <a:pt x="2486957" y="59827"/>
                  </a:cubicBezTo>
                  <a:cubicBezTo>
                    <a:pt x="2509723" y="63246"/>
                    <a:pt x="2526993" y="58118"/>
                    <a:pt x="2545049" y="63246"/>
                  </a:cubicBezTo>
                  <a:cubicBezTo>
                    <a:pt x="2562320" y="68374"/>
                    <a:pt x="2586655" y="85467"/>
                    <a:pt x="2594506" y="88886"/>
                  </a:cubicBezTo>
                  <a:cubicBezTo>
                    <a:pt x="2596860" y="90595"/>
                    <a:pt x="2597646" y="90595"/>
                    <a:pt x="2599216" y="92305"/>
                  </a:cubicBezTo>
                  <a:cubicBezTo>
                    <a:pt x="2600786" y="94014"/>
                    <a:pt x="2603141" y="95723"/>
                    <a:pt x="2603141" y="95723"/>
                  </a:cubicBezTo>
                  <a:cubicBezTo>
                    <a:pt x="2603141" y="95723"/>
                    <a:pt x="2606281" y="99142"/>
                    <a:pt x="2607066" y="100851"/>
                  </a:cubicBezTo>
                  <a:cubicBezTo>
                    <a:pt x="2608636" y="102561"/>
                    <a:pt x="2611776" y="105979"/>
                    <a:pt x="2611776" y="105979"/>
                  </a:cubicBezTo>
                  <a:cubicBezTo>
                    <a:pt x="2611776" y="105979"/>
                    <a:pt x="2613346" y="111107"/>
                    <a:pt x="2614916" y="112817"/>
                  </a:cubicBezTo>
                  <a:cubicBezTo>
                    <a:pt x="2615701" y="114526"/>
                    <a:pt x="2618056" y="119654"/>
                    <a:pt x="2618056" y="119654"/>
                  </a:cubicBezTo>
                  <a:cubicBezTo>
                    <a:pt x="2618056" y="119654"/>
                    <a:pt x="2618056" y="121363"/>
                    <a:pt x="2618056" y="121363"/>
                  </a:cubicBezTo>
                  <a:cubicBezTo>
                    <a:pt x="2621196" y="124782"/>
                    <a:pt x="2668298" y="119654"/>
                    <a:pt x="2691848" y="119654"/>
                  </a:cubicBezTo>
                  <a:cubicBezTo>
                    <a:pt x="2712259" y="119654"/>
                    <a:pt x="2731100" y="117945"/>
                    <a:pt x="2749940" y="117945"/>
                  </a:cubicBezTo>
                  <a:cubicBezTo>
                    <a:pt x="2767211" y="117945"/>
                    <a:pt x="2784482" y="117945"/>
                    <a:pt x="2801752" y="116235"/>
                  </a:cubicBezTo>
                  <a:cubicBezTo>
                    <a:pt x="2819022" y="116235"/>
                    <a:pt x="2853564" y="114526"/>
                    <a:pt x="2853564" y="114526"/>
                  </a:cubicBezTo>
                  <a:cubicBezTo>
                    <a:pt x="2853564" y="114526"/>
                    <a:pt x="2857489" y="116235"/>
                    <a:pt x="2859844" y="116235"/>
                  </a:cubicBezTo>
                  <a:cubicBezTo>
                    <a:pt x="2861414" y="116235"/>
                    <a:pt x="2865339" y="117945"/>
                    <a:pt x="2865339" y="117945"/>
                  </a:cubicBezTo>
                  <a:cubicBezTo>
                    <a:pt x="2865339" y="117945"/>
                    <a:pt x="2869264" y="121363"/>
                    <a:pt x="2870834" y="123073"/>
                  </a:cubicBezTo>
                  <a:cubicBezTo>
                    <a:pt x="2873189" y="123073"/>
                    <a:pt x="2876329" y="126491"/>
                    <a:pt x="2876329" y="126491"/>
                  </a:cubicBezTo>
                  <a:cubicBezTo>
                    <a:pt x="2877114" y="126491"/>
                    <a:pt x="2880254" y="131619"/>
                    <a:pt x="2881824" y="135038"/>
                  </a:cubicBezTo>
                  <a:cubicBezTo>
                    <a:pt x="2883394" y="136748"/>
                    <a:pt x="2886535" y="141876"/>
                    <a:pt x="2886535" y="141876"/>
                  </a:cubicBezTo>
                  <a:cubicBezTo>
                    <a:pt x="2886535" y="141876"/>
                    <a:pt x="2888890" y="148713"/>
                    <a:pt x="2890460" y="150422"/>
                  </a:cubicBezTo>
                  <a:cubicBezTo>
                    <a:pt x="2892030" y="153841"/>
                    <a:pt x="2894385" y="160678"/>
                    <a:pt x="2894385" y="160678"/>
                  </a:cubicBezTo>
                  <a:cubicBezTo>
                    <a:pt x="2894385" y="160678"/>
                    <a:pt x="2895955" y="169225"/>
                    <a:pt x="2896740" y="172644"/>
                  </a:cubicBezTo>
                  <a:cubicBezTo>
                    <a:pt x="2898310" y="176063"/>
                    <a:pt x="2899880" y="182900"/>
                    <a:pt x="2899880" y="184609"/>
                  </a:cubicBezTo>
                  <a:cubicBezTo>
                    <a:pt x="2899880" y="184609"/>
                    <a:pt x="2900665" y="191447"/>
                    <a:pt x="2901450" y="196575"/>
                  </a:cubicBezTo>
                  <a:cubicBezTo>
                    <a:pt x="2901450" y="199993"/>
                    <a:pt x="2902235" y="208540"/>
                    <a:pt x="2902235" y="208540"/>
                  </a:cubicBezTo>
                  <a:cubicBezTo>
                    <a:pt x="2903020" y="208540"/>
                    <a:pt x="2902235" y="217087"/>
                    <a:pt x="2902235" y="222215"/>
                  </a:cubicBezTo>
                  <a:cubicBezTo>
                    <a:pt x="2902235" y="225634"/>
                    <a:pt x="2903020" y="234180"/>
                    <a:pt x="2902235" y="234180"/>
                  </a:cubicBezTo>
                  <a:cubicBezTo>
                    <a:pt x="2902235" y="234180"/>
                    <a:pt x="2901450" y="242727"/>
                    <a:pt x="2901450" y="247855"/>
                  </a:cubicBezTo>
                  <a:cubicBezTo>
                    <a:pt x="2900665" y="251274"/>
                    <a:pt x="2899880" y="259820"/>
                    <a:pt x="2899880" y="259820"/>
                  </a:cubicBezTo>
                  <a:cubicBezTo>
                    <a:pt x="2899880" y="259820"/>
                    <a:pt x="2898310" y="266658"/>
                    <a:pt x="2896740" y="271786"/>
                  </a:cubicBezTo>
                  <a:cubicBezTo>
                    <a:pt x="2895955" y="275205"/>
                    <a:pt x="2894385" y="282042"/>
                    <a:pt x="2894385" y="282042"/>
                  </a:cubicBezTo>
                  <a:cubicBezTo>
                    <a:pt x="2894385" y="282042"/>
                    <a:pt x="2892030" y="288879"/>
                    <a:pt x="2890460" y="292298"/>
                  </a:cubicBezTo>
                  <a:cubicBezTo>
                    <a:pt x="2888890" y="295717"/>
                    <a:pt x="2886535" y="302554"/>
                    <a:pt x="2886535" y="302554"/>
                  </a:cubicBezTo>
                  <a:cubicBezTo>
                    <a:pt x="2886535" y="302554"/>
                    <a:pt x="2883394" y="305973"/>
                    <a:pt x="2881824" y="309392"/>
                  </a:cubicBezTo>
                  <a:cubicBezTo>
                    <a:pt x="2880254" y="311101"/>
                    <a:pt x="2877114" y="316229"/>
                    <a:pt x="2876329" y="316229"/>
                  </a:cubicBezTo>
                  <a:cubicBezTo>
                    <a:pt x="2876329" y="316229"/>
                    <a:pt x="2873189" y="319648"/>
                    <a:pt x="2870834" y="321357"/>
                  </a:cubicBezTo>
                  <a:cubicBezTo>
                    <a:pt x="2869264" y="323066"/>
                    <a:pt x="2865339" y="326485"/>
                    <a:pt x="2865339" y="326485"/>
                  </a:cubicBezTo>
                  <a:cubicBezTo>
                    <a:pt x="2865339" y="326485"/>
                    <a:pt x="2861414" y="326485"/>
                    <a:pt x="2859844" y="326485"/>
                  </a:cubicBezTo>
                  <a:cubicBezTo>
                    <a:pt x="2857489" y="328194"/>
                    <a:pt x="2853564" y="328194"/>
                    <a:pt x="2853564" y="328194"/>
                  </a:cubicBezTo>
                  <a:cubicBezTo>
                    <a:pt x="2853564" y="328194"/>
                    <a:pt x="2797042" y="338450"/>
                    <a:pt x="2768781" y="343578"/>
                  </a:cubicBezTo>
                  <a:cubicBezTo>
                    <a:pt x="2739735" y="348706"/>
                    <a:pt x="2712259" y="353834"/>
                    <a:pt x="2680858" y="358963"/>
                  </a:cubicBezTo>
                  <a:cubicBezTo>
                    <a:pt x="2643177" y="362381"/>
                    <a:pt x="2562320" y="358963"/>
                    <a:pt x="2559179" y="369219"/>
                  </a:cubicBezTo>
                  <a:cubicBezTo>
                    <a:pt x="2559179" y="370928"/>
                    <a:pt x="2559964" y="372637"/>
                    <a:pt x="2559964" y="372637"/>
                  </a:cubicBezTo>
                  <a:cubicBezTo>
                    <a:pt x="2559964" y="372637"/>
                    <a:pt x="2559964" y="376056"/>
                    <a:pt x="2559964" y="377765"/>
                  </a:cubicBezTo>
                  <a:cubicBezTo>
                    <a:pt x="2561534" y="381184"/>
                    <a:pt x="2567030" y="379475"/>
                    <a:pt x="2574095" y="381184"/>
                  </a:cubicBezTo>
                  <a:cubicBezTo>
                    <a:pt x="2594506" y="386312"/>
                    <a:pt x="2660447" y="405115"/>
                    <a:pt x="2696559" y="415371"/>
                  </a:cubicBezTo>
                  <a:cubicBezTo>
                    <a:pt x="2724820" y="423918"/>
                    <a:pt x="2747585" y="420499"/>
                    <a:pt x="2772706" y="437592"/>
                  </a:cubicBezTo>
                  <a:cubicBezTo>
                    <a:pt x="2800967" y="458105"/>
                    <a:pt x="2852779" y="511094"/>
                    <a:pt x="2855918" y="535025"/>
                  </a:cubicBezTo>
                  <a:cubicBezTo>
                    <a:pt x="2856704" y="543572"/>
                    <a:pt x="2848068" y="555537"/>
                    <a:pt x="2848853" y="558956"/>
                  </a:cubicBezTo>
                  <a:cubicBezTo>
                    <a:pt x="2848853" y="558956"/>
                    <a:pt x="2851209" y="558956"/>
                    <a:pt x="2851209" y="558956"/>
                  </a:cubicBezTo>
                  <a:cubicBezTo>
                    <a:pt x="2851209" y="558956"/>
                    <a:pt x="2854349" y="558956"/>
                    <a:pt x="2855918" y="560665"/>
                  </a:cubicBezTo>
                  <a:cubicBezTo>
                    <a:pt x="2857489" y="560665"/>
                    <a:pt x="2860629" y="562375"/>
                    <a:pt x="2860629" y="562375"/>
                  </a:cubicBezTo>
                  <a:cubicBezTo>
                    <a:pt x="2860629" y="562375"/>
                    <a:pt x="2863769" y="564084"/>
                    <a:pt x="2865339" y="565793"/>
                  </a:cubicBezTo>
                  <a:cubicBezTo>
                    <a:pt x="2866909" y="567503"/>
                    <a:pt x="2869264" y="569212"/>
                    <a:pt x="2869264" y="569212"/>
                  </a:cubicBezTo>
                  <a:cubicBezTo>
                    <a:pt x="2869264" y="569212"/>
                    <a:pt x="2872404" y="574340"/>
                    <a:pt x="2873189" y="576050"/>
                  </a:cubicBezTo>
                  <a:cubicBezTo>
                    <a:pt x="2874759" y="577759"/>
                    <a:pt x="2877114" y="582887"/>
                    <a:pt x="2877114" y="582887"/>
                  </a:cubicBezTo>
                  <a:cubicBezTo>
                    <a:pt x="2877114" y="582887"/>
                    <a:pt x="2879469" y="588015"/>
                    <a:pt x="2880254" y="589724"/>
                  </a:cubicBezTo>
                  <a:cubicBezTo>
                    <a:pt x="2881039" y="593143"/>
                    <a:pt x="2883394" y="598271"/>
                    <a:pt x="2883394" y="598271"/>
                  </a:cubicBezTo>
                  <a:cubicBezTo>
                    <a:pt x="2883394" y="598271"/>
                    <a:pt x="2884180" y="605108"/>
                    <a:pt x="2884965" y="608527"/>
                  </a:cubicBezTo>
                  <a:cubicBezTo>
                    <a:pt x="2885750" y="610236"/>
                    <a:pt x="2887319" y="617074"/>
                    <a:pt x="2887319" y="617074"/>
                  </a:cubicBezTo>
                  <a:cubicBezTo>
                    <a:pt x="2887319" y="617074"/>
                    <a:pt x="2888105" y="623911"/>
                    <a:pt x="2888105" y="627330"/>
                  </a:cubicBezTo>
                  <a:cubicBezTo>
                    <a:pt x="2888105" y="630749"/>
                    <a:pt x="2888890" y="637586"/>
                    <a:pt x="2888890" y="637586"/>
                  </a:cubicBezTo>
                  <a:cubicBezTo>
                    <a:pt x="2888890" y="637586"/>
                    <a:pt x="2888890" y="644423"/>
                    <a:pt x="2888890" y="647842"/>
                  </a:cubicBezTo>
                  <a:cubicBezTo>
                    <a:pt x="2888890" y="651261"/>
                    <a:pt x="2888890" y="658098"/>
                    <a:pt x="2888890" y="658098"/>
                  </a:cubicBezTo>
                  <a:cubicBezTo>
                    <a:pt x="2888890" y="658098"/>
                    <a:pt x="2888105" y="664936"/>
                    <a:pt x="2887319" y="668354"/>
                  </a:cubicBezTo>
                  <a:cubicBezTo>
                    <a:pt x="2886535" y="671773"/>
                    <a:pt x="2885750" y="676901"/>
                    <a:pt x="2885750" y="676901"/>
                  </a:cubicBezTo>
                  <a:cubicBezTo>
                    <a:pt x="2885750" y="678610"/>
                    <a:pt x="2884180" y="683738"/>
                    <a:pt x="2883394" y="687157"/>
                  </a:cubicBezTo>
                  <a:cubicBezTo>
                    <a:pt x="2882610" y="688866"/>
                    <a:pt x="2881039" y="695704"/>
                    <a:pt x="2881039" y="695704"/>
                  </a:cubicBezTo>
                  <a:cubicBezTo>
                    <a:pt x="2881039" y="695704"/>
                    <a:pt x="2878685" y="700832"/>
                    <a:pt x="2877899" y="702541"/>
                  </a:cubicBezTo>
                  <a:cubicBezTo>
                    <a:pt x="2877114" y="705960"/>
                    <a:pt x="2874759" y="711088"/>
                    <a:pt x="2874759" y="711088"/>
                  </a:cubicBezTo>
                  <a:cubicBezTo>
                    <a:pt x="2874759" y="711088"/>
                    <a:pt x="2871619" y="714507"/>
                    <a:pt x="2870834" y="716216"/>
                  </a:cubicBezTo>
                  <a:cubicBezTo>
                    <a:pt x="2869264" y="717925"/>
                    <a:pt x="2866909" y="721344"/>
                    <a:pt x="2866909" y="721344"/>
                  </a:cubicBezTo>
                  <a:cubicBezTo>
                    <a:pt x="2866909" y="721344"/>
                    <a:pt x="2864554" y="723053"/>
                    <a:pt x="2864554" y="723053"/>
                  </a:cubicBezTo>
                  <a:cubicBezTo>
                    <a:pt x="2864554" y="726472"/>
                    <a:pt x="2908515" y="733309"/>
                    <a:pt x="2928926" y="736728"/>
                  </a:cubicBezTo>
                  <a:cubicBezTo>
                    <a:pt x="2947767" y="740147"/>
                    <a:pt x="2966607" y="741856"/>
                    <a:pt x="2981522" y="741856"/>
                  </a:cubicBezTo>
                  <a:cubicBezTo>
                    <a:pt x="2991728" y="743565"/>
                    <a:pt x="3008998" y="743565"/>
                    <a:pt x="3008998" y="743565"/>
                  </a:cubicBezTo>
                  <a:cubicBezTo>
                    <a:pt x="3008998" y="743565"/>
                    <a:pt x="3012139" y="745275"/>
                    <a:pt x="3013708" y="745275"/>
                  </a:cubicBezTo>
                  <a:cubicBezTo>
                    <a:pt x="3015279" y="745275"/>
                    <a:pt x="3017634" y="746984"/>
                    <a:pt x="3017634" y="746984"/>
                  </a:cubicBezTo>
                  <a:cubicBezTo>
                    <a:pt x="3017634" y="746984"/>
                    <a:pt x="3020774" y="750403"/>
                    <a:pt x="3022344" y="752112"/>
                  </a:cubicBezTo>
                  <a:cubicBezTo>
                    <a:pt x="3023129" y="753821"/>
                    <a:pt x="3026269" y="755531"/>
                    <a:pt x="3026269" y="755531"/>
                  </a:cubicBezTo>
                  <a:cubicBezTo>
                    <a:pt x="3026269" y="755531"/>
                    <a:pt x="3028624" y="760659"/>
                    <a:pt x="3030194" y="762368"/>
                  </a:cubicBezTo>
                  <a:cubicBezTo>
                    <a:pt x="3030979" y="764078"/>
                    <a:pt x="3033334" y="769206"/>
                    <a:pt x="3033334" y="769206"/>
                  </a:cubicBezTo>
                  <a:cubicBezTo>
                    <a:pt x="3033334" y="769206"/>
                    <a:pt x="3034904" y="774334"/>
                    <a:pt x="3036474" y="776043"/>
                  </a:cubicBezTo>
                  <a:cubicBezTo>
                    <a:pt x="3037259" y="779462"/>
                    <a:pt x="3038829" y="784590"/>
                    <a:pt x="3038829" y="784590"/>
                  </a:cubicBezTo>
                  <a:cubicBezTo>
                    <a:pt x="3038829" y="784590"/>
                    <a:pt x="3040399" y="791427"/>
                    <a:pt x="3041184" y="793136"/>
                  </a:cubicBezTo>
                  <a:cubicBezTo>
                    <a:pt x="3041184" y="796555"/>
                    <a:pt x="3042755" y="803393"/>
                    <a:pt x="3042755" y="803393"/>
                  </a:cubicBezTo>
                  <a:cubicBezTo>
                    <a:pt x="3042755" y="803393"/>
                    <a:pt x="3042755" y="810230"/>
                    <a:pt x="3043540" y="813649"/>
                  </a:cubicBezTo>
                  <a:cubicBezTo>
                    <a:pt x="3043540" y="815358"/>
                    <a:pt x="3044324" y="822195"/>
                    <a:pt x="3044324" y="822195"/>
                  </a:cubicBezTo>
                  <a:cubicBezTo>
                    <a:pt x="3044324" y="822195"/>
                    <a:pt x="3043540" y="829033"/>
                    <a:pt x="3043540" y="832451"/>
                  </a:cubicBezTo>
                  <a:cubicBezTo>
                    <a:pt x="3043540" y="835870"/>
                    <a:pt x="3043540" y="842708"/>
                    <a:pt x="3043540" y="842708"/>
                  </a:cubicBezTo>
                  <a:cubicBezTo>
                    <a:pt x="3043540" y="842708"/>
                    <a:pt x="3042755" y="849545"/>
                    <a:pt x="3041969" y="852964"/>
                  </a:cubicBezTo>
                  <a:cubicBezTo>
                    <a:pt x="3041184" y="856382"/>
                    <a:pt x="3040399" y="861510"/>
                    <a:pt x="3040399" y="861510"/>
                  </a:cubicBezTo>
                  <a:cubicBezTo>
                    <a:pt x="3040399" y="861510"/>
                    <a:pt x="3038829" y="868348"/>
                    <a:pt x="3038044" y="870057"/>
                  </a:cubicBezTo>
                  <a:cubicBezTo>
                    <a:pt x="3037259" y="873476"/>
                    <a:pt x="3035689" y="878604"/>
                    <a:pt x="3035689" y="878604"/>
                  </a:cubicBezTo>
                  <a:cubicBezTo>
                    <a:pt x="3035689" y="878604"/>
                    <a:pt x="3033334" y="883732"/>
                    <a:pt x="3032549" y="885441"/>
                  </a:cubicBezTo>
                  <a:cubicBezTo>
                    <a:pt x="3030979" y="888860"/>
                    <a:pt x="3029409" y="892279"/>
                    <a:pt x="3028624" y="892279"/>
                  </a:cubicBezTo>
                  <a:cubicBezTo>
                    <a:pt x="3028624" y="892279"/>
                    <a:pt x="3026269" y="895697"/>
                    <a:pt x="3024699" y="897407"/>
                  </a:cubicBezTo>
                  <a:cubicBezTo>
                    <a:pt x="3023914" y="899116"/>
                    <a:pt x="3020774" y="902535"/>
                    <a:pt x="3020774" y="902535"/>
                  </a:cubicBezTo>
                  <a:cubicBezTo>
                    <a:pt x="3020774" y="902535"/>
                    <a:pt x="3018419" y="904244"/>
                    <a:pt x="3016849" y="905953"/>
                  </a:cubicBezTo>
                  <a:cubicBezTo>
                    <a:pt x="3015279" y="905953"/>
                    <a:pt x="3012139" y="909372"/>
                    <a:pt x="3012139" y="909372"/>
                  </a:cubicBezTo>
                  <a:cubicBezTo>
                    <a:pt x="3012139" y="909372"/>
                    <a:pt x="3008998" y="909372"/>
                    <a:pt x="3007428" y="909372"/>
                  </a:cubicBezTo>
                  <a:cubicBezTo>
                    <a:pt x="3005858" y="909372"/>
                    <a:pt x="3002718" y="909372"/>
                    <a:pt x="3002718" y="909372"/>
                  </a:cubicBezTo>
                  <a:cubicBezTo>
                    <a:pt x="3002718" y="909372"/>
                    <a:pt x="2960327" y="948687"/>
                    <a:pt x="2928926" y="962362"/>
                  </a:cubicBezTo>
                  <a:cubicBezTo>
                    <a:pt x="2877899" y="986293"/>
                    <a:pt x="2760146" y="1001677"/>
                    <a:pt x="2722465" y="1006805"/>
                  </a:cubicBezTo>
                  <a:cubicBezTo>
                    <a:pt x="2708334" y="1010223"/>
                    <a:pt x="2696559" y="1006805"/>
                    <a:pt x="2693419" y="1010223"/>
                  </a:cubicBezTo>
                  <a:cubicBezTo>
                    <a:pt x="2692634" y="1010223"/>
                    <a:pt x="2692634" y="1011933"/>
                    <a:pt x="2692634" y="1011933"/>
                  </a:cubicBezTo>
                  <a:cubicBezTo>
                    <a:pt x="2691848" y="1015351"/>
                    <a:pt x="2689494" y="1020479"/>
                    <a:pt x="2689494" y="1020479"/>
                  </a:cubicBezTo>
                  <a:cubicBezTo>
                    <a:pt x="2689494" y="1020479"/>
                    <a:pt x="2687138" y="1023898"/>
                    <a:pt x="2685568" y="1027317"/>
                  </a:cubicBezTo>
                  <a:cubicBezTo>
                    <a:pt x="2684783" y="1029026"/>
                    <a:pt x="2682428" y="1032445"/>
                    <a:pt x="2682428" y="1032445"/>
                  </a:cubicBezTo>
                  <a:cubicBezTo>
                    <a:pt x="2682428" y="1032445"/>
                    <a:pt x="2679288" y="1035864"/>
                    <a:pt x="2677718" y="1037573"/>
                  </a:cubicBezTo>
                  <a:cubicBezTo>
                    <a:pt x="2676933" y="1037573"/>
                    <a:pt x="2673793" y="1040992"/>
                    <a:pt x="2673793" y="1040992"/>
                  </a:cubicBezTo>
                  <a:cubicBezTo>
                    <a:pt x="2673793" y="1040992"/>
                    <a:pt x="2670653" y="1042701"/>
                    <a:pt x="2669083" y="1042701"/>
                  </a:cubicBezTo>
                  <a:cubicBezTo>
                    <a:pt x="2667513" y="1042701"/>
                    <a:pt x="2665158" y="1044410"/>
                    <a:pt x="2665158" y="1044410"/>
                  </a:cubicBezTo>
                  <a:cubicBezTo>
                    <a:pt x="2665158" y="1044410"/>
                    <a:pt x="2662018" y="1044410"/>
                    <a:pt x="2660447" y="1044410"/>
                  </a:cubicBezTo>
                  <a:cubicBezTo>
                    <a:pt x="2658878" y="1044410"/>
                    <a:pt x="2655737" y="1042701"/>
                    <a:pt x="2655737" y="1042701"/>
                  </a:cubicBezTo>
                  <a:cubicBezTo>
                    <a:pt x="2655737" y="1042701"/>
                    <a:pt x="2592150" y="1100819"/>
                    <a:pt x="2578020" y="1107656"/>
                  </a:cubicBezTo>
                  <a:cubicBezTo>
                    <a:pt x="2573310" y="1109366"/>
                    <a:pt x="2568600" y="1107656"/>
                    <a:pt x="2567815" y="1109366"/>
                  </a:cubicBezTo>
                  <a:cubicBezTo>
                    <a:pt x="2567815" y="1117912"/>
                    <a:pt x="2603926" y="1153808"/>
                    <a:pt x="2616486" y="1165774"/>
                  </a:cubicBezTo>
                  <a:cubicBezTo>
                    <a:pt x="2624337" y="1172611"/>
                    <a:pt x="2632187" y="1176030"/>
                    <a:pt x="2636897" y="1179449"/>
                  </a:cubicBezTo>
                  <a:cubicBezTo>
                    <a:pt x="2638467" y="1182867"/>
                    <a:pt x="2639252" y="1184577"/>
                    <a:pt x="2640822" y="1186286"/>
                  </a:cubicBezTo>
                  <a:cubicBezTo>
                    <a:pt x="2642392" y="1187995"/>
                    <a:pt x="2643962" y="1187995"/>
                    <a:pt x="2645532" y="1189705"/>
                  </a:cubicBezTo>
                  <a:cubicBezTo>
                    <a:pt x="2646317" y="1191414"/>
                    <a:pt x="2646317" y="1193124"/>
                    <a:pt x="2647102" y="1193124"/>
                  </a:cubicBezTo>
                  <a:cubicBezTo>
                    <a:pt x="2647887" y="1194833"/>
                    <a:pt x="2648672" y="1194833"/>
                    <a:pt x="2649457" y="1196542"/>
                  </a:cubicBezTo>
                  <a:cubicBezTo>
                    <a:pt x="2650242" y="1198251"/>
                    <a:pt x="2651027" y="1201670"/>
                    <a:pt x="2652597" y="1205089"/>
                  </a:cubicBezTo>
                  <a:cubicBezTo>
                    <a:pt x="2653382" y="1206798"/>
                    <a:pt x="2654952" y="1208507"/>
                    <a:pt x="2655737" y="1211926"/>
                  </a:cubicBezTo>
                  <a:cubicBezTo>
                    <a:pt x="2656522" y="1213636"/>
                    <a:pt x="2656522" y="1215345"/>
                    <a:pt x="2657308" y="1215345"/>
                  </a:cubicBezTo>
                  <a:cubicBezTo>
                    <a:pt x="2657308" y="1217054"/>
                    <a:pt x="2658093" y="1218764"/>
                    <a:pt x="2658878" y="1220473"/>
                  </a:cubicBezTo>
                  <a:cubicBezTo>
                    <a:pt x="2658878" y="1222182"/>
                    <a:pt x="2659663" y="1227310"/>
                    <a:pt x="2660447" y="1230729"/>
                  </a:cubicBezTo>
                  <a:cubicBezTo>
                    <a:pt x="2661233" y="1232438"/>
                    <a:pt x="2662018" y="1235857"/>
                    <a:pt x="2662803" y="1239276"/>
                  </a:cubicBezTo>
                  <a:cubicBezTo>
                    <a:pt x="2662803" y="1240985"/>
                    <a:pt x="2662803" y="1242694"/>
                    <a:pt x="2662803" y="1244404"/>
                  </a:cubicBezTo>
                  <a:cubicBezTo>
                    <a:pt x="2663588" y="1246113"/>
                    <a:pt x="2663588" y="1247823"/>
                    <a:pt x="2663588" y="1249532"/>
                  </a:cubicBezTo>
                  <a:cubicBezTo>
                    <a:pt x="2664373" y="1252951"/>
                    <a:pt x="2664373" y="1256369"/>
                    <a:pt x="2664373" y="1259788"/>
                  </a:cubicBezTo>
                  <a:cubicBezTo>
                    <a:pt x="2664373" y="1263207"/>
                    <a:pt x="2665158" y="1268335"/>
                    <a:pt x="2665158" y="1270044"/>
                  </a:cubicBezTo>
                  <a:cubicBezTo>
                    <a:pt x="2665158" y="1271753"/>
                    <a:pt x="2664373" y="1273463"/>
                    <a:pt x="2664373" y="1275172"/>
                  </a:cubicBezTo>
                  <a:cubicBezTo>
                    <a:pt x="2664373" y="1276881"/>
                    <a:pt x="2665158" y="1278591"/>
                    <a:pt x="2665158" y="1280300"/>
                  </a:cubicBezTo>
                  <a:cubicBezTo>
                    <a:pt x="2664373" y="1283719"/>
                    <a:pt x="2663588" y="1287138"/>
                    <a:pt x="2663588" y="1290556"/>
                  </a:cubicBezTo>
                  <a:cubicBezTo>
                    <a:pt x="2663588" y="1293975"/>
                    <a:pt x="2663588" y="1299103"/>
                    <a:pt x="2662803" y="1300812"/>
                  </a:cubicBezTo>
                  <a:cubicBezTo>
                    <a:pt x="2662803" y="1304231"/>
                    <a:pt x="2662018" y="1304231"/>
                    <a:pt x="2662018" y="1305940"/>
                  </a:cubicBezTo>
                  <a:cubicBezTo>
                    <a:pt x="2661233" y="1307650"/>
                    <a:pt x="2661233" y="1309359"/>
                    <a:pt x="2661233" y="1311068"/>
                  </a:cubicBezTo>
                  <a:cubicBezTo>
                    <a:pt x="2660447" y="1314487"/>
                    <a:pt x="2658878" y="1317906"/>
                    <a:pt x="2658093" y="1319615"/>
                  </a:cubicBezTo>
                  <a:cubicBezTo>
                    <a:pt x="2657308" y="1323034"/>
                    <a:pt x="2656522" y="1326452"/>
                    <a:pt x="2655737" y="1329871"/>
                  </a:cubicBezTo>
                  <a:cubicBezTo>
                    <a:pt x="2655737" y="1331580"/>
                    <a:pt x="2654952" y="1331580"/>
                    <a:pt x="2654167" y="1333290"/>
                  </a:cubicBezTo>
                  <a:cubicBezTo>
                    <a:pt x="2654167" y="1334999"/>
                    <a:pt x="2653382" y="1336708"/>
                    <a:pt x="2653382" y="1338418"/>
                  </a:cubicBezTo>
                  <a:cubicBezTo>
                    <a:pt x="2651813" y="1340127"/>
                    <a:pt x="2650242" y="1341837"/>
                    <a:pt x="2649457" y="1343546"/>
                  </a:cubicBezTo>
                  <a:cubicBezTo>
                    <a:pt x="2647887" y="1346965"/>
                    <a:pt x="2647102" y="1350383"/>
                    <a:pt x="2645532" y="1352093"/>
                  </a:cubicBezTo>
                  <a:cubicBezTo>
                    <a:pt x="2644747" y="1352093"/>
                    <a:pt x="2643962" y="1352093"/>
                    <a:pt x="2643177" y="1353802"/>
                  </a:cubicBezTo>
                  <a:cubicBezTo>
                    <a:pt x="2642392" y="1353802"/>
                    <a:pt x="2642392" y="1355511"/>
                    <a:pt x="2641607" y="1357221"/>
                  </a:cubicBezTo>
                  <a:cubicBezTo>
                    <a:pt x="2640037" y="1358930"/>
                    <a:pt x="2638467" y="1358930"/>
                    <a:pt x="2636897" y="1360639"/>
                  </a:cubicBezTo>
                  <a:cubicBezTo>
                    <a:pt x="2635327" y="1362349"/>
                    <a:pt x="2633757" y="1364058"/>
                    <a:pt x="2632187" y="1364058"/>
                  </a:cubicBezTo>
                  <a:cubicBezTo>
                    <a:pt x="2631402" y="1365767"/>
                    <a:pt x="2630617" y="1365767"/>
                    <a:pt x="2629832" y="1365767"/>
                  </a:cubicBezTo>
                  <a:cubicBezTo>
                    <a:pt x="2629046" y="1365767"/>
                    <a:pt x="2629046" y="1367477"/>
                    <a:pt x="2627477" y="1367477"/>
                  </a:cubicBezTo>
                  <a:cubicBezTo>
                    <a:pt x="2626692" y="1367477"/>
                    <a:pt x="2624337" y="1367477"/>
                    <a:pt x="2622766" y="1367477"/>
                  </a:cubicBezTo>
                  <a:cubicBezTo>
                    <a:pt x="2621196" y="1367477"/>
                    <a:pt x="2619626" y="1369186"/>
                    <a:pt x="2618056" y="1369186"/>
                  </a:cubicBezTo>
                  <a:cubicBezTo>
                    <a:pt x="2617271" y="1367477"/>
                    <a:pt x="2616486" y="1367477"/>
                    <a:pt x="2615701" y="1367477"/>
                  </a:cubicBezTo>
                  <a:cubicBezTo>
                    <a:pt x="2614916" y="1367477"/>
                    <a:pt x="2614131" y="1367477"/>
                    <a:pt x="2613346" y="1367477"/>
                  </a:cubicBezTo>
                  <a:cubicBezTo>
                    <a:pt x="2611776" y="1367477"/>
                    <a:pt x="2610206" y="1364058"/>
                    <a:pt x="2608636" y="1364058"/>
                  </a:cubicBezTo>
                  <a:cubicBezTo>
                    <a:pt x="2607066" y="1362349"/>
                    <a:pt x="2605496" y="1362349"/>
                    <a:pt x="2603926" y="1362349"/>
                  </a:cubicBezTo>
                  <a:cubicBezTo>
                    <a:pt x="2603141" y="1360639"/>
                    <a:pt x="2601571" y="1358930"/>
                    <a:pt x="2600786" y="1358930"/>
                  </a:cubicBezTo>
                  <a:cubicBezTo>
                    <a:pt x="2600001" y="1357221"/>
                    <a:pt x="2600001" y="1357221"/>
                    <a:pt x="2599216" y="1357221"/>
                  </a:cubicBezTo>
                  <a:cubicBezTo>
                    <a:pt x="2599216" y="1357221"/>
                    <a:pt x="2599216" y="1357221"/>
                    <a:pt x="2598431" y="1355511"/>
                  </a:cubicBezTo>
                  <a:cubicBezTo>
                    <a:pt x="2595291" y="1350383"/>
                    <a:pt x="2568600" y="1324743"/>
                    <a:pt x="2552899" y="1305940"/>
                  </a:cubicBezTo>
                  <a:cubicBezTo>
                    <a:pt x="2537199" y="1287138"/>
                    <a:pt x="2511293" y="1246113"/>
                    <a:pt x="2504228" y="1242694"/>
                  </a:cubicBezTo>
                  <a:cubicBezTo>
                    <a:pt x="2502658" y="1242694"/>
                    <a:pt x="2502658" y="1244404"/>
                    <a:pt x="2501088" y="1244404"/>
                  </a:cubicBezTo>
                  <a:cubicBezTo>
                    <a:pt x="2475182" y="1246113"/>
                    <a:pt x="2143902" y="1208507"/>
                    <a:pt x="2013588" y="1211926"/>
                  </a:cubicBezTo>
                  <a:cubicBezTo>
                    <a:pt x="1925665" y="1213636"/>
                    <a:pt x="1873853" y="1229020"/>
                    <a:pt x="1792996" y="1235857"/>
                  </a:cubicBezTo>
                  <a:cubicBezTo>
                    <a:pt x="1692513" y="1246113"/>
                    <a:pt x="1567694" y="1254660"/>
                    <a:pt x="1457005" y="1259788"/>
                  </a:cubicBezTo>
                  <a:cubicBezTo>
                    <a:pt x="1349457" y="1264916"/>
                    <a:pt x="1234058" y="1266625"/>
                    <a:pt x="1139070" y="1268335"/>
                  </a:cubicBezTo>
                  <a:cubicBezTo>
                    <a:pt x="1062923" y="1270044"/>
                    <a:pt x="998551" y="1271753"/>
                    <a:pt x="931039" y="1271753"/>
                  </a:cubicBezTo>
                  <a:cubicBezTo>
                    <a:pt x="867452" y="1273463"/>
                    <a:pt x="801510" y="1273463"/>
                    <a:pt x="745773" y="1273463"/>
                  </a:cubicBezTo>
                  <a:cubicBezTo>
                    <a:pt x="699457" y="1273463"/>
                    <a:pt x="654710" y="1273463"/>
                    <a:pt x="617814" y="1273463"/>
                  </a:cubicBezTo>
                  <a:cubicBezTo>
                    <a:pt x="590338" y="1275172"/>
                    <a:pt x="544807" y="1276881"/>
                    <a:pt x="544807" y="1276881"/>
                  </a:cubicBezTo>
                  <a:cubicBezTo>
                    <a:pt x="544022" y="1276881"/>
                    <a:pt x="541667" y="1276881"/>
                    <a:pt x="540097" y="1275172"/>
                  </a:cubicBezTo>
                  <a:cubicBezTo>
                    <a:pt x="538527" y="1275172"/>
                    <a:pt x="535387" y="1275172"/>
                    <a:pt x="535387" y="1275172"/>
                  </a:cubicBezTo>
                  <a:cubicBezTo>
                    <a:pt x="535387" y="1275172"/>
                    <a:pt x="533032" y="1271753"/>
                    <a:pt x="531461" y="1271753"/>
                  </a:cubicBezTo>
                  <a:cubicBezTo>
                    <a:pt x="529891" y="1270044"/>
                    <a:pt x="527536" y="1268335"/>
                    <a:pt x="527536" y="1268335"/>
                  </a:cubicBezTo>
                  <a:cubicBezTo>
                    <a:pt x="527536" y="1268335"/>
                    <a:pt x="525181" y="1264916"/>
                    <a:pt x="523611" y="1263207"/>
                  </a:cubicBezTo>
                  <a:cubicBezTo>
                    <a:pt x="522826" y="1259788"/>
                    <a:pt x="520471" y="1256369"/>
                    <a:pt x="520471" y="1256369"/>
                  </a:cubicBezTo>
                  <a:cubicBezTo>
                    <a:pt x="520471" y="1256369"/>
                    <a:pt x="518116" y="1252951"/>
                    <a:pt x="517331" y="1249532"/>
                  </a:cubicBezTo>
                  <a:cubicBezTo>
                    <a:pt x="516546" y="1247823"/>
                    <a:pt x="514191" y="1242694"/>
                    <a:pt x="514191" y="1242694"/>
                  </a:cubicBezTo>
                  <a:cubicBezTo>
                    <a:pt x="514191" y="1242694"/>
                    <a:pt x="512621" y="1237566"/>
                    <a:pt x="511836" y="1234148"/>
                  </a:cubicBezTo>
                  <a:cubicBezTo>
                    <a:pt x="511836" y="1230729"/>
                    <a:pt x="510266" y="1225601"/>
                    <a:pt x="510266" y="1225601"/>
                  </a:cubicBezTo>
                  <a:cubicBezTo>
                    <a:pt x="510266" y="1225601"/>
                    <a:pt x="509481" y="1218764"/>
                    <a:pt x="508696" y="1217054"/>
                  </a:cubicBezTo>
                  <a:cubicBezTo>
                    <a:pt x="508696" y="1213636"/>
                    <a:pt x="507911" y="1206798"/>
                    <a:pt x="507911" y="1206798"/>
                  </a:cubicBezTo>
                  <a:cubicBezTo>
                    <a:pt x="507911" y="1206798"/>
                    <a:pt x="507911" y="1199961"/>
                    <a:pt x="507911" y="1196542"/>
                  </a:cubicBezTo>
                  <a:cubicBezTo>
                    <a:pt x="507911" y="1194833"/>
                    <a:pt x="507911" y="1187995"/>
                    <a:pt x="507911" y="1187995"/>
                  </a:cubicBezTo>
                  <a:cubicBezTo>
                    <a:pt x="507911" y="1187995"/>
                    <a:pt x="508696" y="1181158"/>
                    <a:pt x="508696" y="1177739"/>
                  </a:cubicBezTo>
                  <a:cubicBezTo>
                    <a:pt x="509481" y="1176030"/>
                    <a:pt x="510266" y="1169193"/>
                    <a:pt x="510266" y="1169193"/>
                  </a:cubicBezTo>
                  <a:cubicBezTo>
                    <a:pt x="510266" y="1169193"/>
                    <a:pt x="511051" y="1164065"/>
                    <a:pt x="511836" y="1160646"/>
                  </a:cubicBezTo>
                  <a:cubicBezTo>
                    <a:pt x="512621" y="1157227"/>
                    <a:pt x="514191" y="1152099"/>
                    <a:pt x="514191" y="1152099"/>
                  </a:cubicBezTo>
                  <a:cubicBezTo>
                    <a:pt x="514191" y="1152099"/>
                    <a:pt x="515761" y="1146971"/>
                    <a:pt x="517331" y="1145262"/>
                  </a:cubicBezTo>
                  <a:cubicBezTo>
                    <a:pt x="518116" y="1141843"/>
                    <a:pt x="519686" y="1138424"/>
                    <a:pt x="519686" y="1136715"/>
                  </a:cubicBezTo>
                  <a:cubicBezTo>
                    <a:pt x="519686" y="1136715"/>
                    <a:pt x="522041" y="1133296"/>
                    <a:pt x="523611" y="1131587"/>
                  </a:cubicBezTo>
                  <a:cubicBezTo>
                    <a:pt x="525181" y="1129878"/>
                    <a:pt x="527536" y="1126459"/>
                    <a:pt x="527536" y="1126459"/>
                  </a:cubicBezTo>
                  <a:cubicBezTo>
                    <a:pt x="527536" y="1126459"/>
                    <a:pt x="530677" y="1124750"/>
                    <a:pt x="531461" y="1123040"/>
                  </a:cubicBezTo>
                  <a:cubicBezTo>
                    <a:pt x="532247" y="1123040"/>
                    <a:pt x="533032" y="1121331"/>
                    <a:pt x="533032" y="1121331"/>
                  </a:cubicBezTo>
                  <a:cubicBezTo>
                    <a:pt x="533032" y="1119622"/>
                    <a:pt x="480435" y="1119622"/>
                    <a:pt x="453744" y="1116203"/>
                  </a:cubicBezTo>
                  <a:cubicBezTo>
                    <a:pt x="424698" y="1112784"/>
                    <a:pt x="390942" y="1104237"/>
                    <a:pt x="365036" y="1102528"/>
                  </a:cubicBezTo>
                  <a:cubicBezTo>
                    <a:pt x="346196" y="1100819"/>
                    <a:pt x="328925" y="1099109"/>
                    <a:pt x="314795" y="1099109"/>
                  </a:cubicBezTo>
                  <a:cubicBezTo>
                    <a:pt x="304589" y="1099109"/>
                    <a:pt x="288104" y="1099109"/>
                    <a:pt x="288104" y="1099109"/>
                  </a:cubicBezTo>
                  <a:cubicBezTo>
                    <a:pt x="288104" y="1099109"/>
                    <a:pt x="284964" y="1097400"/>
                    <a:pt x="283394" y="1097400"/>
                  </a:cubicBezTo>
                  <a:cubicBezTo>
                    <a:pt x="281824" y="1097400"/>
                    <a:pt x="278684" y="1095691"/>
                    <a:pt x="278684" y="1095691"/>
                  </a:cubicBezTo>
                  <a:cubicBezTo>
                    <a:pt x="278684" y="1095691"/>
                    <a:pt x="275544" y="1093981"/>
                    <a:pt x="273974" y="1092272"/>
                  </a:cubicBezTo>
                  <a:cubicBezTo>
                    <a:pt x="273188" y="1090563"/>
                    <a:pt x="270048" y="1087144"/>
                    <a:pt x="270048" y="1087144"/>
                  </a:cubicBezTo>
                  <a:cubicBezTo>
                    <a:pt x="270048" y="1087144"/>
                    <a:pt x="267693" y="1083725"/>
                    <a:pt x="266123" y="1082016"/>
                  </a:cubicBezTo>
                  <a:cubicBezTo>
                    <a:pt x="265338" y="1078597"/>
                    <a:pt x="262983" y="1075179"/>
                    <a:pt x="262983" y="1075179"/>
                  </a:cubicBezTo>
                  <a:cubicBezTo>
                    <a:pt x="262983" y="1075179"/>
                    <a:pt x="260628" y="1070051"/>
                    <a:pt x="259843" y="1066632"/>
                  </a:cubicBezTo>
                  <a:cubicBezTo>
                    <a:pt x="259058" y="1064923"/>
                    <a:pt x="256703" y="1059794"/>
                    <a:pt x="256703" y="1059794"/>
                  </a:cubicBezTo>
                  <a:cubicBezTo>
                    <a:pt x="256703" y="1059794"/>
                    <a:pt x="255918" y="1052957"/>
                    <a:pt x="255133" y="1049538"/>
                  </a:cubicBezTo>
                  <a:cubicBezTo>
                    <a:pt x="254348" y="1047829"/>
                    <a:pt x="252778" y="1040992"/>
                    <a:pt x="252778" y="1040992"/>
                  </a:cubicBezTo>
                  <a:cubicBezTo>
                    <a:pt x="252778" y="1040992"/>
                    <a:pt x="252778" y="1034154"/>
                    <a:pt x="251993" y="1030736"/>
                  </a:cubicBezTo>
                  <a:cubicBezTo>
                    <a:pt x="251993" y="1027317"/>
                    <a:pt x="251208" y="1020479"/>
                    <a:pt x="251208" y="1020479"/>
                  </a:cubicBezTo>
                  <a:cubicBezTo>
                    <a:pt x="251208" y="1020479"/>
                    <a:pt x="251208" y="1013642"/>
                    <a:pt x="251208" y="1010223"/>
                  </a:cubicBezTo>
                  <a:cubicBezTo>
                    <a:pt x="251208" y="1006805"/>
                    <a:pt x="251993" y="999967"/>
                    <a:pt x="251993" y="999967"/>
                  </a:cubicBezTo>
                  <a:cubicBezTo>
                    <a:pt x="251993" y="999967"/>
                    <a:pt x="252778" y="994839"/>
                    <a:pt x="252778" y="991421"/>
                  </a:cubicBezTo>
                  <a:cubicBezTo>
                    <a:pt x="253563" y="988002"/>
                    <a:pt x="254348" y="981165"/>
                    <a:pt x="254348" y="981165"/>
                  </a:cubicBezTo>
                  <a:cubicBezTo>
                    <a:pt x="254348" y="981165"/>
                    <a:pt x="255918" y="976036"/>
                    <a:pt x="256703" y="972618"/>
                  </a:cubicBezTo>
                  <a:cubicBezTo>
                    <a:pt x="257488" y="969199"/>
                    <a:pt x="259058" y="964071"/>
                    <a:pt x="259058" y="964071"/>
                  </a:cubicBezTo>
                  <a:cubicBezTo>
                    <a:pt x="259058" y="964071"/>
                    <a:pt x="261413" y="958943"/>
                    <a:pt x="262198" y="955524"/>
                  </a:cubicBezTo>
                  <a:cubicBezTo>
                    <a:pt x="263768" y="953815"/>
                    <a:pt x="265338" y="948687"/>
                    <a:pt x="266123" y="948687"/>
                  </a:cubicBezTo>
                  <a:cubicBezTo>
                    <a:pt x="266123" y="948687"/>
                    <a:pt x="268478" y="945268"/>
                    <a:pt x="270048" y="943559"/>
                  </a:cubicBezTo>
                  <a:cubicBezTo>
                    <a:pt x="270833" y="941850"/>
                    <a:pt x="273974" y="938431"/>
                    <a:pt x="273974" y="938431"/>
                  </a:cubicBezTo>
                  <a:cubicBezTo>
                    <a:pt x="273974" y="938431"/>
                    <a:pt x="276329" y="936722"/>
                    <a:pt x="277899" y="935012"/>
                  </a:cubicBezTo>
                  <a:cubicBezTo>
                    <a:pt x="279469" y="935012"/>
                    <a:pt x="282609" y="931593"/>
                    <a:pt x="282609" y="931593"/>
                  </a:cubicBezTo>
                  <a:cubicBezTo>
                    <a:pt x="282609" y="931593"/>
                    <a:pt x="285749" y="931593"/>
                    <a:pt x="287319" y="931593"/>
                  </a:cubicBezTo>
                  <a:cubicBezTo>
                    <a:pt x="288889" y="931593"/>
                    <a:pt x="292029" y="931593"/>
                    <a:pt x="292029" y="931593"/>
                  </a:cubicBezTo>
                  <a:cubicBezTo>
                    <a:pt x="292029" y="931593"/>
                    <a:pt x="294384" y="929884"/>
                    <a:pt x="294384" y="929884"/>
                  </a:cubicBezTo>
                  <a:cubicBezTo>
                    <a:pt x="294384" y="929884"/>
                    <a:pt x="292029" y="928175"/>
                    <a:pt x="290459" y="926465"/>
                  </a:cubicBezTo>
                  <a:cubicBezTo>
                    <a:pt x="289674" y="924756"/>
                    <a:pt x="286534" y="923047"/>
                    <a:pt x="286534" y="923047"/>
                  </a:cubicBezTo>
                  <a:cubicBezTo>
                    <a:pt x="286534" y="923047"/>
                    <a:pt x="284179" y="917919"/>
                    <a:pt x="282609" y="916209"/>
                  </a:cubicBezTo>
                  <a:cubicBezTo>
                    <a:pt x="281824" y="914500"/>
                    <a:pt x="279469" y="909372"/>
                    <a:pt x="278684" y="909372"/>
                  </a:cubicBezTo>
                  <a:cubicBezTo>
                    <a:pt x="278684" y="909372"/>
                    <a:pt x="277114" y="904244"/>
                    <a:pt x="276329" y="902535"/>
                  </a:cubicBezTo>
                  <a:cubicBezTo>
                    <a:pt x="275544" y="900825"/>
                    <a:pt x="276329" y="900825"/>
                    <a:pt x="275544" y="899116"/>
                  </a:cubicBezTo>
                  <a:cubicBezTo>
                    <a:pt x="271618" y="895697"/>
                    <a:pt x="242573" y="893988"/>
                    <a:pt x="226872" y="887151"/>
                  </a:cubicBezTo>
                  <a:cubicBezTo>
                    <a:pt x="211172" y="880313"/>
                    <a:pt x="181341" y="861510"/>
                    <a:pt x="181341" y="861510"/>
                  </a:cubicBezTo>
                  <a:cubicBezTo>
                    <a:pt x="181341" y="861510"/>
                    <a:pt x="178986" y="858092"/>
                    <a:pt x="177416" y="858092"/>
                  </a:cubicBezTo>
                  <a:cubicBezTo>
                    <a:pt x="175845" y="856382"/>
                    <a:pt x="172705" y="852964"/>
                    <a:pt x="172705" y="852964"/>
                  </a:cubicBezTo>
                  <a:cubicBezTo>
                    <a:pt x="169565" y="849545"/>
                    <a:pt x="38466" y="822195"/>
                    <a:pt x="37681" y="822195"/>
                  </a:cubicBezTo>
                  <a:cubicBezTo>
                    <a:pt x="37681" y="822195"/>
                    <a:pt x="35326" y="820486"/>
                    <a:pt x="33756" y="820486"/>
                  </a:cubicBezTo>
                  <a:cubicBezTo>
                    <a:pt x="32186" y="820486"/>
                    <a:pt x="29046" y="818777"/>
                    <a:pt x="29046" y="818777"/>
                  </a:cubicBezTo>
                  <a:cubicBezTo>
                    <a:pt x="29046" y="818777"/>
                    <a:pt x="25906" y="817067"/>
                    <a:pt x="24336" y="815358"/>
                  </a:cubicBezTo>
                  <a:cubicBezTo>
                    <a:pt x="22766" y="813649"/>
                    <a:pt x="20411" y="811939"/>
                    <a:pt x="20411" y="811939"/>
                  </a:cubicBezTo>
                  <a:cubicBezTo>
                    <a:pt x="20411" y="811939"/>
                    <a:pt x="17271" y="806811"/>
                    <a:pt x="16486" y="805102"/>
                  </a:cubicBezTo>
                  <a:cubicBezTo>
                    <a:pt x="14915" y="803393"/>
                    <a:pt x="12560" y="799974"/>
                    <a:pt x="12560" y="799974"/>
                  </a:cubicBezTo>
                  <a:cubicBezTo>
                    <a:pt x="12560" y="799974"/>
                    <a:pt x="10205" y="794846"/>
                    <a:pt x="9420" y="791427"/>
                  </a:cubicBezTo>
                  <a:cubicBezTo>
                    <a:pt x="8635" y="789718"/>
                    <a:pt x="6280" y="784590"/>
                    <a:pt x="6280" y="784590"/>
                  </a:cubicBezTo>
                  <a:cubicBezTo>
                    <a:pt x="6280" y="784590"/>
                    <a:pt x="4710" y="777752"/>
                    <a:pt x="4710" y="776043"/>
                  </a:cubicBezTo>
                  <a:cubicBezTo>
                    <a:pt x="3925" y="772624"/>
                    <a:pt x="2355" y="765787"/>
                    <a:pt x="2355" y="765787"/>
                  </a:cubicBezTo>
                  <a:cubicBezTo>
                    <a:pt x="2355" y="765787"/>
                    <a:pt x="1570" y="760659"/>
                    <a:pt x="1570" y="757240"/>
                  </a:cubicBezTo>
                  <a:cubicBezTo>
                    <a:pt x="785" y="753821"/>
                    <a:pt x="0" y="746984"/>
                    <a:pt x="0" y="746984"/>
                  </a:cubicBezTo>
                </a:path>
              </a:pathLst>
            </a:custGeom>
            <a:solidFill>
              <a:srgbClr val="E7BF86"/>
            </a:solidFill>
            <a:ln cap="sq">
              <a:noFill/>
              <a:prstDash val="solid"/>
              <a:miter/>
            </a:ln>
          </p:spPr>
        </p:sp>
      </p:grpSp>
      <p:sp>
        <p:nvSpPr>
          <p:cNvPr id="29" name="TextBox 29">
            <a:extLst>
              <a:ext uri="{FF2B5EF4-FFF2-40B4-BE49-F238E27FC236}">
                <a16:creationId xmlns:a16="http://schemas.microsoft.com/office/drawing/2014/main" id="{1269541E-7D1A-E73F-3AD4-67B82348676C}"/>
              </a:ext>
            </a:extLst>
          </p:cNvPr>
          <p:cNvSpPr txBox="1"/>
          <p:nvPr/>
        </p:nvSpPr>
        <p:spPr>
          <a:xfrm>
            <a:off x="16861125" y="8890585"/>
            <a:ext cx="530594" cy="705321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50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32" b="0" i="0" u="none" strike="noStrike" kern="1200" cap="none" spc="0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Yekan Bakh" panose="01000504000000020004" pitchFamily="2" charset="-78"/>
                <a:ea typeface="Canva Sans"/>
                <a:cs typeface="Yekan Bakh" panose="01000504000000020004" pitchFamily="2" charset="-78"/>
                <a:sym typeface="Canva Sans"/>
              </a:rPr>
              <a:t>38</a:t>
            </a: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2F30AA04-6543-5501-5DA3-1B455BFC08BA}"/>
              </a:ext>
            </a:extLst>
          </p:cNvPr>
          <p:cNvSpPr txBox="1"/>
          <p:nvPr/>
        </p:nvSpPr>
        <p:spPr>
          <a:xfrm>
            <a:off x="304800" y="393474"/>
            <a:ext cx="17269575" cy="9489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147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800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 گفتار تن !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FFFAEA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  <a:p>
            <a:pPr marL="0" marR="0" lvl="0" indent="0" algn="ctr" defTabSz="914400" rtl="1" eaLnBrk="1" fontAlgn="auto" latinLnBrk="0" hangingPunct="1">
              <a:lnSpc>
                <a:spcPts val="147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800" b="1" dirty="0">
                <a:solidFill>
                  <a:srgbClr val="FFFAEA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در ارتباطات موثر، </a:t>
            </a:r>
          </a:p>
          <a:p>
            <a:pPr marL="0" marR="0" lvl="0" indent="0" algn="ctr" defTabSz="914400" rtl="1" eaLnBrk="1" fontAlgn="auto" latinLnBrk="0" hangingPunct="1">
              <a:lnSpc>
                <a:spcPts val="147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1" i="0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93 درصد زبان بدن </a:t>
            </a:r>
            <a:r>
              <a:rPr kumimoji="0" lang="fa-IR" sz="4800" b="1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و تنها 7 درصد کلمات شما مهمند.</a:t>
            </a:r>
          </a:p>
          <a:p>
            <a:pPr marL="0" marR="0" lvl="0" indent="0" algn="ctr" defTabSz="914400" rtl="1" eaLnBrk="1" fontAlgn="auto" latinLnBrk="0" hangingPunct="1">
              <a:lnSpc>
                <a:spcPts val="147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800" b="1" dirty="0">
                <a:solidFill>
                  <a:schemeClr val="tx1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( آلبرت محرابیان 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DM Serif Display"/>
              <a:cs typeface="Arial" panose="020B0604020202020204" pitchFamily="34" charset="0"/>
              <a:sym typeface="DM Serif Display"/>
              <a:rtl/>
            </a:endParaRPr>
          </a:p>
          <a:p>
            <a:pPr marL="0" marR="0" lvl="0" indent="0" algn="r" defTabSz="914400" rtl="1" eaLnBrk="1" fontAlgn="auto" latinLnBrk="0" hangingPunct="1">
              <a:lnSpc>
                <a:spcPts val="147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880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23558D8-0890-160D-757E-F1057E1455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770" y="6272288"/>
            <a:ext cx="6295108" cy="35311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57BC0A1-1185-CDC1-86FE-76013824D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68889" y="551576"/>
            <a:ext cx="3286125" cy="31623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3285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0A475C-176D-E568-F537-658B12B36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6EC9FDF-174A-039E-7C4A-67CE64335D40}"/>
              </a:ext>
            </a:extLst>
          </p:cNvPr>
          <p:cNvSpPr/>
          <p:nvPr/>
        </p:nvSpPr>
        <p:spPr>
          <a:xfrm>
            <a:off x="-185500" y="0"/>
            <a:ext cx="186590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2D4C5A1D-D7F4-8AE1-617C-CC7C507A7036}"/>
              </a:ext>
            </a:extLst>
          </p:cNvPr>
          <p:cNvGrpSpPr/>
          <p:nvPr/>
        </p:nvGrpSpPr>
        <p:grpSpPr>
          <a:xfrm>
            <a:off x="487792" y="516923"/>
            <a:ext cx="17312417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EA5F1DA-30F3-606B-485B-2133DE8FB14A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5108A51A-47B1-E94B-EB42-003333CCD62E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FACE6FC6-E5ED-13DB-0EE4-F871DF7B49EB}"/>
              </a:ext>
            </a:extLst>
          </p:cNvPr>
          <p:cNvGrpSpPr/>
          <p:nvPr/>
        </p:nvGrpSpPr>
        <p:grpSpPr>
          <a:xfrm>
            <a:off x="685800" y="727356"/>
            <a:ext cx="16866728" cy="8832287"/>
            <a:chOff x="0" y="0"/>
            <a:chExt cx="4442266" cy="2326199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217554F-92E7-1257-8EF1-B929F6A203C3}"/>
                </a:ext>
              </a:extLst>
            </p:cNvPr>
            <p:cNvSpPr/>
            <p:nvPr/>
          </p:nvSpPr>
          <p:spPr>
            <a:xfrm>
              <a:off x="0" y="0"/>
              <a:ext cx="4442266" cy="2326199"/>
            </a:xfrm>
            <a:custGeom>
              <a:avLst/>
              <a:gdLst/>
              <a:ahLst/>
              <a:cxnLst/>
              <a:rect l="l" t="t" r="r" b="b"/>
              <a:pathLst>
                <a:path w="4442266" h="2326199">
                  <a:moveTo>
                    <a:pt x="0" y="0"/>
                  </a:moveTo>
                  <a:lnTo>
                    <a:pt x="4442266" y="0"/>
                  </a:lnTo>
                  <a:lnTo>
                    <a:pt x="4442266" y="2326199"/>
                  </a:lnTo>
                  <a:lnTo>
                    <a:pt x="0" y="2326199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9BD1709A-D79B-EBC8-3E72-763C8B79DB15}"/>
                </a:ext>
              </a:extLst>
            </p:cNvPr>
            <p:cNvSpPr txBox="1"/>
            <p:nvPr/>
          </p:nvSpPr>
          <p:spPr>
            <a:xfrm>
              <a:off x="0" y="-38100"/>
              <a:ext cx="4442266" cy="2364299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7E93023E-86AB-D987-4D05-E131122E72AF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1DD482EF-7B1A-D053-8CAA-A67FD0575E7B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14B3336-B62D-7413-F031-DEF0E129971B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4A455AB6-5EC1-58B1-356C-0D9922974DC3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A3531D42-ECEF-6D76-3392-9CEA4CF0259D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A791B0B8-22F7-4726-CF51-5DFC85968C63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E112D70-BBD3-8707-96DA-CB543BDDD77C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B0830B95-451D-447C-0BF9-3CAEB2660AFD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833DDAE3-91F8-0A9D-9746-B739F8691FC5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663D4280-8F4D-7DD8-FC89-BDFC39B5CA9B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C5460A29-5F0E-FA03-7AFA-D2F00D7222D2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D6E7917-F77C-3DA6-9C9E-37EC60D82F49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471E73FE-DE4C-FD71-B3B3-B42E5766218C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E867449B-502F-8B49-8F1F-148667EC6855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8F39F794-29B0-DED1-16CF-CC006E189BFB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F9096978-61DC-FF94-4510-6E32C3BC55F4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0" name="TextBox 30">
            <a:extLst>
              <a:ext uri="{FF2B5EF4-FFF2-40B4-BE49-F238E27FC236}">
                <a16:creationId xmlns:a16="http://schemas.microsoft.com/office/drawing/2014/main" id="{40FCB75C-06AF-0FEF-D9BD-254CB6B8A608}"/>
              </a:ext>
            </a:extLst>
          </p:cNvPr>
          <p:cNvSpPr txBox="1"/>
          <p:nvPr/>
        </p:nvSpPr>
        <p:spPr>
          <a:xfrm>
            <a:off x="9106374" y="1078088"/>
            <a:ext cx="8205542" cy="11541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7200" b="0" i="1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60000"/>
                    <a:lumOff val="40000"/>
                  </a:srgbClr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                 فرمول زبان بدن ؛</a:t>
            </a:r>
          </a:p>
        </p:txBody>
      </p:sp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87F961F7-9482-1BBD-C862-2644F09155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9586150"/>
              </p:ext>
            </p:extLst>
          </p:nvPr>
        </p:nvGraphicFramePr>
        <p:xfrm>
          <a:off x="2078270" y="1723690"/>
          <a:ext cx="13672798" cy="7493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00533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BB9156-E76D-106C-FD28-530A41BE7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00537CD-D1DA-6BFD-E152-9E2450871632}"/>
              </a:ext>
            </a:extLst>
          </p:cNvPr>
          <p:cNvSpPr/>
          <p:nvPr/>
        </p:nvSpPr>
        <p:spPr>
          <a:xfrm>
            <a:off x="-185500" y="0"/>
            <a:ext cx="186590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BAADADEE-CF3B-7340-6FAD-7F65E12D298F}"/>
              </a:ext>
            </a:extLst>
          </p:cNvPr>
          <p:cNvGrpSpPr/>
          <p:nvPr/>
        </p:nvGrpSpPr>
        <p:grpSpPr>
          <a:xfrm>
            <a:off x="487792" y="516923"/>
            <a:ext cx="17312417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DDBD452-9E01-8464-C497-88760D7DB8CA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F7E7EDCE-6321-EF11-3D71-31D732BFEBE5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B431227C-BFE0-3DD2-7F07-81E95155A9A0}"/>
              </a:ext>
            </a:extLst>
          </p:cNvPr>
          <p:cNvGrpSpPr/>
          <p:nvPr/>
        </p:nvGrpSpPr>
        <p:grpSpPr>
          <a:xfrm>
            <a:off x="487791" y="516923"/>
            <a:ext cx="16866728" cy="8832287"/>
            <a:chOff x="0" y="0"/>
            <a:chExt cx="4442266" cy="2326199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855D5BF-B69A-BE68-CC5C-7A128AA8D096}"/>
                </a:ext>
              </a:extLst>
            </p:cNvPr>
            <p:cNvSpPr/>
            <p:nvPr/>
          </p:nvSpPr>
          <p:spPr>
            <a:xfrm>
              <a:off x="0" y="0"/>
              <a:ext cx="4442266" cy="2326199"/>
            </a:xfrm>
            <a:custGeom>
              <a:avLst/>
              <a:gdLst/>
              <a:ahLst/>
              <a:cxnLst/>
              <a:rect l="l" t="t" r="r" b="b"/>
              <a:pathLst>
                <a:path w="4442266" h="2326199">
                  <a:moveTo>
                    <a:pt x="0" y="0"/>
                  </a:moveTo>
                  <a:lnTo>
                    <a:pt x="4442266" y="0"/>
                  </a:lnTo>
                  <a:lnTo>
                    <a:pt x="4442266" y="2326199"/>
                  </a:lnTo>
                  <a:lnTo>
                    <a:pt x="0" y="23261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4AAD"/>
              </a:solidFill>
              <a:prstDash val="solid"/>
              <a:miter/>
            </a:ln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958BDE55-0624-479F-093D-646587BE7858}"/>
                </a:ext>
              </a:extLst>
            </p:cNvPr>
            <p:cNvSpPr txBox="1"/>
            <p:nvPr/>
          </p:nvSpPr>
          <p:spPr>
            <a:xfrm>
              <a:off x="0" y="-38100"/>
              <a:ext cx="4442266" cy="2364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8A67EDDC-5FEC-2BE0-A7C6-59655B22E5CA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45C14F2A-28E4-7CAE-037E-C41E6AF73A78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E79A1B40-115E-0BC2-F0FB-3764AE30295F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068133C-113B-93ED-7EE5-7C337231DB35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95D1FAB9-4FC2-4AE4-252A-66D35C823695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99F886CF-80F2-74C6-9BBE-023521C70028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D0521DCC-F37B-1ADC-B24C-F3D79E86B758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B633CEFC-974B-F311-AE17-E5369A965A00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F4A2AF8D-DCEE-46E8-0CA9-44D99977E799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6AED10B5-58B7-EB17-1D3A-B942717EFDAB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B95FA676-6A0A-61A0-236B-721574A4B181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5B91CFC8-FBA9-AF40-6C4F-6470D7FC5773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28">
            <a:extLst>
              <a:ext uri="{FF2B5EF4-FFF2-40B4-BE49-F238E27FC236}">
                <a16:creationId xmlns:a16="http://schemas.microsoft.com/office/drawing/2014/main" id="{2C40FD28-64AA-420B-15FD-A13F10C753A3}"/>
              </a:ext>
            </a:extLst>
          </p:cNvPr>
          <p:cNvGrpSpPr/>
          <p:nvPr/>
        </p:nvGrpSpPr>
        <p:grpSpPr>
          <a:xfrm>
            <a:off x="8763000" y="1171350"/>
            <a:ext cx="4240900" cy="1057639"/>
            <a:chOff x="0" y="0"/>
            <a:chExt cx="8954770" cy="1410186"/>
          </a:xfrm>
        </p:grpSpPr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0BA284A6-63CC-877F-BE8B-731BD21A3381}"/>
                </a:ext>
              </a:extLst>
            </p:cNvPr>
            <p:cNvSpPr/>
            <p:nvPr/>
          </p:nvSpPr>
          <p:spPr>
            <a:xfrm>
              <a:off x="50800" y="40170"/>
              <a:ext cx="8853170" cy="1326674"/>
            </a:xfrm>
            <a:custGeom>
              <a:avLst/>
              <a:gdLst/>
              <a:ahLst/>
              <a:cxnLst/>
              <a:rect l="l" t="t" r="r" b="b"/>
              <a:pathLst>
                <a:path w="8853170" h="1326674">
                  <a:moveTo>
                    <a:pt x="0" y="723064"/>
                  </a:moveTo>
                  <a:cubicBezTo>
                    <a:pt x="0" y="723064"/>
                    <a:pt x="1270" y="718835"/>
                    <a:pt x="1270" y="716721"/>
                  </a:cubicBezTo>
                  <a:cubicBezTo>
                    <a:pt x="2540" y="714607"/>
                    <a:pt x="3810" y="711436"/>
                    <a:pt x="3810" y="711436"/>
                  </a:cubicBezTo>
                  <a:cubicBezTo>
                    <a:pt x="3810" y="711436"/>
                    <a:pt x="5080" y="707207"/>
                    <a:pt x="6350" y="705093"/>
                  </a:cubicBezTo>
                  <a:cubicBezTo>
                    <a:pt x="7620" y="704036"/>
                    <a:pt x="8890" y="699807"/>
                    <a:pt x="8890" y="699807"/>
                  </a:cubicBezTo>
                  <a:cubicBezTo>
                    <a:pt x="10160" y="699807"/>
                    <a:pt x="12700" y="696636"/>
                    <a:pt x="13970" y="695579"/>
                  </a:cubicBezTo>
                  <a:cubicBezTo>
                    <a:pt x="15240" y="693465"/>
                    <a:pt x="19050" y="690293"/>
                    <a:pt x="19050" y="690293"/>
                  </a:cubicBezTo>
                  <a:cubicBezTo>
                    <a:pt x="19050" y="690293"/>
                    <a:pt x="22860" y="688179"/>
                    <a:pt x="24130" y="687122"/>
                  </a:cubicBezTo>
                  <a:cubicBezTo>
                    <a:pt x="26670" y="686065"/>
                    <a:pt x="30480" y="682894"/>
                    <a:pt x="30480" y="682894"/>
                  </a:cubicBezTo>
                  <a:cubicBezTo>
                    <a:pt x="30480" y="682894"/>
                    <a:pt x="34290" y="681837"/>
                    <a:pt x="36830" y="680779"/>
                  </a:cubicBezTo>
                  <a:cubicBezTo>
                    <a:pt x="39370" y="679722"/>
                    <a:pt x="40640" y="679722"/>
                    <a:pt x="43180" y="678665"/>
                  </a:cubicBezTo>
                  <a:cubicBezTo>
                    <a:pt x="52070" y="674437"/>
                    <a:pt x="69850" y="659637"/>
                    <a:pt x="90170" y="651180"/>
                  </a:cubicBezTo>
                  <a:cubicBezTo>
                    <a:pt x="123190" y="637438"/>
                    <a:pt x="177800" y="627924"/>
                    <a:pt x="229870" y="617353"/>
                  </a:cubicBezTo>
                  <a:cubicBezTo>
                    <a:pt x="295910" y="603610"/>
                    <a:pt x="405130" y="585639"/>
                    <a:pt x="455930" y="579297"/>
                  </a:cubicBezTo>
                  <a:cubicBezTo>
                    <a:pt x="482600" y="575068"/>
                    <a:pt x="514350" y="574011"/>
                    <a:pt x="515620" y="571897"/>
                  </a:cubicBezTo>
                  <a:cubicBezTo>
                    <a:pt x="515620" y="571897"/>
                    <a:pt x="514350" y="567669"/>
                    <a:pt x="514350" y="565554"/>
                  </a:cubicBezTo>
                  <a:cubicBezTo>
                    <a:pt x="513080" y="563440"/>
                    <a:pt x="513080" y="560269"/>
                    <a:pt x="513080" y="559212"/>
                  </a:cubicBezTo>
                  <a:cubicBezTo>
                    <a:pt x="513080" y="559212"/>
                    <a:pt x="513080" y="556040"/>
                    <a:pt x="513080" y="553926"/>
                  </a:cubicBezTo>
                  <a:cubicBezTo>
                    <a:pt x="513080" y="551812"/>
                    <a:pt x="514350" y="547584"/>
                    <a:pt x="514350" y="547584"/>
                  </a:cubicBezTo>
                  <a:cubicBezTo>
                    <a:pt x="514350" y="547584"/>
                    <a:pt x="515620" y="543355"/>
                    <a:pt x="516890" y="542298"/>
                  </a:cubicBezTo>
                  <a:cubicBezTo>
                    <a:pt x="516890" y="540184"/>
                    <a:pt x="518160" y="535955"/>
                    <a:pt x="518160" y="535955"/>
                  </a:cubicBezTo>
                  <a:cubicBezTo>
                    <a:pt x="518160" y="535955"/>
                    <a:pt x="520700" y="532784"/>
                    <a:pt x="521970" y="530670"/>
                  </a:cubicBezTo>
                  <a:cubicBezTo>
                    <a:pt x="524510" y="529613"/>
                    <a:pt x="527050" y="525384"/>
                    <a:pt x="527050" y="525384"/>
                  </a:cubicBezTo>
                  <a:cubicBezTo>
                    <a:pt x="527050" y="525384"/>
                    <a:pt x="529590" y="523270"/>
                    <a:pt x="532130" y="521156"/>
                  </a:cubicBezTo>
                  <a:cubicBezTo>
                    <a:pt x="533400" y="520099"/>
                    <a:pt x="537210" y="517984"/>
                    <a:pt x="537210" y="516927"/>
                  </a:cubicBezTo>
                  <a:cubicBezTo>
                    <a:pt x="537210" y="516927"/>
                    <a:pt x="541020" y="515870"/>
                    <a:pt x="543560" y="514813"/>
                  </a:cubicBezTo>
                  <a:cubicBezTo>
                    <a:pt x="546100" y="513756"/>
                    <a:pt x="549910" y="511642"/>
                    <a:pt x="549910" y="511642"/>
                  </a:cubicBezTo>
                  <a:cubicBezTo>
                    <a:pt x="549910" y="511642"/>
                    <a:pt x="554990" y="510585"/>
                    <a:pt x="556260" y="509528"/>
                  </a:cubicBezTo>
                  <a:cubicBezTo>
                    <a:pt x="558800" y="509528"/>
                    <a:pt x="563880" y="508470"/>
                    <a:pt x="563880" y="508470"/>
                  </a:cubicBezTo>
                  <a:cubicBezTo>
                    <a:pt x="563880" y="508470"/>
                    <a:pt x="612140" y="504242"/>
                    <a:pt x="631190" y="502128"/>
                  </a:cubicBezTo>
                  <a:cubicBezTo>
                    <a:pt x="647700" y="501071"/>
                    <a:pt x="670560" y="501071"/>
                    <a:pt x="674370" y="496842"/>
                  </a:cubicBezTo>
                  <a:cubicBezTo>
                    <a:pt x="675640" y="495785"/>
                    <a:pt x="673100" y="493671"/>
                    <a:pt x="671830" y="491557"/>
                  </a:cubicBezTo>
                  <a:cubicBezTo>
                    <a:pt x="671830" y="489442"/>
                    <a:pt x="669290" y="486271"/>
                    <a:pt x="669290" y="485214"/>
                  </a:cubicBezTo>
                  <a:cubicBezTo>
                    <a:pt x="669290" y="485214"/>
                    <a:pt x="669290" y="482043"/>
                    <a:pt x="669290" y="479928"/>
                  </a:cubicBezTo>
                  <a:cubicBezTo>
                    <a:pt x="669290" y="477814"/>
                    <a:pt x="669290" y="473586"/>
                    <a:pt x="669290" y="473586"/>
                  </a:cubicBezTo>
                  <a:cubicBezTo>
                    <a:pt x="669290" y="473586"/>
                    <a:pt x="669290" y="469357"/>
                    <a:pt x="670560" y="467243"/>
                  </a:cubicBezTo>
                  <a:cubicBezTo>
                    <a:pt x="670560" y="465129"/>
                    <a:pt x="671830" y="461958"/>
                    <a:pt x="671830" y="460900"/>
                  </a:cubicBezTo>
                  <a:cubicBezTo>
                    <a:pt x="671830" y="460900"/>
                    <a:pt x="674370" y="456672"/>
                    <a:pt x="674370" y="455615"/>
                  </a:cubicBezTo>
                  <a:cubicBezTo>
                    <a:pt x="673100" y="453501"/>
                    <a:pt x="593090" y="449272"/>
                    <a:pt x="593090" y="449272"/>
                  </a:cubicBezTo>
                  <a:cubicBezTo>
                    <a:pt x="593090" y="450329"/>
                    <a:pt x="588010" y="450329"/>
                    <a:pt x="585470" y="450329"/>
                  </a:cubicBezTo>
                  <a:cubicBezTo>
                    <a:pt x="582930" y="450329"/>
                    <a:pt x="579120" y="450329"/>
                    <a:pt x="577850" y="450329"/>
                  </a:cubicBezTo>
                  <a:cubicBezTo>
                    <a:pt x="577850" y="450329"/>
                    <a:pt x="574040" y="450329"/>
                    <a:pt x="571500" y="449272"/>
                  </a:cubicBezTo>
                  <a:cubicBezTo>
                    <a:pt x="568960" y="449272"/>
                    <a:pt x="563880" y="448215"/>
                    <a:pt x="563880" y="448215"/>
                  </a:cubicBezTo>
                  <a:cubicBezTo>
                    <a:pt x="563880" y="448215"/>
                    <a:pt x="560070" y="447158"/>
                    <a:pt x="557530" y="446101"/>
                  </a:cubicBezTo>
                  <a:cubicBezTo>
                    <a:pt x="554990" y="445044"/>
                    <a:pt x="551180" y="443987"/>
                    <a:pt x="551180" y="443987"/>
                  </a:cubicBezTo>
                  <a:cubicBezTo>
                    <a:pt x="551180" y="443987"/>
                    <a:pt x="547370" y="440815"/>
                    <a:pt x="544830" y="439758"/>
                  </a:cubicBezTo>
                  <a:cubicBezTo>
                    <a:pt x="543560" y="438701"/>
                    <a:pt x="539750" y="436587"/>
                    <a:pt x="539750" y="436587"/>
                  </a:cubicBezTo>
                  <a:cubicBezTo>
                    <a:pt x="539750" y="435530"/>
                    <a:pt x="535940" y="433416"/>
                    <a:pt x="534670" y="431301"/>
                  </a:cubicBezTo>
                  <a:cubicBezTo>
                    <a:pt x="533400" y="430244"/>
                    <a:pt x="530860" y="427073"/>
                    <a:pt x="529590" y="427073"/>
                  </a:cubicBezTo>
                  <a:cubicBezTo>
                    <a:pt x="529590" y="426016"/>
                    <a:pt x="528320" y="422844"/>
                    <a:pt x="527050" y="420730"/>
                  </a:cubicBezTo>
                  <a:cubicBezTo>
                    <a:pt x="525780" y="419673"/>
                    <a:pt x="524510" y="415445"/>
                    <a:pt x="524510" y="415445"/>
                  </a:cubicBezTo>
                  <a:cubicBezTo>
                    <a:pt x="524510" y="415445"/>
                    <a:pt x="523240" y="411216"/>
                    <a:pt x="523240" y="409102"/>
                  </a:cubicBezTo>
                  <a:cubicBezTo>
                    <a:pt x="521970" y="408045"/>
                    <a:pt x="521970" y="403816"/>
                    <a:pt x="521970" y="403816"/>
                  </a:cubicBezTo>
                  <a:cubicBezTo>
                    <a:pt x="521970" y="403816"/>
                    <a:pt x="521970" y="399588"/>
                    <a:pt x="521970" y="397474"/>
                  </a:cubicBezTo>
                  <a:cubicBezTo>
                    <a:pt x="521970" y="395360"/>
                    <a:pt x="521970" y="391131"/>
                    <a:pt x="521970" y="391131"/>
                  </a:cubicBezTo>
                  <a:cubicBezTo>
                    <a:pt x="521970" y="391131"/>
                    <a:pt x="523240" y="387960"/>
                    <a:pt x="524510" y="385846"/>
                  </a:cubicBezTo>
                  <a:cubicBezTo>
                    <a:pt x="525780" y="383731"/>
                    <a:pt x="527050" y="379503"/>
                    <a:pt x="527050" y="379503"/>
                  </a:cubicBezTo>
                  <a:cubicBezTo>
                    <a:pt x="527050" y="379503"/>
                    <a:pt x="529590" y="376332"/>
                    <a:pt x="530860" y="374217"/>
                  </a:cubicBezTo>
                  <a:cubicBezTo>
                    <a:pt x="532130" y="373160"/>
                    <a:pt x="533400" y="369989"/>
                    <a:pt x="534670" y="369989"/>
                  </a:cubicBezTo>
                  <a:cubicBezTo>
                    <a:pt x="534670" y="369989"/>
                    <a:pt x="534670" y="369989"/>
                    <a:pt x="534670" y="368932"/>
                  </a:cubicBezTo>
                  <a:cubicBezTo>
                    <a:pt x="534670" y="368932"/>
                    <a:pt x="537210" y="366818"/>
                    <a:pt x="539750" y="364703"/>
                  </a:cubicBezTo>
                  <a:cubicBezTo>
                    <a:pt x="541020" y="363646"/>
                    <a:pt x="544830" y="360475"/>
                    <a:pt x="544830" y="360475"/>
                  </a:cubicBezTo>
                  <a:cubicBezTo>
                    <a:pt x="544830" y="360475"/>
                    <a:pt x="548640" y="358361"/>
                    <a:pt x="549910" y="357304"/>
                  </a:cubicBezTo>
                  <a:cubicBezTo>
                    <a:pt x="552450" y="356246"/>
                    <a:pt x="556260" y="354132"/>
                    <a:pt x="556260" y="354132"/>
                  </a:cubicBezTo>
                  <a:cubicBezTo>
                    <a:pt x="556260" y="354132"/>
                    <a:pt x="561340" y="353075"/>
                    <a:pt x="563880" y="353075"/>
                  </a:cubicBezTo>
                  <a:cubicBezTo>
                    <a:pt x="566420" y="352018"/>
                    <a:pt x="567690" y="352018"/>
                    <a:pt x="570230" y="350961"/>
                  </a:cubicBezTo>
                  <a:cubicBezTo>
                    <a:pt x="577850" y="348847"/>
                    <a:pt x="589280" y="346732"/>
                    <a:pt x="603250" y="344618"/>
                  </a:cubicBezTo>
                  <a:cubicBezTo>
                    <a:pt x="631190" y="339333"/>
                    <a:pt x="681990" y="331933"/>
                    <a:pt x="727710" y="325590"/>
                  </a:cubicBezTo>
                  <a:cubicBezTo>
                    <a:pt x="786130" y="318190"/>
                    <a:pt x="900430" y="303391"/>
                    <a:pt x="924560" y="300220"/>
                  </a:cubicBezTo>
                  <a:cubicBezTo>
                    <a:pt x="930910" y="299162"/>
                    <a:pt x="935990" y="299162"/>
                    <a:pt x="935990" y="299162"/>
                  </a:cubicBezTo>
                  <a:cubicBezTo>
                    <a:pt x="935990" y="298105"/>
                    <a:pt x="932180" y="298105"/>
                    <a:pt x="932180" y="298105"/>
                  </a:cubicBezTo>
                  <a:cubicBezTo>
                    <a:pt x="932180" y="298105"/>
                    <a:pt x="928370" y="297048"/>
                    <a:pt x="925830" y="295991"/>
                  </a:cubicBezTo>
                  <a:cubicBezTo>
                    <a:pt x="923290" y="295991"/>
                    <a:pt x="919480" y="293877"/>
                    <a:pt x="918210" y="293877"/>
                  </a:cubicBezTo>
                  <a:cubicBezTo>
                    <a:pt x="918210" y="293877"/>
                    <a:pt x="914400" y="291763"/>
                    <a:pt x="913130" y="290706"/>
                  </a:cubicBezTo>
                  <a:cubicBezTo>
                    <a:pt x="910590" y="289648"/>
                    <a:pt x="906780" y="287534"/>
                    <a:pt x="906780" y="287534"/>
                  </a:cubicBezTo>
                  <a:cubicBezTo>
                    <a:pt x="906780" y="287534"/>
                    <a:pt x="902970" y="284363"/>
                    <a:pt x="901700" y="283306"/>
                  </a:cubicBezTo>
                  <a:cubicBezTo>
                    <a:pt x="900430" y="281192"/>
                    <a:pt x="896620" y="278020"/>
                    <a:pt x="896620" y="278020"/>
                  </a:cubicBezTo>
                  <a:cubicBezTo>
                    <a:pt x="896620" y="278020"/>
                    <a:pt x="894080" y="274849"/>
                    <a:pt x="892810" y="272735"/>
                  </a:cubicBezTo>
                  <a:cubicBezTo>
                    <a:pt x="891540" y="270620"/>
                    <a:pt x="890270" y="267449"/>
                    <a:pt x="890270" y="267449"/>
                  </a:cubicBezTo>
                  <a:cubicBezTo>
                    <a:pt x="890270" y="267449"/>
                    <a:pt x="889000" y="263221"/>
                    <a:pt x="887730" y="261106"/>
                  </a:cubicBezTo>
                  <a:cubicBezTo>
                    <a:pt x="887730" y="260049"/>
                    <a:pt x="886460" y="255821"/>
                    <a:pt x="886460" y="255821"/>
                  </a:cubicBezTo>
                  <a:cubicBezTo>
                    <a:pt x="886460" y="255821"/>
                    <a:pt x="886460" y="251592"/>
                    <a:pt x="886460" y="249478"/>
                  </a:cubicBezTo>
                  <a:cubicBezTo>
                    <a:pt x="886460" y="247364"/>
                    <a:pt x="886460" y="243136"/>
                    <a:pt x="886460" y="243136"/>
                  </a:cubicBezTo>
                  <a:cubicBezTo>
                    <a:pt x="886460" y="243136"/>
                    <a:pt x="887730" y="238907"/>
                    <a:pt x="887730" y="237850"/>
                  </a:cubicBezTo>
                  <a:cubicBezTo>
                    <a:pt x="887730" y="235736"/>
                    <a:pt x="889000" y="231507"/>
                    <a:pt x="889000" y="231507"/>
                  </a:cubicBezTo>
                  <a:cubicBezTo>
                    <a:pt x="889000" y="231507"/>
                    <a:pt x="891540" y="228336"/>
                    <a:pt x="892810" y="226222"/>
                  </a:cubicBezTo>
                  <a:cubicBezTo>
                    <a:pt x="894080" y="224108"/>
                    <a:pt x="896620" y="220936"/>
                    <a:pt x="896620" y="220936"/>
                  </a:cubicBezTo>
                  <a:cubicBezTo>
                    <a:pt x="896620" y="220936"/>
                    <a:pt x="899160" y="217765"/>
                    <a:pt x="900430" y="215651"/>
                  </a:cubicBezTo>
                  <a:cubicBezTo>
                    <a:pt x="902970" y="214594"/>
                    <a:pt x="905510" y="211422"/>
                    <a:pt x="905510" y="211422"/>
                  </a:cubicBezTo>
                  <a:cubicBezTo>
                    <a:pt x="905510" y="211422"/>
                    <a:pt x="909320" y="209308"/>
                    <a:pt x="911860" y="208251"/>
                  </a:cubicBezTo>
                  <a:cubicBezTo>
                    <a:pt x="913130" y="207194"/>
                    <a:pt x="918210" y="204023"/>
                    <a:pt x="918210" y="204023"/>
                  </a:cubicBezTo>
                  <a:cubicBezTo>
                    <a:pt x="918210" y="204023"/>
                    <a:pt x="922020" y="202965"/>
                    <a:pt x="924560" y="201908"/>
                  </a:cubicBezTo>
                  <a:cubicBezTo>
                    <a:pt x="927100" y="200851"/>
                    <a:pt x="930910" y="199794"/>
                    <a:pt x="930910" y="199794"/>
                  </a:cubicBezTo>
                  <a:cubicBezTo>
                    <a:pt x="930910" y="199794"/>
                    <a:pt x="935990" y="199794"/>
                    <a:pt x="938530" y="198737"/>
                  </a:cubicBezTo>
                  <a:cubicBezTo>
                    <a:pt x="941070" y="198737"/>
                    <a:pt x="946150" y="198737"/>
                    <a:pt x="946150" y="198737"/>
                  </a:cubicBezTo>
                  <a:cubicBezTo>
                    <a:pt x="946150" y="198737"/>
                    <a:pt x="1057910" y="199794"/>
                    <a:pt x="1102360" y="199794"/>
                  </a:cubicBezTo>
                  <a:cubicBezTo>
                    <a:pt x="1135380" y="199794"/>
                    <a:pt x="1154430" y="199794"/>
                    <a:pt x="1188720" y="198737"/>
                  </a:cubicBezTo>
                  <a:cubicBezTo>
                    <a:pt x="1242060" y="197680"/>
                    <a:pt x="1322070" y="196623"/>
                    <a:pt x="1393190" y="194509"/>
                  </a:cubicBezTo>
                  <a:cubicBezTo>
                    <a:pt x="1473200" y="193451"/>
                    <a:pt x="1644650" y="191337"/>
                    <a:pt x="1644650" y="189223"/>
                  </a:cubicBezTo>
                  <a:cubicBezTo>
                    <a:pt x="1644650" y="186052"/>
                    <a:pt x="1529080" y="183937"/>
                    <a:pt x="1452880" y="178652"/>
                  </a:cubicBezTo>
                  <a:cubicBezTo>
                    <a:pt x="1339850" y="170195"/>
                    <a:pt x="1029970" y="137425"/>
                    <a:pt x="1028700" y="137425"/>
                  </a:cubicBezTo>
                  <a:cubicBezTo>
                    <a:pt x="1028700" y="137425"/>
                    <a:pt x="1023620" y="136367"/>
                    <a:pt x="1021080" y="136367"/>
                  </a:cubicBezTo>
                  <a:cubicBezTo>
                    <a:pt x="1018540" y="136367"/>
                    <a:pt x="1013460" y="136367"/>
                    <a:pt x="1013460" y="136367"/>
                  </a:cubicBezTo>
                  <a:cubicBezTo>
                    <a:pt x="1013460" y="136367"/>
                    <a:pt x="1008380" y="135310"/>
                    <a:pt x="1005840" y="135310"/>
                  </a:cubicBezTo>
                  <a:cubicBezTo>
                    <a:pt x="1004570" y="134253"/>
                    <a:pt x="999490" y="133196"/>
                    <a:pt x="999490" y="133196"/>
                  </a:cubicBezTo>
                  <a:cubicBezTo>
                    <a:pt x="999490" y="133196"/>
                    <a:pt x="994410" y="131082"/>
                    <a:pt x="991870" y="130025"/>
                  </a:cubicBezTo>
                  <a:cubicBezTo>
                    <a:pt x="990600" y="128968"/>
                    <a:pt x="985520" y="126853"/>
                    <a:pt x="985520" y="126853"/>
                  </a:cubicBezTo>
                  <a:cubicBezTo>
                    <a:pt x="985520" y="126853"/>
                    <a:pt x="981710" y="124739"/>
                    <a:pt x="980440" y="122625"/>
                  </a:cubicBezTo>
                  <a:cubicBezTo>
                    <a:pt x="977900" y="121568"/>
                    <a:pt x="974090" y="118397"/>
                    <a:pt x="974090" y="118397"/>
                  </a:cubicBezTo>
                  <a:cubicBezTo>
                    <a:pt x="974090" y="118397"/>
                    <a:pt x="971550" y="115225"/>
                    <a:pt x="970280" y="113111"/>
                  </a:cubicBezTo>
                  <a:cubicBezTo>
                    <a:pt x="969010" y="110997"/>
                    <a:pt x="966470" y="107825"/>
                    <a:pt x="966470" y="107825"/>
                  </a:cubicBezTo>
                  <a:cubicBezTo>
                    <a:pt x="966470" y="107825"/>
                    <a:pt x="963930" y="103597"/>
                    <a:pt x="963930" y="101483"/>
                  </a:cubicBezTo>
                  <a:cubicBezTo>
                    <a:pt x="962660" y="100426"/>
                    <a:pt x="961390" y="96197"/>
                    <a:pt x="961390" y="96197"/>
                  </a:cubicBezTo>
                  <a:cubicBezTo>
                    <a:pt x="961390" y="96197"/>
                    <a:pt x="960120" y="91969"/>
                    <a:pt x="960120" y="89855"/>
                  </a:cubicBezTo>
                  <a:cubicBezTo>
                    <a:pt x="960120" y="87740"/>
                    <a:pt x="958850" y="83512"/>
                    <a:pt x="958850" y="83512"/>
                  </a:cubicBezTo>
                  <a:cubicBezTo>
                    <a:pt x="958850" y="83512"/>
                    <a:pt x="960120" y="79283"/>
                    <a:pt x="960120" y="77169"/>
                  </a:cubicBezTo>
                  <a:cubicBezTo>
                    <a:pt x="961390" y="75055"/>
                    <a:pt x="961390" y="70827"/>
                    <a:pt x="961390" y="70827"/>
                  </a:cubicBezTo>
                  <a:cubicBezTo>
                    <a:pt x="961390" y="70827"/>
                    <a:pt x="963930" y="66598"/>
                    <a:pt x="963930" y="64484"/>
                  </a:cubicBezTo>
                  <a:cubicBezTo>
                    <a:pt x="965200" y="63427"/>
                    <a:pt x="967740" y="59198"/>
                    <a:pt x="967740" y="59198"/>
                  </a:cubicBezTo>
                  <a:cubicBezTo>
                    <a:pt x="967740" y="59198"/>
                    <a:pt x="970280" y="56027"/>
                    <a:pt x="971550" y="53913"/>
                  </a:cubicBezTo>
                  <a:cubicBezTo>
                    <a:pt x="972820" y="51799"/>
                    <a:pt x="976630" y="48627"/>
                    <a:pt x="976630" y="48627"/>
                  </a:cubicBezTo>
                  <a:cubicBezTo>
                    <a:pt x="976630" y="48627"/>
                    <a:pt x="980440" y="45456"/>
                    <a:pt x="981710" y="44399"/>
                  </a:cubicBezTo>
                  <a:cubicBezTo>
                    <a:pt x="984250" y="43342"/>
                    <a:pt x="988060" y="40170"/>
                    <a:pt x="988060" y="40170"/>
                  </a:cubicBezTo>
                  <a:cubicBezTo>
                    <a:pt x="988060" y="40170"/>
                    <a:pt x="991870" y="38056"/>
                    <a:pt x="994410" y="38056"/>
                  </a:cubicBezTo>
                  <a:cubicBezTo>
                    <a:pt x="996950" y="36999"/>
                    <a:pt x="1002030" y="34885"/>
                    <a:pt x="1002030" y="34885"/>
                  </a:cubicBezTo>
                  <a:cubicBezTo>
                    <a:pt x="1002030" y="34885"/>
                    <a:pt x="1007110" y="33828"/>
                    <a:pt x="1009650" y="33828"/>
                  </a:cubicBezTo>
                  <a:cubicBezTo>
                    <a:pt x="1010920" y="32771"/>
                    <a:pt x="1012190" y="32771"/>
                    <a:pt x="1016000" y="31713"/>
                  </a:cubicBezTo>
                  <a:cubicBezTo>
                    <a:pt x="1028700" y="29599"/>
                    <a:pt x="1070610" y="23257"/>
                    <a:pt x="1101090" y="20085"/>
                  </a:cubicBezTo>
                  <a:cubicBezTo>
                    <a:pt x="1136650" y="15857"/>
                    <a:pt x="1178560" y="11628"/>
                    <a:pt x="1220470" y="9514"/>
                  </a:cubicBezTo>
                  <a:cubicBezTo>
                    <a:pt x="1264920" y="6343"/>
                    <a:pt x="1309370" y="3171"/>
                    <a:pt x="1360170" y="2114"/>
                  </a:cubicBezTo>
                  <a:cubicBezTo>
                    <a:pt x="1422400" y="0"/>
                    <a:pt x="1489710" y="2114"/>
                    <a:pt x="1564640" y="2114"/>
                  </a:cubicBezTo>
                  <a:cubicBezTo>
                    <a:pt x="1658620" y="2114"/>
                    <a:pt x="1761490" y="2114"/>
                    <a:pt x="1882140" y="2114"/>
                  </a:cubicBezTo>
                  <a:cubicBezTo>
                    <a:pt x="2042160" y="2114"/>
                    <a:pt x="2265680" y="2114"/>
                    <a:pt x="2443480" y="3171"/>
                  </a:cubicBezTo>
                  <a:cubicBezTo>
                    <a:pt x="2603500" y="3171"/>
                    <a:pt x="2754630" y="4229"/>
                    <a:pt x="2903220" y="5286"/>
                  </a:cubicBezTo>
                  <a:cubicBezTo>
                    <a:pt x="3044190" y="6343"/>
                    <a:pt x="3164840" y="7400"/>
                    <a:pt x="3313430" y="9514"/>
                  </a:cubicBezTo>
                  <a:cubicBezTo>
                    <a:pt x="3493770" y="11628"/>
                    <a:pt x="3709670" y="16914"/>
                    <a:pt x="3906520" y="20085"/>
                  </a:cubicBezTo>
                  <a:cubicBezTo>
                    <a:pt x="4100830" y="22199"/>
                    <a:pt x="4301490" y="22199"/>
                    <a:pt x="4489450" y="25371"/>
                  </a:cubicBezTo>
                  <a:cubicBezTo>
                    <a:pt x="4665980" y="28542"/>
                    <a:pt x="4815840" y="32771"/>
                    <a:pt x="5001260" y="39113"/>
                  </a:cubicBezTo>
                  <a:cubicBezTo>
                    <a:pt x="5219700" y="46513"/>
                    <a:pt x="5495290" y="59198"/>
                    <a:pt x="5715000" y="69769"/>
                  </a:cubicBezTo>
                  <a:cubicBezTo>
                    <a:pt x="5902960" y="79283"/>
                    <a:pt x="6162040" y="93026"/>
                    <a:pt x="6238240" y="96197"/>
                  </a:cubicBezTo>
                  <a:cubicBezTo>
                    <a:pt x="6259830" y="97254"/>
                    <a:pt x="6261100" y="96197"/>
                    <a:pt x="6280150" y="97254"/>
                  </a:cubicBezTo>
                  <a:cubicBezTo>
                    <a:pt x="6319520" y="97254"/>
                    <a:pt x="6413500" y="99369"/>
                    <a:pt x="6464300" y="99369"/>
                  </a:cubicBezTo>
                  <a:cubicBezTo>
                    <a:pt x="6498590" y="99369"/>
                    <a:pt x="6551930" y="98311"/>
                    <a:pt x="6551930" y="98311"/>
                  </a:cubicBezTo>
                  <a:cubicBezTo>
                    <a:pt x="6551930" y="98311"/>
                    <a:pt x="6557010" y="99369"/>
                    <a:pt x="6559550" y="99369"/>
                  </a:cubicBezTo>
                  <a:cubicBezTo>
                    <a:pt x="6560820" y="99369"/>
                    <a:pt x="6565900" y="100426"/>
                    <a:pt x="6565900" y="100426"/>
                  </a:cubicBezTo>
                  <a:cubicBezTo>
                    <a:pt x="6565900" y="100426"/>
                    <a:pt x="6570980" y="101483"/>
                    <a:pt x="6572250" y="102540"/>
                  </a:cubicBezTo>
                  <a:cubicBezTo>
                    <a:pt x="6574790" y="103597"/>
                    <a:pt x="6579870" y="104654"/>
                    <a:pt x="6579870" y="104654"/>
                  </a:cubicBezTo>
                  <a:cubicBezTo>
                    <a:pt x="6579870" y="104654"/>
                    <a:pt x="6583680" y="106768"/>
                    <a:pt x="6584950" y="107825"/>
                  </a:cubicBezTo>
                  <a:cubicBezTo>
                    <a:pt x="6587490" y="109940"/>
                    <a:pt x="6591300" y="112054"/>
                    <a:pt x="6591300" y="112054"/>
                  </a:cubicBezTo>
                  <a:cubicBezTo>
                    <a:pt x="6591300" y="112054"/>
                    <a:pt x="6593840" y="115225"/>
                    <a:pt x="6596380" y="116282"/>
                  </a:cubicBezTo>
                  <a:cubicBezTo>
                    <a:pt x="6597650" y="117339"/>
                    <a:pt x="6600190" y="120511"/>
                    <a:pt x="6600190" y="120511"/>
                  </a:cubicBezTo>
                  <a:cubicBezTo>
                    <a:pt x="6600190" y="120511"/>
                    <a:pt x="6600190" y="122625"/>
                    <a:pt x="6602730" y="123682"/>
                  </a:cubicBezTo>
                  <a:cubicBezTo>
                    <a:pt x="6619240" y="133196"/>
                    <a:pt x="6911340" y="152224"/>
                    <a:pt x="7058660" y="169138"/>
                  </a:cubicBezTo>
                  <a:cubicBezTo>
                    <a:pt x="7197090" y="184995"/>
                    <a:pt x="7325360" y="201908"/>
                    <a:pt x="7459980" y="223051"/>
                  </a:cubicBezTo>
                  <a:cubicBezTo>
                    <a:pt x="7597140" y="243136"/>
                    <a:pt x="7790180" y="272735"/>
                    <a:pt x="7872730" y="291763"/>
                  </a:cubicBezTo>
                  <a:cubicBezTo>
                    <a:pt x="7909560" y="299162"/>
                    <a:pt x="7951470" y="313962"/>
                    <a:pt x="7951470" y="313962"/>
                  </a:cubicBezTo>
                  <a:cubicBezTo>
                    <a:pt x="7951470" y="313962"/>
                    <a:pt x="7956550" y="315019"/>
                    <a:pt x="7959090" y="315019"/>
                  </a:cubicBezTo>
                  <a:cubicBezTo>
                    <a:pt x="7961630" y="315019"/>
                    <a:pt x="7966710" y="315019"/>
                    <a:pt x="7966710" y="315019"/>
                  </a:cubicBezTo>
                  <a:cubicBezTo>
                    <a:pt x="7966710" y="315019"/>
                    <a:pt x="7970520" y="317133"/>
                    <a:pt x="7973060" y="317133"/>
                  </a:cubicBezTo>
                  <a:cubicBezTo>
                    <a:pt x="7975600" y="318190"/>
                    <a:pt x="7980680" y="319248"/>
                    <a:pt x="7980680" y="319248"/>
                  </a:cubicBezTo>
                  <a:cubicBezTo>
                    <a:pt x="7980680" y="319248"/>
                    <a:pt x="7984490" y="321362"/>
                    <a:pt x="7985760" y="322419"/>
                  </a:cubicBezTo>
                  <a:cubicBezTo>
                    <a:pt x="7988300" y="323476"/>
                    <a:pt x="7992110" y="325590"/>
                    <a:pt x="7992110" y="325590"/>
                  </a:cubicBezTo>
                  <a:cubicBezTo>
                    <a:pt x="7992110" y="325590"/>
                    <a:pt x="7995920" y="328762"/>
                    <a:pt x="7997190" y="330876"/>
                  </a:cubicBezTo>
                  <a:cubicBezTo>
                    <a:pt x="7998460" y="331933"/>
                    <a:pt x="8002270" y="335104"/>
                    <a:pt x="8002270" y="335104"/>
                  </a:cubicBezTo>
                  <a:cubicBezTo>
                    <a:pt x="8002270" y="335104"/>
                    <a:pt x="8004810" y="338276"/>
                    <a:pt x="8006080" y="340390"/>
                  </a:cubicBezTo>
                  <a:cubicBezTo>
                    <a:pt x="8007350" y="341447"/>
                    <a:pt x="8009890" y="345675"/>
                    <a:pt x="8009890" y="345675"/>
                  </a:cubicBezTo>
                  <a:cubicBezTo>
                    <a:pt x="8009890" y="345675"/>
                    <a:pt x="8011160" y="348847"/>
                    <a:pt x="8011160" y="350961"/>
                  </a:cubicBezTo>
                  <a:cubicBezTo>
                    <a:pt x="8012430" y="353075"/>
                    <a:pt x="8013700" y="357304"/>
                    <a:pt x="8013700" y="357304"/>
                  </a:cubicBezTo>
                  <a:cubicBezTo>
                    <a:pt x="8013700" y="357304"/>
                    <a:pt x="8013700" y="361532"/>
                    <a:pt x="8013700" y="363646"/>
                  </a:cubicBezTo>
                  <a:cubicBezTo>
                    <a:pt x="8013700" y="364703"/>
                    <a:pt x="8013700" y="368932"/>
                    <a:pt x="8013700" y="368932"/>
                  </a:cubicBezTo>
                  <a:cubicBezTo>
                    <a:pt x="8013700" y="368932"/>
                    <a:pt x="8012430" y="371046"/>
                    <a:pt x="8012430" y="372103"/>
                  </a:cubicBezTo>
                  <a:cubicBezTo>
                    <a:pt x="8016240" y="376332"/>
                    <a:pt x="8046720" y="376332"/>
                    <a:pt x="8073390" y="378446"/>
                  </a:cubicBezTo>
                  <a:cubicBezTo>
                    <a:pt x="8122920" y="383731"/>
                    <a:pt x="8227060" y="395360"/>
                    <a:pt x="8285480" y="399588"/>
                  </a:cubicBezTo>
                  <a:cubicBezTo>
                    <a:pt x="8327390" y="403816"/>
                    <a:pt x="8360410" y="403816"/>
                    <a:pt x="8394700" y="406988"/>
                  </a:cubicBezTo>
                  <a:cubicBezTo>
                    <a:pt x="8422640" y="410159"/>
                    <a:pt x="8462010" y="416502"/>
                    <a:pt x="8473440" y="417559"/>
                  </a:cubicBezTo>
                  <a:cubicBezTo>
                    <a:pt x="8477250" y="418616"/>
                    <a:pt x="8478520" y="418616"/>
                    <a:pt x="8481060" y="419673"/>
                  </a:cubicBezTo>
                  <a:cubicBezTo>
                    <a:pt x="8483600" y="419673"/>
                    <a:pt x="8488680" y="420730"/>
                    <a:pt x="8488680" y="420730"/>
                  </a:cubicBezTo>
                  <a:cubicBezTo>
                    <a:pt x="8488680" y="420730"/>
                    <a:pt x="8493760" y="422844"/>
                    <a:pt x="8496300" y="422844"/>
                  </a:cubicBezTo>
                  <a:cubicBezTo>
                    <a:pt x="8497570" y="423902"/>
                    <a:pt x="8502650" y="426016"/>
                    <a:pt x="8502650" y="426016"/>
                  </a:cubicBezTo>
                  <a:cubicBezTo>
                    <a:pt x="8502650" y="426016"/>
                    <a:pt x="8506460" y="429187"/>
                    <a:pt x="8509000" y="430244"/>
                  </a:cubicBezTo>
                  <a:cubicBezTo>
                    <a:pt x="8510270" y="431301"/>
                    <a:pt x="8514080" y="434473"/>
                    <a:pt x="8514080" y="434473"/>
                  </a:cubicBezTo>
                  <a:cubicBezTo>
                    <a:pt x="8514080" y="434473"/>
                    <a:pt x="8517890" y="437644"/>
                    <a:pt x="8519160" y="438701"/>
                  </a:cubicBezTo>
                  <a:cubicBezTo>
                    <a:pt x="8520430" y="440815"/>
                    <a:pt x="8522970" y="443987"/>
                    <a:pt x="8522970" y="443987"/>
                  </a:cubicBezTo>
                  <a:cubicBezTo>
                    <a:pt x="8524240" y="443987"/>
                    <a:pt x="8525510" y="448215"/>
                    <a:pt x="8526780" y="450329"/>
                  </a:cubicBezTo>
                  <a:cubicBezTo>
                    <a:pt x="8528050" y="452443"/>
                    <a:pt x="8529320" y="455615"/>
                    <a:pt x="8529320" y="455615"/>
                  </a:cubicBezTo>
                  <a:cubicBezTo>
                    <a:pt x="8529320" y="455615"/>
                    <a:pt x="8530590" y="459843"/>
                    <a:pt x="8530590" y="461958"/>
                  </a:cubicBezTo>
                  <a:cubicBezTo>
                    <a:pt x="8530590" y="464072"/>
                    <a:pt x="8531860" y="468300"/>
                    <a:pt x="8531860" y="468300"/>
                  </a:cubicBezTo>
                  <a:cubicBezTo>
                    <a:pt x="8531860" y="468300"/>
                    <a:pt x="8531860" y="472529"/>
                    <a:pt x="8531860" y="474643"/>
                  </a:cubicBezTo>
                  <a:cubicBezTo>
                    <a:pt x="8530590" y="476757"/>
                    <a:pt x="8530590" y="480985"/>
                    <a:pt x="8530590" y="480985"/>
                  </a:cubicBezTo>
                  <a:cubicBezTo>
                    <a:pt x="8530590" y="480985"/>
                    <a:pt x="8529320" y="485214"/>
                    <a:pt x="8528050" y="487328"/>
                  </a:cubicBezTo>
                  <a:cubicBezTo>
                    <a:pt x="8528050" y="489442"/>
                    <a:pt x="8525510" y="492614"/>
                    <a:pt x="8525510" y="492614"/>
                  </a:cubicBezTo>
                  <a:cubicBezTo>
                    <a:pt x="8525510" y="493671"/>
                    <a:pt x="8522970" y="496842"/>
                    <a:pt x="8521700" y="498956"/>
                  </a:cubicBezTo>
                  <a:cubicBezTo>
                    <a:pt x="8520430" y="500014"/>
                    <a:pt x="8517890" y="504242"/>
                    <a:pt x="8517890" y="504242"/>
                  </a:cubicBezTo>
                  <a:cubicBezTo>
                    <a:pt x="8517890" y="504242"/>
                    <a:pt x="8514080" y="506356"/>
                    <a:pt x="8512810" y="508470"/>
                  </a:cubicBezTo>
                  <a:cubicBezTo>
                    <a:pt x="8510270" y="509528"/>
                    <a:pt x="8506460" y="512699"/>
                    <a:pt x="8506460" y="512699"/>
                  </a:cubicBezTo>
                  <a:cubicBezTo>
                    <a:pt x="8506460" y="512699"/>
                    <a:pt x="8502650" y="514813"/>
                    <a:pt x="8500110" y="515870"/>
                  </a:cubicBezTo>
                  <a:cubicBezTo>
                    <a:pt x="8497570" y="516927"/>
                    <a:pt x="8493760" y="519042"/>
                    <a:pt x="8493760" y="519042"/>
                  </a:cubicBezTo>
                  <a:cubicBezTo>
                    <a:pt x="8493760" y="519042"/>
                    <a:pt x="8488680" y="520099"/>
                    <a:pt x="8486140" y="521156"/>
                  </a:cubicBezTo>
                  <a:cubicBezTo>
                    <a:pt x="8483600" y="521156"/>
                    <a:pt x="8478520" y="522213"/>
                    <a:pt x="8478520" y="522213"/>
                  </a:cubicBezTo>
                  <a:cubicBezTo>
                    <a:pt x="8478520" y="522213"/>
                    <a:pt x="8473440" y="522213"/>
                    <a:pt x="8470900" y="522213"/>
                  </a:cubicBezTo>
                  <a:cubicBezTo>
                    <a:pt x="8468360" y="523270"/>
                    <a:pt x="8463280" y="523270"/>
                    <a:pt x="8463280" y="523270"/>
                  </a:cubicBezTo>
                  <a:cubicBezTo>
                    <a:pt x="8463280" y="523270"/>
                    <a:pt x="8202930" y="538070"/>
                    <a:pt x="8152130" y="539127"/>
                  </a:cubicBezTo>
                  <a:cubicBezTo>
                    <a:pt x="8135620" y="540184"/>
                    <a:pt x="8119110" y="539127"/>
                    <a:pt x="8119110" y="539127"/>
                  </a:cubicBezTo>
                  <a:cubicBezTo>
                    <a:pt x="8119110" y="540184"/>
                    <a:pt x="8140700" y="540184"/>
                    <a:pt x="8157210" y="540184"/>
                  </a:cubicBezTo>
                  <a:cubicBezTo>
                    <a:pt x="8185150" y="541241"/>
                    <a:pt x="8241030" y="541241"/>
                    <a:pt x="8277860" y="541241"/>
                  </a:cubicBezTo>
                  <a:cubicBezTo>
                    <a:pt x="8307070" y="541241"/>
                    <a:pt x="8337550" y="541241"/>
                    <a:pt x="8359140" y="540184"/>
                  </a:cubicBezTo>
                  <a:cubicBezTo>
                    <a:pt x="8373110" y="540184"/>
                    <a:pt x="8393430" y="539127"/>
                    <a:pt x="8393430" y="539127"/>
                  </a:cubicBezTo>
                  <a:cubicBezTo>
                    <a:pt x="8393430" y="539127"/>
                    <a:pt x="8398510" y="540184"/>
                    <a:pt x="8401050" y="540184"/>
                  </a:cubicBezTo>
                  <a:cubicBezTo>
                    <a:pt x="8403590" y="540184"/>
                    <a:pt x="8408670" y="541241"/>
                    <a:pt x="8408670" y="541241"/>
                  </a:cubicBezTo>
                  <a:cubicBezTo>
                    <a:pt x="8408670" y="541241"/>
                    <a:pt x="8412480" y="542298"/>
                    <a:pt x="8415020" y="543355"/>
                  </a:cubicBezTo>
                  <a:cubicBezTo>
                    <a:pt x="8417560" y="544412"/>
                    <a:pt x="8422640" y="545469"/>
                    <a:pt x="8422640" y="545469"/>
                  </a:cubicBezTo>
                  <a:cubicBezTo>
                    <a:pt x="8422640" y="545469"/>
                    <a:pt x="8426450" y="548641"/>
                    <a:pt x="8428990" y="549698"/>
                  </a:cubicBezTo>
                  <a:cubicBezTo>
                    <a:pt x="8430260" y="550755"/>
                    <a:pt x="8434070" y="552869"/>
                    <a:pt x="8435340" y="552869"/>
                  </a:cubicBezTo>
                  <a:cubicBezTo>
                    <a:pt x="8435340" y="552869"/>
                    <a:pt x="8437880" y="556040"/>
                    <a:pt x="8439150" y="558155"/>
                  </a:cubicBezTo>
                  <a:cubicBezTo>
                    <a:pt x="8441690" y="559212"/>
                    <a:pt x="8444230" y="562383"/>
                    <a:pt x="8444230" y="562383"/>
                  </a:cubicBezTo>
                  <a:cubicBezTo>
                    <a:pt x="8444230" y="562383"/>
                    <a:pt x="8446770" y="566611"/>
                    <a:pt x="8448040" y="568726"/>
                  </a:cubicBezTo>
                  <a:cubicBezTo>
                    <a:pt x="8449310" y="569783"/>
                    <a:pt x="8451850" y="574011"/>
                    <a:pt x="8451850" y="574011"/>
                  </a:cubicBezTo>
                  <a:cubicBezTo>
                    <a:pt x="8451850" y="574011"/>
                    <a:pt x="8453120" y="578240"/>
                    <a:pt x="8453120" y="580354"/>
                  </a:cubicBezTo>
                  <a:cubicBezTo>
                    <a:pt x="8453120" y="582468"/>
                    <a:pt x="8454390" y="585639"/>
                    <a:pt x="8454390" y="586697"/>
                  </a:cubicBezTo>
                  <a:cubicBezTo>
                    <a:pt x="8454390" y="586697"/>
                    <a:pt x="8454390" y="590925"/>
                    <a:pt x="8454390" y="591982"/>
                  </a:cubicBezTo>
                  <a:cubicBezTo>
                    <a:pt x="8454390" y="594096"/>
                    <a:pt x="8454390" y="598325"/>
                    <a:pt x="8454390" y="598325"/>
                  </a:cubicBezTo>
                  <a:cubicBezTo>
                    <a:pt x="8455660" y="598325"/>
                    <a:pt x="8462010" y="599382"/>
                    <a:pt x="8462010" y="599382"/>
                  </a:cubicBezTo>
                  <a:cubicBezTo>
                    <a:pt x="8462010" y="599382"/>
                    <a:pt x="8467090" y="600439"/>
                    <a:pt x="8469630" y="601496"/>
                  </a:cubicBezTo>
                  <a:cubicBezTo>
                    <a:pt x="8470900" y="602553"/>
                    <a:pt x="8475980" y="603610"/>
                    <a:pt x="8475980" y="603610"/>
                  </a:cubicBezTo>
                  <a:cubicBezTo>
                    <a:pt x="8475980" y="603610"/>
                    <a:pt x="8479790" y="605725"/>
                    <a:pt x="8482330" y="606782"/>
                  </a:cubicBezTo>
                  <a:cubicBezTo>
                    <a:pt x="8483600" y="608896"/>
                    <a:pt x="8488680" y="611010"/>
                    <a:pt x="8488680" y="611010"/>
                  </a:cubicBezTo>
                  <a:cubicBezTo>
                    <a:pt x="8488680" y="611010"/>
                    <a:pt x="8491220" y="614181"/>
                    <a:pt x="8493760" y="615239"/>
                  </a:cubicBezTo>
                  <a:cubicBezTo>
                    <a:pt x="8495030" y="617353"/>
                    <a:pt x="8497570" y="620524"/>
                    <a:pt x="8497570" y="620524"/>
                  </a:cubicBezTo>
                  <a:cubicBezTo>
                    <a:pt x="8497570" y="620524"/>
                    <a:pt x="8500110" y="623695"/>
                    <a:pt x="8501380" y="625810"/>
                  </a:cubicBezTo>
                  <a:cubicBezTo>
                    <a:pt x="8502650" y="627924"/>
                    <a:pt x="8505190" y="631095"/>
                    <a:pt x="8505190" y="631095"/>
                  </a:cubicBezTo>
                  <a:cubicBezTo>
                    <a:pt x="8505190" y="631095"/>
                    <a:pt x="8506460" y="635324"/>
                    <a:pt x="8506460" y="637438"/>
                  </a:cubicBezTo>
                  <a:cubicBezTo>
                    <a:pt x="8507730" y="639552"/>
                    <a:pt x="8507730" y="642723"/>
                    <a:pt x="8507730" y="642723"/>
                  </a:cubicBezTo>
                  <a:cubicBezTo>
                    <a:pt x="8507730" y="643781"/>
                    <a:pt x="8507730" y="646952"/>
                    <a:pt x="8507730" y="649066"/>
                  </a:cubicBezTo>
                  <a:cubicBezTo>
                    <a:pt x="8507730" y="651180"/>
                    <a:pt x="8507730" y="655409"/>
                    <a:pt x="8507730" y="655409"/>
                  </a:cubicBezTo>
                  <a:cubicBezTo>
                    <a:pt x="8507730" y="655409"/>
                    <a:pt x="8506460" y="659637"/>
                    <a:pt x="8506460" y="661751"/>
                  </a:cubicBezTo>
                  <a:cubicBezTo>
                    <a:pt x="8505190" y="663866"/>
                    <a:pt x="8505190" y="667037"/>
                    <a:pt x="8503920" y="668094"/>
                  </a:cubicBezTo>
                  <a:cubicBezTo>
                    <a:pt x="8503920" y="668094"/>
                    <a:pt x="8502650" y="671265"/>
                    <a:pt x="8501380" y="673380"/>
                  </a:cubicBezTo>
                  <a:cubicBezTo>
                    <a:pt x="8500110" y="674437"/>
                    <a:pt x="8497570" y="678665"/>
                    <a:pt x="8497570" y="678665"/>
                  </a:cubicBezTo>
                  <a:cubicBezTo>
                    <a:pt x="8497570" y="678665"/>
                    <a:pt x="8493760" y="681837"/>
                    <a:pt x="8492490" y="682894"/>
                  </a:cubicBezTo>
                  <a:cubicBezTo>
                    <a:pt x="8491220" y="685008"/>
                    <a:pt x="8487410" y="688179"/>
                    <a:pt x="8487410" y="688179"/>
                  </a:cubicBezTo>
                  <a:cubicBezTo>
                    <a:pt x="8487410" y="688179"/>
                    <a:pt x="8483600" y="690293"/>
                    <a:pt x="8481060" y="691351"/>
                  </a:cubicBezTo>
                  <a:cubicBezTo>
                    <a:pt x="8479790" y="692408"/>
                    <a:pt x="8475980" y="694522"/>
                    <a:pt x="8474710" y="694522"/>
                  </a:cubicBezTo>
                  <a:cubicBezTo>
                    <a:pt x="8474710" y="694522"/>
                    <a:pt x="8470900" y="696636"/>
                    <a:pt x="8468360" y="696636"/>
                  </a:cubicBezTo>
                  <a:cubicBezTo>
                    <a:pt x="8465820" y="697693"/>
                    <a:pt x="8462010" y="698750"/>
                    <a:pt x="8460740" y="698750"/>
                  </a:cubicBezTo>
                  <a:cubicBezTo>
                    <a:pt x="8460740" y="698750"/>
                    <a:pt x="8456930" y="699807"/>
                    <a:pt x="8454390" y="699807"/>
                  </a:cubicBezTo>
                  <a:cubicBezTo>
                    <a:pt x="8451850" y="699807"/>
                    <a:pt x="8446770" y="700865"/>
                    <a:pt x="8446770" y="700865"/>
                  </a:cubicBezTo>
                  <a:cubicBezTo>
                    <a:pt x="8446770" y="700865"/>
                    <a:pt x="8413750" y="698750"/>
                    <a:pt x="8393430" y="698750"/>
                  </a:cubicBezTo>
                  <a:cubicBezTo>
                    <a:pt x="8364220" y="697693"/>
                    <a:pt x="8308340" y="696636"/>
                    <a:pt x="8290560" y="695579"/>
                  </a:cubicBezTo>
                  <a:cubicBezTo>
                    <a:pt x="8282940" y="695579"/>
                    <a:pt x="8276590" y="695579"/>
                    <a:pt x="8276590" y="695579"/>
                  </a:cubicBezTo>
                  <a:cubicBezTo>
                    <a:pt x="8276590" y="695579"/>
                    <a:pt x="8277860" y="696636"/>
                    <a:pt x="8277860" y="696636"/>
                  </a:cubicBezTo>
                  <a:cubicBezTo>
                    <a:pt x="8277860" y="696636"/>
                    <a:pt x="8281670" y="699807"/>
                    <a:pt x="8282940" y="700865"/>
                  </a:cubicBezTo>
                  <a:cubicBezTo>
                    <a:pt x="8284210" y="702979"/>
                    <a:pt x="8288020" y="705093"/>
                    <a:pt x="8288020" y="706150"/>
                  </a:cubicBezTo>
                  <a:cubicBezTo>
                    <a:pt x="8288020" y="706150"/>
                    <a:pt x="8290560" y="709321"/>
                    <a:pt x="8291830" y="711436"/>
                  </a:cubicBezTo>
                  <a:cubicBezTo>
                    <a:pt x="8293100" y="712493"/>
                    <a:pt x="8295640" y="716721"/>
                    <a:pt x="8295640" y="716721"/>
                  </a:cubicBezTo>
                  <a:cubicBezTo>
                    <a:pt x="8295640" y="716721"/>
                    <a:pt x="8296910" y="720950"/>
                    <a:pt x="8296910" y="722007"/>
                  </a:cubicBezTo>
                  <a:cubicBezTo>
                    <a:pt x="8298180" y="724121"/>
                    <a:pt x="8298180" y="728349"/>
                    <a:pt x="8298180" y="728349"/>
                  </a:cubicBezTo>
                  <a:cubicBezTo>
                    <a:pt x="8298180" y="728349"/>
                    <a:pt x="8298180" y="728349"/>
                    <a:pt x="8299450" y="728349"/>
                  </a:cubicBezTo>
                  <a:cubicBezTo>
                    <a:pt x="8299450" y="728349"/>
                    <a:pt x="8299450" y="732578"/>
                    <a:pt x="8299450" y="734692"/>
                  </a:cubicBezTo>
                  <a:cubicBezTo>
                    <a:pt x="8299450" y="736806"/>
                    <a:pt x="8299450" y="741035"/>
                    <a:pt x="8299450" y="741035"/>
                  </a:cubicBezTo>
                  <a:cubicBezTo>
                    <a:pt x="8299450" y="741035"/>
                    <a:pt x="8298180" y="745263"/>
                    <a:pt x="8296910" y="746320"/>
                  </a:cubicBezTo>
                  <a:cubicBezTo>
                    <a:pt x="8296910" y="748435"/>
                    <a:pt x="8295640" y="752663"/>
                    <a:pt x="8295640" y="752663"/>
                  </a:cubicBezTo>
                  <a:cubicBezTo>
                    <a:pt x="8295640" y="752663"/>
                    <a:pt x="8293100" y="756891"/>
                    <a:pt x="8291830" y="757949"/>
                  </a:cubicBezTo>
                  <a:cubicBezTo>
                    <a:pt x="8290560" y="760063"/>
                    <a:pt x="8289290" y="763234"/>
                    <a:pt x="8289290" y="764291"/>
                  </a:cubicBezTo>
                  <a:cubicBezTo>
                    <a:pt x="8289290" y="764291"/>
                    <a:pt x="8285480" y="767462"/>
                    <a:pt x="8284210" y="768520"/>
                  </a:cubicBezTo>
                  <a:cubicBezTo>
                    <a:pt x="8282940" y="769577"/>
                    <a:pt x="8279130" y="772748"/>
                    <a:pt x="8279130" y="772748"/>
                  </a:cubicBezTo>
                  <a:cubicBezTo>
                    <a:pt x="8279130" y="772748"/>
                    <a:pt x="8275320" y="775919"/>
                    <a:pt x="8272780" y="776976"/>
                  </a:cubicBezTo>
                  <a:cubicBezTo>
                    <a:pt x="8271510" y="778034"/>
                    <a:pt x="8267700" y="780148"/>
                    <a:pt x="8267700" y="780148"/>
                  </a:cubicBezTo>
                  <a:cubicBezTo>
                    <a:pt x="8266430" y="780148"/>
                    <a:pt x="8262620" y="782262"/>
                    <a:pt x="8260080" y="782262"/>
                  </a:cubicBezTo>
                  <a:cubicBezTo>
                    <a:pt x="8257540" y="783319"/>
                    <a:pt x="8253730" y="784376"/>
                    <a:pt x="8253730" y="784376"/>
                  </a:cubicBezTo>
                  <a:cubicBezTo>
                    <a:pt x="8253730" y="784376"/>
                    <a:pt x="8248650" y="785433"/>
                    <a:pt x="8246110" y="785433"/>
                  </a:cubicBezTo>
                  <a:cubicBezTo>
                    <a:pt x="8243570" y="785433"/>
                    <a:pt x="8238490" y="786490"/>
                    <a:pt x="8238490" y="786490"/>
                  </a:cubicBezTo>
                  <a:cubicBezTo>
                    <a:pt x="8238490" y="786490"/>
                    <a:pt x="8202930" y="785433"/>
                    <a:pt x="8181340" y="785433"/>
                  </a:cubicBezTo>
                  <a:cubicBezTo>
                    <a:pt x="8149590" y="784376"/>
                    <a:pt x="8110220" y="784376"/>
                    <a:pt x="8068310" y="784376"/>
                  </a:cubicBezTo>
                  <a:cubicBezTo>
                    <a:pt x="8017510" y="784376"/>
                    <a:pt x="7937500" y="786490"/>
                    <a:pt x="7895590" y="787548"/>
                  </a:cubicBezTo>
                  <a:cubicBezTo>
                    <a:pt x="7872730" y="787548"/>
                    <a:pt x="7849870" y="785433"/>
                    <a:pt x="7842250" y="788605"/>
                  </a:cubicBezTo>
                  <a:cubicBezTo>
                    <a:pt x="7839710" y="789662"/>
                    <a:pt x="7839710" y="790719"/>
                    <a:pt x="7838440" y="791776"/>
                  </a:cubicBezTo>
                  <a:cubicBezTo>
                    <a:pt x="7837170" y="793890"/>
                    <a:pt x="7833360" y="797062"/>
                    <a:pt x="7833360" y="797062"/>
                  </a:cubicBezTo>
                  <a:cubicBezTo>
                    <a:pt x="7833360" y="797062"/>
                    <a:pt x="7828280" y="799176"/>
                    <a:pt x="7827010" y="800233"/>
                  </a:cubicBezTo>
                  <a:cubicBezTo>
                    <a:pt x="7824470" y="801290"/>
                    <a:pt x="7820660" y="802347"/>
                    <a:pt x="7820660" y="803404"/>
                  </a:cubicBezTo>
                  <a:cubicBezTo>
                    <a:pt x="7823200" y="811861"/>
                    <a:pt x="8055610" y="817147"/>
                    <a:pt x="8163560" y="824547"/>
                  </a:cubicBezTo>
                  <a:cubicBezTo>
                    <a:pt x="8261350" y="830889"/>
                    <a:pt x="8357870" y="839346"/>
                    <a:pt x="8441690" y="843575"/>
                  </a:cubicBezTo>
                  <a:cubicBezTo>
                    <a:pt x="8509000" y="847803"/>
                    <a:pt x="8573770" y="850974"/>
                    <a:pt x="8625840" y="852031"/>
                  </a:cubicBezTo>
                  <a:cubicBezTo>
                    <a:pt x="8663940" y="854146"/>
                    <a:pt x="8695690" y="852031"/>
                    <a:pt x="8724900" y="854146"/>
                  </a:cubicBezTo>
                  <a:cubicBezTo>
                    <a:pt x="8747760" y="856260"/>
                    <a:pt x="8778240" y="861545"/>
                    <a:pt x="8787130" y="861545"/>
                  </a:cubicBezTo>
                  <a:cubicBezTo>
                    <a:pt x="8789670" y="862602"/>
                    <a:pt x="8792210" y="861545"/>
                    <a:pt x="8792210" y="861545"/>
                  </a:cubicBezTo>
                  <a:cubicBezTo>
                    <a:pt x="8792210" y="861545"/>
                    <a:pt x="8797290" y="862602"/>
                    <a:pt x="8799830" y="862602"/>
                  </a:cubicBezTo>
                  <a:cubicBezTo>
                    <a:pt x="8802370" y="863660"/>
                    <a:pt x="8807450" y="863660"/>
                    <a:pt x="8807450" y="863660"/>
                  </a:cubicBezTo>
                  <a:cubicBezTo>
                    <a:pt x="8807450" y="863660"/>
                    <a:pt x="8812530" y="865774"/>
                    <a:pt x="8813800" y="865774"/>
                  </a:cubicBezTo>
                  <a:cubicBezTo>
                    <a:pt x="8816340" y="866831"/>
                    <a:pt x="8821420" y="868945"/>
                    <a:pt x="8821420" y="868945"/>
                  </a:cubicBezTo>
                  <a:cubicBezTo>
                    <a:pt x="8821420" y="868945"/>
                    <a:pt x="8825230" y="871059"/>
                    <a:pt x="8827770" y="872116"/>
                  </a:cubicBezTo>
                  <a:cubicBezTo>
                    <a:pt x="8829040" y="873174"/>
                    <a:pt x="8832850" y="876345"/>
                    <a:pt x="8832850" y="876345"/>
                  </a:cubicBezTo>
                  <a:cubicBezTo>
                    <a:pt x="8834120" y="876345"/>
                    <a:pt x="8836660" y="879516"/>
                    <a:pt x="8837930" y="880573"/>
                  </a:cubicBezTo>
                  <a:cubicBezTo>
                    <a:pt x="8840470" y="882688"/>
                    <a:pt x="8843010" y="885859"/>
                    <a:pt x="8843010" y="885859"/>
                  </a:cubicBezTo>
                  <a:cubicBezTo>
                    <a:pt x="8843010" y="885859"/>
                    <a:pt x="8845550" y="889030"/>
                    <a:pt x="8846820" y="891144"/>
                  </a:cubicBezTo>
                  <a:cubicBezTo>
                    <a:pt x="8848090" y="893259"/>
                    <a:pt x="8849360" y="896430"/>
                    <a:pt x="8849360" y="897487"/>
                  </a:cubicBezTo>
                  <a:cubicBezTo>
                    <a:pt x="8849360" y="897487"/>
                    <a:pt x="8850630" y="900659"/>
                    <a:pt x="8851900" y="902773"/>
                  </a:cubicBezTo>
                  <a:cubicBezTo>
                    <a:pt x="8851900" y="904887"/>
                    <a:pt x="8853170" y="909115"/>
                    <a:pt x="8853170" y="909115"/>
                  </a:cubicBezTo>
                  <a:cubicBezTo>
                    <a:pt x="8853170" y="909115"/>
                    <a:pt x="8853170" y="913344"/>
                    <a:pt x="8853170" y="915458"/>
                  </a:cubicBezTo>
                  <a:cubicBezTo>
                    <a:pt x="8853170" y="917572"/>
                    <a:pt x="8851900" y="921801"/>
                    <a:pt x="8851900" y="921801"/>
                  </a:cubicBezTo>
                  <a:cubicBezTo>
                    <a:pt x="8851900" y="921801"/>
                    <a:pt x="8850630" y="926029"/>
                    <a:pt x="8850630" y="928143"/>
                  </a:cubicBezTo>
                  <a:cubicBezTo>
                    <a:pt x="8849360" y="930257"/>
                    <a:pt x="8848090" y="933429"/>
                    <a:pt x="8848090" y="934486"/>
                  </a:cubicBezTo>
                  <a:cubicBezTo>
                    <a:pt x="8848090" y="934486"/>
                    <a:pt x="8845550" y="937657"/>
                    <a:pt x="8844280" y="939772"/>
                  </a:cubicBezTo>
                  <a:cubicBezTo>
                    <a:pt x="8843010" y="940829"/>
                    <a:pt x="8840470" y="945057"/>
                    <a:pt x="8840470" y="945057"/>
                  </a:cubicBezTo>
                  <a:cubicBezTo>
                    <a:pt x="8840470" y="945057"/>
                    <a:pt x="8837930" y="948228"/>
                    <a:pt x="8835390" y="949286"/>
                  </a:cubicBezTo>
                  <a:cubicBezTo>
                    <a:pt x="8834120" y="951400"/>
                    <a:pt x="8830310" y="953514"/>
                    <a:pt x="8830310" y="954571"/>
                  </a:cubicBezTo>
                  <a:cubicBezTo>
                    <a:pt x="8830310" y="954571"/>
                    <a:pt x="8826500" y="956685"/>
                    <a:pt x="8823960" y="957742"/>
                  </a:cubicBezTo>
                  <a:cubicBezTo>
                    <a:pt x="8822690" y="958800"/>
                    <a:pt x="8817610" y="960914"/>
                    <a:pt x="8817610" y="960914"/>
                  </a:cubicBezTo>
                  <a:cubicBezTo>
                    <a:pt x="8817610" y="960914"/>
                    <a:pt x="8813800" y="961971"/>
                    <a:pt x="8811260" y="963028"/>
                  </a:cubicBezTo>
                  <a:cubicBezTo>
                    <a:pt x="8808720" y="964085"/>
                    <a:pt x="8803640" y="965142"/>
                    <a:pt x="8803640" y="965142"/>
                  </a:cubicBezTo>
                  <a:cubicBezTo>
                    <a:pt x="8803640" y="965142"/>
                    <a:pt x="8798560" y="965142"/>
                    <a:pt x="8796020" y="965142"/>
                  </a:cubicBezTo>
                  <a:cubicBezTo>
                    <a:pt x="8793480" y="966199"/>
                    <a:pt x="8788400" y="966199"/>
                    <a:pt x="8788400" y="966199"/>
                  </a:cubicBezTo>
                  <a:cubicBezTo>
                    <a:pt x="8788400" y="966199"/>
                    <a:pt x="8519160" y="971485"/>
                    <a:pt x="8404860" y="971485"/>
                  </a:cubicBezTo>
                  <a:cubicBezTo>
                    <a:pt x="8313420" y="970428"/>
                    <a:pt x="8158480" y="963028"/>
                    <a:pt x="8158480" y="967256"/>
                  </a:cubicBezTo>
                  <a:cubicBezTo>
                    <a:pt x="8158480" y="970428"/>
                    <a:pt x="8295640" y="977828"/>
                    <a:pt x="8322310" y="988399"/>
                  </a:cubicBezTo>
                  <a:cubicBezTo>
                    <a:pt x="8332470" y="992627"/>
                    <a:pt x="8336280" y="1000027"/>
                    <a:pt x="8341360" y="1002141"/>
                  </a:cubicBezTo>
                  <a:cubicBezTo>
                    <a:pt x="8343900" y="1003198"/>
                    <a:pt x="8345170" y="1003198"/>
                    <a:pt x="8347710" y="1004255"/>
                  </a:cubicBezTo>
                  <a:cubicBezTo>
                    <a:pt x="8350250" y="1004255"/>
                    <a:pt x="8354060" y="1005312"/>
                    <a:pt x="8354060" y="1005312"/>
                  </a:cubicBezTo>
                  <a:cubicBezTo>
                    <a:pt x="8354060" y="1005312"/>
                    <a:pt x="8359140" y="1007427"/>
                    <a:pt x="8360410" y="1008484"/>
                  </a:cubicBezTo>
                  <a:cubicBezTo>
                    <a:pt x="8362950" y="1009541"/>
                    <a:pt x="8366760" y="1011655"/>
                    <a:pt x="8366760" y="1011655"/>
                  </a:cubicBezTo>
                  <a:cubicBezTo>
                    <a:pt x="8366760" y="1011655"/>
                    <a:pt x="8370570" y="1013769"/>
                    <a:pt x="8371840" y="1014826"/>
                  </a:cubicBezTo>
                  <a:cubicBezTo>
                    <a:pt x="8374380" y="1016941"/>
                    <a:pt x="8376920" y="1019055"/>
                    <a:pt x="8376920" y="1019055"/>
                  </a:cubicBezTo>
                  <a:cubicBezTo>
                    <a:pt x="8376920" y="1019055"/>
                    <a:pt x="8379460" y="1022226"/>
                    <a:pt x="8380730" y="1024340"/>
                  </a:cubicBezTo>
                  <a:cubicBezTo>
                    <a:pt x="8382000" y="1025398"/>
                    <a:pt x="8384540" y="1028569"/>
                    <a:pt x="8384540" y="1029626"/>
                  </a:cubicBezTo>
                  <a:cubicBezTo>
                    <a:pt x="8384540" y="1029626"/>
                    <a:pt x="8387080" y="1032797"/>
                    <a:pt x="8387080" y="1034911"/>
                  </a:cubicBezTo>
                  <a:cubicBezTo>
                    <a:pt x="8388350" y="1037026"/>
                    <a:pt x="8389620" y="1040197"/>
                    <a:pt x="8389620" y="1040197"/>
                  </a:cubicBezTo>
                  <a:cubicBezTo>
                    <a:pt x="8389620" y="1040197"/>
                    <a:pt x="8389620" y="1044426"/>
                    <a:pt x="8390890" y="1046540"/>
                  </a:cubicBezTo>
                  <a:cubicBezTo>
                    <a:pt x="8390890" y="1048654"/>
                    <a:pt x="8390890" y="1051825"/>
                    <a:pt x="8390890" y="1051825"/>
                  </a:cubicBezTo>
                  <a:cubicBezTo>
                    <a:pt x="8390890" y="1051825"/>
                    <a:pt x="8390890" y="1056054"/>
                    <a:pt x="8389620" y="1058168"/>
                  </a:cubicBezTo>
                  <a:cubicBezTo>
                    <a:pt x="8389620" y="1060282"/>
                    <a:pt x="8389620" y="1063454"/>
                    <a:pt x="8389620" y="1063454"/>
                  </a:cubicBezTo>
                  <a:cubicBezTo>
                    <a:pt x="8389620" y="1063454"/>
                    <a:pt x="8387080" y="1067682"/>
                    <a:pt x="8385810" y="1068739"/>
                  </a:cubicBezTo>
                  <a:cubicBezTo>
                    <a:pt x="8385810" y="1070853"/>
                    <a:pt x="8383270" y="1075082"/>
                    <a:pt x="8383270" y="1075082"/>
                  </a:cubicBezTo>
                  <a:cubicBezTo>
                    <a:pt x="8383270" y="1075082"/>
                    <a:pt x="8380730" y="1078253"/>
                    <a:pt x="8379460" y="1079310"/>
                  </a:cubicBezTo>
                  <a:cubicBezTo>
                    <a:pt x="8378190" y="1081424"/>
                    <a:pt x="8375650" y="1084596"/>
                    <a:pt x="8375650" y="1084596"/>
                  </a:cubicBezTo>
                  <a:cubicBezTo>
                    <a:pt x="8375650" y="1084596"/>
                    <a:pt x="8371840" y="1086710"/>
                    <a:pt x="8369300" y="1087767"/>
                  </a:cubicBezTo>
                  <a:cubicBezTo>
                    <a:pt x="8368030" y="1089881"/>
                    <a:pt x="8364220" y="1091995"/>
                    <a:pt x="8364220" y="1091995"/>
                  </a:cubicBezTo>
                  <a:cubicBezTo>
                    <a:pt x="8364220" y="1091995"/>
                    <a:pt x="8360410" y="1094110"/>
                    <a:pt x="8357870" y="1094110"/>
                  </a:cubicBezTo>
                  <a:cubicBezTo>
                    <a:pt x="8356600" y="1095167"/>
                    <a:pt x="8351520" y="1097281"/>
                    <a:pt x="8351520" y="1097281"/>
                  </a:cubicBezTo>
                  <a:cubicBezTo>
                    <a:pt x="8351520" y="1097281"/>
                    <a:pt x="8347710" y="1098338"/>
                    <a:pt x="8345170" y="1098338"/>
                  </a:cubicBezTo>
                  <a:cubicBezTo>
                    <a:pt x="8342630" y="1098338"/>
                    <a:pt x="8337550" y="1099395"/>
                    <a:pt x="8337550" y="1099395"/>
                  </a:cubicBezTo>
                  <a:cubicBezTo>
                    <a:pt x="8337550" y="1099395"/>
                    <a:pt x="8333740" y="1099395"/>
                    <a:pt x="8331200" y="1099395"/>
                  </a:cubicBezTo>
                  <a:cubicBezTo>
                    <a:pt x="8328660" y="1099395"/>
                    <a:pt x="8323580" y="1099395"/>
                    <a:pt x="8323580" y="1099395"/>
                  </a:cubicBezTo>
                  <a:cubicBezTo>
                    <a:pt x="8323580" y="1099395"/>
                    <a:pt x="8279130" y="1105738"/>
                    <a:pt x="8238490" y="1107852"/>
                  </a:cubicBezTo>
                  <a:cubicBezTo>
                    <a:pt x="8145780" y="1112081"/>
                    <a:pt x="7940040" y="1111023"/>
                    <a:pt x="7767320" y="1109966"/>
                  </a:cubicBezTo>
                  <a:cubicBezTo>
                    <a:pt x="7559040" y="1109966"/>
                    <a:pt x="7308850" y="1104681"/>
                    <a:pt x="7075170" y="1102567"/>
                  </a:cubicBezTo>
                  <a:cubicBezTo>
                    <a:pt x="6832600" y="1101510"/>
                    <a:pt x="6478270" y="1098338"/>
                    <a:pt x="6338570" y="1099395"/>
                  </a:cubicBezTo>
                  <a:cubicBezTo>
                    <a:pt x="6281420" y="1100452"/>
                    <a:pt x="6269990" y="1101510"/>
                    <a:pt x="6220460" y="1102567"/>
                  </a:cubicBezTo>
                  <a:cubicBezTo>
                    <a:pt x="6131560" y="1104681"/>
                    <a:pt x="5948680" y="1106795"/>
                    <a:pt x="5855970" y="1107852"/>
                  </a:cubicBezTo>
                  <a:cubicBezTo>
                    <a:pt x="5798820" y="1108909"/>
                    <a:pt x="5717540" y="1107852"/>
                    <a:pt x="5717540" y="1111023"/>
                  </a:cubicBezTo>
                  <a:cubicBezTo>
                    <a:pt x="5717540" y="1114195"/>
                    <a:pt x="5820410" y="1122652"/>
                    <a:pt x="5895340" y="1131109"/>
                  </a:cubicBezTo>
                  <a:cubicBezTo>
                    <a:pt x="6027420" y="1145908"/>
                    <a:pt x="6268720" y="1174450"/>
                    <a:pt x="6440170" y="1191364"/>
                  </a:cubicBezTo>
                  <a:cubicBezTo>
                    <a:pt x="6593840" y="1206164"/>
                    <a:pt x="6874510" y="1227306"/>
                    <a:pt x="6875780" y="1227306"/>
                  </a:cubicBezTo>
                  <a:cubicBezTo>
                    <a:pt x="6875780" y="1227306"/>
                    <a:pt x="6879590" y="1227306"/>
                    <a:pt x="6882130" y="1228363"/>
                  </a:cubicBezTo>
                  <a:cubicBezTo>
                    <a:pt x="6884670" y="1228363"/>
                    <a:pt x="6889750" y="1229420"/>
                    <a:pt x="6889750" y="1229420"/>
                  </a:cubicBezTo>
                  <a:cubicBezTo>
                    <a:pt x="6889750" y="1229420"/>
                    <a:pt x="6893560" y="1230477"/>
                    <a:pt x="6896100" y="1231534"/>
                  </a:cubicBezTo>
                  <a:cubicBezTo>
                    <a:pt x="6898640" y="1232591"/>
                    <a:pt x="6902450" y="1233648"/>
                    <a:pt x="6902450" y="1233648"/>
                  </a:cubicBezTo>
                  <a:cubicBezTo>
                    <a:pt x="6902450" y="1233648"/>
                    <a:pt x="6906260" y="1235762"/>
                    <a:pt x="6908800" y="1236820"/>
                  </a:cubicBezTo>
                  <a:cubicBezTo>
                    <a:pt x="6910070" y="1238934"/>
                    <a:pt x="6913880" y="1241048"/>
                    <a:pt x="6913880" y="1241048"/>
                  </a:cubicBezTo>
                  <a:cubicBezTo>
                    <a:pt x="6913880" y="1241048"/>
                    <a:pt x="6917690" y="1244219"/>
                    <a:pt x="6918960" y="1245277"/>
                  </a:cubicBezTo>
                  <a:cubicBezTo>
                    <a:pt x="6920230" y="1247391"/>
                    <a:pt x="6922770" y="1250562"/>
                    <a:pt x="6924040" y="1250562"/>
                  </a:cubicBezTo>
                  <a:cubicBezTo>
                    <a:pt x="6924040" y="1250562"/>
                    <a:pt x="6925310" y="1253733"/>
                    <a:pt x="6926580" y="1255848"/>
                  </a:cubicBezTo>
                  <a:cubicBezTo>
                    <a:pt x="6927850" y="1256905"/>
                    <a:pt x="6929120" y="1261133"/>
                    <a:pt x="6929120" y="1261133"/>
                  </a:cubicBezTo>
                  <a:cubicBezTo>
                    <a:pt x="6929120" y="1261133"/>
                    <a:pt x="6930390" y="1265362"/>
                    <a:pt x="6930390" y="1266419"/>
                  </a:cubicBezTo>
                  <a:cubicBezTo>
                    <a:pt x="6931660" y="1268533"/>
                    <a:pt x="6932930" y="1272761"/>
                    <a:pt x="6932930" y="1272761"/>
                  </a:cubicBezTo>
                  <a:cubicBezTo>
                    <a:pt x="6932930" y="1272761"/>
                    <a:pt x="6931660" y="1276990"/>
                    <a:pt x="6931660" y="1279104"/>
                  </a:cubicBezTo>
                  <a:cubicBezTo>
                    <a:pt x="6931660" y="1281218"/>
                    <a:pt x="6931660" y="1284390"/>
                    <a:pt x="6931660" y="1284390"/>
                  </a:cubicBezTo>
                  <a:cubicBezTo>
                    <a:pt x="6931660" y="1284390"/>
                    <a:pt x="6930390" y="1288618"/>
                    <a:pt x="6930390" y="1290732"/>
                  </a:cubicBezTo>
                  <a:cubicBezTo>
                    <a:pt x="6929120" y="1292847"/>
                    <a:pt x="6927850" y="1296018"/>
                    <a:pt x="6927850" y="1296018"/>
                  </a:cubicBezTo>
                  <a:cubicBezTo>
                    <a:pt x="6927850" y="1296018"/>
                    <a:pt x="6925310" y="1299189"/>
                    <a:pt x="6924040" y="1301303"/>
                  </a:cubicBezTo>
                  <a:cubicBezTo>
                    <a:pt x="6922770" y="1303418"/>
                    <a:pt x="6920230" y="1306589"/>
                    <a:pt x="6920230" y="1306589"/>
                  </a:cubicBezTo>
                  <a:cubicBezTo>
                    <a:pt x="6920230" y="1306589"/>
                    <a:pt x="6917690" y="1309760"/>
                    <a:pt x="6915150" y="1310817"/>
                  </a:cubicBezTo>
                  <a:cubicBezTo>
                    <a:pt x="6913880" y="1311875"/>
                    <a:pt x="6910070" y="1315046"/>
                    <a:pt x="6910070" y="1315046"/>
                  </a:cubicBezTo>
                  <a:cubicBezTo>
                    <a:pt x="6910070" y="1315046"/>
                    <a:pt x="6906260" y="1317160"/>
                    <a:pt x="6904990" y="1318217"/>
                  </a:cubicBezTo>
                  <a:cubicBezTo>
                    <a:pt x="6902450" y="1319274"/>
                    <a:pt x="6898640" y="1321389"/>
                    <a:pt x="6898640" y="1321389"/>
                  </a:cubicBezTo>
                  <a:cubicBezTo>
                    <a:pt x="6898640" y="1321389"/>
                    <a:pt x="6893560" y="1322446"/>
                    <a:pt x="6891020" y="1323503"/>
                  </a:cubicBezTo>
                  <a:cubicBezTo>
                    <a:pt x="6889750" y="1324560"/>
                    <a:pt x="6884670" y="1325617"/>
                    <a:pt x="6884670" y="1325617"/>
                  </a:cubicBezTo>
                  <a:cubicBezTo>
                    <a:pt x="6884670" y="1325617"/>
                    <a:pt x="6879590" y="1325617"/>
                    <a:pt x="6877050" y="1325617"/>
                  </a:cubicBezTo>
                  <a:cubicBezTo>
                    <a:pt x="6875780" y="1325617"/>
                    <a:pt x="6870700" y="1326674"/>
                    <a:pt x="6870700" y="1326674"/>
                  </a:cubicBezTo>
                  <a:cubicBezTo>
                    <a:pt x="6868160" y="1326674"/>
                    <a:pt x="6809740" y="1321389"/>
                    <a:pt x="6774180" y="1319274"/>
                  </a:cubicBezTo>
                  <a:cubicBezTo>
                    <a:pt x="6729730" y="1317160"/>
                    <a:pt x="6681470" y="1315046"/>
                    <a:pt x="6621780" y="1311875"/>
                  </a:cubicBezTo>
                  <a:cubicBezTo>
                    <a:pt x="6535420" y="1307646"/>
                    <a:pt x="6422390" y="1300246"/>
                    <a:pt x="6309360" y="1293904"/>
                  </a:cubicBezTo>
                  <a:cubicBezTo>
                    <a:pt x="6177280" y="1286504"/>
                    <a:pt x="6024880" y="1280161"/>
                    <a:pt x="5876290" y="1270647"/>
                  </a:cubicBezTo>
                  <a:cubicBezTo>
                    <a:pt x="5720080" y="1261133"/>
                    <a:pt x="5571490" y="1248448"/>
                    <a:pt x="5393690" y="1236820"/>
                  </a:cubicBezTo>
                  <a:cubicBezTo>
                    <a:pt x="5172710" y="1223077"/>
                    <a:pt x="4851400" y="1205106"/>
                    <a:pt x="4652010" y="1194535"/>
                  </a:cubicBezTo>
                  <a:cubicBezTo>
                    <a:pt x="4517390" y="1187135"/>
                    <a:pt x="4431030" y="1178679"/>
                    <a:pt x="4314190" y="1176564"/>
                  </a:cubicBezTo>
                  <a:cubicBezTo>
                    <a:pt x="4188460" y="1175507"/>
                    <a:pt x="4043680" y="1185021"/>
                    <a:pt x="3923030" y="1188193"/>
                  </a:cubicBezTo>
                  <a:cubicBezTo>
                    <a:pt x="3818890" y="1190307"/>
                    <a:pt x="3633470" y="1193478"/>
                    <a:pt x="3632200" y="1193478"/>
                  </a:cubicBezTo>
                  <a:cubicBezTo>
                    <a:pt x="3632200" y="1193478"/>
                    <a:pt x="3627120" y="1193478"/>
                    <a:pt x="3624580" y="1193478"/>
                  </a:cubicBezTo>
                  <a:cubicBezTo>
                    <a:pt x="3623310" y="1194535"/>
                    <a:pt x="3618230" y="1194535"/>
                    <a:pt x="3618230" y="1194535"/>
                  </a:cubicBezTo>
                  <a:cubicBezTo>
                    <a:pt x="3618230" y="1194535"/>
                    <a:pt x="3613150" y="1193478"/>
                    <a:pt x="3610610" y="1193478"/>
                  </a:cubicBezTo>
                  <a:cubicBezTo>
                    <a:pt x="3608070" y="1193478"/>
                    <a:pt x="3604260" y="1192421"/>
                    <a:pt x="3602990" y="1192421"/>
                  </a:cubicBezTo>
                  <a:cubicBezTo>
                    <a:pt x="3602990" y="1192421"/>
                    <a:pt x="3599180" y="1191364"/>
                    <a:pt x="3596640" y="1190307"/>
                  </a:cubicBezTo>
                  <a:cubicBezTo>
                    <a:pt x="3594100" y="1189250"/>
                    <a:pt x="3590290" y="1188193"/>
                    <a:pt x="3590290" y="1188193"/>
                  </a:cubicBezTo>
                  <a:cubicBezTo>
                    <a:pt x="3590290" y="1187135"/>
                    <a:pt x="3586480" y="1185021"/>
                    <a:pt x="3583940" y="1183964"/>
                  </a:cubicBezTo>
                  <a:cubicBezTo>
                    <a:pt x="3582670" y="1182907"/>
                    <a:pt x="3578860" y="1180793"/>
                    <a:pt x="3578860" y="1180793"/>
                  </a:cubicBezTo>
                  <a:cubicBezTo>
                    <a:pt x="3578860" y="1180793"/>
                    <a:pt x="3575050" y="1177621"/>
                    <a:pt x="3573780" y="1175507"/>
                  </a:cubicBezTo>
                  <a:cubicBezTo>
                    <a:pt x="3572510" y="1174450"/>
                    <a:pt x="3569970" y="1171279"/>
                    <a:pt x="3568700" y="1171279"/>
                  </a:cubicBezTo>
                  <a:cubicBezTo>
                    <a:pt x="3568700" y="1171279"/>
                    <a:pt x="3567430" y="1167050"/>
                    <a:pt x="3566160" y="1165993"/>
                  </a:cubicBezTo>
                  <a:cubicBezTo>
                    <a:pt x="3564890" y="1163879"/>
                    <a:pt x="3563620" y="1159651"/>
                    <a:pt x="3563620" y="1159651"/>
                  </a:cubicBezTo>
                  <a:cubicBezTo>
                    <a:pt x="3563620" y="1159651"/>
                    <a:pt x="3562350" y="1156479"/>
                    <a:pt x="3561080" y="1154365"/>
                  </a:cubicBezTo>
                  <a:cubicBezTo>
                    <a:pt x="3561080" y="1152251"/>
                    <a:pt x="3559810" y="1148022"/>
                    <a:pt x="3559810" y="1148022"/>
                  </a:cubicBezTo>
                  <a:cubicBezTo>
                    <a:pt x="3559810" y="1148022"/>
                    <a:pt x="3559810" y="1143794"/>
                    <a:pt x="3559810" y="1141680"/>
                  </a:cubicBezTo>
                  <a:cubicBezTo>
                    <a:pt x="3561080" y="1140623"/>
                    <a:pt x="3561080" y="1139565"/>
                    <a:pt x="3561080" y="1138508"/>
                  </a:cubicBezTo>
                  <a:cubicBezTo>
                    <a:pt x="3552190" y="1131109"/>
                    <a:pt x="3431540" y="1141680"/>
                    <a:pt x="3337560" y="1139565"/>
                  </a:cubicBezTo>
                  <a:cubicBezTo>
                    <a:pt x="3178810" y="1135337"/>
                    <a:pt x="2879090" y="1118423"/>
                    <a:pt x="2692400" y="1106795"/>
                  </a:cubicBezTo>
                  <a:cubicBezTo>
                    <a:pt x="2551430" y="1097281"/>
                    <a:pt x="2430780" y="1085653"/>
                    <a:pt x="2320290" y="1076139"/>
                  </a:cubicBezTo>
                  <a:cubicBezTo>
                    <a:pt x="2228850" y="1068739"/>
                    <a:pt x="2114550" y="1060282"/>
                    <a:pt x="2072640" y="1054997"/>
                  </a:cubicBezTo>
                  <a:cubicBezTo>
                    <a:pt x="2058670" y="1052882"/>
                    <a:pt x="2059940" y="1051825"/>
                    <a:pt x="2043430" y="1049711"/>
                  </a:cubicBezTo>
                  <a:cubicBezTo>
                    <a:pt x="1967230" y="1041254"/>
                    <a:pt x="1586230" y="1009541"/>
                    <a:pt x="1398270" y="1007427"/>
                  </a:cubicBezTo>
                  <a:cubicBezTo>
                    <a:pt x="1252220" y="1005312"/>
                    <a:pt x="1148080" y="1020112"/>
                    <a:pt x="1010920" y="1024340"/>
                  </a:cubicBezTo>
                  <a:cubicBezTo>
                    <a:pt x="854710" y="1029626"/>
                    <a:pt x="511810" y="1032797"/>
                    <a:pt x="510540" y="1032797"/>
                  </a:cubicBezTo>
                  <a:cubicBezTo>
                    <a:pt x="510540" y="1032797"/>
                    <a:pt x="505460" y="1032797"/>
                    <a:pt x="502920" y="1032797"/>
                  </a:cubicBezTo>
                  <a:cubicBezTo>
                    <a:pt x="500380" y="1032797"/>
                    <a:pt x="495300" y="1032797"/>
                    <a:pt x="495300" y="1032797"/>
                  </a:cubicBezTo>
                  <a:cubicBezTo>
                    <a:pt x="495300" y="1032797"/>
                    <a:pt x="490220" y="1032797"/>
                    <a:pt x="487680" y="1031740"/>
                  </a:cubicBezTo>
                  <a:cubicBezTo>
                    <a:pt x="486410" y="1031740"/>
                    <a:pt x="481330" y="1030683"/>
                    <a:pt x="481330" y="1030683"/>
                  </a:cubicBezTo>
                  <a:cubicBezTo>
                    <a:pt x="481330" y="1030683"/>
                    <a:pt x="476250" y="1028569"/>
                    <a:pt x="474980" y="1027512"/>
                  </a:cubicBezTo>
                  <a:cubicBezTo>
                    <a:pt x="472440" y="1027512"/>
                    <a:pt x="467360" y="1025398"/>
                    <a:pt x="467360" y="1025398"/>
                  </a:cubicBezTo>
                  <a:cubicBezTo>
                    <a:pt x="467360" y="1025398"/>
                    <a:pt x="463550" y="1023283"/>
                    <a:pt x="462280" y="1021169"/>
                  </a:cubicBezTo>
                  <a:cubicBezTo>
                    <a:pt x="459740" y="1020112"/>
                    <a:pt x="455930" y="1017998"/>
                    <a:pt x="455930" y="1017998"/>
                  </a:cubicBezTo>
                  <a:cubicBezTo>
                    <a:pt x="455930" y="1017998"/>
                    <a:pt x="453390" y="1014826"/>
                    <a:pt x="452120" y="1012712"/>
                  </a:cubicBezTo>
                  <a:cubicBezTo>
                    <a:pt x="450850" y="1010598"/>
                    <a:pt x="447040" y="1007427"/>
                    <a:pt x="447040" y="1007427"/>
                  </a:cubicBezTo>
                  <a:cubicBezTo>
                    <a:pt x="447040" y="1007427"/>
                    <a:pt x="445770" y="1004255"/>
                    <a:pt x="444500" y="1002141"/>
                  </a:cubicBezTo>
                  <a:cubicBezTo>
                    <a:pt x="443230" y="1000027"/>
                    <a:pt x="441960" y="996856"/>
                    <a:pt x="441960" y="996856"/>
                  </a:cubicBezTo>
                  <a:cubicBezTo>
                    <a:pt x="441960" y="996856"/>
                    <a:pt x="440690" y="992627"/>
                    <a:pt x="440690" y="990513"/>
                  </a:cubicBezTo>
                  <a:cubicBezTo>
                    <a:pt x="440690" y="988399"/>
                    <a:pt x="439420" y="984170"/>
                    <a:pt x="439420" y="984170"/>
                  </a:cubicBezTo>
                  <a:cubicBezTo>
                    <a:pt x="439420" y="984170"/>
                    <a:pt x="439420" y="979942"/>
                    <a:pt x="440690" y="977828"/>
                  </a:cubicBezTo>
                  <a:cubicBezTo>
                    <a:pt x="440690" y="976770"/>
                    <a:pt x="440690" y="972542"/>
                    <a:pt x="440690" y="972542"/>
                  </a:cubicBezTo>
                  <a:cubicBezTo>
                    <a:pt x="440690" y="972542"/>
                    <a:pt x="441960" y="968314"/>
                    <a:pt x="443230" y="966199"/>
                  </a:cubicBezTo>
                  <a:cubicBezTo>
                    <a:pt x="444500" y="964085"/>
                    <a:pt x="445770" y="960914"/>
                    <a:pt x="445770" y="960914"/>
                  </a:cubicBezTo>
                  <a:cubicBezTo>
                    <a:pt x="445770" y="960914"/>
                    <a:pt x="448310" y="956685"/>
                    <a:pt x="449580" y="955628"/>
                  </a:cubicBezTo>
                  <a:cubicBezTo>
                    <a:pt x="450850" y="953514"/>
                    <a:pt x="453390" y="950343"/>
                    <a:pt x="453390" y="950343"/>
                  </a:cubicBezTo>
                  <a:cubicBezTo>
                    <a:pt x="453390" y="950343"/>
                    <a:pt x="457200" y="947171"/>
                    <a:pt x="458470" y="946114"/>
                  </a:cubicBezTo>
                  <a:cubicBezTo>
                    <a:pt x="461010" y="945057"/>
                    <a:pt x="463550" y="941886"/>
                    <a:pt x="463550" y="941886"/>
                  </a:cubicBezTo>
                  <a:cubicBezTo>
                    <a:pt x="463550" y="941886"/>
                    <a:pt x="468630" y="939772"/>
                    <a:pt x="469900" y="938714"/>
                  </a:cubicBezTo>
                  <a:cubicBezTo>
                    <a:pt x="472440" y="937657"/>
                    <a:pt x="476250" y="935543"/>
                    <a:pt x="476250" y="935543"/>
                  </a:cubicBezTo>
                  <a:cubicBezTo>
                    <a:pt x="476250" y="935543"/>
                    <a:pt x="481330" y="934486"/>
                    <a:pt x="483870" y="934486"/>
                  </a:cubicBezTo>
                  <a:cubicBezTo>
                    <a:pt x="486410" y="933429"/>
                    <a:pt x="488950" y="933429"/>
                    <a:pt x="491490" y="932372"/>
                  </a:cubicBezTo>
                  <a:cubicBezTo>
                    <a:pt x="494030" y="930257"/>
                    <a:pt x="494030" y="926029"/>
                    <a:pt x="500380" y="922858"/>
                  </a:cubicBezTo>
                  <a:cubicBezTo>
                    <a:pt x="511810" y="917572"/>
                    <a:pt x="567690" y="919686"/>
                    <a:pt x="567690" y="914401"/>
                  </a:cubicBezTo>
                  <a:cubicBezTo>
                    <a:pt x="567690" y="902773"/>
                    <a:pt x="262890" y="880573"/>
                    <a:pt x="179070" y="846746"/>
                  </a:cubicBezTo>
                  <a:cubicBezTo>
                    <a:pt x="129540" y="826661"/>
                    <a:pt x="77470" y="774862"/>
                    <a:pt x="77470" y="774862"/>
                  </a:cubicBezTo>
                  <a:cubicBezTo>
                    <a:pt x="77470" y="774862"/>
                    <a:pt x="72390" y="775919"/>
                    <a:pt x="69850" y="775919"/>
                  </a:cubicBezTo>
                  <a:cubicBezTo>
                    <a:pt x="68580" y="775919"/>
                    <a:pt x="63500" y="776976"/>
                    <a:pt x="63500" y="776976"/>
                  </a:cubicBezTo>
                  <a:cubicBezTo>
                    <a:pt x="63500" y="776976"/>
                    <a:pt x="58420" y="776976"/>
                    <a:pt x="55880" y="776976"/>
                  </a:cubicBezTo>
                  <a:cubicBezTo>
                    <a:pt x="53340" y="775919"/>
                    <a:pt x="48260" y="775919"/>
                    <a:pt x="48260" y="775919"/>
                  </a:cubicBezTo>
                  <a:cubicBezTo>
                    <a:pt x="48260" y="775919"/>
                    <a:pt x="44450" y="774862"/>
                    <a:pt x="41910" y="773805"/>
                  </a:cubicBezTo>
                  <a:cubicBezTo>
                    <a:pt x="39370" y="773805"/>
                    <a:pt x="35560" y="772748"/>
                    <a:pt x="34290" y="772748"/>
                  </a:cubicBezTo>
                  <a:cubicBezTo>
                    <a:pt x="34290" y="772748"/>
                    <a:pt x="30480" y="770634"/>
                    <a:pt x="29210" y="769577"/>
                  </a:cubicBezTo>
                  <a:cubicBezTo>
                    <a:pt x="26670" y="767462"/>
                    <a:pt x="22860" y="766405"/>
                    <a:pt x="22860" y="765348"/>
                  </a:cubicBezTo>
                  <a:cubicBezTo>
                    <a:pt x="22860" y="765348"/>
                    <a:pt x="19050" y="763234"/>
                    <a:pt x="17780" y="761120"/>
                  </a:cubicBezTo>
                  <a:cubicBezTo>
                    <a:pt x="15240" y="760063"/>
                    <a:pt x="12700" y="756891"/>
                    <a:pt x="12700" y="756891"/>
                  </a:cubicBezTo>
                  <a:cubicBezTo>
                    <a:pt x="12700" y="756891"/>
                    <a:pt x="10160" y="753720"/>
                    <a:pt x="8890" y="751606"/>
                  </a:cubicBezTo>
                  <a:cubicBezTo>
                    <a:pt x="7620" y="750549"/>
                    <a:pt x="5080" y="746320"/>
                    <a:pt x="5080" y="746320"/>
                  </a:cubicBezTo>
                  <a:cubicBezTo>
                    <a:pt x="5080" y="746320"/>
                    <a:pt x="3810" y="743149"/>
                    <a:pt x="2540" y="741035"/>
                  </a:cubicBezTo>
                  <a:cubicBezTo>
                    <a:pt x="2540" y="738921"/>
                    <a:pt x="1270" y="734692"/>
                    <a:pt x="1270" y="734692"/>
                  </a:cubicBezTo>
                  <a:cubicBezTo>
                    <a:pt x="1270" y="734692"/>
                    <a:pt x="1270" y="730464"/>
                    <a:pt x="1270" y="729407"/>
                  </a:cubicBezTo>
                  <a:cubicBezTo>
                    <a:pt x="0" y="727292"/>
                    <a:pt x="0" y="723064"/>
                    <a:pt x="0" y="723064"/>
                  </a:cubicBezTo>
                  <a:moveTo>
                    <a:pt x="165100" y="732578"/>
                  </a:moveTo>
                  <a:cubicBezTo>
                    <a:pt x="331470" y="791776"/>
                    <a:pt x="702310" y="842517"/>
                    <a:pt x="756920" y="848860"/>
                  </a:cubicBezTo>
                  <a:cubicBezTo>
                    <a:pt x="765810" y="850974"/>
                    <a:pt x="773430" y="852031"/>
                    <a:pt x="773430" y="850974"/>
                  </a:cubicBezTo>
                  <a:cubicBezTo>
                    <a:pt x="773430" y="850974"/>
                    <a:pt x="770890" y="848860"/>
                    <a:pt x="770890" y="848860"/>
                  </a:cubicBezTo>
                  <a:cubicBezTo>
                    <a:pt x="770890" y="848860"/>
                    <a:pt x="768350" y="845689"/>
                    <a:pt x="767080" y="843575"/>
                  </a:cubicBezTo>
                  <a:cubicBezTo>
                    <a:pt x="765810" y="842517"/>
                    <a:pt x="763270" y="839346"/>
                    <a:pt x="763270" y="839346"/>
                  </a:cubicBezTo>
                  <a:cubicBezTo>
                    <a:pt x="763270" y="839346"/>
                    <a:pt x="762000" y="835118"/>
                    <a:pt x="760730" y="833003"/>
                  </a:cubicBezTo>
                  <a:cubicBezTo>
                    <a:pt x="760730" y="830889"/>
                    <a:pt x="758190" y="827718"/>
                    <a:pt x="758190" y="827718"/>
                  </a:cubicBezTo>
                  <a:cubicBezTo>
                    <a:pt x="758190" y="827718"/>
                    <a:pt x="758190" y="823489"/>
                    <a:pt x="758190" y="821375"/>
                  </a:cubicBezTo>
                  <a:cubicBezTo>
                    <a:pt x="758190" y="819261"/>
                    <a:pt x="756920" y="816090"/>
                    <a:pt x="756920" y="816090"/>
                  </a:cubicBezTo>
                  <a:cubicBezTo>
                    <a:pt x="756920" y="815032"/>
                    <a:pt x="758190" y="811861"/>
                    <a:pt x="758190" y="809747"/>
                  </a:cubicBezTo>
                  <a:cubicBezTo>
                    <a:pt x="759460" y="807633"/>
                    <a:pt x="759460" y="803404"/>
                    <a:pt x="759460" y="803404"/>
                  </a:cubicBezTo>
                  <a:cubicBezTo>
                    <a:pt x="759460" y="803404"/>
                    <a:pt x="762000" y="800233"/>
                    <a:pt x="762000" y="798119"/>
                  </a:cubicBezTo>
                  <a:cubicBezTo>
                    <a:pt x="763270" y="796005"/>
                    <a:pt x="764540" y="792833"/>
                    <a:pt x="764540" y="792833"/>
                  </a:cubicBezTo>
                  <a:cubicBezTo>
                    <a:pt x="764540" y="792833"/>
                    <a:pt x="768350" y="789662"/>
                    <a:pt x="769620" y="787548"/>
                  </a:cubicBezTo>
                  <a:cubicBezTo>
                    <a:pt x="770890" y="786490"/>
                    <a:pt x="773430" y="783319"/>
                    <a:pt x="773430" y="783319"/>
                  </a:cubicBezTo>
                  <a:cubicBezTo>
                    <a:pt x="773430" y="782262"/>
                    <a:pt x="777240" y="780148"/>
                    <a:pt x="779780" y="779091"/>
                  </a:cubicBezTo>
                  <a:cubicBezTo>
                    <a:pt x="781050" y="778034"/>
                    <a:pt x="784860" y="774862"/>
                    <a:pt x="784860" y="774862"/>
                  </a:cubicBezTo>
                  <a:cubicBezTo>
                    <a:pt x="784860" y="774862"/>
                    <a:pt x="788670" y="773805"/>
                    <a:pt x="791210" y="772748"/>
                  </a:cubicBezTo>
                  <a:cubicBezTo>
                    <a:pt x="793750" y="771691"/>
                    <a:pt x="797560" y="769577"/>
                    <a:pt x="797560" y="769577"/>
                  </a:cubicBezTo>
                  <a:cubicBezTo>
                    <a:pt x="797560" y="769577"/>
                    <a:pt x="802640" y="768520"/>
                    <a:pt x="805180" y="768520"/>
                  </a:cubicBezTo>
                  <a:cubicBezTo>
                    <a:pt x="807720" y="768520"/>
                    <a:pt x="811530" y="767462"/>
                    <a:pt x="811530" y="767462"/>
                  </a:cubicBezTo>
                  <a:cubicBezTo>
                    <a:pt x="812800" y="767462"/>
                    <a:pt x="868680" y="763234"/>
                    <a:pt x="900430" y="761120"/>
                  </a:cubicBezTo>
                  <a:cubicBezTo>
                    <a:pt x="935990" y="757949"/>
                    <a:pt x="1017270" y="754777"/>
                    <a:pt x="1017270" y="751606"/>
                  </a:cubicBezTo>
                  <a:cubicBezTo>
                    <a:pt x="1017270" y="747377"/>
                    <a:pt x="872490" y="736806"/>
                    <a:pt x="872490" y="736806"/>
                  </a:cubicBezTo>
                  <a:cubicBezTo>
                    <a:pt x="872490" y="736806"/>
                    <a:pt x="867410" y="736806"/>
                    <a:pt x="864870" y="736806"/>
                  </a:cubicBezTo>
                  <a:cubicBezTo>
                    <a:pt x="862330" y="736806"/>
                    <a:pt x="858520" y="735749"/>
                    <a:pt x="857250" y="735749"/>
                  </a:cubicBezTo>
                  <a:cubicBezTo>
                    <a:pt x="857250" y="735749"/>
                    <a:pt x="857250" y="735749"/>
                    <a:pt x="855980" y="735749"/>
                  </a:cubicBezTo>
                  <a:cubicBezTo>
                    <a:pt x="844550" y="734692"/>
                    <a:pt x="725170" y="736806"/>
                    <a:pt x="665480" y="737863"/>
                  </a:cubicBezTo>
                  <a:cubicBezTo>
                    <a:pt x="612140" y="737863"/>
                    <a:pt x="557530" y="737863"/>
                    <a:pt x="515620" y="738921"/>
                  </a:cubicBezTo>
                  <a:cubicBezTo>
                    <a:pt x="482600" y="739978"/>
                    <a:pt x="431800" y="741035"/>
                    <a:pt x="431800" y="741035"/>
                  </a:cubicBezTo>
                  <a:cubicBezTo>
                    <a:pt x="431800" y="741035"/>
                    <a:pt x="426720" y="741035"/>
                    <a:pt x="424180" y="741035"/>
                  </a:cubicBezTo>
                  <a:cubicBezTo>
                    <a:pt x="421640" y="741035"/>
                    <a:pt x="417830" y="739978"/>
                    <a:pt x="416560" y="739978"/>
                  </a:cubicBezTo>
                  <a:cubicBezTo>
                    <a:pt x="416560" y="739978"/>
                    <a:pt x="412750" y="738921"/>
                    <a:pt x="410210" y="737863"/>
                  </a:cubicBezTo>
                  <a:cubicBezTo>
                    <a:pt x="407670" y="737863"/>
                    <a:pt x="403860" y="735749"/>
                    <a:pt x="403860" y="735749"/>
                  </a:cubicBezTo>
                  <a:cubicBezTo>
                    <a:pt x="403860" y="735749"/>
                    <a:pt x="400050" y="733635"/>
                    <a:pt x="397510" y="732578"/>
                  </a:cubicBezTo>
                  <a:cubicBezTo>
                    <a:pt x="396240" y="731521"/>
                    <a:pt x="391160" y="729407"/>
                    <a:pt x="391160" y="729407"/>
                  </a:cubicBezTo>
                  <a:cubicBezTo>
                    <a:pt x="391160" y="729407"/>
                    <a:pt x="388620" y="726235"/>
                    <a:pt x="387350" y="725178"/>
                  </a:cubicBezTo>
                  <a:cubicBezTo>
                    <a:pt x="384810" y="723064"/>
                    <a:pt x="382270" y="720950"/>
                    <a:pt x="382270" y="719892"/>
                  </a:cubicBezTo>
                  <a:cubicBezTo>
                    <a:pt x="382270" y="719892"/>
                    <a:pt x="379730" y="716721"/>
                    <a:pt x="378460" y="714607"/>
                  </a:cubicBezTo>
                  <a:cubicBezTo>
                    <a:pt x="377190" y="713550"/>
                    <a:pt x="374650" y="710379"/>
                    <a:pt x="374650" y="709321"/>
                  </a:cubicBezTo>
                  <a:cubicBezTo>
                    <a:pt x="374650" y="709321"/>
                    <a:pt x="373380" y="706150"/>
                    <a:pt x="373380" y="704036"/>
                  </a:cubicBezTo>
                  <a:cubicBezTo>
                    <a:pt x="372110" y="701922"/>
                    <a:pt x="372110" y="698750"/>
                    <a:pt x="372110" y="697693"/>
                  </a:cubicBezTo>
                  <a:cubicBezTo>
                    <a:pt x="372110" y="697693"/>
                    <a:pt x="370840" y="693465"/>
                    <a:pt x="370840" y="692408"/>
                  </a:cubicBezTo>
                  <a:cubicBezTo>
                    <a:pt x="370840" y="691351"/>
                    <a:pt x="372110" y="690293"/>
                    <a:pt x="370840" y="690293"/>
                  </a:cubicBezTo>
                  <a:cubicBezTo>
                    <a:pt x="367030" y="687122"/>
                    <a:pt x="289560" y="702979"/>
                    <a:pt x="252730" y="710379"/>
                  </a:cubicBezTo>
                  <a:cubicBezTo>
                    <a:pt x="220980" y="716721"/>
                    <a:pt x="165100" y="732578"/>
                    <a:pt x="165100" y="732578"/>
                  </a:cubicBezTo>
                  <a:moveTo>
                    <a:pt x="885190" y="862602"/>
                  </a:moveTo>
                  <a:cubicBezTo>
                    <a:pt x="947420" y="865774"/>
                    <a:pt x="1051560" y="852031"/>
                    <a:pt x="1052830" y="848860"/>
                  </a:cubicBezTo>
                  <a:cubicBezTo>
                    <a:pt x="1052830" y="848860"/>
                    <a:pt x="1052830" y="848860"/>
                    <a:pt x="1051560" y="847803"/>
                  </a:cubicBezTo>
                  <a:cubicBezTo>
                    <a:pt x="1045210" y="846746"/>
                    <a:pt x="938530" y="858374"/>
                    <a:pt x="910590" y="860488"/>
                  </a:cubicBezTo>
                  <a:cubicBezTo>
                    <a:pt x="897890" y="861545"/>
                    <a:pt x="885190" y="862602"/>
                    <a:pt x="885190" y="862602"/>
                  </a:cubicBezTo>
                  <a:moveTo>
                    <a:pt x="1278890" y="356246"/>
                  </a:moveTo>
                  <a:cubicBezTo>
                    <a:pt x="1504950" y="348847"/>
                    <a:pt x="1830070" y="341447"/>
                    <a:pt x="1832610" y="338276"/>
                  </a:cubicBezTo>
                  <a:cubicBezTo>
                    <a:pt x="1832610" y="338276"/>
                    <a:pt x="1831340" y="334047"/>
                    <a:pt x="1831340" y="332990"/>
                  </a:cubicBezTo>
                  <a:cubicBezTo>
                    <a:pt x="1830070" y="330876"/>
                    <a:pt x="1828800" y="326647"/>
                    <a:pt x="1828800" y="326647"/>
                  </a:cubicBezTo>
                  <a:cubicBezTo>
                    <a:pt x="1828800" y="326647"/>
                    <a:pt x="1828800" y="322419"/>
                    <a:pt x="1828800" y="320305"/>
                  </a:cubicBezTo>
                  <a:cubicBezTo>
                    <a:pt x="1828800" y="318190"/>
                    <a:pt x="1831340" y="316076"/>
                    <a:pt x="1828800" y="315019"/>
                  </a:cubicBezTo>
                  <a:cubicBezTo>
                    <a:pt x="1811020" y="301277"/>
                    <a:pt x="1370330" y="346732"/>
                    <a:pt x="1305560" y="353075"/>
                  </a:cubicBezTo>
                  <a:cubicBezTo>
                    <a:pt x="1290320" y="354132"/>
                    <a:pt x="1278890" y="356246"/>
                    <a:pt x="1278890" y="356246"/>
                  </a:cubicBezTo>
                  <a:moveTo>
                    <a:pt x="2755900" y="995798"/>
                  </a:moveTo>
                  <a:cubicBezTo>
                    <a:pt x="3255010" y="1024340"/>
                    <a:pt x="3515360" y="1043368"/>
                    <a:pt x="3526790" y="1039140"/>
                  </a:cubicBezTo>
                  <a:cubicBezTo>
                    <a:pt x="3528060" y="1039140"/>
                    <a:pt x="3528060" y="1039140"/>
                    <a:pt x="3528060" y="1039140"/>
                  </a:cubicBezTo>
                  <a:cubicBezTo>
                    <a:pt x="3528060" y="1039140"/>
                    <a:pt x="3531870" y="1035969"/>
                    <a:pt x="3534410" y="1034911"/>
                  </a:cubicBezTo>
                  <a:cubicBezTo>
                    <a:pt x="3535680" y="1033854"/>
                    <a:pt x="3540760" y="1031740"/>
                    <a:pt x="3540760" y="1031740"/>
                  </a:cubicBezTo>
                  <a:cubicBezTo>
                    <a:pt x="3540760" y="1031740"/>
                    <a:pt x="3544570" y="1030683"/>
                    <a:pt x="3547110" y="1029626"/>
                  </a:cubicBezTo>
                  <a:cubicBezTo>
                    <a:pt x="3549650" y="1028569"/>
                    <a:pt x="3554730" y="1027512"/>
                    <a:pt x="3554730" y="1027512"/>
                  </a:cubicBezTo>
                  <a:cubicBezTo>
                    <a:pt x="3554730" y="1027512"/>
                    <a:pt x="3559810" y="1026455"/>
                    <a:pt x="3562350" y="1026455"/>
                  </a:cubicBezTo>
                  <a:cubicBezTo>
                    <a:pt x="3564890" y="1026455"/>
                    <a:pt x="3568700" y="1025398"/>
                    <a:pt x="3568700" y="1025398"/>
                  </a:cubicBezTo>
                  <a:cubicBezTo>
                    <a:pt x="3569970" y="1025398"/>
                    <a:pt x="3667760" y="996856"/>
                    <a:pt x="3704590" y="988399"/>
                  </a:cubicBezTo>
                  <a:cubicBezTo>
                    <a:pt x="3728720" y="983113"/>
                    <a:pt x="3766820" y="979942"/>
                    <a:pt x="3766820" y="977828"/>
                  </a:cubicBezTo>
                  <a:cubicBezTo>
                    <a:pt x="3766820" y="973599"/>
                    <a:pt x="3592830" y="984170"/>
                    <a:pt x="3491230" y="986284"/>
                  </a:cubicBezTo>
                  <a:cubicBezTo>
                    <a:pt x="3370580" y="988399"/>
                    <a:pt x="3204210" y="990513"/>
                    <a:pt x="3087370" y="992627"/>
                  </a:cubicBezTo>
                  <a:cubicBezTo>
                    <a:pt x="2999740" y="993684"/>
                    <a:pt x="2918460" y="994741"/>
                    <a:pt x="2857500" y="994741"/>
                  </a:cubicBezTo>
                  <a:cubicBezTo>
                    <a:pt x="2816860" y="995798"/>
                    <a:pt x="2755900" y="995798"/>
                    <a:pt x="2755900" y="995798"/>
                  </a:cubicBezTo>
                  <a:moveTo>
                    <a:pt x="4899660" y="993684"/>
                  </a:moveTo>
                  <a:cubicBezTo>
                    <a:pt x="5039360" y="1010598"/>
                    <a:pt x="5114290" y="1002141"/>
                    <a:pt x="5179060" y="1001084"/>
                  </a:cubicBezTo>
                  <a:cubicBezTo>
                    <a:pt x="5243830" y="1001084"/>
                    <a:pt x="5335270" y="1003198"/>
                    <a:pt x="5374640" y="1002141"/>
                  </a:cubicBezTo>
                  <a:cubicBezTo>
                    <a:pt x="5389880" y="1001084"/>
                    <a:pt x="5391150" y="1001084"/>
                    <a:pt x="5407660" y="998970"/>
                  </a:cubicBezTo>
                  <a:cubicBezTo>
                    <a:pt x="5472430" y="993684"/>
                    <a:pt x="5787390" y="958799"/>
                    <a:pt x="5850890" y="951400"/>
                  </a:cubicBezTo>
                  <a:cubicBezTo>
                    <a:pt x="5868670" y="949286"/>
                    <a:pt x="5883910" y="948228"/>
                    <a:pt x="5883910" y="947171"/>
                  </a:cubicBezTo>
                  <a:cubicBezTo>
                    <a:pt x="5883910" y="945057"/>
                    <a:pt x="5862320" y="946114"/>
                    <a:pt x="5839460" y="945057"/>
                  </a:cubicBezTo>
                  <a:cubicBezTo>
                    <a:pt x="5765800" y="942943"/>
                    <a:pt x="5407660" y="934486"/>
                    <a:pt x="5360670" y="936600"/>
                  </a:cubicBezTo>
                  <a:cubicBezTo>
                    <a:pt x="5351780" y="936600"/>
                    <a:pt x="5354320" y="936600"/>
                    <a:pt x="5345430" y="937657"/>
                  </a:cubicBezTo>
                  <a:cubicBezTo>
                    <a:pt x="5300980" y="942943"/>
                    <a:pt x="4899660" y="993684"/>
                    <a:pt x="4899660" y="993684"/>
                  </a:cubicBezTo>
                  <a:moveTo>
                    <a:pt x="6173470" y="1003198"/>
                  </a:moveTo>
                  <a:cubicBezTo>
                    <a:pt x="6367780" y="1002141"/>
                    <a:pt x="6607810" y="993684"/>
                    <a:pt x="6699250" y="990513"/>
                  </a:cubicBezTo>
                  <a:cubicBezTo>
                    <a:pt x="6743700" y="989456"/>
                    <a:pt x="6797040" y="989456"/>
                    <a:pt x="6797040" y="987342"/>
                  </a:cubicBezTo>
                  <a:cubicBezTo>
                    <a:pt x="6797040" y="986284"/>
                    <a:pt x="6661150" y="984170"/>
                    <a:pt x="6588760" y="979942"/>
                  </a:cubicBezTo>
                  <a:cubicBezTo>
                    <a:pt x="6508750" y="976770"/>
                    <a:pt x="6410960" y="958799"/>
                    <a:pt x="6338570" y="965142"/>
                  </a:cubicBezTo>
                  <a:cubicBezTo>
                    <a:pt x="6280150" y="969371"/>
                    <a:pt x="6206490" y="996856"/>
                    <a:pt x="6184900" y="1001084"/>
                  </a:cubicBezTo>
                  <a:cubicBezTo>
                    <a:pt x="6179820" y="1002141"/>
                    <a:pt x="6173470" y="1003198"/>
                    <a:pt x="6173470" y="1003198"/>
                  </a:cubicBezTo>
                  <a:moveTo>
                    <a:pt x="6366510" y="237850"/>
                  </a:moveTo>
                  <a:cubicBezTo>
                    <a:pt x="6719570" y="268506"/>
                    <a:pt x="6852920" y="283306"/>
                    <a:pt x="6852920" y="283306"/>
                  </a:cubicBezTo>
                  <a:cubicBezTo>
                    <a:pt x="6852920" y="283306"/>
                    <a:pt x="6858000" y="284363"/>
                    <a:pt x="6860540" y="284363"/>
                  </a:cubicBezTo>
                  <a:cubicBezTo>
                    <a:pt x="6863080" y="284363"/>
                    <a:pt x="6868160" y="285420"/>
                    <a:pt x="6868160" y="285420"/>
                  </a:cubicBezTo>
                  <a:cubicBezTo>
                    <a:pt x="6868160" y="285420"/>
                    <a:pt x="6871970" y="286477"/>
                    <a:pt x="6874510" y="287534"/>
                  </a:cubicBezTo>
                  <a:cubicBezTo>
                    <a:pt x="6877050" y="288591"/>
                    <a:pt x="6882130" y="289648"/>
                    <a:pt x="6882130" y="289648"/>
                  </a:cubicBezTo>
                  <a:cubicBezTo>
                    <a:pt x="6882130" y="289648"/>
                    <a:pt x="6885940" y="291763"/>
                    <a:pt x="6887210" y="293877"/>
                  </a:cubicBezTo>
                  <a:cubicBezTo>
                    <a:pt x="6889750" y="294934"/>
                    <a:pt x="6893560" y="297048"/>
                    <a:pt x="6893560" y="297048"/>
                  </a:cubicBezTo>
                  <a:cubicBezTo>
                    <a:pt x="6893560" y="297048"/>
                    <a:pt x="6897370" y="300220"/>
                    <a:pt x="6898640" y="301277"/>
                  </a:cubicBezTo>
                  <a:cubicBezTo>
                    <a:pt x="6899910" y="303391"/>
                    <a:pt x="6903720" y="306562"/>
                    <a:pt x="6903720" y="306562"/>
                  </a:cubicBezTo>
                  <a:cubicBezTo>
                    <a:pt x="6906260" y="308676"/>
                    <a:pt x="7009130" y="318190"/>
                    <a:pt x="7058660" y="321362"/>
                  </a:cubicBezTo>
                  <a:cubicBezTo>
                    <a:pt x="7103110" y="323476"/>
                    <a:pt x="7136130" y="322419"/>
                    <a:pt x="7186930" y="323476"/>
                  </a:cubicBezTo>
                  <a:cubicBezTo>
                    <a:pt x="7264400" y="324533"/>
                    <a:pt x="7480300" y="330876"/>
                    <a:pt x="7480300" y="326647"/>
                  </a:cubicBezTo>
                  <a:cubicBezTo>
                    <a:pt x="7480300" y="325590"/>
                    <a:pt x="7458710" y="322419"/>
                    <a:pt x="7437120" y="319248"/>
                  </a:cubicBezTo>
                  <a:cubicBezTo>
                    <a:pt x="7371080" y="309734"/>
                    <a:pt x="7181850" y="282249"/>
                    <a:pt x="7039610" y="265335"/>
                  </a:cubicBezTo>
                  <a:cubicBezTo>
                    <a:pt x="6873240" y="246307"/>
                    <a:pt x="6606540" y="202965"/>
                    <a:pt x="6498590" y="211422"/>
                  </a:cubicBezTo>
                  <a:cubicBezTo>
                    <a:pt x="6450330" y="214594"/>
                    <a:pt x="6421120" y="232564"/>
                    <a:pt x="6396990" y="236793"/>
                  </a:cubicBezTo>
                  <a:cubicBezTo>
                    <a:pt x="6383020" y="238907"/>
                    <a:pt x="6366510" y="237850"/>
                    <a:pt x="6366510" y="237850"/>
                  </a:cubicBezTo>
                  <a:moveTo>
                    <a:pt x="7481570" y="1005312"/>
                  </a:moveTo>
                  <a:cubicBezTo>
                    <a:pt x="7489190" y="1013769"/>
                    <a:pt x="7546340" y="1010598"/>
                    <a:pt x="7546340" y="1009541"/>
                  </a:cubicBezTo>
                  <a:cubicBezTo>
                    <a:pt x="7546340" y="1009541"/>
                    <a:pt x="7481570" y="1005312"/>
                    <a:pt x="7481570" y="1005312"/>
                  </a:cubicBezTo>
                </a:path>
              </a:pathLst>
            </a:custGeom>
            <a:solidFill>
              <a:srgbClr val="E7BF86"/>
            </a:solidFill>
            <a:ln cap="sq">
              <a:noFill/>
              <a:prstDash val="solid"/>
              <a:miter/>
            </a:ln>
          </p:spPr>
        </p:sp>
      </p:grpSp>
      <p:sp>
        <p:nvSpPr>
          <p:cNvPr id="30" name="TextBox 30">
            <a:extLst>
              <a:ext uri="{FF2B5EF4-FFF2-40B4-BE49-F238E27FC236}">
                <a16:creationId xmlns:a16="http://schemas.microsoft.com/office/drawing/2014/main" id="{B7238366-13D3-AB45-EB42-2F93A664FBAC}"/>
              </a:ext>
            </a:extLst>
          </p:cNvPr>
          <p:cNvSpPr txBox="1"/>
          <p:nvPr/>
        </p:nvSpPr>
        <p:spPr>
          <a:xfrm>
            <a:off x="433901" y="1103728"/>
            <a:ext cx="16866727" cy="9510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7200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4 گام زبان بدن موثر :</a:t>
            </a:r>
          </a:p>
          <a:p>
            <a:pPr marL="0" marR="0" lvl="0" indent="0" algn="ct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FAEA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  <a:p>
            <a:pPr marL="0" marR="0" lvl="0" indent="0" algn="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1_ پرستیژ </a:t>
            </a:r>
            <a:r>
              <a:rPr kumimoji="0" lang="fa-IR" sz="60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: </a:t>
            </a: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اولین برداشت از چهره، ایستادن و پوشش شروع میشه</a:t>
            </a:r>
          </a:p>
          <a:p>
            <a:pPr marL="0" marR="0" lvl="0" indent="0" algn="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</a:t>
            </a: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( لباس مرتب، شانه های باز  و رو به جلو ، بدون اخم وحرکت های کنترل شده نه عصبی)</a:t>
            </a:r>
            <a:endParaRPr kumimoji="0" lang="fa-IR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Arial" panose="020B0604020202020204" pitchFamily="34" charset="0"/>
              <a:sym typeface="DM Serif Display"/>
              <a:rtl/>
            </a:endParaRPr>
          </a:p>
          <a:p>
            <a:pPr marL="0" marR="0" lvl="0" indent="0" algn="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</a:t>
            </a:r>
            <a:r>
              <a:rPr kumimoji="0" lang="fa-IR" sz="4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2_ حضور ( تماس چشمی و فاصله درست):</a:t>
            </a:r>
          </a:p>
          <a:p>
            <a:pPr marL="0" marR="0" lvl="0" indent="0" algn="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</a:t>
            </a:r>
            <a: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تماس چشمی مستقیم نه زاویه دار، فاصله فیزیکی مناسب ( یک تا یک و نیم متر)، بدن به سمت مخاطب نه زاویه دار</a:t>
            </a:r>
            <a:endParaRPr kumimoji="0" lang="fa-IR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Arial" panose="020B0604020202020204" pitchFamily="34" charset="0"/>
              <a:sym typeface="DM Serif Display"/>
              <a:rtl/>
            </a:endParaRPr>
          </a:p>
          <a:p>
            <a:pPr marL="0" marR="0" lvl="0" indent="0" algn="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3_ </a:t>
            </a:r>
            <a:r>
              <a:rPr lang="fa-IR" sz="4400" dirty="0">
                <a:solidFill>
                  <a:srgbClr val="F79646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پویایی ( حرکت، لحن و هماهنگی بدن با کلام): </a:t>
            </a:r>
            <a:r>
              <a:rPr lang="fa-IR" sz="4000" dirty="0">
                <a:solidFill>
                  <a:schemeClr val="bg1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حرکات دست در هماهنگی با جمله ها، تغییر لحن همراه با تغییر چهره</a:t>
            </a:r>
            <a:endParaRPr kumimoji="0" lang="fa-IR" sz="4400" b="1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  <a:p>
            <a:pPr marL="0" marR="0" lvl="0" indent="0" algn="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4_ پیوستگی ( هماهنگی در رفتار و کلمات):</a:t>
            </a:r>
          </a:p>
          <a:p>
            <a:pPr marL="0" marR="0" lvl="0" indent="0" algn="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بدن </a:t>
            </a:r>
            <a:r>
              <a:rPr lang="fa-IR" sz="4000" dirty="0">
                <a:solidFill>
                  <a:schemeClr val="bg1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با حرفای شما هم راستا باشد، مثلا نگویی  بله متوجه شدم اما سرت را برگردانی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+mn-cs"/>
              <a:sym typeface="DM Serif Display"/>
              <a:rtl/>
            </a:endParaRPr>
          </a:p>
          <a:p>
            <a:pPr marL="0" marR="0" lvl="0" indent="0" algn="ctr" defTabSz="914400" rtl="1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9000" b="0" i="0" u="none" strike="noStrike" kern="1200" cap="none" spc="0" normalizeH="0" baseline="0" noProof="0" dirty="0">
              <a:ln>
                <a:noFill/>
              </a:ln>
              <a:solidFill>
                <a:srgbClr val="FFFAEA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</p:txBody>
      </p:sp>
    </p:spTree>
    <p:extLst>
      <p:ext uri="{BB962C8B-B14F-4D97-AF65-F5344CB8AC3E}">
        <p14:creationId xmlns:p14="http://schemas.microsoft.com/office/powerpoint/2010/main" val="308278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C3729A-7CB3-BADB-DFBC-B85B67CEF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554346B-51DE-7B15-704C-86CEB0E07F47}"/>
              </a:ext>
            </a:extLst>
          </p:cNvPr>
          <p:cNvSpPr/>
          <p:nvPr/>
        </p:nvSpPr>
        <p:spPr>
          <a:xfrm>
            <a:off x="-185500" y="0"/>
            <a:ext cx="186590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431F74F3-0133-7D23-8E6F-1A7EDE7E3EBE}"/>
              </a:ext>
            </a:extLst>
          </p:cNvPr>
          <p:cNvGrpSpPr/>
          <p:nvPr/>
        </p:nvGrpSpPr>
        <p:grpSpPr>
          <a:xfrm>
            <a:off x="487791" y="516923"/>
            <a:ext cx="17312417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A05650C-8853-0C51-04C9-87363EA0FB1C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7CB4CFA-1A42-51FE-FCB6-0D8CCDDE43A4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B41D3540-3FA5-68EE-9844-D91989703E30}"/>
              </a:ext>
            </a:extLst>
          </p:cNvPr>
          <p:cNvSpPr txBox="1"/>
          <p:nvPr/>
        </p:nvSpPr>
        <p:spPr>
          <a:xfrm>
            <a:off x="5029200" y="446184"/>
            <a:ext cx="12771008" cy="6647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مثال  جهانی؛</a:t>
            </a:r>
          </a:p>
          <a:p>
            <a:pPr marL="0" marR="0" lvl="0" indent="0" algn="ctr" defTabSz="914400" rtl="1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600" dirty="0">
                <a:solidFill>
                  <a:srgbClr val="FFFAEA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در شرکت تویوتا ژاپن ، مدیران فنی در جلسات ایمنی همیشه صاف می ایستند، </a:t>
            </a:r>
          </a:p>
          <a:p>
            <a:pPr marL="0" marR="0" lvl="0" indent="0" algn="ctr" defTabSz="914400" rtl="1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600" b="1" i="1" dirty="0">
                <a:solidFill>
                  <a:srgbClr val="FFFAEA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نگاه کوتاه </a:t>
            </a:r>
            <a:r>
              <a:rPr kumimoji="0" lang="fa-IR" sz="3600" b="1" i="1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اما مستقیم دارند و هرگز  دست در جیب نمی گذارند</a:t>
            </a:r>
          </a:p>
          <a:p>
            <a:pPr marL="0" marR="0" lvl="0" indent="0" algn="ctr" defTabSz="914400" rtl="1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این زبان بدن باعث شده فرهنگ احترام در عین نظم در کارخانه نهادینه شود</a:t>
            </a:r>
            <a:r>
              <a:rPr lang="fa-IR" sz="3600" b="1" i="1" dirty="0">
                <a:solidFill>
                  <a:srgbClr val="FFFAEA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.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3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4196E0AA-1646-9A22-8807-FF5569E19C58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9C7D2FE3-040A-B3FD-5CAC-54528F34DDF2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0F010EF-DBFE-859A-1EB2-F808BDD75DB3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CBF95661-5DCC-3878-F738-2A027B4AEA8B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97449DC5-D7AC-41BD-0721-A736BAB3D40B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861F975-5550-AFF2-022B-BFF0388E1AC8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299F1F25-2D28-DFA2-1506-2803E42E6EC0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06D906EA-BE8F-B2D3-3132-3218E04B0231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87ADE9C4-9292-2367-862A-CD514812DBDB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7EC3F150-C317-F893-68D2-ED3AD125E644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64807AB5-D1C7-47AB-A613-AFFC65C2F186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53836802-A036-B85F-37E1-094B831B5154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EF479F81-BBFF-35D6-C008-71F3971FE76D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D661E8D7-03BE-A2BB-A834-48297A764FED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8B1B24A2-C1CB-A5A3-7F58-E594DDB74492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358097B3-E2EE-F511-3005-345B46BE64F7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1453783-FFB4-F0B6-392C-F997E5EC4D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728" y="3906511"/>
            <a:ext cx="3877597" cy="548716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2729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45257D-4768-47C1-7655-04EB4FA9D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8452808-9118-005C-63D9-60E0A15E0D97}"/>
              </a:ext>
            </a:extLst>
          </p:cNvPr>
          <p:cNvSpPr/>
          <p:nvPr/>
        </p:nvSpPr>
        <p:spPr>
          <a:xfrm>
            <a:off x="-228600" y="0"/>
            <a:ext cx="187021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5C5DF4EF-C743-31F3-8F51-96455B17C532}"/>
              </a:ext>
            </a:extLst>
          </p:cNvPr>
          <p:cNvGrpSpPr/>
          <p:nvPr/>
        </p:nvGrpSpPr>
        <p:grpSpPr>
          <a:xfrm>
            <a:off x="707644" y="403435"/>
            <a:ext cx="16920166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6242815-9490-9861-41C9-EDFD66128EBC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28AED35A-F2DF-CEA3-8AEB-8AE0CDD1BB71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6AF9BA51-9FD7-8ED9-DA48-0601F3057D9B}"/>
              </a:ext>
            </a:extLst>
          </p:cNvPr>
          <p:cNvSpPr txBox="1"/>
          <p:nvPr/>
        </p:nvSpPr>
        <p:spPr>
          <a:xfrm>
            <a:off x="487791" y="372262"/>
            <a:ext cx="16866728" cy="897694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31F78DE2-33CE-4088-2D3D-045D8D3406DA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AA77EB1B-5630-0BE1-FBE8-39E1F27062B5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CA81CDB-57BD-65F5-17BB-89F18934E16B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19CC16A-27AA-0CCB-D37C-9650C11CCAF6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85510510-5112-5180-5693-955E115C1678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E51C002E-68A4-95A0-3CA2-A5E05AB77316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AC3C7B8D-D2F6-5858-57F7-827F70596642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1666B6A3-198B-29A5-5D3A-E64EB5F1780B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5E0CFA4E-452C-F60D-25D3-C2DBDAC6AFDA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AEE3578D-6A2B-A5CD-1323-94F9606C1AAF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22E3FA34-8243-C6D3-797F-A95AB95F9521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26FC30D3-A74C-CF2C-98E7-7DD1F9E283B8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288CA03D-FAE8-6E9B-F762-5A651C6C7C7E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83B54D25-C5A5-92B6-A0CB-F59124DD0298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ECEF0513-DF92-A7F5-9C2B-DA9008B1DECB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CDEE1D7A-67E6-FDE6-E2F3-5044698E7353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28">
            <a:extLst>
              <a:ext uri="{FF2B5EF4-FFF2-40B4-BE49-F238E27FC236}">
                <a16:creationId xmlns:a16="http://schemas.microsoft.com/office/drawing/2014/main" id="{73121729-2DA6-32A9-7BFC-8DC109412B35}"/>
              </a:ext>
            </a:extLst>
          </p:cNvPr>
          <p:cNvGrpSpPr/>
          <p:nvPr/>
        </p:nvGrpSpPr>
        <p:grpSpPr>
          <a:xfrm>
            <a:off x="2751562" y="1171351"/>
            <a:ext cx="11269238" cy="1092596"/>
            <a:chOff x="0" y="0"/>
            <a:chExt cx="8954770" cy="1410186"/>
          </a:xfrm>
        </p:grpSpPr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4649BB2D-CABB-4B28-6529-6B3CFE82D396}"/>
                </a:ext>
              </a:extLst>
            </p:cNvPr>
            <p:cNvSpPr/>
            <p:nvPr/>
          </p:nvSpPr>
          <p:spPr>
            <a:xfrm>
              <a:off x="50800" y="40170"/>
              <a:ext cx="8853170" cy="1326674"/>
            </a:xfrm>
            <a:custGeom>
              <a:avLst/>
              <a:gdLst/>
              <a:ahLst/>
              <a:cxnLst/>
              <a:rect l="l" t="t" r="r" b="b"/>
              <a:pathLst>
                <a:path w="8853170" h="1326674">
                  <a:moveTo>
                    <a:pt x="0" y="723064"/>
                  </a:moveTo>
                  <a:cubicBezTo>
                    <a:pt x="0" y="723064"/>
                    <a:pt x="1270" y="718835"/>
                    <a:pt x="1270" y="716721"/>
                  </a:cubicBezTo>
                  <a:cubicBezTo>
                    <a:pt x="2540" y="714607"/>
                    <a:pt x="3810" y="711436"/>
                    <a:pt x="3810" y="711436"/>
                  </a:cubicBezTo>
                  <a:cubicBezTo>
                    <a:pt x="3810" y="711436"/>
                    <a:pt x="5080" y="707207"/>
                    <a:pt x="6350" y="705093"/>
                  </a:cubicBezTo>
                  <a:cubicBezTo>
                    <a:pt x="7620" y="704036"/>
                    <a:pt x="8890" y="699807"/>
                    <a:pt x="8890" y="699807"/>
                  </a:cubicBezTo>
                  <a:cubicBezTo>
                    <a:pt x="10160" y="699807"/>
                    <a:pt x="12700" y="696636"/>
                    <a:pt x="13970" y="695579"/>
                  </a:cubicBezTo>
                  <a:cubicBezTo>
                    <a:pt x="15240" y="693465"/>
                    <a:pt x="19050" y="690293"/>
                    <a:pt x="19050" y="690293"/>
                  </a:cubicBezTo>
                  <a:cubicBezTo>
                    <a:pt x="19050" y="690293"/>
                    <a:pt x="22860" y="688179"/>
                    <a:pt x="24130" y="687122"/>
                  </a:cubicBezTo>
                  <a:cubicBezTo>
                    <a:pt x="26670" y="686065"/>
                    <a:pt x="30480" y="682894"/>
                    <a:pt x="30480" y="682894"/>
                  </a:cubicBezTo>
                  <a:cubicBezTo>
                    <a:pt x="30480" y="682894"/>
                    <a:pt x="34290" y="681837"/>
                    <a:pt x="36830" y="680779"/>
                  </a:cubicBezTo>
                  <a:cubicBezTo>
                    <a:pt x="39370" y="679722"/>
                    <a:pt x="40640" y="679722"/>
                    <a:pt x="43180" y="678665"/>
                  </a:cubicBezTo>
                  <a:cubicBezTo>
                    <a:pt x="52070" y="674437"/>
                    <a:pt x="69850" y="659637"/>
                    <a:pt x="90170" y="651180"/>
                  </a:cubicBezTo>
                  <a:cubicBezTo>
                    <a:pt x="123190" y="637438"/>
                    <a:pt x="177800" y="627924"/>
                    <a:pt x="229870" y="617353"/>
                  </a:cubicBezTo>
                  <a:cubicBezTo>
                    <a:pt x="295910" y="603610"/>
                    <a:pt x="405130" y="585639"/>
                    <a:pt x="455930" y="579297"/>
                  </a:cubicBezTo>
                  <a:cubicBezTo>
                    <a:pt x="482600" y="575068"/>
                    <a:pt x="514350" y="574011"/>
                    <a:pt x="515620" y="571897"/>
                  </a:cubicBezTo>
                  <a:cubicBezTo>
                    <a:pt x="515620" y="571897"/>
                    <a:pt x="514350" y="567669"/>
                    <a:pt x="514350" y="565554"/>
                  </a:cubicBezTo>
                  <a:cubicBezTo>
                    <a:pt x="513080" y="563440"/>
                    <a:pt x="513080" y="560269"/>
                    <a:pt x="513080" y="559212"/>
                  </a:cubicBezTo>
                  <a:cubicBezTo>
                    <a:pt x="513080" y="559212"/>
                    <a:pt x="513080" y="556040"/>
                    <a:pt x="513080" y="553926"/>
                  </a:cubicBezTo>
                  <a:cubicBezTo>
                    <a:pt x="513080" y="551812"/>
                    <a:pt x="514350" y="547584"/>
                    <a:pt x="514350" y="547584"/>
                  </a:cubicBezTo>
                  <a:cubicBezTo>
                    <a:pt x="514350" y="547584"/>
                    <a:pt x="515620" y="543355"/>
                    <a:pt x="516890" y="542298"/>
                  </a:cubicBezTo>
                  <a:cubicBezTo>
                    <a:pt x="516890" y="540184"/>
                    <a:pt x="518160" y="535955"/>
                    <a:pt x="518160" y="535955"/>
                  </a:cubicBezTo>
                  <a:cubicBezTo>
                    <a:pt x="518160" y="535955"/>
                    <a:pt x="520700" y="532784"/>
                    <a:pt x="521970" y="530670"/>
                  </a:cubicBezTo>
                  <a:cubicBezTo>
                    <a:pt x="524510" y="529613"/>
                    <a:pt x="527050" y="525384"/>
                    <a:pt x="527050" y="525384"/>
                  </a:cubicBezTo>
                  <a:cubicBezTo>
                    <a:pt x="527050" y="525384"/>
                    <a:pt x="529590" y="523270"/>
                    <a:pt x="532130" y="521156"/>
                  </a:cubicBezTo>
                  <a:cubicBezTo>
                    <a:pt x="533400" y="520099"/>
                    <a:pt x="537210" y="517984"/>
                    <a:pt x="537210" y="516927"/>
                  </a:cubicBezTo>
                  <a:cubicBezTo>
                    <a:pt x="537210" y="516927"/>
                    <a:pt x="541020" y="515870"/>
                    <a:pt x="543560" y="514813"/>
                  </a:cubicBezTo>
                  <a:cubicBezTo>
                    <a:pt x="546100" y="513756"/>
                    <a:pt x="549910" y="511642"/>
                    <a:pt x="549910" y="511642"/>
                  </a:cubicBezTo>
                  <a:cubicBezTo>
                    <a:pt x="549910" y="511642"/>
                    <a:pt x="554990" y="510585"/>
                    <a:pt x="556260" y="509528"/>
                  </a:cubicBezTo>
                  <a:cubicBezTo>
                    <a:pt x="558800" y="509528"/>
                    <a:pt x="563880" y="508470"/>
                    <a:pt x="563880" y="508470"/>
                  </a:cubicBezTo>
                  <a:cubicBezTo>
                    <a:pt x="563880" y="508470"/>
                    <a:pt x="612140" y="504242"/>
                    <a:pt x="631190" y="502128"/>
                  </a:cubicBezTo>
                  <a:cubicBezTo>
                    <a:pt x="647700" y="501071"/>
                    <a:pt x="670560" y="501071"/>
                    <a:pt x="674370" y="496842"/>
                  </a:cubicBezTo>
                  <a:cubicBezTo>
                    <a:pt x="675640" y="495785"/>
                    <a:pt x="673100" y="493671"/>
                    <a:pt x="671830" y="491557"/>
                  </a:cubicBezTo>
                  <a:cubicBezTo>
                    <a:pt x="671830" y="489442"/>
                    <a:pt x="669290" y="486271"/>
                    <a:pt x="669290" y="485214"/>
                  </a:cubicBezTo>
                  <a:cubicBezTo>
                    <a:pt x="669290" y="485214"/>
                    <a:pt x="669290" y="482043"/>
                    <a:pt x="669290" y="479928"/>
                  </a:cubicBezTo>
                  <a:cubicBezTo>
                    <a:pt x="669290" y="477814"/>
                    <a:pt x="669290" y="473586"/>
                    <a:pt x="669290" y="473586"/>
                  </a:cubicBezTo>
                  <a:cubicBezTo>
                    <a:pt x="669290" y="473586"/>
                    <a:pt x="669290" y="469357"/>
                    <a:pt x="670560" y="467243"/>
                  </a:cubicBezTo>
                  <a:cubicBezTo>
                    <a:pt x="670560" y="465129"/>
                    <a:pt x="671830" y="461958"/>
                    <a:pt x="671830" y="460900"/>
                  </a:cubicBezTo>
                  <a:cubicBezTo>
                    <a:pt x="671830" y="460900"/>
                    <a:pt x="674370" y="456672"/>
                    <a:pt x="674370" y="455615"/>
                  </a:cubicBezTo>
                  <a:cubicBezTo>
                    <a:pt x="673100" y="453501"/>
                    <a:pt x="593090" y="449272"/>
                    <a:pt x="593090" y="449272"/>
                  </a:cubicBezTo>
                  <a:cubicBezTo>
                    <a:pt x="593090" y="450329"/>
                    <a:pt x="588010" y="450329"/>
                    <a:pt x="585470" y="450329"/>
                  </a:cubicBezTo>
                  <a:cubicBezTo>
                    <a:pt x="582930" y="450329"/>
                    <a:pt x="579120" y="450329"/>
                    <a:pt x="577850" y="450329"/>
                  </a:cubicBezTo>
                  <a:cubicBezTo>
                    <a:pt x="577850" y="450329"/>
                    <a:pt x="574040" y="450329"/>
                    <a:pt x="571500" y="449272"/>
                  </a:cubicBezTo>
                  <a:cubicBezTo>
                    <a:pt x="568960" y="449272"/>
                    <a:pt x="563880" y="448215"/>
                    <a:pt x="563880" y="448215"/>
                  </a:cubicBezTo>
                  <a:cubicBezTo>
                    <a:pt x="563880" y="448215"/>
                    <a:pt x="560070" y="447158"/>
                    <a:pt x="557530" y="446101"/>
                  </a:cubicBezTo>
                  <a:cubicBezTo>
                    <a:pt x="554990" y="445044"/>
                    <a:pt x="551180" y="443987"/>
                    <a:pt x="551180" y="443987"/>
                  </a:cubicBezTo>
                  <a:cubicBezTo>
                    <a:pt x="551180" y="443987"/>
                    <a:pt x="547370" y="440815"/>
                    <a:pt x="544830" y="439758"/>
                  </a:cubicBezTo>
                  <a:cubicBezTo>
                    <a:pt x="543560" y="438701"/>
                    <a:pt x="539750" y="436587"/>
                    <a:pt x="539750" y="436587"/>
                  </a:cubicBezTo>
                  <a:cubicBezTo>
                    <a:pt x="539750" y="435530"/>
                    <a:pt x="535940" y="433416"/>
                    <a:pt x="534670" y="431301"/>
                  </a:cubicBezTo>
                  <a:cubicBezTo>
                    <a:pt x="533400" y="430244"/>
                    <a:pt x="530860" y="427073"/>
                    <a:pt x="529590" y="427073"/>
                  </a:cubicBezTo>
                  <a:cubicBezTo>
                    <a:pt x="529590" y="426016"/>
                    <a:pt x="528320" y="422844"/>
                    <a:pt x="527050" y="420730"/>
                  </a:cubicBezTo>
                  <a:cubicBezTo>
                    <a:pt x="525780" y="419673"/>
                    <a:pt x="524510" y="415445"/>
                    <a:pt x="524510" y="415445"/>
                  </a:cubicBezTo>
                  <a:cubicBezTo>
                    <a:pt x="524510" y="415445"/>
                    <a:pt x="523240" y="411216"/>
                    <a:pt x="523240" y="409102"/>
                  </a:cubicBezTo>
                  <a:cubicBezTo>
                    <a:pt x="521970" y="408045"/>
                    <a:pt x="521970" y="403816"/>
                    <a:pt x="521970" y="403816"/>
                  </a:cubicBezTo>
                  <a:cubicBezTo>
                    <a:pt x="521970" y="403816"/>
                    <a:pt x="521970" y="399588"/>
                    <a:pt x="521970" y="397474"/>
                  </a:cubicBezTo>
                  <a:cubicBezTo>
                    <a:pt x="521970" y="395360"/>
                    <a:pt x="521970" y="391131"/>
                    <a:pt x="521970" y="391131"/>
                  </a:cubicBezTo>
                  <a:cubicBezTo>
                    <a:pt x="521970" y="391131"/>
                    <a:pt x="523240" y="387960"/>
                    <a:pt x="524510" y="385846"/>
                  </a:cubicBezTo>
                  <a:cubicBezTo>
                    <a:pt x="525780" y="383731"/>
                    <a:pt x="527050" y="379503"/>
                    <a:pt x="527050" y="379503"/>
                  </a:cubicBezTo>
                  <a:cubicBezTo>
                    <a:pt x="527050" y="379503"/>
                    <a:pt x="529590" y="376332"/>
                    <a:pt x="530860" y="374217"/>
                  </a:cubicBezTo>
                  <a:cubicBezTo>
                    <a:pt x="532130" y="373160"/>
                    <a:pt x="533400" y="369989"/>
                    <a:pt x="534670" y="369989"/>
                  </a:cubicBezTo>
                  <a:cubicBezTo>
                    <a:pt x="534670" y="369989"/>
                    <a:pt x="534670" y="369989"/>
                    <a:pt x="534670" y="368932"/>
                  </a:cubicBezTo>
                  <a:cubicBezTo>
                    <a:pt x="534670" y="368932"/>
                    <a:pt x="537210" y="366818"/>
                    <a:pt x="539750" y="364703"/>
                  </a:cubicBezTo>
                  <a:cubicBezTo>
                    <a:pt x="541020" y="363646"/>
                    <a:pt x="544830" y="360475"/>
                    <a:pt x="544830" y="360475"/>
                  </a:cubicBezTo>
                  <a:cubicBezTo>
                    <a:pt x="544830" y="360475"/>
                    <a:pt x="548640" y="358361"/>
                    <a:pt x="549910" y="357304"/>
                  </a:cubicBezTo>
                  <a:cubicBezTo>
                    <a:pt x="552450" y="356246"/>
                    <a:pt x="556260" y="354132"/>
                    <a:pt x="556260" y="354132"/>
                  </a:cubicBezTo>
                  <a:cubicBezTo>
                    <a:pt x="556260" y="354132"/>
                    <a:pt x="561340" y="353075"/>
                    <a:pt x="563880" y="353075"/>
                  </a:cubicBezTo>
                  <a:cubicBezTo>
                    <a:pt x="566420" y="352018"/>
                    <a:pt x="567690" y="352018"/>
                    <a:pt x="570230" y="350961"/>
                  </a:cubicBezTo>
                  <a:cubicBezTo>
                    <a:pt x="577850" y="348847"/>
                    <a:pt x="589280" y="346732"/>
                    <a:pt x="603250" y="344618"/>
                  </a:cubicBezTo>
                  <a:cubicBezTo>
                    <a:pt x="631190" y="339333"/>
                    <a:pt x="681990" y="331933"/>
                    <a:pt x="727710" y="325590"/>
                  </a:cubicBezTo>
                  <a:cubicBezTo>
                    <a:pt x="786130" y="318190"/>
                    <a:pt x="900430" y="303391"/>
                    <a:pt x="924560" y="300220"/>
                  </a:cubicBezTo>
                  <a:cubicBezTo>
                    <a:pt x="930910" y="299162"/>
                    <a:pt x="935990" y="299162"/>
                    <a:pt x="935990" y="299162"/>
                  </a:cubicBezTo>
                  <a:cubicBezTo>
                    <a:pt x="935990" y="298105"/>
                    <a:pt x="932180" y="298105"/>
                    <a:pt x="932180" y="298105"/>
                  </a:cubicBezTo>
                  <a:cubicBezTo>
                    <a:pt x="932180" y="298105"/>
                    <a:pt x="928370" y="297048"/>
                    <a:pt x="925830" y="295991"/>
                  </a:cubicBezTo>
                  <a:cubicBezTo>
                    <a:pt x="923290" y="295991"/>
                    <a:pt x="919480" y="293877"/>
                    <a:pt x="918210" y="293877"/>
                  </a:cubicBezTo>
                  <a:cubicBezTo>
                    <a:pt x="918210" y="293877"/>
                    <a:pt x="914400" y="291763"/>
                    <a:pt x="913130" y="290706"/>
                  </a:cubicBezTo>
                  <a:cubicBezTo>
                    <a:pt x="910590" y="289648"/>
                    <a:pt x="906780" y="287534"/>
                    <a:pt x="906780" y="287534"/>
                  </a:cubicBezTo>
                  <a:cubicBezTo>
                    <a:pt x="906780" y="287534"/>
                    <a:pt x="902970" y="284363"/>
                    <a:pt x="901700" y="283306"/>
                  </a:cubicBezTo>
                  <a:cubicBezTo>
                    <a:pt x="900430" y="281192"/>
                    <a:pt x="896620" y="278020"/>
                    <a:pt x="896620" y="278020"/>
                  </a:cubicBezTo>
                  <a:cubicBezTo>
                    <a:pt x="896620" y="278020"/>
                    <a:pt x="894080" y="274849"/>
                    <a:pt x="892810" y="272735"/>
                  </a:cubicBezTo>
                  <a:cubicBezTo>
                    <a:pt x="891540" y="270620"/>
                    <a:pt x="890270" y="267449"/>
                    <a:pt x="890270" y="267449"/>
                  </a:cubicBezTo>
                  <a:cubicBezTo>
                    <a:pt x="890270" y="267449"/>
                    <a:pt x="889000" y="263221"/>
                    <a:pt x="887730" y="261106"/>
                  </a:cubicBezTo>
                  <a:cubicBezTo>
                    <a:pt x="887730" y="260049"/>
                    <a:pt x="886460" y="255821"/>
                    <a:pt x="886460" y="255821"/>
                  </a:cubicBezTo>
                  <a:cubicBezTo>
                    <a:pt x="886460" y="255821"/>
                    <a:pt x="886460" y="251592"/>
                    <a:pt x="886460" y="249478"/>
                  </a:cubicBezTo>
                  <a:cubicBezTo>
                    <a:pt x="886460" y="247364"/>
                    <a:pt x="886460" y="243136"/>
                    <a:pt x="886460" y="243136"/>
                  </a:cubicBezTo>
                  <a:cubicBezTo>
                    <a:pt x="886460" y="243136"/>
                    <a:pt x="887730" y="238907"/>
                    <a:pt x="887730" y="237850"/>
                  </a:cubicBezTo>
                  <a:cubicBezTo>
                    <a:pt x="887730" y="235736"/>
                    <a:pt x="889000" y="231507"/>
                    <a:pt x="889000" y="231507"/>
                  </a:cubicBezTo>
                  <a:cubicBezTo>
                    <a:pt x="889000" y="231507"/>
                    <a:pt x="891540" y="228336"/>
                    <a:pt x="892810" y="226222"/>
                  </a:cubicBezTo>
                  <a:cubicBezTo>
                    <a:pt x="894080" y="224108"/>
                    <a:pt x="896620" y="220936"/>
                    <a:pt x="896620" y="220936"/>
                  </a:cubicBezTo>
                  <a:cubicBezTo>
                    <a:pt x="896620" y="220936"/>
                    <a:pt x="899160" y="217765"/>
                    <a:pt x="900430" y="215651"/>
                  </a:cubicBezTo>
                  <a:cubicBezTo>
                    <a:pt x="902970" y="214594"/>
                    <a:pt x="905510" y="211422"/>
                    <a:pt x="905510" y="211422"/>
                  </a:cubicBezTo>
                  <a:cubicBezTo>
                    <a:pt x="905510" y="211422"/>
                    <a:pt x="909320" y="209308"/>
                    <a:pt x="911860" y="208251"/>
                  </a:cubicBezTo>
                  <a:cubicBezTo>
                    <a:pt x="913130" y="207194"/>
                    <a:pt x="918210" y="204023"/>
                    <a:pt x="918210" y="204023"/>
                  </a:cubicBezTo>
                  <a:cubicBezTo>
                    <a:pt x="918210" y="204023"/>
                    <a:pt x="922020" y="202965"/>
                    <a:pt x="924560" y="201908"/>
                  </a:cubicBezTo>
                  <a:cubicBezTo>
                    <a:pt x="927100" y="200851"/>
                    <a:pt x="930910" y="199794"/>
                    <a:pt x="930910" y="199794"/>
                  </a:cubicBezTo>
                  <a:cubicBezTo>
                    <a:pt x="930910" y="199794"/>
                    <a:pt x="935990" y="199794"/>
                    <a:pt x="938530" y="198737"/>
                  </a:cubicBezTo>
                  <a:cubicBezTo>
                    <a:pt x="941070" y="198737"/>
                    <a:pt x="946150" y="198737"/>
                    <a:pt x="946150" y="198737"/>
                  </a:cubicBezTo>
                  <a:cubicBezTo>
                    <a:pt x="946150" y="198737"/>
                    <a:pt x="1057910" y="199794"/>
                    <a:pt x="1102360" y="199794"/>
                  </a:cubicBezTo>
                  <a:cubicBezTo>
                    <a:pt x="1135380" y="199794"/>
                    <a:pt x="1154430" y="199794"/>
                    <a:pt x="1188720" y="198737"/>
                  </a:cubicBezTo>
                  <a:cubicBezTo>
                    <a:pt x="1242060" y="197680"/>
                    <a:pt x="1322070" y="196623"/>
                    <a:pt x="1393190" y="194509"/>
                  </a:cubicBezTo>
                  <a:cubicBezTo>
                    <a:pt x="1473200" y="193451"/>
                    <a:pt x="1644650" y="191337"/>
                    <a:pt x="1644650" y="189223"/>
                  </a:cubicBezTo>
                  <a:cubicBezTo>
                    <a:pt x="1644650" y="186052"/>
                    <a:pt x="1529080" y="183937"/>
                    <a:pt x="1452880" y="178652"/>
                  </a:cubicBezTo>
                  <a:cubicBezTo>
                    <a:pt x="1339850" y="170195"/>
                    <a:pt x="1029970" y="137425"/>
                    <a:pt x="1028700" y="137425"/>
                  </a:cubicBezTo>
                  <a:cubicBezTo>
                    <a:pt x="1028700" y="137425"/>
                    <a:pt x="1023620" y="136367"/>
                    <a:pt x="1021080" y="136367"/>
                  </a:cubicBezTo>
                  <a:cubicBezTo>
                    <a:pt x="1018540" y="136367"/>
                    <a:pt x="1013460" y="136367"/>
                    <a:pt x="1013460" y="136367"/>
                  </a:cubicBezTo>
                  <a:cubicBezTo>
                    <a:pt x="1013460" y="136367"/>
                    <a:pt x="1008380" y="135310"/>
                    <a:pt x="1005840" y="135310"/>
                  </a:cubicBezTo>
                  <a:cubicBezTo>
                    <a:pt x="1004570" y="134253"/>
                    <a:pt x="999490" y="133196"/>
                    <a:pt x="999490" y="133196"/>
                  </a:cubicBezTo>
                  <a:cubicBezTo>
                    <a:pt x="999490" y="133196"/>
                    <a:pt x="994410" y="131082"/>
                    <a:pt x="991870" y="130025"/>
                  </a:cubicBezTo>
                  <a:cubicBezTo>
                    <a:pt x="990600" y="128968"/>
                    <a:pt x="985520" y="126853"/>
                    <a:pt x="985520" y="126853"/>
                  </a:cubicBezTo>
                  <a:cubicBezTo>
                    <a:pt x="985520" y="126853"/>
                    <a:pt x="981710" y="124739"/>
                    <a:pt x="980440" y="122625"/>
                  </a:cubicBezTo>
                  <a:cubicBezTo>
                    <a:pt x="977900" y="121568"/>
                    <a:pt x="974090" y="118397"/>
                    <a:pt x="974090" y="118397"/>
                  </a:cubicBezTo>
                  <a:cubicBezTo>
                    <a:pt x="974090" y="118397"/>
                    <a:pt x="971550" y="115225"/>
                    <a:pt x="970280" y="113111"/>
                  </a:cubicBezTo>
                  <a:cubicBezTo>
                    <a:pt x="969010" y="110997"/>
                    <a:pt x="966470" y="107825"/>
                    <a:pt x="966470" y="107825"/>
                  </a:cubicBezTo>
                  <a:cubicBezTo>
                    <a:pt x="966470" y="107825"/>
                    <a:pt x="963930" y="103597"/>
                    <a:pt x="963930" y="101483"/>
                  </a:cubicBezTo>
                  <a:cubicBezTo>
                    <a:pt x="962660" y="100426"/>
                    <a:pt x="961390" y="96197"/>
                    <a:pt x="961390" y="96197"/>
                  </a:cubicBezTo>
                  <a:cubicBezTo>
                    <a:pt x="961390" y="96197"/>
                    <a:pt x="960120" y="91969"/>
                    <a:pt x="960120" y="89855"/>
                  </a:cubicBezTo>
                  <a:cubicBezTo>
                    <a:pt x="960120" y="87740"/>
                    <a:pt x="958850" y="83512"/>
                    <a:pt x="958850" y="83512"/>
                  </a:cubicBezTo>
                  <a:cubicBezTo>
                    <a:pt x="958850" y="83512"/>
                    <a:pt x="960120" y="79283"/>
                    <a:pt x="960120" y="77169"/>
                  </a:cubicBezTo>
                  <a:cubicBezTo>
                    <a:pt x="961390" y="75055"/>
                    <a:pt x="961390" y="70827"/>
                    <a:pt x="961390" y="70827"/>
                  </a:cubicBezTo>
                  <a:cubicBezTo>
                    <a:pt x="961390" y="70827"/>
                    <a:pt x="963930" y="66598"/>
                    <a:pt x="963930" y="64484"/>
                  </a:cubicBezTo>
                  <a:cubicBezTo>
                    <a:pt x="965200" y="63427"/>
                    <a:pt x="967740" y="59198"/>
                    <a:pt x="967740" y="59198"/>
                  </a:cubicBezTo>
                  <a:cubicBezTo>
                    <a:pt x="967740" y="59198"/>
                    <a:pt x="970280" y="56027"/>
                    <a:pt x="971550" y="53913"/>
                  </a:cubicBezTo>
                  <a:cubicBezTo>
                    <a:pt x="972820" y="51799"/>
                    <a:pt x="976630" y="48627"/>
                    <a:pt x="976630" y="48627"/>
                  </a:cubicBezTo>
                  <a:cubicBezTo>
                    <a:pt x="976630" y="48627"/>
                    <a:pt x="980440" y="45456"/>
                    <a:pt x="981710" y="44399"/>
                  </a:cubicBezTo>
                  <a:cubicBezTo>
                    <a:pt x="984250" y="43342"/>
                    <a:pt x="988060" y="40170"/>
                    <a:pt x="988060" y="40170"/>
                  </a:cubicBezTo>
                  <a:cubicBezTo>
                    <a:pt x="988060" y="40170"/>
                    <a:pt x="991870" y="38056"/>
                    <a:pt x="994410" y="38056"/>
                  </a:cubicBezTo>
                  <a:cubicBezTo>
                    <a:pt x="996950" y="36999"/>
                    <a:pt x="1002030" y="34885"/>
                    <a:pt x="1002030" y="34885"/>
                  </a:cubicBezTo>
                  <a:cubicBezTo>
                    <a:pt x="1002030" y="34885"/>
                    <a:pt x="1007110" y="33828"/>
                    <a:pt x="1009650" y="33828"/>
                  </a:cubicBezTo>
                  <a:cubicBezTo>
                    <a:pt x="1010920" y="32771"/>
                    <a:pt x="1012190" y="32771"/>
                    <a:pt x="1016000" y="31713"/>
                  </a:cubicBezTo>
                  <a:cubicBezTo>
                    <a:pt x="1028700" y="29599"/>
                    <a:pt x="1070610" y="23257"/>
                    <a:pt x="1101090" y="20085"/>
                  </a:cubicBezTo>
                  <a:cubicBezTo>
                    <a:pt x="1136650" y="15857"/>
                    <a:pt x="1178560" y="11628"/>
                    <a:pt x="1220470" y="9514"/>
                  </a:cubicBezTo>
                  <a:cubicBezTo>
                    <a:pt x="1264920" y="6343"/>
                    <a:pt x="1309370" y="3171"/>
                    <a:pt x="1360170" y="2114"/>
                  </a:cubicBezTo>
                  <a:cubicBezTo>
                    <a:pt x="1422400" y="0"/>
                    <a:pt x="1489710" y="2114"/>
                    <a:pt x="1564640" y="2114"/>
                  </a:cubicBezTo>
                  <a:cubicBezTo>
                    <a:pt x="1658620" y="2114"/>
                    <a:pt x="1761490" y="2114"/>
                    <a:pt x="1882140" y="2114"/>
                  </a:cubicBezTo>
                  <a:cubicBezTo>
                    <a:pt x="2042160" y="2114"/>
                    <a:pt x="2265680" y="2114"/>
                    <a:pt x="2443480" y="3171"/>
                  </a:cubicBezTo>
                  <a:cubicBezTo>
                    <a:pt x="2603500" y="3171"/>
                    <a:pt x="2754630" y="4229"/>
                    <a:pt x="2903220" y="5286"/>
                  </a:cubicBezTo>
                  <a:cubicBezTo>
                    <a:pt x="3044190" y="6343"/>
                    <a:pt x="3164840" y="7400"/>
                    <a:pt x="3313430" y="9514"/>
                  </a:cubicBezTo>
                  <a:cubicBezTo>
                    <a:pt x="3493770" y="11628"/>
                    <a:pt x="3709670" y="16914"/>
                    <a:pt x="3906520" y="20085"/>
                  </a:cubicBezTo>
                  <a:cubicBezTo>
                    <a:pt x="4100830" y="22199"/>
                    <a:pt x="4301490" y="22199"/>
                    <a:pt x="4489450" y="25371"/>
                  </a:cubicBezTo>
                  <a:cubicBezTo>
                    <a:pt x="4665980" y="28542"/>
                    <a:pt x="4815840" y="32771"/>
                    <a:pt x="5001260" y="39113"/>
                  </a:cubicBezTo>
                  <a:cubicBezTo>
                    <a:pt x="5219700" y="46513"/>
                    <a:pt x="5495290" y="59198"/>
                    <a:pt x="5715000" y="69769"/>
                  </a:cubicBezTo>
                  <a:cubicBezTo>
                    <a:pt x="5902960" y="79283"/>
                    <a:pt x="6162040" y="93026"/>
                    <a:pt x="6238240" y="96197"/>
                  </a:cubicBezTo>
                  <a:cubicBezTo>
                    <a:pt x="6259830" y="97254"/>
                    <a:pt x="6261100" y="96197"/>
                    <a:pt x="6280150" y="97254"/>
                  </a:cubicBezTo>
                  <a:cubicBezTo>
                    <a:pt x="6319520" y="97254"/>
                    <a:pt x="6413500" y="99369"/>
                    <a:pt x="6464300" y="99369"/>
                  </a:cubicBezTo>
                  <a:cubicBezTo>
                    <a:pt x="6498590" y="99369"/>
                    <a:pt x="6551930" y="98311"/>
                    <a:pt x="6551930" y="98311"/>
                  </a:cubicBezTo>
                  <a:cubicBezTo>
                    <a:pt x="6551930" y="98311"/>
                    <a:pt x="6557010" y="99369"/>
                    <a:pt x="6559550" y="99369"/>
                  </a:cubicBezTo>
                  <a:cubicBezTo>
                    <a:pt x="6560820" y="99369"/>
                    <a:pt x="6565900" y="100426"/>
                    <a:pt x="6565900" y="100426"/>
                  </a:cubicBezTo>
                  <a:cubicBezTo>
                    <a:pt x="6565900" y="100426"/>
                    <a:pt x="6570980" y="101483"/>
                    <a:pt x="6572250" y="102540"/>
                  </a:cubicBezTo>
                  <a:cubicBezTo>
                    <a:pt x="6574790" y="103597"/>
                    <a:pt x="6579870" y="104654"/>
                    <a:pt x="6579870" y="104654"/>
                  </a:cubicBezTo>
                  <a:cubicBezTo>
                    <a:pt x="6579870" y="104654"/>
                    <a:pt x="6583680" y="106768"/>
                    <a:pt x="6584950" y="107825"/>
                  </a:cubicBezTo>
                  <a:cubicBezTo>
                    <a:pt x="6587490" y="109940"/>
                    <a:pt x="6591300" y="112054"/>
                    <a:pt x="6591300" y="112054"/>
                  </a:cubicBezTo>
                  <a:cubicBezTo>
                    <a:pt x="6591300" y="112054"/>
                    <a:pt x="6593840" y="115225"/>
                    <a:pt x="6596380" y="116282"/>
                  </a:cubicBezTo>
                  <a:cubicBezTo>
                    <a:pt x="6597650" y="117339"/>
                    <a:pt x="6600190" y="120511"/>
                    <a:pt x="6600190" y="120511"/>
                  </a:cubicBezTo>
                  <a:cubicBezTo>
                    <a:pt x="6600190" y="120511"/>
                    <a:pt x="6600190" y="122625"/>
                    <a:pt x="6602730" y="123682"/>
                  </a:cubicBezTo>
                  <a:cubicBezTo>
                    <a:pt x="6619240" y="133196"/>
                    <a:pt x="6911340" y="152224"/>
                    <a:pt x="7058660" y="169138"/>
                  </a:cubicBezTo>
                  <a:cubicBezTo>
                    <a:pt x="7197090" y="184995"/>
                    <a:pt x="7325360" y="201908"/>
                    <a:pt x="7459980" y="223051"/>
                  </a:cubicBezTo>
                  <a:cubicBezTo>
                    <a:pt x="7597140" y="243136"/>
                    <a:pt x="7790180" y="272735"/>
                    <a:pt x="7872730" y="291763"/>
                  </a:cubicBezTo>
                  <a:cubicBezTo>
                    <a:pt x="7909560" y="299162"/>
                    <a:pt x="7951470" y="313962"/>
                    <a:pt x="7951470" y="313962"/>
                  </a:cubicBezTo>
                  <a:cubicBezTo>
                    <a:pt x="7951470" y="313962"/>
                    <a:pt x="7956550" y="315019"/>
                    <a:pt x="7959090" y="315019"/>
                  </a:cubicBezTo>
                  <a:cubicBezTo>
                    <a:pt x="7961630" y="315019"/>
                    <a:pt x="7966710" y="315019"/>
                    <a:pt x="7966710" y="315019"/>
                  </a:cubicBezTo>
                  <a:cubicBezTo>
                    <a:pt x="7966710" y="315019"/>
                    <a:pt x="7970520" y="317133"/>
                    <a:pt x="7973060" y="317133"/>
                  </a:cubicBezTo>
                  <a:cubicBezTo>
                    <a:pt x="7975600" y="318190"/>
                    <a:pt x="7980680" y="319248"/>
                    <a:pt x="7980680" y="319248"/>
                  </a:cubicBezTo>
                  <a:cubicBezTo>
                    <a:pt x="7980680" y="319248"/>
                    <a:pt x="7984490" y="321362"/>
                    <a:pt x="7985760" y="322419"/>
                  </a:cubicBezTo>
                  <a:cubicBezTo>
                    <a:pt x="7988300" y="323476"/>
                    <a:pt x="7992110" y="325590"/>
                    <a:pt x="7992110" y="325590"/>
                  </a:cubicBezTo>
                  <a:cubicBezTo>
                    <a:pt x="7992110" y="325590"/>
                    <a:pt x="7995920" y="328762"/>
                    <a:pt x="7997190" y="330876"/>
                  </a:cubicBezTo>
                  <a:cubicBezTo>
                    <a:pt x="7998460" y="331933"/>
                    <a:pt x="8002270" y="335104"/>
                    <a:pt x="8002270" y="335104"/>
                  </a:cubicBezTo>
                  <a:cubicBezTo>
                    <a:pt x="8002270" y="335104"/>
                    <a:pt x="8004810" y="338276"/>
                    <a:pt x="8006080" y="340390"/>
                  </a:cubicBezTo>
                  <a:cubicBezTo>
                    <a:pt x="8007350" y="341447"/>
                    <a:pt x="8009890" y="345675"/>
                    <a:pt x="8009890" y="345675"/>
                  </a:cubicBezTo>
                  <a:cubicBezTo>
                    <a:pt x="8009890" y="345675"/>
                    <a:pt x="8011160" y="348847"/>
                    <a:pt x="8011160" y="350961"/>
                  </a:cubicBezTo>
                  <a:cubicBezTo>
                    <a:pt x="8012430" y="353075"/>
                    <a:pt x="8013700" y="357304"/>
                    <a:pt x="8013700" y="357304"/>
                  </a:cubicBezTo>
                  <a:cubicBezTo>
                    <a:pt x="8013700" y="357304"/>
                    <a:pt x="8013700" y="361532"/>
                    <a:pt x="8013700" y="363646"/>
                  </a:cubicBezTo>
                  <a:cubicBezTo>
                    <a:pt x="8013700" y="364703"/>
                    <a:pt x="8013700" y="368932"/>
                    <a:pt x="8013700" y="368932"/>
                  </a:cubicBezTo>
                  <a:cubicBezTo>
                    <a:pt x="8013700" y="368932"/>
                    <a:pt x="8012430" y="371046"/>
                    <a:pt x="8012430" y="372103"/>
                  </a:cubicBezTo>
                  <a:cubicBezTo>
                    <a:pt x="8016240" y="376332"/>
                    <a:pt x="8046720" y="376332"/>
                    <a:pt x="8073390" y="378446"/>
                  </a:cubicBezTo>
                  <a:cubicBezTo>
                    <a:pt x="8122920" y="383731"/>
                    <a:pt x="8227060" y="395360"/>
                    <a:pt x="8285480" y="399588"/>
                  </a:cubicBezTo>
                  <a:cubicBezTo>
                    <a:pt x="8327390" y="403816"/>
                    <a:pt x="8360410" y="403816"/>
                    <a:pt x="8394700" y="406988"/>
                  </a:cubicBezTo>
                  <a:cubicBezTo>
                    <a:pt x="8422640" y="410159"/>
                    <a:pt x="8462010" y="416502"/>
                    <a:pt x="8473440" y="417559"/>
                  </a:cubicBezTo>
                  <a:cubicBezTo>
                    <a:pt x="8477250" y="418616"/>
                    <a:pt x="8478520" y="418616"/>
                    <a:pt x="8481060" y="419673"/>
                  </a:cubicBezTo>
                  <a:cubicBezTo>
                    <a:pt x="8483600" y="419673"/>
                    <a:pt x="8488680" y="420730"/>
                    <a:pt x="8488680" y="420730"/>
                  </a:cubicBezTo>
                  <a:cubicBezTo>
                    <a:pt x="8488680" y="420730"/>
                    <a:pt x="8493760" y="422844"/>
                    <a:pt x="8496300" y="422844"/>
                  </a:cubicBezTo>
                  <a:cubicBezTo>
                    <a:pt x="8497570" y="423902"/>
                    <a:pt x="8502650" y="426016"/>
                    <a:pt x="8502650" y="426016"/>
                  </a:cubicBezTo>
                  <a:cubicBezTo>
                    <a:pt x="8502650" y="426016"/>
                    <a:pt x="8506460" y="429187"/>
                    <a:pt x="8509000" y="430244"/>
                  </a:cubicBezTo>
                  <a:cubicBezTo>
                    <a:pt x="8510270" y="431301"/>
                    <a:pt x="8514080" y="434473"/>
                    <a:pt x="8514080" y="434473"/>
                  </a:cubicBezTo>
                  <a:cubicBezTo>
                    <a:pt x="8514080" y="434473"/>
                    <a:pt x="8517890" y="437644"/>
                    <a:pt x="8519160" y="438701"/>
                  </a:cubicBezTo>
                  <a:cubicBezTo>
                    <a:pt x="8520430" y="440815"/>
                    <a:pt x="8522970" y="443987"/>
                    <a:pt x="8522970" y="443987"/>
                  </a:cubicBezTo>
                  <a:cubicBezTo>
                    <a:pt x="8524240" y="443987"/>
                    <a:pt x="8525510" y="448215"/>
                    <a:pt x="8526780" y="450329"/>
                  </a:cubicBezTo>
                  <a:cubicBezTo>
                    <a:pt x="8528050" y="452443"/>
                    <a:pt x="8529320" y="455615"/>
                    <a:pt x="8529320" y="455615"/>
                  </a:cubicBezTo>
                  <a:cubicBezTo>
                    <a:pt x="8529320" y="455615"/>
                    <a:pt x="8530590" y="459843"/>
                    <a:pt x="8530590" y="461958"/>
                  </a:cubicBezTo>
                  <a:cubicBezTo>
                    <a:pt x="8530590" y="464072"/>
                    <a:pt x="8531860" y="468300"/>
                    <a:pt x="8531860" y="468300"/>
                  </a:cubicBezTo>
                  <a:cubicBezTo>
                    <a:pt x="8531860" y="468300"/>
                    <a:pt x="8531860" y="472529"/>
                    <a:pt x="8531860" y="474643"/>
                  </a:cubicBezTo>
                  <a:cubicBezTo>
                    <a:pt x="8530590" y="476757"/>
                    <a:pt x="8530590" y="480985"/>
                    <a:pt x="8530590" y="480985"/>
                  </a:cubicBezTo>
                  <a:cubicBezTo>
                    <a:pt x="8530590" y="480985"/>
                    <a:pt x="8529320" y="485214"/>
                    <a:pt x="8528050" y="487328"/>
                  </a:cubicBezTo>
                  <a:cubicBezTo>
                    <a:pt x="8528050" y="489442"/>
                    <a:pt x="8525510" y="492614"/>
                    <a:pt x="8525510" y="492614"/>
                  </a:cubicBezTo>
                  <a:cubicBezTo>
                    <a:pt x="8525510" y="493671"/>
                    <a:pt x="8522970" y="496842"/>
                    <a:pt x="8521700" y="498956"/>
                  </a:cubicBezTo>
                  <a:cubicBezTo>
                    <a:pt x="8520430" y="500014"/>
                    <a:pt x="8517890" y="504242"/>
                    <a:pt x="8517890" y="504242"/>
                  </a:cubicBezTo>
                  <a:cubicBezTo>
                    <a:pt x="8517890" y="504242"/>
                    <a:pt x="8514080" y="506356"/>
                    <a:pt x="8512810" y="508470"/>
                  </a:cubicBezTo>
                  <a:cubicBezTo>
                    <a:pt x="8510270" y="509528"/>
                    <a:pt x="8506460" y="512699"/>
                    <a:pt x="8506460" y="512699"/>
                  </a:cubicBezTo>
                  <a:cubicBezTo>
                    <a:pt x="8506460" y="512699"/>
                    <a:pt x="8502650" y="514813"/>
                    <a:pt x="8500110" y="515870"/>
                  </a:cubicBezTo>
                  <a:cubicBezTo>
                    <a:pt x="8497570" y="516927"/>
                    <a:pt x="8493760" y="519042"/>
                    <a:pt x="8493760" y="519042"/>
                  </a:cubicBezTo>
                  <a:cubicBezTo>
                    <a:pt x="8493760" y="519042"/>
                    <a:pt x="8488680" y="520099"/>
                    <a:pt x="8486140" y="521156"/>
                  </a:cubicBezTo>
                  <a:cubicBezTo>
                    <a:pt x="8483600" y="521156"/>
                    <a:pt x="8478520" y="522213"/>
                    <a:pt x="8478520" y="522213"/>
                  </a:cubicBezTo>
                  <a:cubicBezTo>
                    <a:pt x="8478520" y="522213"/>
                    <a:pt x="8473440" y="522213"/>
                    <a:pt x="8470900" y="522213"/>
                  </a:cubicBezTo>
                  <a:cubicBezTo>
                    <a:pt x="8468360" y="523270"/>
                    <a:pt x="8463280" y="523270"/>
                    <a:pt x="8463280" y="523270"/>
                  </a:cubicBezTo>
                  <a:cubicBezTo>
                    <a:pt x="8463280" y="523270"/>
                    <a:pt x="8202930" y="538070"/>
                    <a:pt x="8152130" y="539127"/>
                  </a:cubicBezTo>
                  <a:cubicBezTo>
                    <a:pt x="8135620" y="540184"/>
                    <a:pt x="8119110" y="539127"/>
                    <a:pt x="8119110" y="539127"/>
                  </a:cubicBezTo>
                  <a:cubicBezTo>
                    <a:pt x="8119110" y="540184"/>
                    <a:pt x="8140700" y="540184"/>
                    <a:pt x="8157210" y="540184"/>
                  </a:cubicBezTo>
                  <a:cubicBezTo>
                    <a:pt x="8185150" y="541241"/>
                    <a:pt x="8241030" y="541241"/>
                    <a:pt x="8277860" y="541241"/>
                  </a:cubicBezTo>
                  <a:cubicBezTo>
                    <a:pt x="8307070" y="541241"/>
                    <a:pt x="8337550" y="541241"/>
                    <a:pt x="8359140" y="540184"/>
                  </a:cubicBezTo>
                  <a:cubicBezTo>
                    <a:pt x="8373110" y="540184"/>
                    <a:pt x="8393430" y="539127"/>
                    <a:pt x="8393430" y="539127"/>
                  </a:cubicBezTo>
                  <a:cubicBezTo>
                    <a:pt x="8393430" y="539127"/>
                    <a:pt x="8398510" y="540184"/>
                    <a:pt x="8401050" y="540184"/>
                  </a:cubicBezTo>
                  <a:cubicBezTo>
                    <a:pt x="8403590" y="540184"/>
                    <a:pt x="8408670" y="541241"/>
                    <a:pt x="8408670" y="541241"/>
                  </a:cubicBezTo>
                  <a:cubicBezTo>
                    <a:pt x="8408670" y="541241"/>
                    <a:pt x="8412480" y="542298"/>
                    <a:pt x="8415020" y="543355"/>
                  </a:cubicBezTo>
                  <a:cubicBezTo>
                    <a:pt x="8417560" y="544412"/>
                    <a:pt x="8422640" y="545469"/>
                    <a:pt x="8422640" y="545469"/>
                  </a:cubicBezTo>
                  <a:cubicBezTo>
                    <a:pt x="8422640" y="545469"/>
                    <a:pt x="8426450" y="548641"/>
                    <a:pt x="8428990" y="549698"/>
                  </a:cubicBezTo>
                  <a:cubicBezTo>
                    <a:pt x="8430260" y="550755"/>
                    <a:pt x="8434070" y="552869"/>
                    <a:pt x="8435340" y="552869"/>
                  </a:cubicBezTo>
                  <a:cubicBezTo>
                    <a:pt x="8435340" y="552869"/>
                    <a:pt x="8437880" y="556040"/>
                    <a:pt x="8439150" y="558155"/>
                  </a:cubicBezTo>
                  <a:cubicBezTo>
                    <a:pt x="8441690" y="559212"/>
                    <a:pt x="8444230" y="562383"/>
                    <a:pt x="8444230" y="562383"/>
                  </a:cubicBezTo>
                  <a:cubicBezTo>
                    <a:pt x="8444230" y="562383"/>
                    <a:pt x="8446770" y="566611"/>
                    <a:pt x="8448040" y="568726"/>
                  </a:cubicBezTo>
                  <a:cubicBezTo>
                    <a:pt x="8449310" y="569783"/>
                    <a:pt x="8451850" y="574011"/>
                    <a:pt x="8451850" y="574011"/>
                  </a:cubicBezTo>
                  <a:cubicBezTo>
                    <a:pt x="8451850" y="574011"/>
                    <a:pt x="8453120" y="578240"/>
                    <a:pt x="8453120" y="580354"/>
                  </a:cubicBezTo>
                  <a:cubicBezTo>
                    <a:pt x="8453120" y="582468"/>
                    <a:pt x="8454390" y="585639"/>
                    <a:pt x="8454390" y="586697"/>
                  </a:cubicBezTo>
                  <a:cubicBezTo>
                    <a:pt x="8454390" y="586697"/>
                    <a:pt x="8454390" y="590925"/>
                    <a:pt x="8454390" y="591982"/>
                  </a:cubicBezTo>
                  <a:cubicBezTo>
                    <a:pt x="8454390" y="594096"/>
                    <a:pt x="8454390" y="598325"/>
                    <a:pt x="8454390" y="598325"/>
                  </a:cubicBezTo>
                  <a:cubicBezTo>
                    <a:pt x="8455660" y="598325"/>
                    <a:pt x="8462010" y="599382"/>
                    <a:pt x="8462010" y="599382"/>
                  </a:cubicBezTo>
                  <a:cubicBezTo>
                    <a:pt x="8462010" y="599382"/>
                    <a:pt x="8467090" y="600439"/>
                    <a:pt x="8469630" y="601496"/>
                  </a:cubicBezTo>
                  <a:cubicBezTo>
                    <a:pt x="8470900" y="602553"/>
                    <a:pt x="8475980" y="603610"/>
                    <a:pt x="8475980" y="603610"/>
                  </a:cubicBezTo>
                  <a:cubicBezTo>
                    <a:pt x="8475980" y="603610"/>
                    <a:pt x="8479790" y="605725"/>
                    <a:pt x="8482330" y="606782"/>
                  </a:cubicBezTo>
                  <a:cubicBezTo>
                    <a:pt x="8483600" y="608896"/>
                    <a:pt x="8488680" y="611010"/>
                    <a:pt x="8488680" y="611010"/>
                  </a:cubicBezTo>
                  <a:cubicBezTo>
                    <a:pt x="8488680" y="611010"/>
                    <a:pt x="8491220" y="614181"/>
                    <a:pt x="8493760" y="615239"/>
                  </a:cubicBezTo>
                  <a:cubicBezTo>
                    <a:pt x="8495030" y="617353"/>
                    <a:pt x="8497570" y="620524"/>
                    <a:pt x="8497570" y="620524"/>
                  </a:cubicBezTo>
                  <a:cubicBezTo>
                    <a:pt x="8497570" y="620524"/>
                    <a:pt x="8500110" y="623695"/>
                    <a:pt x="8501380" y="625810"/>
                  </a:cubicBezTo>
                  <a:cubicBezTo>
                    <a:pt x="8502650" y="627924"/>
                    <a:pt x="8505190" y="631095"/>
                    <a:pt x="8505190" y="631095"/>
                  </a:cubicBezTo>
                  <a:cubicBezTo>
                    <a:pt x="8505190" y="631095"/>
                    <a:pt x="8506460" y="635324"/>
                    <a:pt x="8506460" y="637438"/>
                  </a:cubicBezTo>
                  <a:cubicBezTo>
                    <a:pt x="8507730" y="639552"/>
                    <a:pt x="8507730" y="642723"/>
                    <a:pt x="8507730" y="642723"/>
                  </a:cubicBezTo>
                  <a:cubicBezTo>
                    <a:pt x="8507730" y="643781"/>
                    <a:pt x="8507730" y="646952"/>
                    <a:pt x="8507730" y="649066"/>
                  </a:cubicBezTo>
                  <a:cubicBezTo>
                    <a:pt x="8507730" y="651180"/>
                    <a:pt x="8507730" y="655409"/>
                    <a:pt x="8507730" y="655409"/>
                  </a:cubicBezTo>
                  <a:cubicBezTo>
                    <a:pt x="8507730" y="655409"/>
                    <a:pt x="8506460" y="659637"/>
                    <a:pt x="8506460" y="661751"/>
                  </a:cubicBezTo>
                  <a:cubicBezTo>
                    <a:pt x="8505190" y="663866"/>
                    <a:pt x="8505190" y="667037"/>
                    <a:pt x="8503920" y="668094"/>
                  </a:cubicBezTo>
                  <a:cubicBezTo>
                    <a:pt x="8503920" y="668094"/>
                    <a:pt x="8502650" y="671265"/>
                    <a:pt x="8501380" y="673380"/>
                  </a:cubicBezTo>
                  <a:cubicBezTo>
                    <a:pt x="8500110" y="674437"/>
                    <a:pt x="8497570" y="678665"/>
                    <a:pt x="8497570" y="678665"/>
                  </a:cubicBezTo>
                  <a:cubicBezTo>
                    <a:pt x="8497570" y="678665"/>
                    <a:pt x="8493760" y="681837"/>
                    <a:pt x="8492490" y="682894"/>
                  </a:cubicBezTo>
                  <a:cubicBezTo>
                    <a:pt x="8491220" y="685008"/>
                    <a:pt x="8487410" y="688179"/>
                    <a:pt x="8487410" y="688179"/>
                  </a:cubicBezTo>
                  <a:cubicBezTo>
                    <a:pt x="8487410" y="688179"/>
                    <a:pt x="8483600" y="690293"/>
                    <a:pt x="8481060" y="691351"/>
                  </a:cubicBezTo>
                  <a:cubicBezTo>
                    <a:pt x="8479790" y="692408"/>
                    <a:pt x="8475980" y="694522"/>
                    <a:pt x="8474710" y="694522"/>
                  </a:cubicBezTo>
                  <a:cubicBezTo>
                    <a:pt x="8474710" y="694522"/>
                    <a:pt x="8470900" y="696636"/>
                    <a:pt x="8468360" y="696636"/>
                  </a:cubicBezTo>
                  <a:cubicBezTo>
                    <a:pt x="8465820" y="697693"/>
                    <a:pt x="8462010" y="698750"/>
                    <a:pt x="8460740" y="698750"/>
                  </a:cubicBezTo>
                  <a:cubicBezTo>
                    <a:pt x="8460740" y="698750"/>
                    <a:pt x="8456930" y="699807"/>
                    <a:pt x="8454390" y="699807"/>
                  </a:cubicBezTo>
                  <a:cubicBezTo>
                    <a:pt x="8451850" y="699807"/>
                    <a:pt x="8446770" y="700865"/>
                    <a:pt x="8446770" y="700865"/>
                  </a:cubicBezTo>
                  <a:cubicBezTo>
                    <a:pt x="8446770" y="700865"/>
                    <a:pt x="8413750" y="698750"/>
                    <a:pt x="8393430" y="698750"/>
                  </a:cubicBezTo>
                  <a:cubicBezTo>
                    <a:pt x="8364220" y="697693"/>
                    <a:pt x="8308340" y="696636"/>
                    <a:pt x="8290560" y="695579"/>
                  </a:cubicBezTo>
                  <a:cubicBezTo>
                    <a:pt x="8282940" y="695579"/>
                    <a:pt x="8276590" y="695579"/>
                    <a:pt x="8276590" y="695579"/>
                  </a:cubicBezTo>
                  <a:cubicBezTo>
                    <a:pt x="8276590" y="695579"/>
                    <a:pt x="8277860" y="696636"/>
                    <a:pt x="8277860" y="696636"/>
                  </a:cubicBezTo>
                  <a:cubicBezTo>
                    <a:pt x="8277860" y="696636"/>
                    <a:pt x="8281670" y="699807"/>
                    <a:pt x="8282940" y="700865"/>
                  </a:cubicBezTo>
                  <a:cubicBezTo>
                    <a:pt x="8284210" y="702979"/>
                    <a:pt x="8288020" y="705093"/>
                    <a:pt x="8288020" y="706150"/>
                  </a:cubicBezTo>
                  <a:cubicBezTo>
                    <a:pt x="8288020" y="706150"/>
                    <a:pt x="8290560" y="709321"/>
                    <a:pt x="8291830" y="711436"/>
                  </a:cubicBezTo>
                  <a:cubicBezTo>
                    <a:pt x="8293100" y="712493"/>
                    <a:pt x="8295640" y="716721"/>
                    <a:pt x="8295640" y="716721"/>
                  </a:cubicBezTo>
                  <a:cubicBezTo>
                    <a:pt x="8295640" y="716721"/>
                    <a:pt x="8296910" y="720950"/>
                    <a:pt x="8296910" y="722007"/>
                  </a:cubicBezTo>
                  <a:cubicBezTo>
                    <a:pt x="8298180" y="724121"/>
                    <a:pt x="8298180" y="728349"/>
                    <a:pt x="8298180" y="728349"/>
                  </a:cubicBezTo>
                  <a:cubicBezTo>
                    <a:pt x="8298180" y="728349"/>
                    <a:pt x="8298180" y="728349"/>
                    <a:pt x="8299450" y="728349"/>
                  </a:cubicBezTo>
                  <a:cubicBezTo>
                    <a:pt x="8299450" y="728349"/>
                    <a:pt x="8299450" y="732578"/>
                    <a:pt x="8299450" y="734692"/>
                  </a:cubicBezTo>
                  <a:cubicBezTo>
                    <a:pt x="8299450" y="736806"/>
                    <a:pt x="8299450" y="741035"/>
                    <a:pt x="8299450" y="741035"/>
                  </a:cubicBezTo>
                  <a:cubicBezTo>
                    <a:pt x="8299450" y="741035"/>
                    <a:pt x="8298180" y="745263"/>
                    <a:pt x="8296910" y="746320"/>
                  </a:cubicBezTo>
                  <a:cubicBezTo>
                    <a:pt x="8296910" y="748435"/>
                    <a:pt x="8295640" y="752663"/>
                    <a:pt x="8295640" y="752663"/>
                  </a:cubicBezTo>
                  <a:cubicBezTo>
                    <a:pt x="8295640" y="752663"/>
                    <a:pt x="8293100" y="756891"/>
                    <a:pt x="8291830" y="757949"/>
                  </a:cubicBezTo>
                  <a:cubicBezTo>
                    <a:pt x="8290560" y="760063"/>
                    <a:pt x="8289290" y="763234"/>
                    <a:pt x="8289290" y="764291"/>
                  </a:cubicBezTo>
                  <a:cubicBezTo>
                    <a:pt x="8289290" y="764291"/>
                    <a:pt x="8285480" y="767462"/>
                    <a:pt x="8284210" y="768520"/>
                  </a:cubicBezTo>
                  <a:cubicBezTo>
                    <a:pt x="8282940" y="769577"/>
                    <a:pt x="8279130" y="772748"/>
                    <a:pt x="8279130" y="772748"/>
                  </a:cubicBezTo>
                  <a:cubicBezTo>
                    <a:pt x="8279130" y="772748"/>
                    <a:pt x="8275320" y="775919"/>
                    <a:pt x="8272780" y="776976"/>
                  </a:cubicBezTo>
                  <a:cubicBezTo>
                    <a:pt x="8271510" y="778034"/>
                    <a:pt x="8267700" y="780148"/>
                    <a:pt x="8267700" y="780148"/>
                  </a:cubicBezTo>
                  <a:cubicBezTo>
                    <a:pt x="8266430" y="780148"/>
                    <a:pt x="8262620" y="782262"/>
                    <a:pt x="8260080" y="782262"/>
                  </a:cubicBezTo>
                  <a:cubicBezTo>
                    <a:pt x="8257540" y="783319"/>
                    <a:pt x="8253730" y="784376"/>
                    <a:pt x="8253730" y="784376"/>
                  </a:cubicBezTo>
                  <a:cubicBezTo>
                    <a:pt x="8253730" y="784376"/>
                    <a:pt x="8248650" y="785433"/>
                    <a:pt x="8246110" y="785433"/>
                  </a:cubicBezTo>
                  <a:cubicBezTo>
                    <a:pt x="8243570" y="785433"/>
                    <a:pt x="8238490" y="786490"/>
                    <a:pt x="8238490" y="786490"/>
                  </a:cubicBezTo>
                  <a:cubicBezTo>
                    <a:pt x="8238490" y="786490"/>
                    <a:pt x="8202930" y="785433"/>
                    <a:pt x="8181340" y="785433"/>
                  </a:cubicBezTo>
                  <a:cubicBezTo>
                    <a:pt x="8149590" y="784376"/>
                    <a:pt x="8110220" y="784376"/>
                    <a:pt x="8068310" y="784376"/>
                  </a:cubicBezTo>
                  <a:cubicBezTo>
                    <a:pt x="8017510" y="784376"/>
                    <a:pt x="7937500" y="786490"/>
                    <a:pt x="7895590" y="787548"/>
                  </a:cubicBezTo>
                  <a:cubicBezTo>
                    <a:pt x="7872730" y="787548"/>
                    <a:pt x="7849870" y="785433"/>
                    <a:pt x="7842250" y="788605"/>
                  </a:cubicBezTo>
                  <a:cubicBezTo>
                    <a:pt x="7839710" y="789662"/>
                    <a:pt x="7839710" y="790719"/>
                    <a:pt x="7838440" y="791776"/>
                  </a:cubicBezTo>
                  <a:cubicBezTo>
                    <a:pt x="7837170" y="793890"/>
                    <a:pt x="7833360" y="797062"/>
                    <a:pt x="7833360" y="797062"/>
                  </a:cubicBezTo>
                  <a:cubicBezTo>
                    <a:pt x="7833360" y="797062"/>
                    <a:pt x="7828280" y="799176"/>
                    <a:pt x="7827010" y="800233"/>
                  </a:cubicBezTo>
                  <a:cubicBezTo>
                    <a:pt x="7824470" y="801290"/>
                    <a:pt x="7820660" y="802347"/>
                    <a:pt x="7820660" y="803404"/>
                  </a:cubicBezTo>
                  <a:cubicBezTo>
                    <a:pt x="7823200" y="811861"/>
                    <a:pt x="8055610" y="817147"/>
                    <a:pt x="8163560" y="824547"/>
                  </a:cubicBezTo>
                  <a:cubicBezTo>
                    <a:pt x="8261350" y="830889"/>
                    <a:pt x="8357870" y="839346"/>
                    <a:pt x="8441690" y="843575"/>
                  </a:cubicBezTo>
                  <a:cubicBezTo>
                    <a:pt x="8509000" y="847803"/>
                    <a:pt x="8573770" y="850974"/>
                    <a:pt x="8625840" y="852031"/>
                  </a:cubicBezTo>
                  <a:cubicBezTo>
                    <a:pt x="8663940" y="854146"/>
                    <a:pt x="8695690" y="852031"/>
                    <a:pt x="8724900" y="854146"/>
                  </a:cubicBezTo>
                  <a:cubicBezTo>
                    <a:pt x="8747760" y="856260"/>
                    <a:pt x="8778240" y="861545"/>
                    <a:pt x="8787130" y="861545"/>
                  </a:cubicBezTo>
                  <a:cubicBezTo>
                    <a:pt x="8789670" y="862602"/>
                    <a:pt x="8792210" y="861545"/>
                    <a:pt x="8792210" y="861545"/>
                  </a:cubicBezTo>
                  <a:cubicBezTo>
                    <a:pt x="8792210" y="861545"/>
                    <a:pt x="8797290" y="862602"/>
                    <a:pt x="8799830" y="862602"/>
                  </a:cubicBezTo>
                  <a:cubicBezTo>
                    <a:pt x="8802370" y="863660"/>
                    <a:pt x="8807450" y="863660"/>
                    <a:pt x="8807450" y="863660"/>
                  </a:cubicBezTo>
                  <a:cubicBezTo>
                    <a:pt x="8807450" y="863660"/>
                    <a:pt x="8812530" y="865774"/>
                    <a:pt x="8813800" y="865774"/>
                  </a:cubicBezTo>
                  <a:cubicBezTo>
                    <a:pt x="8816340" y="866831"/>
                    <a:pt x="8821420" y="868945"/>
                    <a:pt x="8821420" y="868945"/>
                  </a:cubicBezTo>
                  <a:cubicBezTo>
                    <a:pt x="8821420" y="868945"/>
                    <a:pt x="8825230" y="871059"/>
                    <a:pt x="8827770" y="872116"/>
                  </a:cubicBezTo>
                  <a:cubicBezTo>
                    <a:pt x="8829040" y="873174"/>
                    <a:pt x="8832850" y="876345"/>
                    <a:pt x="8832850" y="876345"/>
                  </a:cubicBezTo>
                  <a:cubicBezTo>
                    <a:pt x="8834120" y="876345"/>
                    <a:pt x="8836660" y="879516"/>
                    <a:pt x="8837930" y="880573"/>
                  </a:cubicBezTo>
                  <a:cubicBezTo>
                    <a:pt x="8840470" y="882688"/>
                    <a:pt x="8843010" y="885859"/>
                    <a:pt x="8843010" y="885859"/>
                  </a:cubicBezTo>
                  <a:cubicBezTo>
                    <a:pt x="8843010" y="885859"/>
                    <a:pt x="8845550" y="889030"/>
                    <a:pt x="8846820" y="891144"/>
                  </a:cubicBezTo>
                  <a:cubicBezTo>
                    <a:pt x="8848090" y="893259"/>
                    <a:pt x="8849360" y="896430"/>
                    <a:pt x="8849360" y="897487"/>
                  </a:cubicBezTo>
                  <a:cubicBezTo>
                    <a:pt x="8849360" y="897487"/>
                    <a:pt x="8850630" y="900659"/>
                    <a:pt x="8851900" y="902773"/>
                  </a:cubicBezTo>
                  <a:cubicBezTo>
                    <a:pt x="8851900" y="904887"/>
                    <a:pt x="8853170" y="909115"/>
                    <a:pt x="8853170" y="909115"/>
                  </a:cubicBezTo>
                  <a:cubicBezTo>
                    <a:pt x="8853170" y="909115"/>
                    <a:pt x="8853170" y="913344"/>
                    <a:pt x="8853170" y="915458"/>
                  </a:cubicBezTo>
                  <a:cubicBezTo>
                    <a:pt x="8853170" y="917572"/>
                    <a:pt x="8851900" y="921801"/>
                    <a:pt x="8851900" y="921801"/>
                  </a:cubicBezTo>
                  <a:cubicBezTo>
                    <a:pt x="8851900" y="921801"/>
                    <a:pt x="8850630" y="926029"/>
                    <a:pt x="8850630" y="928143"/>
                  </a:cubicBezTo>
                  <a:cubicBezTo>
                    <a:pt x="8849360" y="930257"/>
                    <a:pt x="8848090" y="933429"/>
                    <a:pt x="8848090" y="934486"/>
                  </a:cubicBezTo>
                  <a:cubicBezTo>
                    <a:pt x="8848090" y="934486"/>
                    <a:pt x="8845550" y="937657"/>
                    <a:pt x="8844280" y="939772"/>
                  </a:cubicBezTo>
                  <a:cubicBezTo>
                    <a:pt x="8843010" y="940829"/>
                    <a:pt x="8840470" y="945057"/>
                    <a:pt x="8840470" y="945057"/>
                  </a:cubicBezTo>
                  <a:cubicBezTo>
                    <a:pt x="8840470" y="945057"/>
                    <a:pt x="8837930" y="948228"/>
                    <a:pt x="8835390" y="949286"/>
                  </a:cubicBezTo>
                  <a:cubicBezTo>
                    <a:pt x="8834120" y="951400"/>
                    <a:pt x="8830310" y="953514"/>
                    <a:pt x="8830310" y="954571"/>
                  </a:cubicBezTo>
                  <a:cubicBezTo>
                    <a:pt x="8830310" y="954571"/>
                    <a:pt x="8826500" y="956685"/>
                    <a:pt x="8823960" y="957742"/>
                  </a:cubicBezTo>
                  <a:cubicBezTo>
                    <a:pt x="8822690" y="958800"/>
                    <a:pt x="8817610" y="960914"/>
                    <a:pt x="8817610" y="960914"/>
                  </a:cubicBezTo>
                  <a:cubicBezTo>
                    <a:pt x="8817610" y="960914"/>
                    <a:pt x="8813800" y="961971"/>
                    <a:pt x="8811260" y="963028"/>
                  </a:cubicBezTo>
                  <a:cubicBezTo>
                    <a:pt x="8808720" y="964085"/>
                    <a:pt x="8803640" y="965142"/>
                    <a:pt x="8803640" y="965142"/>
                  </a:cubicBezTo>
                  <a:cubicBezTo>
                    <a:pt x="8803640" y="965142"/>
                    <a:pt x="8798560" y="965142"/>
                    <a:pt x="8796020" y="965142"/>
                  </a:cubicBezTo>
                  <a:cubicBezTo>
                    <a:pt x="8793480" y="966199"/>
                    <a:pt x="8788400" y="966199"/>
                    <a:pt x="8788400" y="966199"/>
                  </a:cubicBezTo>
                  <a:cubicBezTo>
                    <a:pt x="8788400" y="966199"/>
                    <a:pt x="8519160" y="971485"/>
                    <a:pt x="8404860" y="971485"/>
                  </a:cubicBezTo>
                  <a:cubicBezTo>
                    <a:pt x="8313420" y="970428"/>
                    <a:pt x="8158480" y="963028"/>
                    <a:pt x="8158480" y="967256"/>
                  </a:cubicBezTo>
                  <a:cubicBezTo>
                    <a:pt x="8158480" y="970428"/>
                    <a:pt x="8295640" y="977828"/>
                    <a:pt x="8322310" y="988399"/>
                  </a:cubicBezTo>
                  <a:cubicBezTo>
                    <a:pt x="8332470" y="992627"/>
                    <a:pt x="8336280" y="1000027"/>
                    <a:pt x="8341360" y="1002141"/>
                  </a:cubicBezTo>
                  <a:cubicBezTo>
                    <a:pt x="8343900" y="1003198"/>
                    <a:pt x="8345170" y="1003198"/>
                    <a:pt x="8347710" y="1004255"/>
                  </a:cubicBezTo>
                  <a:cubicBezTo>
                    <a:pt x="8350250" y="1004255"/>
                    <a:pt x="8354060" y="1005312"/>
                    <a:pt x="8354060" y="1005312"/>
                  </a:cubicBezTo>
                  <a:cubicBezTo>
                    <a:pt x="8354060" y="1005312"/>
                    <a:pt x="8359140" y="1007427"/>
                    <a:pt x="8360410" y="1008484"/>
                  </a:cubicBezTo>
                  <a:cubicBezTo>
                    <a:pt x="8362950" y="1009541"/>
                    <a:pt x="8366760" y="1011655"/>
                    <a:pt x="8366760" y="1011655"/>
                  </a:cubicBezTo>
                  <a:cubicBezTo>
                    <a:pt x="8366760" y="1011655"/>
                    <a:pt x="8370570" y="1013769"/>
                    <a:pt x="8371840" y="1014826"/>
                  </a:cubicBezTo>
                  <a:cubicBezTo>
                    <a:pt x="8374380" y="1016941"/>
                    <a:pt x="8376920" y="1019055"/>
                    <a:pt x="8376920" y="1019055"/>
                  </a:cubicBezTo>
                  <a:cubicBezTo>
                    <a:pt x="8376920" y="1019055"/>
                    <a:pt x="8379460" y="1022226"/>
                    <a:pt x="8380730" y="1024340"/>
                  </a:cubicBezTo>
                  <a:cubicBezTo>
                    <a:pt x="8382000" y="1025398"/>
                    <a:pt x="8384540" y="1028569"/>
                    <a:pt x="8384540" y="1029626"/>
                  </a:cubicBezTo>
                  <a:cubicBezTo>
                    <a:pt x="8384540" y="1029626"/>
                    <a:pt x="8387080" y="1032797"/>
                    <a:pt x="8387080" y="1034911"/>
                  </a:cubicBezTo>
                  <a:cubicBezTo>
                    <a:pt x="8388350" y="1037026"/>
                    <a:pt x="8389620" y="1040197"/>
                    <a:pt x="8389620" y="1040197"/>
                  </a:cubicBezTo>
                  <a:cubicBezTo>
                    <a:pt x="8389620" y="1040197"/>
                    <a:pt x="8389620" y="1044426"/>
                    <a:pt x="8390890" y="1046540"/>
                  </a:cubicBezTo>
                  <a:cubicBezTo>
                    <a:pt x="8390890" y="1048654"/>
                    <a:pt x="8390890" y="1051825"/>
                    <a:pt x="8390890" y="1051825"/>
                  </a:cubicBezTo>
                  <a:cubicBezTo>
                    <a:pt x="8390890" y="1051825"/>
                    <a:pt x="8390890" y="1056054"/>
                    <a:pt x="8389620" y="1058168"/>
                  </a:cubicBezTo>
                  <a:cubicBezTo>
                    <a:pt x="8389620" y="1060282"/>
                    <a:pt x="8389620" y="1063454"/>
                    <a:pt x="8389620" y="1063454"/>
                  </a:cubicBezTo>
                  <a:cubicBezTo>
                    <a:pt x="8389620" y="1063454"/>
                    <a:pt x="8387080" y="1067682"/>
                    <a:pt x="8385810" y="1068739"/>
                  </a:cubicBezTo>
                  <a:cubicBezTo>
                    <a:pt x="8385810" y="1070853"/>
                    <a:pt x="8383270" y="1075082"/>
                    <a:pt x="8383270" y="1075082"/>
                  </a:cubicBezTo>
                  <a:cubicBezTo>
                    <a:pt x="8383270" y="1075082"/>
                    <a:pt x="8380730" y="1078253"/>
                    <a:pt x="8379460" y="1079310"/>
                  </a:cubicBezTo>
                  <a:cubicBezTo>
                    <a:pt x="8378190" y="1081424"/>
                    <a:pt x="8375650" y="1084596"/>
                    <a:pt x="8375650" y="1084596"/>
                  </a:cubicBezTo>
                  <a:cubicBezTo>
                    <a:pt x="8375650" y="1084596"/>
                    <a:pt x="8371840" y="1086710"/>
                    <a:pt x="8369300" y="1087767"/>
                  </a:cubicBezTo>
                  <a:cubicBezTo>
                    <a:pt x="8368030" y="1089881"/>
                    <a:pt x="8364220" y="1091995"/>
                    <a:pt x="8364220" y="1091995"/>
                  </a:cubicBezTo>
                  <a:cubicBezTo>
                    <a:pt x="8364220" y="1091995"/>
                    <a:pt x="8360410" y="1094110"/>
                    <a:pt x="8357870" y="1094110"/>
                  </a:cubicBezTo>
                  <a:cubicBezTo>
                    <a:pt x="8356600" y="1095167"/>
                    <a:pt x="8351520" y="1097281"/>
                    <a:pt x="8351520" y="1097281"/>
                  </a:cubicBezTo>
                  <a:cubicBezTo>
                    <a:pt x="8351520" y="1097281"/>
                    <a:pt x="8347710" y="1098338"/>
                    <a:pt x="8345170" y="1098338"/>
                  </a:cubicBezTo>
                  <a:cubicBezTo>
                    <a:pt x="8342630" y="1098338"/>
                    <a:pt x="8337550" y="1099395"/>
                    <a:pt x="8337550" y="1099395"/>
                  </a:cubicBezTo>
                  <a:cubicBezTo>
                    <a:pt x="8337550" y="1099395"/>
                    <a:pt x="8333740" y="1099395"/>
                    <a:pt x="8331200" y="1099395"/>
                  </a:cubicBezTo>
                  <a:cubicBezTo>
                    <a:pt x="8328660" y="1099395"/>
                    <a:pt x="8323580" y="1099395"/>
                    <a:pt x="8323580" y="1099395"/>
                  </a:cubicBezTo>
                  <a:cubicBezTo>
                    <a:pt x="8323580" y="1099395"/>
                    <a:pt x="8279130" y="1105738"/>
                    <a:pt x="8238490" y="1107852"/>
                  </a:cubicBezTo>
                  <a:cubicBezTo>
                    <a:pt x="8145780" y="1112081"/>
                    <a:pt x="7940040" y="1111023"/>
                    <a:pt x="7767320" y="1109966"/>
                  </a:cubicBezTo>
                  <a:cubicBezTo>
                    <a:pt x="7559040" y="1109966"/>
                    <a:pt x="7308850" y="1104681"/>
                    <a:pt x="7075170" y="1102567"/>
                  </a:cubicBezTo>
                  <a:cubicBezTo>
                    <a:pt x="6832600" y="1101510"/>
                    <a:pt x="6478270" y="1098338"/>
                    <a:pt x="6338570" y="1099395"/>
                  </a:cubicBezTo>
                  <a:cubicBezTo>
                    <a:pt x="6281420" y="1100452"/>
                    <a:pt x="6269990" y="1101510"/>
                    <a:pt x="6220460" y="1102567"/>
                  </a:cubicBezTo>
                  <a:cubicBezTo>
                    <a:pt x="6131560" y="1104681"/>
                    <a:pt x="5948680" y="1106795"/>
                    <a:pt x="5855970" y="1107852"/>
                  </a:cubicBezTo>
                  <a:cubicBezTo>
                    <a:pt x="5798820" y="1108909"/>
                    <a:pt x="5717540" y="1107852"/>
                    <a:pt x="5717540" y="1111023"/>
                  </a:cubicBezTo>
                  <a:cubicBezTo>
                    <a:pt x="5717540" y="1114195"/>
                    <a:pt x="5820410" y="1122652"/>
                    <a:pt x="5895340" y="1131109"/>
                  </a:cubicBezTo>
                  <a:cubicBezTo>
                    <a:pt x="6027420" y="1145908"/>
                    <a:pt x="6268720" y="1174450"/>
                    <a:pt x="6440170" y="1191364"/>
                  </a:cubicBezTo>
                  <a:cubicBezTo>
                    <a:pt x="6593840" y="1206164"/>
                    <a:pt x="6874510" y="1227306"/>
                    <a:pt x="6875780" y="1227306"/>
                  </a:cubicBezTo>
                  <a:cubicBezTo>
                    <a:pt x="6875780" y="1227306"/>
                    <a:pt x="6879590" y="1227306"/>
                    <a:pt x="6882130" y="1228363"/>
                  </a:cubicBezTo>
                  <a:cubicBezTo>
                    <a:pt x="6884670" y="1228363"/>
                    <a:pt x="6889750" y="1229420"/>
                    <a:pt x="6889750" y="1229420"/>
                  </a:cubicBezTo>
                  <a:cubicBezTo>
                    <a:pt x="6889750" y="1229420"/>
                    <a:pt x="6893560" y="1230477"/>
                    <a:pt x="6896100" y="1231534"/>
                  </a:cubicBezTo>
                  <a:cubicBezTo>
                    <a:pt x="6898640" y="1232591"/>
                    <a:pt x="6902450" y="1233648"/>
                    <a:pt x="6902450" y="1233648"/>
                  </a:cubicBezTo>
                  <a:cubicBezTo>
                    <a:pt x="6902450" y="1233648"/>
                    <a:pt x="6906260" y="1235762"/>
                    <a:pt x="6908800" y="1236820"/>
                  </a:cubicBezTo>
                  <a:cubicBezTo>
                    <a:pt x="6910070" y="1238934"/>
                    <a:pt x="6913880" y="1241048"/>
                    <a:pt x="6913880" y="1241048"/>
                  </a:cubicBezTo>
                  <a:cubicBezTo>
                    <a:pt x="6913880" y="1241048"/>
                    <a:pt x="6917690" y="1244219"/>
                    <a:pt x="6918960" y="1245277"/>
                  </a:cubicBezTo>
                  <a:cubicBezTo>
                    <a:pt x="6920230" y="1247391"/>
                    <a:pt x="6922770" y="1250562"/>
                    <a:pt x="6924040" y="1250562"/>
                  </a:cubicBezTo>
                  <a:cubicBezTo>
                    <a:pt x="6924040" y="1250562"/>
                    <a:pt x="6925310" y="1253733"/>
                    <a:pt x="6926580" y="1255848"/>
                  </a:cubicBezTo>
                  <a:cubicBezTo>
                    <a:pt x="6927850" y="1256905"/>
                    <a:pt x="6929120" y="1261133"/>
                    <a:pt x="6929120" y="1261133"/>
                  </a:cubicBezTo>
                  <a:cubicBezTo>
                    <a:pt x="6929120" y="1261133"/>
                    <a:pt x="6930390" y="1265362"/>
                    <a:pt x="6930390" y="1266419"/>
                  </a:cubicBezTo>
                  <a:cubicBezTo>
                    <a:pt x="6931660" y="1268533"/>
                    <a:pt x="6932930" y="1272761"/>
                    <a:pt x="6932930" y="1272761"/>
                  </a:cubicBezTo>
                  <a:cubicBezTo>
                    <a:pt x="6932930" y="1272761"/>
                    <a:pt x="6931660" y="1276990"/>
                    <a:pt x="6931660" y="1279104"/>
                  </a:cubicBezTo>
                  <a:cubicBezTo>
                    <a:pt x="6931660" y="1281218"/>
                    <a:pt x="6931660" y="1284390"/>
                    <a:pt x="6931660" y="1284390"/>
                  </a:cubicBezTo>
                  <a:cubicBezTo>
                    <a:pt x="6931660" y="1284390"/>
                    <a:pt x="6930390" y="1288618"/>
                    <a:pt x="6930390" y="1290732"/>
                  </a:cubicBezTo>
                  <a:cubicBezTo>
                    <a:pt x="6929120" y="1292847"/>
                    <a:pt x="6927850" y="1296018"/>
                    <a:pt x="6927850" y="1296018"/>
                  </a:cubicBezTo>
                  <a:cubicBezTo>
                    <a:pt x="6927850" y="1296018"/>
                    <a:pt x="6925310" y="1299189"/>
                    <a:pt x="6924040" y="1301303"/>
                  </a:cubicBezTo>
                  <a:cubicBezTo>
                    <a:pt x="6922770" y="1303418"/>
                    <a:pt x="6920230" y="1306589"/>
                    <a:pt x="6920230" y="1306589"/>
                  </a:cubicBezTo>
                  <a:cubicBezTo>
                    <a:pt x="6920230" y="1306589"/>
                    <a:pt x="6917690" y="1309760"/>
                    <a:pt x="6915150" y="1310817"/>
                  </a:cubicBezTo>
                  <a:cubicBezTo>
                    <a:pt x="6913880" y="1311875"/>
                    <a:pt x="6910070" y="1315046"/>
                    <a:pt x="6910070" y="1315046"/>
                  </a:cubicBezTo>
                  <a:cubicBezTo>
                    <a:pt x="6910070" y="1315046"/>
                    <a:pt x="6906260" y="1317160"/>
                    <a:pt x="6904990" y="1318217"/>
                  </a:cubicBezTo>
                  <a:cubicBezTo>
                    <a:pt x="6902450" y="1319274"/>
                    <a:pt x="6898640" y="1321389"/>
                    <a:pt x="6898640" y="1321389"/>
                  </a:cubicBezTo>
                  <a:cubicBezTo>
                    <a:pt x="6898640" y="1321389"/>
                    <a:pt x="6893560" y="1322446"/>
                    <a:pt x="6891020" y="1323503"/>
                  </a:cubicBezTo>
                  <a:cubicBezTo>
                    <a:pt x="6889750" y="1324560"/>
                    <a:pt x="6884670" y="1325617"/>
                    <a:pt x="6884670" y="1325617"/>
                  </a:cubicBezTo>
                  <a:cubicBezTo>
                    <a:pt x="6884670" y="1325617"/>
                    <a:pt x="6879590" y="1325617"/>
                    <a:pt x="6877050" y="1325617"/>
                  </a:cubicBezTo>
                  <a:cubicBezTo>
                    <a:pt x="6875780" y="1325617"/>
                    <a:pt x="6870700" y="1326674"/>
                    <a:pt x="6870700" y="1326674"/>
                  </a:cubicBezTo>
                  <a:cubicBezTo>
                    <a:pt x="6868160" y="1326674"/>
                    <a:pt x="6809740" y="1321389"/>
                    <a:pt x="6774180" y="1319274"/>
                  </a:cubicBezTo>
                  <a:cubicBezTo>
                    <a:pt x="6729730" y="1317160"/>
                    <a:pt x="6681470" y="1315046"/>
                    <a:pt x="6621780" y="1311875"/>
                  </a:cubicBezTo>
                  <a:cubicBezTo>
                    <a:pt x="6535420" y="1307646"/>
                    <a:pt x="6422390" y="1300246"/>
                    <a:pt x="6309360" y="1293904"/>
                  </a:cubicBezTo>
                  <a:cubicBezTo>
                    <a:pt x="6177280" y="1286504"/>
                    <a:pt x="6024880" y="1280161"/>
                    <a:pt x="5876290" y="1270647"/>
                  </a:cubicBezTo>
                  <a:cubicBezTo>
                    <a:pt x="5720080" y="1261133"/>
                    <a:pt x="5571490" y="1248448"/>
                    <a:pt x="5393690" y="1236820"/>
                  </a:cubicBezTo>
                  <a:cubicBezTo>
                    <a:pt x="5172710" y="1223077"/>
                    <a:pt x="4851400" y="1205106"/>
                    <a:pt x="4652010" y="1194535"/>
                  </a:cubicBezTo>
                  <a:cubicBezTo>
                    <a:pt x="4517390" y="1187135"/>
                    <a:pt x="4431030" y="1178679"/>
                    <a:pt x="4314190" y="1176564"/>
                  </a:cubicBezTo>
                  <a:cubicBezTo>
                    <a:pt x="4188460" y="1175507"/>
                    <a:pt x="4043680" y="1185021"/>
                    <a:pt x="3923030" y="1188193"/>
                  </a:cubicBezTo>
                  <a:cubicBezTo>
                    <a:pt x="3818890" y="1190307"/>
                    <a:pt x="3633470" y="1193478"/>
                    <a:pt x="3632200" y="1193478"/>
                  </a:cubicBezTo>
                  <a:cubicBezTo>
                    <a:pt x="3632200" y="1193478"/>
                    <a:pt x="3627120" y="1193478"/>
                    <a:pt x="3624580" y="1193478"/>
                  </a:cubicBezTo>
                  <a:cubicBezTo>
                    <a:pt x="3623310" y="1194535"/>
                    <a:pt x="3618230" y="1194535"/>
                    <a:pt x="3618230" y="1194535"/>
                  </a:cubicBezTo>
                  <a:cubicBezTo>
                    <a:pt x="3618230" y="1194535"/>
                    <a:pt x="3613150" y="1193478"/>
                    <a:pt x="3610610" y="1193478"/>
                  </a:cubicBezTo>
                  <a:cubicBezTo>
                    <a:pt x="3608070" y="1193478"/>
                    <a:pt x="3604260" y="1192421"/>
                    <a:pt x="3602990" y="1192421"/>
                  </a:cubicBezTo>
                  <a:cubicBezTo>
                    <a:pt x="3602990" y="1192421"/>
                    <a:pt x="3599180" y="1191364"/>
                    <a:pt x="3596640" y="1190307"/>
                  </a:cubicBezTo>
                  <a:cubicBezTo>
                    <a:pt x="3594100" y="1189250"/>
                    <a:pt x="3590290" y="1188193"/>
                    <a:pt x="3590290" y="1188193"/>
                  </a:cubicBezTo>
                  <a:cubicBezTo>
                    <a:pt x="3590290" y="1187135"/>
                    <a:pt x="3586480" y="1185021"/>
                    <a:pt x="3583940" y="1183964"/>
                  </a:cubicBezTo>
                  <a:cubicBezTo>
                    <a:pt x="3582670" y="1182907"/>
                    <a:pt x="3578860" y="1180793"/>
                    <a:pt x="3578860" y="1180793"/>
                  </a:cubicBezTo>
                  <a:cubicBezTo>
                    <a:pt x="3578860" y="1180793"/>
                    <a:pt x="3575050" y="1177621"/>
                    <a:pt x="3573780" y="1175507"/>
                  </a:cubicBezTo>
                  <a:cubicBezTo>
                    <a:pt x="3572510" y="1174450"/>
                    <a:pt x="3569970" y="1171279"/>
                    <a:pt x="3568700" y="1171279"/>
                  </a:cubicBezTo>
                  <a:cubicBezTo>
                    <a:pt x="3568700" y="1171279"/>
                    <a:pt x="3567430" y="1167050"/>
                    <a:pt x="3566160" y="1165993"/>
                  </a:cubicBezTo>
                  <a:cubicBezTo>
                    <a:pt x="3564890" y="1163879"/>
                    <a:pt x="3563620" y="1159651"/>
                    <a:pt x="3563620" y="1159651"/>
                  </a:cubicBezTo>
                  <a:cubicBezTo>
                    <a:pt x="3563620" y="1159651"/>
                    <a:pt x="3562350" y="1156479"/>
                    <a:pt x="3561080" y="1154365"/>
                  </a:cubicBezTo>
                  <a:cubicBezTo>
                    <a:pt x="3561080" y="1152251"/>
                    <a:pt x="3559810" y="1148022"/>
                    <a:pt x="3559810" y="1148022"/>
                  </a:cubicBezTo>
                  <a:cubicBezTo>
                    <a:pt x="3559810" y="1148022"/>
                    <a:pt x="3559810" y="1143794"/>
                    <a:pt x="3559810" y="1141680"/>
                  </a:cubicBezTo>
                  <a:cubicBezTo>
                    <a:pt x="3561080" y="1140623"/>
                    <a:pt x="3561080" y="1139565"/>
                    <a:pt x="3561080" y="1138508"/>
                  </a:cubicBezTo>
                  <a:cubicBezTo>
                    <a:pt x="3552190" y="1131109"/>
                    <a:pt x="3431540" y="1141680"/>
                    <a:pt x="3337560" y="1139565"/>
                  </a:cubicBezTo>
                  <a:cubicBezTo>
                    <a:pt x="3178810" y="1135337"/>
                    <a:pt x="2879090" y="1118423"/>
                    <a:pt x="2692400" y="1106795"/>
                  </a:cubicBezTo>
                  <a:cubicBezTo>
                    <a:pt x="2551430" y="1097281"/>
                    <a:pt x="2430780" y="1085653"/>
                    <a:pt x="2320290" y="1076139"/>
                  </a:cubicBezTo>
                  <a:cubicBezTo>
                    <a:pt x="2228850" y="1068739"/>
                    <a:pt x="2114550" y="1060282"/>
                    <a:pt x="2072640" y="1054997"/>
                  </a:cubicBezTo>
                  <a:cubicBezTo>
                    <a:pt x="2058670" y="1052882"/>
                    <a:pt x="2059940" y="1051825"/>
                    <a:pt x="2043430" y="1049711"/>
                  </a:cubicBezTo>
                  <a:cubicBezTo>
                    <a:pt x="1967230" y="1041254"/>
                    <a:pt x="1586230" y="1009541"/>
                    <a:pt x="1398270" y="1007427"/>
                  </a:cubicBezTo>
                  <a:cubicBezTo>
                    <a:pt x="1252220" y="1005312"/>
                    <a:pt x="1148080" y="1020112"/>
                    <a:pt x="1010920" y="1024340"/>
                  </a:cubicBezTo>
                  <a:cubicBezTo>
                    <a:pt x="854710" y="1029626"/>
                    <a:pt x="511810" y="1032797"/>
                    <a:pt x="510540" y="1032797"/>
                  </a:cubicBezTo>
                  <a:cubicBezTo>
                    <a:pt x="510540" y="1032797"/>
                    <a:pt x="505460" y="1032797"/>
                    <a:pt x="502920" y="1032797"/>
                  </a:cubicBezTo>
                  <a:cubicBezTo>
                    <a:pt x="500380" y="1032797"/>
                    <a:pt x="495300" y="1032797"/>
                    <a:pt x="495300" y="1032797"/>
                  </a:cubicBezTo>
                  <a:cubicBezTo>
                    <a:pt x="495300" y="1032797"/>
                    <a:pt x="490220" y="1032797"/>
                    <a:pt x="487680" y="1031740"/>
                  </a:cubicBezTo>
                  <a:cubicBezTo>
                    <a:pt x="486410" y="1031740"/>
                    <a:pt x="481330" y="1030683"/>
                    <a:pt x="481330" y="1030683"/>
                  </a:cubicBezTo>
                  <a:cubicBezTo>
                    <a:pt x="481330" y="1030683"/>
                    <a:pt x="476250" y="1028569"/>
                    <a:pt x="474980" y="1027512"/>
                  </a:cubicBezTo>
                  <a:cubicBezTo>
                    <a:pt x="472440" y="1027512"/>
                    <a:pt x="467360" y="1025398"/>
                    <a:pt x="467360" y="1025398"/>
                  </a:cubicBezTo>
                  <a:cubicBezTo>
                    <a:pt x="467360" y="1025398"/>
                    <a:pt x="463550" y="1023283"/>
                    <a:pt x="462280" y="1021169"/>
                  </a:cubicBezTo>
                  <a:cubicBezTo>
                    <a:pt x="459740" y="1020112"/>
                    <a:pt x="455930" y="1017998"/>
                    <a:pt x="455930" y="1017998"/>
                  </a:cubicBezTo>
                  <a:cubicBezTo>
                    <a:pt x="455930" y="1017998"/>
                    <a:pt x="453390" y="1014826"/>
                    <a:pt x="452120" y="1012712"/>
                  </a:cubicBezTo>
                  <a:cubicBezTo>
                    <a:pt x="450850" y="1010598"/>
                    <a:pt x="447040" y="1007427"/>
                    <a:pt x="447040" y="1007427"/>
                  </a:cubicBezTo>
                  <a:cubicBezTo>
                    <a:pt x="447040" y="1007427"/>
                    <a:pt x="445770" y="1004255"/>
                    <a:pt x="444500" y="1002141"/>
                  </a:cubicBezTo>
                  <a:cubicBezTo>
                    <a:pt x="443230" y="1000027"/>
                    <a:pt x="441960" y="996856"/>
                    <a:pt x="441960" y="996856"/>
                  </a:cubicBezTo>
                  <a:cubicBezTo>
                    <a:pt x="441960" y="996856"/>
                    <a:pt x="440690" y="992627"/>
                    <a:pt x="440690" y="990513"/>
                  </a:cubicBezTo>
                  <a:cubicBezTo>
                    <a:pt x="440690" y="988399"/>
                    <a:pt x="439420" y="984170"/>
                    <a:pt x="439420" y="984170"/>
                  </a:cubicBezTo>
                  <a:cubicBezTo>
                    <a:pt x="439420" y="984170"/>
                    <a:pt x="439420" y="979942"/>
                    <a:pt x="440690" y="977828"/>
                  </a:cubicBezTo>
                  <a:cubicBezTo>
                    <a:pt x="440690" y="976770"/>
                    <a:pt x="440690" y="972542"/>
                    <a:pt x="440690" y="972542"/>
                  </a:cubicBezTo>
                  <a:cubicBezTo>
                    <a:pt x="440690" y="972542"/>
                    <a:pt x="441960" y="968314"/>
                    <a:pt x="443230" y="966199"/>
                  </a:cubicBezTo>
                  <a:cubicBezTo>
                    <a:pt x="444500" y="964085"/>
                    <a:pt x="445770" y="960914"/>
                    <a:pt x="445770" y="960914"/>
                  </a:cubicBezTo>
                  <a:cubicBezTo>
                    <a:pt x="445770" y="960914"/>
                    <a:pt x="448310" y="956685"/>
                    <a:pt x="449580" y="955628"/>
                  </a:cubicBezTo>
                  <a:cubicBezTo>
                    <a:pt x="450850" y="953514"/>
                    <a:pt x="453390" y="950343"/>
                    <a:pt x="453390" y="950343"/>
                  </a:cubicBezTo>
                  <a:cubicBezTo>
                    <a:pt x="453390" y="950343"/>
                    <a:pt x="457200" y="947171"/>
                    <a:pt x="458470" y="946114"/>
                  </a:cubicBezTo>
                  <a:cubicBezTo>
                    <a:pt x="461010" y="945057"/>
                    <a:pt x="463550" y="941886"/>
                    <a:pt x="463550" y="941886"/>
                  </a:cubicBezTo>
                  <a:cubicBezTo>
                    <a:pt x="463550" y="941886"/>
                    <a:pt x="468630" y="939772"/>
                    <a:pt x="469900" y="938714"/>
                  </a:cubicBezTo>
                  <a:cubicBezTo>
                    <a:pt x="472440" y="937657"/>
                    <a:pt x="476250" y="935543"/>
                    <a:pt x="476250" y="935543"/>
                  </a:cubicBezTo>
                  <a:cubicBezTo>
                    <a:pt x="476250" y="935543"/>
                    <a:pt x="481330" y="934486"/>
                    <a:pt x="483870" y="934486"/>
                  </a:cubicBezTo>
                  <a:cubicBezTo>
                    <a:pt x="486410" y="933429"/>
                    <a:pt x="488950" y="933429"/>
                    <a:pt x="491490" y="932372"/>
                  </a:cubicBezTo>
                  <a:cubicBezTo>
                    <a:pt x="494030" y="930257"/>
                    <a:pt x="494030" y="926029"/>
                    <a:pt x="500380" y="922858"/>
                  </a:cubicBezTo>
                  <a:cubicBezTo>
                    <a:pt x="511810" y="917572"/>
                    <a:pt x="567690" y="919686"/>
                    <a:pt x="567690" y="914401"/>
                  </a:cubicBezTo>
                  <a:cubicBezTo>
                    <a:pt x="567690" y="902773"/>
                    <a:pt x="262890" y="880573"/>
                    <a:pt x="179070" y="846746"/>
                  </a:cubicBezTo>
                  <a:cubicBezTo>
                    <a:pt x="129540" y="826661"/>
                    <a:pt x="77470" y="774862"/>
                    <a:pt x="77470" y="774862"/>
                  </a:cubicBezTo>
                  <a:cubicBezTo>
                    <a:pt x="77470" y="774862"/>
                    <a:pt x="72390" y="775919"/>
                    <a:pt x="69850" y="775919"/>
                  </a:cubicBezTo>
                  <a:cubicBezTo>
                    <a:pt x="68580" y="775919"/>
                    <a:pt x="63500" y="776976"/>
                    <a:pt x="63500" y="776976"/>
                  </a:cubicBezTo>
                  <a:cubicBezTo>
                    <a:pt x="63500" y="776976"/>
                    <a:pt x="58420" y="776976"/>
                    <a:pt x="55880" y="776976"/>
                  </a:cubicBezTo>
                  <a:cubicBezTo>
                    <a:pt x="53340" y="775919"/>
                    <a:pt x="48260" y="775919"/>
                    <a:pt x="48260" y="775919"/>
                  </a:cubicBezTo>
                  <a:cubicBezTo>
                    <a:pt x="48260" y="775919"/>
                    <a:pt x="44450" y="774862"/>
                    <a:pt x="41910" y="773805"/>
                  </a:cubicBezTo>
                  <a:cubicBezTo>
                    <a:pt x="39370" y="773805"/>
                    <a:pt x="35560" y="772748"/>
                    <a:pt x="34290" y="772748"/>
                  </a:cubicBezTo>
                  <a:cubicBezTo>
                    <a:pt x="34290" y="772748"/>
                    <a:pt x="30480" y="770634"/>
                    <a:pt x="29210" y="769577"/>
                  </a:cubicBezTo>
                  <a:cubicBezTo>
                    <a:pt x="26670" y="767462"/>
                    <a:pt x="22860" y="766405"/>
                    <a:pt x="22860" y="765348"/>
                  </a:cubicBezTo>
                  <a:cubicBezTo>
                    <a:pt x="22860" y="765348"/>
                    <a:pt x="19050" y="763234"/>
                    <a:pt x="17780" y="761120"/>
                  </a:cubicBezTo>
                  <a:cubicBezTo>
                    <a:pt x="15240" y="760063"/>
                    <a:pt x="12700" y="756891"/>
                    <a:pt x="12700" y="756891"/>
                  </a:cubicBezTo>
                  <a:cubicBezTo>
                    <a:pt x="12700" y="756891"/>
                    <a:pt x="10160" y="753720"/>
                    <a:pt x="8890" y="751606"/>
                  </a:cubicBezTo>
                  <a:cubicBezTo>
                    <a:pt x="7620" y="750549"/>
                    <a:pt x="5080" y="746320"/>
                    <a:pt x="5080" y="746320"/>
                  </a:cubicBezTo>
                  <a:cubicBezTo>
                    <a:pt x="5080" y="746320"/>
                    <a:pt x="3810" y="743149"/>
                    <a:pt x="2540" y="741035"/>
                  </a:cubicBezTo>
                  <a:cubicBezTo>
                    <a:pt x="2540" y="738921"/>
                    <a:pt x="1270" y="734692"/>
                    <a:pt x="1270" y="734692"/>
                  </a:cubicBezTo>
                  <a:cubicBezTo>
                    <a:pt x="1270" y="734692"/>
                    <a:pt x="1270" y="730464"/>
                    <a:pt x="1270" y="729407"/>
                  </a:cubicBezTo>
                  <a:cubicBezTo>
                    <a:pt x="0" y="727292"/>
                    <a:pt x="0" y="723064"/>
                    <a:pt x="0" y="723064"/>
                  </a:cubicBezTo>
                  <a:moveTo>
                    <a:pt x="165100" y="732578"/>
                  </a:moveTo>
                  <a:cubicBezTo>
                    <a:pt x="331470" y="791776"/>
                    <a:pt x="702310" y="842517"/>
                    <a:pt x="756920" y="848860"/>
                  </a:cubicBezTo>
                  <a:cubicBezTo>
                    <a:pt x="765810" y="850974"/>
                    <a:pt x="773430" y="852031"/>
                    <a:pt x="773430" y="850974"/>
                  </a:cubicBezTo>
                  <a:cubicBezTo>
                    <a:pt x="773430" y="850974"/>
                    <a:pt x="770890" y="848860"/>
                    <a:pt x="770890" y="848860"/>
                  </a:cubicBezTo>
                  <a:cubicBezTo>
                    <a:pt x="770890" y="848860"/>
                    <a:pt x="768350" y="845689"/>
                    <a:pt x="767080" y="843575"/>
                  </a:cubicBezTo>
                  <a:cubicBezTo>
                    <a:pt x="765810" y="842517"/>
                    <a:pt x="763270" y="839346"/>
                    <a:pt x="763270" y="839346"/>
                  </a:cubicBezTo>
                  <a:cubicBezTo>
                    <a:pt x="763270" y="839346"/>
                    <a:pt x="762000" y="835118"/>
                    <a:pt x="760730" y="833003"/>
                  </a:cubicBezTo>
                  <a:cubicBezTo>
                    <a:pt x="760730" y="830889"/>
                    <a:pt x="758190" y="827718"/>
                    <a:pt x="758190" y="827718"/>
                  </a:cubicBezTo>
                  <a:cubicBezTo>
                    <a:pt x="758190" y="827718"/>
                    <a:pt x="758190" y="823489"/>
                    <a:pt x="758190" y="821375"/>
                  </a:cubicBezTo>
                  <a:cubicBezTo>
                    <a:pt x="758190" y="819261"/>
                    <a:pt x="756920" y="816090"/>
                    <a:pt x="756920" y="816090"/>
                  </a:cubicBezTo>
                  <a:cubicBezTo>
                    <a:pt x="756920" y="815032"/>
                    <a:pt x="758190" y="811861"/>
                    <a:pt x="758190" y="809747"/>
                  </a:cubicBezTo>
                  <a:cubicBezTo>
                    <a:pt x="759460" y="807633"/>
                    <a:pt x="759460" y="803404"/>
                    <a:pt x="759460" y="803404"/>
                  </a:cubicBezTo>
                  <a:cubicBezTo>
                    <a:pt x="759460" y="803404"/>
                    <a:pt x="762000" y="800233"/>
                    <a:pt x="762000" y="798119"/>
                  </a:cubicBezTo>
                  <a:cubicBezTo>
                    <a:pt x="763270" y="796005"/>
                    <a:pt x="764540" y="792833"/>
                    <a:pt x="764540" y="792833"/>
                  </a:cubicBezTo>
                  <a:cubicBezTo>
                    <a:pt x="764540" y="792833"/>
                    <a:pt x="768350" y="789662"/>
                    <a:pt x="769620" y="787548"/>
                  </a:cubicBezTo>
                  <a:cubicBezTo>
                    <a:pt x="770890" y="786490"/>
                    <a:pt x="773430" y="783319"/>
                    <a:pt x="773430" y="783319"/>
                  </a:cubicBezTo>
                  <a:cubicBezTo>
                    <a:pt x="773430" y="782262"/>
                    <a:pt x="777240" y="780148"/>
                    <a:pt x="779780" y="779091"/>
                  </a:cubicBezTo>
                  <a:cubicBezTo>
                    <a:pt x="781050" y="778034"/>
                    <a:pt x="784860" y="774862"/>
                    <a:pt x="784860" y="774862"/>
                  </a:cubicBezTo>
                  <a:cubicBezTo>
                    <a:pt x="784860" y="774862"/>
                    <a:pt x="788670" y="773805"/>
                    <a:pt x="791210" y="772748"/>
                  </a:cubicBezTo>
                  <a:cubicBezTo>
                    <a:pt x="793750" y="771691"/>
                    <a:pt x="797560" y="769577"/>
                    <a:pt x="797560" y="769577"/>
                  </a:cubicBezTo>
                  <a:cubicBezTo>
                    <a:pt x="797560" y="769577"/>
                    <a:pt x="802640" y="768520"/>
                    <a:pt x="805180" y="768520"/>
                  </a:cubicBezTo>
                  <a:cubicBezTo>
                    <a:pt x="807720" y="768520"/>
                    <a:pt x="811530" y="767462"/>
                    <a:pt x="811530" y="767462"/>
                  </a:cubicBezTo>
                  <a:cubicBezTo>
                    <a:pt x="812800" y="767462"/>
                    <a:pt x="868680" y="763234"/>
                    <a:pt x="900430" y="761120"/>
                  </a:cubicBezTo>
                  <a:cubicBezTo>
                    <a:pt x="935990" y="757949"/>
                    <a:pt x="1017270" y="754777"/>
                    <a:pt x="1017270" y="751606"/>
                  </a:cubicBezTo>
                  <a:cubicBezTo>
                    <a:pt x="1017270" y="747377"/>
                    <a:pt x="872490" y="736806"/>
                    <a:pt x="872490" y="736806"/>
                  </a:cubicBezTo>
                  <a:cubicBezTo>
                    <a:pt x="872490" y="736806"/>
                    <a:pt x="867410" y="736806"/>
                    <a:pt x="864870" y="736806"/>
                  </a:cubicBezTo>
                  <a:cubicBezTo>
                    <a:pt x="862330" y="736806"/>
                    <a:pt x="858520" y="735749"/>
                    <a:pt x="857250" y="735749"/>
                  </a:cubicBezTo>
                  <a:cubicBezTo>
                    <a:pt x="857250" y="735749"/>
                    <a:pt x="857250" y="735749"/>
                    <a:pt x="855980" y="735749"/>
                  </a:cubicBezTo>
                  <a:cubicBezTo>
                    <a:pt x="844550" y="734692"/>
                    <a:pt x="725170" y="736806"/>
                    <a:pt x="665480" y="737863"/>
                  </a:cubicBezTo>
                  <a:cubicBezTo>
                    <a:pt x="612140" y="737863"/>
                    <a:pt x="557530" y="737863"/>
                    <a:pt x="515620" y="738921"/>
                  </a:cubicBezTo>
                  <a:cubicBezTo>
                    <a:pt x="482600" y="739978"/>
                    <a:pt x="431800" y="741035"/>
                    <a:pt x="431800" y="741035"/>
                  </a:cubicBezTo>
                  <a:cubicBezTo>
                    <a:pt x="431800" y="741035"/>
                    <a:pt x="426720" y="741035"/>
                    <a:pt x="424180" y="741035"/>
                  </a:cubicBezTo>
                  <a:cubicBezTo>
                    <a:pt x="421640" y="741035"/>
                    <a:pt x="417830" y="739978"/>
                    <a:pt x="416560" y="739978"/>
                  </a:cubicBezTo>
                  <a:cubicBezTo>
                    <a:pt x="416560" y="739978"/>
                    <a:pt x="412750" y="738921"/>
                    <a:pt x="410210" y="737863"/>
                  </a:cubicBezTo>
                  <a:cubicBezTo>
                    <a:pt x="407670" y="737863"/>
                    <a:pt x="403860" y="735749"/>
                    <a:pt x="403860" y="735749"/>
                  </a:cubicBezTo>
                  <a:cubicBezTo>
                    <a:pt x="403860" y="735749"/>
                    <a:pt x="400050" y="733635"/>
                    <a:pt x="397510" y="732578"/>
                  </a:cubicBezTo>
                  <a:cubicBezTo>
                    <a:pt x="396240" y="731521"/>
                    <a:pt x="391160" y="729407"/>
                    <a:pt x="391160" y="729407"/>
                  </a:cubicBezTo>
                  <a:cubicBezTo>
                    <a:pt x="391160" y="729407"/>
                    <a:pt x="388620" y="726235"/>
                    <a:pt x="387350" y="725178"/>
                  </a:cubicBezTo>
                  <a:cubicBezTo>
                    <a:pt x="384810" y="723064"/>
                    <a:pt x="382270" y="720950"/>
                    <a:pt x="382270" y="719892"/>
                  </a:cubicBezTo>
                  <a:cubicBezTo>
                    <a:pt x="382270" y="719892"/>
                    <a:pt x="379730" y="716721"/>
                    <a:pt x="378460" y="714607"/>
                  </a:cubicBezTo>
                  <a:cubicBezTo>
                    <a:pt x="377190" y="713550"/>
                    <a:pt x="374650" y="710379"/>
                    <a:pt x="374650" y="709321"/>
                  </a:cubicBezTo>
                  <a:cubicBezTo>
                    <a:pt x="374650" y="709321"/>
                    <a:pt x="373380" y="706150"/>
                    <a:pt x="373380" y="704036"/>
                  </a:cubicBezTo>
                  <a:cubicBezTo>
                    <a:pt x="372110" y="701922"/>
                    <a:pt x="372110" y="698750"/>
                    <a:pt x="372110" y="697693"/>
                  </a:cubicBezTo>
                  <a:cubicBezTo>
                    <a:pt x="372110" y="697693"/>
                    <a:pt x="370840" y="693465"/>
                    <a:pt x="370840" y="692408"/>
                  </a:cubicBezTo>
                  <a:cubicBezTo>
                    <a:pt x="370840" y="691351"/>
                    <a:pt x="372110" y="690293"/>
                    <a:pt x="370840" y="690293"/>
                  </a:cubicBezTo>
                  <a:cubicBezTo>
                    <a:pt x="367030" y="687122"/>
                    <a:pt x="289560" y="702979"/>
                    <a:pt x="252730" y="710379"/>
                  </a:cubicBezTo>
                  <a:cubicBezTo>
                    <a:pt x="220980" y="716721"/>
                    <a:pt x="165100" y="732578"/>
                    <a:pt x="165100" y="732578"/>
                  </a:cubicBezTo>
                  <a:moveTo>
                    <a:pt x="885190" y="862602"/>
                  </a:moveTo>
                  <a:cubicBezTo>
                    <a:pt x="947420" y="865774"/>
                    <a:pt x="1051560" y="852031"/>
                    <a:pt x="1052830" y="848860"/>
                  </a:cubicBezTo>
                  <a:cubicBezTo>
                    <a:pt x="1052830" y="848860"/>
                    <a:pt x="1052830" y="848860"/>
                    <a:pt x="1051560" y="847803"/>
                  </a:cubicBezTo>
                  <a:cubicBezTo>
                    <a:pt x="1045210" y="846746"/>
                    <a:pt x="938530" y="858374"/>
                    <a:pt x="910590" y="860488"/>
                  </a:cubicBezTo>
                  <a:cubicBezTo>
                    <a:pt x="897890" y="861545"/>
                    <a:pt x="885190" y="862602"/>
                    <a:pt x="885190" y="862602"/>
                  </a:cubicBezTo>
                  <a:moveTo>
                    <a:pt x="1278890" y="356246"/>
                  </a:moveTo>
                  <a:cubicBezTo>
                    <a:pt x="1504950" y="348847"/>
                    <a:pt x="1830070" y="341447"/>
                    <a:pt x="1832610" y="338276"/>
                  </a:cubicBezTo>
                  <a:cubicBezTo>
                    <a:pt x="1832610" y="338276"/>
                    <a:pt x="1831340" y="334047"/>
                    <a:pt x="1831340" y="332990"/>
                  </a:cubicBezTo>
                  <a:cubicBezTo>
                    <a:pt x="1830070" y="330876"/>
                    <a:pt x="1828800" y="326647"/>
                    <a:pt x="1828800" y="326647"/>
                  </a:cubicBezTo>
                  <a:cubicBezTo>
                    <a:pt x="1828800" y="326647"/>
                    <a:pt x="1828800" y="322419"/>
                    <a:pt x="1828800" y="320305"/>
                  </a:cubicBezTo>
                  <a:cubicBezTo>
                    <a:pt x="1828800" y="318190"/>
                    <a:pt x="1831340" y="316076"/>
                    <a:pt x="1828800" y="315019"/>
                  </a:cubicBezTo>
                  <a:cubicBezTo>
                    <a:pt x="1811020" y="301277"/>
                    <a:pt x="1370330" y="346732"/>
                    <a:pt x="1305560" y="353075"/>
                  </a:cubicBezTo>
                  <a:cubicBezTo>
                    <a:pt x="1290320" y="354132"/>
                    <a:pt x="1278890" y="356246"/>
                    <a:pt x="1278890" y="356246"/>
                  </a:cubicBezTo>
                  <a:moveTo>
                    <a:pt x="2755900" y="995798"/>
                  </a:moveTo>
                  <a:cubicBezTo>
                    <a:pt x="3255010" y="1024340"/>
                    <a:pt x="3515360" y="1043368"/>
                    <a:pt x="3526790" y="1039140"/>
                  </a:cubicBezTo>
                  <a:cubicBezTo>
                    <a:pt x="3528060" y="1039140"/>
                    <a:pt x="3528060" y="1039140"/>
                    <a:pt x="3528060" y="1039140"/>
                  </a:cubicBezTo>
                  <a:cubicBezTo>
                    <a:pt x="3528060" y="1039140"/>
                    <a:pt x="3531870" y="1035969"/>
                    <a:pt x="3534410" y="1034911"/>
                  </a:cubicBezTo>
                  <a:cubicBezTo>
                    <a:pt x="3535680" y="1033854"/>
                    <a:pt x="3540760" y="1031740"/>
                    <a:pt x="3540760" y="1031740"/>
                  </a:cubicBezTo>
                  <a:cubicBezTo>
                    <a:pt x="3540760" y="1031740"/>
                    <a:pt x="3544570" y="1030683"/>
                    <a:pt x="3547110" y="1029626"/>
                  </a:cubicBezTo>
                  <a:cubicBezTo>
                    <a:pt x="3549650" y="1028569"/>
                    <a:pt x="3554730" y="1027512"/>
                    <a:pt x="3554730" y="1027512"/>
                  </a:cubicBezTo>
                  <a:cubicBezTo>
                    <a:pt x="3554730" y="1027512"/>
                    <a:pt x="3559810" y="1026455"/>
                    <a:pt x="3562350" y="1026455"/>
                  </a:cubicBezTo>
                  <a:cubicBezTo>
                    <a:pt x="3564890" y="1026455"/>
                    <a:pt x="3568700" y="1025398"/>
                    <a:pt x="3568700" y="1025398"/>
                  </a:cubicBezTo>
                  <a:cubicBezTo>
                    <a:pt x="3569970" y="1025398"/>
                    <a:pt x="3667760" y="996856"/>
                    <a:pt x="3704590" y="988399"/>
                  </a:cubicBezTo>
                  <a:cubicBezTo>
                    <a:pt x="3728720" y="983113"/>
                    <a:pt x="3766820" y="979942"/>
                    <a:pt x="3766820" y="977828"/>
                  </a:cubicBezTo>
                  <a:cubicBezTo>
                    <a:pt x="3766820" y="973599"/>
                    <a:pt x="3592830" y="984170"/>
                    <a:pt x="3491230" y="986284"/>
                  </a:cubicBezTo>
                  <a:cubicBezTo>
                    <a:pt x="3370580" y="988399"/>
                    <a:pt x="3204210" y="990513"/>
                    <a:pt x="3087370" y="992627"/>
                  </a:cubicBezTo>
                  <a:cubicBezTo>
                    <a:pt x="2999740" y="993684"/>
                    <a:pt x="2918460" y="994741"/>
                    <a:pt x="2857500" y="994741"/>
                  </a:cubicBezTo>
                  <a:cubicBezTo>
                    <a:pt x="2816860" y="995798"/>
                    <a:pt x="2755900" y="995798"/>
                    <a:pt x="2755900" y="995798"/>
                  </a:cubicBezTo>
                  <a:moveTo>
                    <a:pt x="4899660" y="993684"/>
                  </a:moveTo>
                  <a:cubicBezTo>
                    <a:pt x="5039360" y="1010598"/>
                    <a:pt x="5114290" y="1002141"/>
                    <a:pt x="5179060" y="1001084"/>
                  </a:cubicBezTo>
                  <a:cubicBezTo>
                    <a:pt x="5243830" y="1001084"/>
                    <a:pt x="5335270" y="1003198"/>
                    <a:pt x="5374640" y="1002141"/>
                  </a:cubicBezTo>
                  <a:cubicBezTo>
                    <a:pt x="5389880" y="1001084"/>
                    <a:pt x="5391150" y="1001084"/>
                    <a:pt x="5407660" y="998970"/>
                  </a:cubicBezTo>
                  <a:cubicBezTo>
                    <a:pt x="5472430" y="993684"/>
                    <a:pt x="5787390" y="958799"/>
                    <a:pt x="5850890" y="951400"/>
                  </a:cubicBezTo>
                  <a:cubicBezTo>
                    <a:pt x="5868670" y="949286"/>
                    <a:pt x="5883910" y="948228"/>
                    <a:pt x="5883910" y="947171"/>
                  </a:cubicBezTo>
                  <a:cubicBezTo>
                    <a:pt x="5883910" y="945057"/>
                    <a:pt x="5862320" y="946114"/>
                    <a:pt x="5839460" y="945057"/>
                  </a:cubicBezTo>
                  <a:cubicBezTo>
                    <a:pt x="5765800" y="942943"/>
                    <a:pt x="5407660" y="934486"/>
                    <a:pt x="5360670" y="936600"/>
                  </a:cubicBezTo>
                  <a:cubicBezTo>
                    <a:pt x="5351780" y="936600"/>
                    <a:pt x="5354320" y="936600"/>
                    <a:pt x="5345430" y="937657"/>
                  </a:cubicBezTo>
                  <a:cubicBezTo>
                    <a:pt x="5300980" y="942943"/>
                    <a:pt x="4899660" y="993684"/>
                    <a:pt x="4899660" y="993684"/>
                  </a:cubicBezTo>
                  <a:moveTo>
                    <a:pt x="6173470" y="1003198"/>
                  </a:moveTo>
                  <a:cubicBezTo>
                    <a:pt x="6367780" y="1002141"/>
                    <a:pt x="6607810" y="993684"/>
                    <a:pt x="6699250" y="990513"/>
                  </a:cubicBezTo>
                  <a:cubicBezTo>
                    <a:pt x="6743700" y="989456"/>
                    <a:pt x="6797040" y="989456"/>
                    <a:pt x="6797040" y="987342"/>
                  </a:cubicBezTo>
                  <a:cubicBezTo>
                    <a:pt x="6797040" y="986284"/>
                    <a:pt x="6661150" y="984170"/>
                    <a:pt x="6588760" y="979942"/>
                  </a:cubicBezTo>
                  <a:cubicBezTo>
                    <a:pt x="6508750" y="976770"/>
                    <a:pt x="6410960" y="958799"/>
                    <a:pt x="6338570" y="965142"/>
                  </a:cubicBezTo>
                  <a:cubicBezTo>
                    <a:pt x="6280150" y="969371"/>
                    <a:pt x="6206490" y="996856"/>
                    <a:pt x="6184900" y="1001084"/>
                  </a:cubicBezTo>
                  <a:cubicBezTo>
                    <a:pt x="6179820" y="1002141"/>
                    <a:pt x="6173470" y="1003198"/>
                    <a:pt x="6173470" y="1003198"/>
                  </a:cubicBezTo>
                  <a:moveTo>
                    <a:pt x="6366510" y="237850"/>
                  </a:moveTo>
                  <a:cubicBezTo>
                    <a:pt x="6719570" y="268506"/>
                    <a:pt x="6852920" y="283306"/>
                    <a:pt x="6852920" y="283306"/>
                  </a:cubicBezTo>
                  <a:cubicBezTo>
                    <a:pt x="6852920" y="283306"/>
                    <a:pt x="6858000" y="284363"/>
                    <a:pt x="6860540" y="284363"/>
                  </a:cubicBezTo>
                  <a:cubicBezTo>
                    <a:pt x="6863080" y="284363"/>
                    <a:pt x="6868160" y="285420"/>
                    <a:pt x="6868160" y="285420"/>
                  </a:cubicBezTo>
                  <a:cubicBezTo>
                    <a:pt x="6868160" y="285420"/>
                    <a:pt x="6871970" y="286477"/>
                    <a:pt x="6874510" y="287534"/>
                  </a:cubicBezTo>
                  <a:cubicBezTo>
                    <a:pt x="6877050" y="288591"/>
                    <a:pt x="6882130" y="289648"/>
                    <a:pt x="6882130" y="289648"/>
                  </a:cubicBezTo>
                  <a:cubicBezTo>
                    <a:pt x="6882130" y="289648"/>
                    <a:pt x="6885940" y="291763"/>
                    <a:pt x="6887210" y="293877"/>
                  </a:cubicBezTo>
                  <a:cubicBezTo>
                    <a:pt x="6889750" y="294934"/>
                    <a:pt x="6893560" y="297048"/>
                    <a:pt x="6893560" y="297048"/>
                  </a:cubicBezTo>
                  <a:cubicBezTo>
                    <a:pt x="6893560" y="297048"/>
                    <a:pt x="6897370" y="300220"/>
                    <a:pt x="6898640" y="301277"/>
                  </a:cubicBezTo>
                  <a:cubicBezTo>
                    <a:pt x="6899910" y="303391"/>
                    <a:pt x="6903720" y="306562"/>
                    <a:pt x="6903720" y="306562"/>
                  </a:cubicBezTo>
                  <a:cubicBezTo>
                    <a:pt x="6906260" y="308676"/>
                    <a:pt x="7009130" y="318190"/>
                    <a:pt x="7058660" y="321362"/>
                  </a:cubicBezTo>
                  <a:cubicBezTo>
                    <a:pt x="7103110" y="323476"/>
                    <a:pt x="7136130" y="322419"/>
                    <a:pt x="7186930" y="323476"/>
                  </a:cubicBezTo>
                  <a:cubicBezTo>
                    <a:pt x="7264400" y="324533"/>
                    <a:pt x="7480300" y="330876"/>
                    <a:pt x="7480300" y="326647"/>
                  </a:cubicBezTo>
                  <a:cubicBezTo>
                    <a:pt x="7480300" y="325590"/>
                    <a:pt x="7458710" y="322419"/>
                    <a:pt x="7437120" y="319248"/>
                  </a:cubicBezTo>
                  <a:cubicBezTo>
                    <a:pt x="7371080" y="309734"/>
                    <a:pt x="7181850" y="282249"/>
                    <a:pt x="7039610" y="265335"/>
                  </a:cubicBezTo>
                  <a:cubicBezTo>
                    <a:pt x="6873240" y="246307"/>
                    <a:pt x="6606540" y="202965"/>
                    <a:pt x="6498590" y="211422"/>
                  </a:cubicBezTo>
                  <a:cubicBezTo>
                    <a:pt x="6450330" y="214594"/>
                    <a:pt x="6421120" y="232564"/>
                    <a:pt x="6396990" y="236793"/>
                  </a:cubicBezTo>
                  <a:cubicBezTo>
                    <a:pt x="6383020" y="238907"/>
                    <a:pt x="6366510" y="237850"/>
                    <a:pt x="6366510" y="237850"/>
                  </a:cubicBezTo>
                  <a:moveTo>
                    <a:pt x="7481570" y="1005312"/>
                  </a:moveTo>
                  <a:cubicBezTo>
                    <a:pt x="7489190" y="1013769"/>
                    <a:pt x="7546340" y="1010598"/>
                    <a:pt x="7546340" y="1009541"/>
                  </a:cubicBezTo>
                  <a:cubicBezTo>
                    <a:pt x="7546340" y="1009541"/>
                    <a:pt x="7481570" y="1005312"/>
                    <a:pt x="7481570" y="1005312"/>
                  </a:cubicBezTo>
                </a:path>
              </a:pathLst>
            </a:custGeom>
            <a:solidFill>
              <a:srgbClr val="E7BF8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7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سناریوهای پیشنهادی 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یکی از سناریو های زیر را انتخاب کنید و با استفاده از فرمول ، با زبان بدن مناسب بگویید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400" b="0" i="1" u="none" strike="noStrike" kern="1200" cap="none" spc="0" normalizeH="0" baseline="0" noProof="0" dirty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کار رو تموم کردیم ، عالی شد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400" b="0" i="1" u="none" strike="noStrike" kern="1200" cap="none" spc="0" normalizeH="0" baseline="0" noProof="0" dirty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می فهمم چرا نارحتی، حق داری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400" b="0" i="1" u="none" strike="noStrike" kern="1200" cap="none" spc="0" normalizeH="0" baseline="0" noProof="0" dirty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الان وقت بحث نیست، باید راه حل بدیم.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400" b="0" i="1" u="none" strike="noStrike" kern="1200" cap="none" spc="0" normalizeH="0" baseline="0" noProof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خوشحالم که امروز تیم منسجم تر بود</a:t>
              </a:r>
              <a:endParaRPr kumimoji="0" lang="fa-IR" sz="7200" b="0" i="1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8D1ABEC-111D-6455-D35A-136F4DBF95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718" y="8737973"/>
            <a:ext cx="914479" cy="914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4706CE-A605-A3C3-5721-8029DDE2E2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50016" y="1315887"/>
            <a:ext cx="914479" cy="914479"/>
          </a:xfrm>
          <a:prstGeom prst="rect">
            <a:avLst/>
          </a:prstGeom>
        </p:spPr>
      </p:pic>
      <p:sp>
        <p:nvSpPr>
          <p:cNvPr id="27" name="Action Button: Help 2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2679156-A185-B3BC-D524-76297B38D6EE}"/>
              </a:ext>
            </a:extLst>
          </p:cNvPr>
          <p:cNvSpPr/>
          <p:nvPr/>
        </p:nvSpPr>
        <p:spPr>
          <a:xfrm>
            <a:off x="14365147" y="4646271"/>
            <a:ext cx="381000" cy="457200"/>
          </a:xfrm>
          <a:prstGeom prst="actionButtonHelp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AC78965-0A23-2FF5-7517-BE3437EB4F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65147" y="7645735"/>
            <a:ext cx="481626" cy="5547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9FADF6D-CEE1-D725-83A3-7819F06A3E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65147" y="6599544"/>
            <a:ext cx="481626" cy="5547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50EAEAA-D177-92E2-D924-B16AA1B879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72497" y="5640729"/>
            <a:ext cx="481626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CB40BA-0471-B991-3F52-A6CB7CDFA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ED8C755-6191-75E1-BF97-54D2E8D44F1D}"/>
              </a:ext>
            </a:extLst>
          </p:cNvPr>
          <p:cNvSpPr/>
          <p:nvPr/>
        </p:nvSpPr>
        <p:spPr>
          <a:xfrm>
            <a:off x="-185500" y="0"/>
            <a:ext cx="186590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D996EB1-8173-3471-4336-EC6E88DD9817}"/>
              </a:ext>
            </a:extLst>
          </p:cNvPr>
          <p:cNvGrpSpPr/>
          <p:nvPr/>
        </p:nvGrpSpPr>
        <p:grpSpPr>
          <a:xfrm>
            <a:off x="487791" y="579540"/>
            <a:ext cx="17312417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386C4BD-FABE-CFF9-4023-635932E9356C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E9FF50D7-405A-9B8E-D5F8-280D3613591D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B55645E8-2D8A-8605-CF71-29F124D0E5DF}"/>
              </a:ext>
            </a:extLst>
          </p:cNvPr>
          <p:cNvGrpSpPr/>
          <p:nvPr/>
        </p:nvGrpSpPr>
        <p:grpSpPr>
          <a:xfrm>
            <a:off x="1016463" y="340006"/>
            <a:ext cx="16866728" cy="8832287"/>
            <a:chOff x="0" y="0"/>
            <a:chExt cx="4442266" cy="2326199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0FBBA81-86EC-76C7-54EA-5303CC94E1EC}"/>
                </a:ext>
              </a:extLst>
            </p:cNvPr>
            <p:cNvSpPr/>
            <p:nvPr/>
          </p:nvSpPr>
          <p:spPr>
            <a:xfrm>
              <a:off x="0" y="0"/>
              <a:ext cx="4442266" cy="2326199"/>
            </a:xfrm>
            <a:custGeom>
              <a:avLst/>
              <a:gdLst/>
              <a:ahLst/>
              <a:cxnLst/>
              <a:rect l="l" t="t" r="r" b="b"/>
              <a:pathLst>
                <a:path w="4442266" h="2326199">
                  <a:moveTo>
                    <a:pt x="0" y="0"/>
                  </a:moveTo>
                  <a:lnTo>
                    <a:pt x="4442266" y="0"/>
                  </a:lnTo>
                  <a:lnTo>
                    <a:pt x="4442266" y="2326199"/>
                  </a:lnTo>
                  <a:lnTo>
                    <a:pt x="0" y="23261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4AAD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45F31F0A-936E-B3E9-483E-82E62189400E}"/>
                </a:ext>
              </a:extLst>
            </p:cNvPr>
            <p:cNvSpPr txBox="1"/>
            <p:nvPr/>
          </p:nvSpPr>
          <p:spPr>
            <a:xfrm>
              <a:off x="0" y="-38100"/>
              <a:ext cx="4442266" cy="2364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C17FF3AE-0C2D-BD4C-AD06-AE0DB621A6F9}"/>
              </a:ext>
            </a:extLst>
          </p:cNvPr>
          <p:cNvSpPr txBox="1"/>
          <p:nvPr/>
        </p:nvSpPr>
        <p:spPr>
          <a:xfrm>
            <a:off x="757283" y="1293903"/>
            <a:ext cx="16532088" cy="544764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600" b="1" i="1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کنترل لحن و گفتار در موقعیت های پر تنش</a:t>
            </a:r>
          </a:p>
          <a:p>
            <a:pPr marL="0" marR="0" lvl="0" indent="0" algn="ctr" defTabSz="9144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   چطور  با وجود خستگی ، فشار یا اختلاف نظر، محترمانه ولی قاطع حرف بزنیم</a:t>
            </a:r>
          </a:p>
          <a:p>
            <a:pPr marL="0" marR="0" lvl="0" indent="0" algn="ctr" defTabSz="914400" rtl="1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800" b="1" i="1" dirty="0">
                <a:solidFill>
                  <a:prstClr val="black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   نه منفعل، نه تهاجمی</a:t>
            </a:r>
            <a:endParaRPr kumimoji="0" lang="fa-IR" sz="4800" b="1" i="1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</p:txBody>
      </p:sp>
    </p:spTree>
    <p:extLst>
      <p:ext uri="{BB962C8B-B14F-4D97-AF65-F5344CB8AC3E}">
        <p14:creationId xmlns:p14="http://schemas.microsoft.com/office/powerpoint/2010/main" val="414386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49FA82-AB43-CCB9-F7DB-DEA62B0DE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4C94B8E-9E87-B67D-739F-30DE96390B9B}"/>
              </a:ext>
            </a:extLst>
          </p:cNvPr>
          <p:cNvSpPr/>
          <p:nvPr/>
        </p:nvSpPr>
        <p:spPr>
          <a:xfrm>
            <a:off x="-206323" y="-209145"/>
            <a:ext cx="18659000" cy="104775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3616CB5-26A9-BBA2-2F68-BDBC875FC7EE}"/>
              </a:ext>
            </a:extLst>
          </p:cNvPr>
          <p:cNvGrpSpPr/>
          <p:nvPr/>
        </p:nvGrpSpPr>
        <p:grpSpPr>
          <a:xfrm>
            <a:off x="487792" y="495300"/>
            <a:ext cx="17312417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D25EB03-9888-4FD7-C328-6B36AC7932BE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86BB29C5-FEC3-0806-D0C6-C383F66A495D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3BD67C69-DC6D-B574-4E66-33CA7947BCEA}"/>
              </a:ext>
            </a:extLst>
          </p:cNvPr>
          <p:cNvSpPr txBox="1"/>
          <p:nvPr/>
        </p:nvSpPr>
        <p:spPr>
          <a:xfrm>
            <a:off x="1158149" y="1101762"/>
            <a:ext cx="15930056" cy="83465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ts val="61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2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فرمول طلایی سه گام آرام ولی قاطع </a:t>
            </a:r>
            <a:r>
              <a:rPr kumimoji="0" lang="fa-IR" sz="4402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( ساکت_ ساده _ سازنده ) :</a:t>
            </a:r>
          </a:p>
          <a:p>
            <a:pPr marL="0" marR="0" lvl="0" indent="0" algn="r" defTabSz="914400" rtl="1" eaLnBrk="1" fontAlgn="auto" latinLnBrk="0" hangingPunct="1">
              <a:lnSpc>
                <a:spcPts val="61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4402" b="0" i="0" u="none" strike="noStrike" kern="1200" cap="none" spc="0" normalizeH="0" baseline="0" noProof="0" dirty="0">
              <a:ln>
                <a:noFill/>
              </a:ln>
              <a:solidFill>
                <a:srgbClr val="FFFAEA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2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1</a:t>
            </a: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_ ساکت ( توقف لحظه ای  پیش از پاسخ)                         </a:t>
            </a: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در برابر لحن انتقادی یا تند ، اول سکوت کن، نفس بکش و نگاهت را نگه دار.</a:t>
            </a: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                                       سه ثانیه تاخیر = سه برابر کنترل</a:t>
            </a: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2_ </a:t>
            </a:r>
            <a:r>
              <a:rPr lang="fa-IR" sz="3600" b="1" dirty="0">
                <a:solidFill>
                  <a:srgbClr val="F79646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ساده ( کوتاه و محترمانه پاسخ بده)                           </a:t>
            </a:r>
            <a:r>
              <a:rPr lang="fa-IR" sz="3600" b="1" dirty="0">
                <a:solidFill>
                  <a:schemeClr val="bg2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از واژه های آرام استفاده کن. </a:t>
            </a: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600" b="1" dirty="0">
                <a:solidFill>
                  <a:srgbClr val="F79646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مثلا به جای شما اشتباه گفتی     بگو : یه بخشش ممکنه درست منتقل نشده باشه</a:t>
            </a: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3_ سازنده ( راه حل بده، نه تقصیر)</a:t>
            </a:r>
            <a: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                                 </a:t>
            </a:r>
            <a:r>
              <a:rPr lang="fa-IR" sz="3600" dirty="0">
                <a:solidFill>
                  <a:srgbClr val="FFFAEA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به جای تمرکز روی مقصر ، تمرکز  بر مسیر بعدی.</a:t>
            </a: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600" dirty="0">
                <a:solidFill>
                  <a:srgbClr val="FFFAEA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           </a:t>
            </a:r>
            <a:r>
              <a:rPr lang="fa-IR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بگو  بیاید ببینیم  چطور میشه تکرار نشه</a:t>
            </a: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F938553A-226E-35A8-B479-B19F97A326DB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5AB00081-6EAC-084C-297F-E47A02BAB20C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2D2AD355-0389-8118-CB83-0869D4CBB047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485D40CD-EB20-0D05-3293-5EB210D6C195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D0E7B71A-84C3-E902-9FB4-AE9F54D46C84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D821CC55-C523-DBBF-75F8-389DF1F99D71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8AC9A2EA-869B-9343-7BF4-50AF4D559E53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8EE39F62-95E2-BC30-274B-3D6D5C279616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9EE06490-0B8F-E33F-D853-8B9234C903F7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B928D69D-D8E7-C0CF-0969-C7431C583573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6DA3662D-3DFB-D280-2443-4FB8995BF69E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BF72B31A-2157-8E25-E2F6-262C0E7FEB87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7425F8A3-1B30-6832-EE8E-B16DA811E2F6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B139A4E3-5CD7-9979-01E9-C0740E99A6B8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D9DCE26D-A95E-CA69-01BA-6F1CDE9FCF1F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3ED2EE5B-7C6C-A24B-DB30-C62F030FD569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27E5C0D-F31F-D355-A561-1BEB17D7055E}"/>
              </a:ext>
            </a:extLst>
          </p:cNvPr>
          <p:cNvCxnSpPr>
            <a:cxnSpLocks/>
          </p:cNvCxnSpPr>
          <p:nvPr/>
        </p:nvCxnSpPr>
        <p:spPr>
          <a:xfrm flipH="1">
            <a:off x="10210800" y="3695700"/>
            <a:ext cx="1143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0FEC1E4-62D0-79AB-E652-D8A46AF714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0800" y="5788296"/>
            <a:ext cx="1341236" cy="30482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94361D1-1DE0-F42C-8E3C-A2CE4A90B7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0800" y="7957117"/>
            <a:ext cx="1341236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8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1D7CB2-5F1C-5B69-25FE-BA5733B13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72E21DF-D1DB-E56C-687A-BE0D9305A5A9}"/>
              </a:ext>
            </a:extLst>
          </p:cNvPr>
          <p:cNvSpPr/>
          <p:nvPr/>
        </p:nvSpPr>
        <p:spPr>
          <a:xfrm>
            <a:off x="-185500" y="0"/>
            <a:ext cx="186590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FA5B1413-7776-705C-0918-E9F65BD3CCB5}"/>
              </a:ext>
            </a:extLst>
          </p:cNvPr>
          <p:cNvGrpSpPr/>
          <p:nvPr/>
        </p:nvGrpSpPr>
        <p:grpSpPr>
          <a:xfrm>
            <a:off x="487791" y="516923"/>
            <a:ext cx="17312417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BB96A2B-1952-D7C5-FB79-09CCA682D773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97EBFDD2-553C-2362-160C-E44C55D3958F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0D020C92-CCFD-9BDC-DC96-6150B0355B37}"/>
              </a:ext>
            </a:extLst>
          </p:cNvPr>
          <p:cNvSpPr txBox="1"/>
          <p:nvPr/>
        </p:nvSpPr>
        <p:spPr>
          <a:xfrm>
            <a:off x="8077200" y="1118363"/>
            <a:ext cx="9161049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مثال رویداد  جهانی؛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در سال 2018 در کارخانه ی بوئینگ در حین تست موتور</a:t>
            </a:r>
            <a:r>
              <a:rPr kumimoji="0" lang="fa-IR" sz="4000" b="1" i="1" u="none" strike="noStrike" kern="1200" cap="none" spc="0" normalizeH="0" baseline="0" noProof="0" dirty="0">
                <a:ln w="0"/>
                <a:solidFill>
                  <a:srgbClr val="F79646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</a:t>
            </a:r>
            <a:r>
              <a:rPr kumimoji="0" lang="fa-IR" sz="4000" b="1" i="1" u="none" strike="noStrike" kern="1200" cap="none" spc="0" normalizeH="0" baseline="0" noProof="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،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000" dirty="0">
                <a:ln w="0"/>
                <a:solidFill>
                  <a:schemeClr val="bg2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مهندسی که از لحن تند مدیر نارحت شده بود، بی اجازه محفظه را ترک کرد.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000" dirty="0">
                <a:ln w="0"/>
                <a:solidFill>
                  <a:schemeClr val="bg2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همان لحظه نقصی پیش آمد و تاخیر سنگینی به پروژه زد. </a:t>
            </a:r>
            <a:r>
              <a:rPr lang="fa-IR" sz="4000" b="1" i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در گزارش رسمی نوشته شد: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000" b="1" i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واکنش احساسی، هزینه زمانی و مالی سنگینی داشت.</a:t>
            </a: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9F52E6D9-17E1-BFE4-2F5D-A651B81EA836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CD8DDB3-227D-1A9E-DBD3-C13E8A16E6D3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B86A6961-B2B2-BDC0-8E30-9D4E1B3E29C1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CB2EC3D0-E4BC-12D1-9E4F-ADF1285B9163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3E489FEF-5B81-5DE2-EFDC-D21153F42C94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DD25708C-9D21-447B-9A34-03821CA57866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60497CFC-1683-96D9-BE0B-8D40664EB7FE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85AD0F1B-C62F-E3C0-5BB0-679F3373A2C2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A36EFF48-C91E-6F84-FFE0-31E6D9681660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34D0929C-08A3-929E-7363-B8D76381B698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568D2BA-31B5-D798-D61C-D79C362A4F1F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3FBF3046-37D2-8DAA-6A9E-586E83E48735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BB9831BC-C9B3-2488-EA5D-E78CA3246647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4A885064-9FF0-8A84-1471-0E0746B7BBCB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463EE255-8B0B-CDD1-19F9-AD128D6F2EE4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B37448C0-0424-37FB-8F06-86C9EBE74751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AutoShape 2" descr="موتور ۷ هزار فروند بوئینگ «ان.جی» نیازبه رفع اشکال دارد - ایرنا">
            <a:extLst>
              <a:ext uri="{FF2B5EF4-FFF2-40B4-BE49-F238E27FC236}">
                <a16:creationId xmlns:a16="http://schemas.microsoft.com/office/drawing/2014/main" id="{79C957E4-8C58-F232-746C-F6012BBDC5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AAFB8D-7237-3E59-74C4-135D6497B7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059" y="4762500"/>
            <a:ext cx="6573182" cy="43638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5351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1F6D7C-AE5D-C74D-7FE9-CFEEAD911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4477846-52CC-4B06-622C-D7F80BF925CC}"/>
              </a:ext>
            </a:extLst>
          </p:cNvPr>
          <p:cNvSpPr/>
          <p:nvPr/>
        </p:nvSpPr>
        <p:spPr>
          <a:xfrm>
            <a:off x="-228600" y="0"/>
            <a:ext cx="187021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5CA2BACD-465D-5ACA-0DA2-FDD2040CEE7F}"/>
              </a:ext>
            </a:extLst>
          </p:cNvPr>
          <p:cNvGrpSpPr/>
          <p:nvPr/>
        </p:nvGrpSpPr>
        <p:grpSpPr>
          <a:xfrm>
            <a:off x="707644" y="403435"/>
            <a:ext cx="16920166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31EADD9-3539-9256-0E84-87F7D74700E0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33D0EF29-C6A2-9564-2478-8695BB0ECD33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A412D9D8-C06F-33F9-AC29-40E77A57A651}"/>
              </a:ext>
            </a:extLst>
          </p:cNvPr>
          <p:cNvSpPr txBox="1"/>
          <p:nvPr/>
        </p:nvSpPr>
        <p:spPr>
          <a:xfrm>
            <a:off x="487791" y="372262"/>
            <a:ext cx="16866728" cy="897694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EEF89454-BE8A-D809-ACE8-35B239546A89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4144BA47-C2FD-F798-4A52-5342F71497A9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156B468-AD22-6422-8562-13FB9AE2EA47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7A088121-DF9B-8990-D0C5-C641A4413D62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99702D83-7758-331F-9395-987DA507663F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9A7856B9-F977-926B-033D-26BAF02B1AC3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D5AD00CA-7BF9-C54B-049C-8D97773A5271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8AE482FE-A014-3F2C-071A-13649D13B5F8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634E4666-611D-B8E3-460D-AB0A31DC92A0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959DF6CE-FE8A-1DB2-148E-882D066B39ED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055F8C2C-0669-880D-A988-5D6CBA44341D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3C8B1FD8-1942-9178-ED02-E179F70A97EF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79FF5252-4E25-D2F3-51B6-4B90739602DD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0C8C83DF-7179-1BFB-1024-F9A4FA719C11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B80382CA-E36A-0CB8-040D-B8A861C8EC9D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ACABA3A6-6D2E-A1BB-7F47-DF824EE359FC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28">
            <a:extLst>
              <a:ext uri="{FF2B5EF4-FFF2-40B4-BE49-F238E27FC236}">
                <a16:creationId xmlns:a16="http://schemas.microsoft.com/office/drawing/2014/main" id="{96CC8025-0FFE-81FD-7B8A-B3DCBB369FF5}"/>
              </a:ext>
            </a:extLst>
          </p:cNvPr>
          <p:cNvGrpSpPr/>
          <p:nvPr/>
        </p:nvGrpSpPr>
        <p:grpSpPr>
          <a:xfrm>
            <a:off x="2751562" y="1171351"/>
            <a:ext cx="11269238" cy="1092596"/>
            <a:chOff x="0" y="0"/>
            <a:chExt cx="8954770" cy="1410186"/>
          </a:xfrm>
        </p:grpSpPr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599D33B2-E9E0-B698-B515-9E44A8DC877E}"/>
                </a:ext>
              </a:extLst>
            </p:cNvPr>
            <p:cNvSpPr/>
            <p:nvPr/>
          </p:nvSpPr>
          <p:spPr>
            <a:xfrm>
              <a:off x="50800" y="40170"/>
              <a:ext cx="8853170" cy="1326674"/>
            </a:xfrm>
            <a:custGeom>
              <a:avLst/>
              <a:gdLst/>
              <a:ahLst/>
              <a:cxnLst/>
              <a:rect l="l" t="t" r="r" b="b"/>
              <a:pathLst>
                <a:path w="8853170" h="1326674">
                  <a:moveTo>
                    <a:pt x="0" y="723064"/>
                  </a:moveTo>
                  <a:cubicBezTo>
                    <a:pt x="0" y="723064"/>
                    <a:pt x="1270" y="718835"/>
                    <a:pt x="1270" y="716721"/>
                  </a:cubicBezTo>
                  <a:cubicBezTo>
                    <a:pt x="2540" y="714607"/>
                    <a:pt x="3810" y="711436"/>
                    <a:pt x="3810" y="711436"/>
                  </a:cubicBezTo>
                  <a:cubicBezTo>
                    <a:pt x="3810" y="711436"/>
                    <a:pt x="5080" y="707207"/>
                    <a:pt x="6350" y="705093"/>
                  </a:cubicBezTo>
                  <a:cubicBezTo>
                    <a:pt x="7620" y="704036"/>
                    <a:pt x="8890" y="699807"/>
                    <a:pt x="8890" y="699807"/>
                  </a:cubicBezTo>
                  <a:cubicBezTo>
                    <a:pt x="10160" y="699807"/>
                    <a:pt x="12700" y="696636"/>
                    <a:pt x="13970" y="695579"/>
                  </a:cubicBezTo>
                  <a:cubicBezTo>
                    <a:pt x="15240" y="693465"/>
                    <a:pt x="19050" y="690293"/>
                    <a:pt x="19050" y="690293"/>
                  </a:cubicBezTo>
                  <a:cubicBezTo>
                    <a:pt x="19050" y="690293"/>
                    <a:pt x="22860" y="688179"/>
                    <a:pt x="24130" y="687122"/>
                  </a:cubicBezTo>
                  <a:cubicBezTo>
                    <a:pt x="26670" y="686065"/>
                    <a:pt x="30480" y="682894"/>
                    <a:pt x="30480" y="682894"/>
                  </a:cubicBezTo>
                  <a:cubicBezTo>
                    <a:pt x="30480" y="682894"/>
                    <a:pt x="34290" y="681837"/>
                    <a:pt x="36830" y="680779"/>
                  </a:cubicBezTo>
                  <a:cubicBezTo>
                    <a:pt x="39370" y="679722"/>
                    <a:pt x="40640" y="679722"/>
                    <a:pt x="43180" y="678665"/>
                  </a:cubicBezTo>
                  <a:cubicBezTo>
                    <a:pt x="52070" y="674437"/>
                    <a:pt x="69850" y="659637"/>
                    <a:pt x="90170" y="651180"/>
                  </a:cubicBezTo>
                  <a:cubicBezTo>
                    <a:pt x="123190" y="637438"/>
                    <a:pt x="177800" y="627924"/>
                    <a:pt x="229870" y="617353"/>
                  </a:cubicBezTo>
                  <a:cubicBezTo>
                    <a:pt x="295910" y="603610"/>
                    <a:pt x="405130" y="585639"/>
                    <a:pt x="455930" y="579297"/>
                  </a:cubicBezTo>
                  <a:cubicBezTo>
                    <a:pt x="482600" y="575068"/>
                    <a:pt x="514350" y="574011"/>
                    <a:pt x="515620" y="571897"/>
                  </a:cubicBezTo>
                  <a:cubicBezTo>
                    <a:pt x="515620" y="571897"/>
                    <a:pt x="514350" y="567669"/>
                    <a:pt x="514350" y="565554"/>
                  </a:cubicBezTo>
                  <a:cubicBezTo>
                    <a:pt x="513080" y="563440"/>
                    <a:pt x="513080" y="560269"/>
                    <a:pt x="513080" y="559212"/>
                  </a:cubicBezTo>
                  <a:cubicBezTo>
                    <a:pt x="513080" y="559212"/>
                    <a:pt x="513080" y="556040"/>
                    <a:pt x="513080" y="553926"/>
                  </a:cubicBezTo>
                  <a:cubicBezTo>
                    <a:pt x="513080" y="551812"/>
                    <a:pt x="514350" y="547584"/>
                    <a:pt x="514350" y="547584"/>
                  </a:cubicBezTo>
                  <a:cubicBezTo>
                    <a:pt x="514350" y="547584"/>
                    <a:pt x="515620" y="543355"/>
                    <a:pt x="516890" y="542298"/>
                  </a:cubicBezTo>
                  <a:cubicBezTo>
                    <a:pt x="516890" y="540184"/>
                    <a:pt x="518160" y="535955"/>
                    <a:pt x="518160" y="535955"/>
                  </a:cubicBezTo>
                  <a:cubicBezTo>
                    <a:pt x="518160" y="535955"/>
                    <a:pt x="520700" y="532784"/>
                    <a:pt x="521970" y="530670"/>
                  </a:cubicBezTo>
                  <a:cubicBezTo>
                    <a:pt x="524510" y="529613"/>
                    <a:pt x="527050" y="525384"/>
                    <a:pt x="527050" y="525384"/>
                  </a:cubicBezTo>
                  <a:cubicBezTo>
                    <a:pt x="527050" y="525384"/>
                    <a:pt x="529590" y="523270"/>
                    <a:pt x="532130" y="521156"/>
                  </a:cubicBezTo>
                  <a:cubicBezTo>
                    <a:pt x="533400" y="520099"/>
                    <a:pt x="537210" y="517984"/>
                    <a:pt x="537210" y="516927"/>
                  </a:cubicBezTo>
                  <a:cubicBezTo>
                    <a:pt x="537210" y="516927"/>
                    <a:pt x="541020" y="515870"/>
                    <a:pt x="543560" y="514813"/>
                  </a:cubicBezTo>
                  <a:cubicBezTo>
                    <a:pt x="546100" y="513756"/>
                    <a:pt x="549910" y="511642"/>
                    <a:pt x="549910" y="511642"/>
                  </a:cubicBezTo>
                  <a:cubicBezTo>
                    <a:pt x="549910" y="511642"/>
                    <a:pt x="554990" y="510585"/>
                    <a:pt x="556260" y="509528"/>
                  </a:cubicBezTo>
                  <a:cubicBezTo>
                    <a:pt x="558800" y="509528"/>
                    <a:pt x="563880" y="508470"/>
                    <a:pt x="563880" y="508470"/>
                  </a:cubicBezTo>
                  <a:cubicBezTo>
                    <a:pt x="563880" y="508470"/>
                    <a:pt x="612140" y="504242"/>
                    <a:pt x="631190" y="502128"/>
                  </a:cubicBezTo>
                  <a:cubicBezTo>
                    <a:pt x="647700" y="501071"/>
                    <a:pt x="670560" y="501071"/>
                    <a:pt x="674370" y="496842"/>
                  </a:cubicBezTo>
                  <a:cubicBezTo>
                    <a:pt x="675640" y="495785"/>
                    <a:pt x="673100" y="493671"/>
                    <a:pt x="671830" y="491557"/>
                  </a:cubicBezTo>
                  <a:cubicBezTo>
                    <a:pt x="671830" y="489442"/>
                    <a:pt x="669290" y="486271"/>
                    <a:pt x="669290" y="485214"/>
                  </a:cubicBezTo>
                  <a:cubicBezTo>
                    <a:pt x="669290" y="485214"/>
                    <a:pt x="669290" y="482043"/>
                    <a:pt x="669290" y="479928"/>
                  </a:cubicBezTo>
                  <a:cubicBezTo>
                    <a:pt x="669290" y="477814"/>
                    <a:pt x="669290" y="473586"/>
                    <a:pt x="669290" y="473586"/>
                  </a:cubicBezTo>
                  <a:cubicBezTo>
                    <a:pt x="669290" y="473586"/>
                    <a:pt x="669290" y="469357"/>
                    <a:pt x="670560" y="467243"/>
                  </a:cubicBezTo>
                  <a:cubicBezTo>
                    <a:pt x="670560" y="465129"/>
                    <a:pt x="671830" y="461958"/>
                    <a:pt x="671830" y="460900"/>
                  </a:cubicBezTo>
                  <a:cubicBezTo>
                    <a:pt x="671830" y="460900"/>
                    <a:pt x="674370" y="456672"/>
                    <a:pt x="674370" y="455615"/>
                  </a:cubicBezTo>
                  <a:cubicBezTo>
                    <a:pt x="673100" y="453501"/>
                    <a:pt x="593090" y="449272"/>
                    <a:pt x="593090" y="449272"/>
                  </a:cubicBezTo>
                  <a:cubicBezTo>
                    <a:pt x="593090" y="450329"/>
                    <a:pt x="588010" y="450329"/>
                    <a:pt x="585470" y="450329"/>
                  </a:cubicBezTo>
                  <a:cubicBezTo>
                    <a:pt x="582930" y="450329"/>
                    <a:pt x="579120" y="450329"/>
                    <a:pt x="577850" y="450329"/>
                  </a:cubicBezTo>
                  <a:cubicBezTo>
                    <a:pt x="577850" y="450329"/>
                    <a:pt x="574040" y="450329"/>
                    <a:pt x="571500" y="449272"/>
                  </a:cubicBezTo>
                  <a:cubicBezTo>
                    <a:pt x="568960" y="449272"/>
                    <a:pt x="563880" y="448215"/>
                    <a:pt x="563880" y="448215"/>
                  </a:cubicBezTo>
                  <a:cubicBezTo>
                    <a:pt x="563880" y="448215"/>
                    <a:pt x="560070" y="447158"/>
                    <a:pt x="557530" y="446101"/>
                  </a:cubicBezTo>
                  <a:cubicBezTo>
                    <a:pt x="554990" y="445044"/>
                    <a:pt x="551180" y="443987"/>
                    <a:pt x="551180" y="443987"/>
                  </a:cubicBezTo>
                  <a:cubicBezTo>
                    <a:pt x="551180" y="443987"/>
                    <a:pt x="547370" y="440815"/>
                    <a:pt x="544830" y="439758"/>
                  </a:cubicBezTo>
                  <a:cubicBezTo>
                    <a:pt x="543560" y="438701"/>
                    <a:pt x="539750" y="436587"/>
                    <a:pt x="539750" y="436587"/>
                  </a:cubicBezTo>
                  <a:cubicBezTo>
                    <a:pt x="539750" y="435530"/>
                    <a:pt x="535940" y="433416"/>
                    <a:pt x="534670" y="431301"/>
                  </a:cubicBezTo>
                  <a:cubicBezTo>
                    <a:pt x="533400" y="430244"/>
                    <a:pt x="530860" y="427073"/>
                    <a:pt x="529590" y="427073"/>
                  </a:cubicBezTo>
                  <a:cubicBezTo>
                    <a:pt x="529590" y="426016"/>
                    <a:pt x="528320" y="422844"/>
                    <a:pt x="527050" y="420730"/>
                  </a:cubicBezTo>
                  <a:cubicBezTo>
                    <a:pt x="525780" y="419673"/>
                    <a:pt x="524510" y="415445"/>
                    <a:pt x="524510" y="415445"/>
                  </a:cubicBezTo>
                  <a:cubicBezTo>
                    <a:pt x="524510" y="415445"/>
                    <a:pt x="523240" y="411216"/>
                    <a:pt x="523240" y="409102"/>
                  </a:cubicBezTo>
                  <a:cubicBezTo>
                    <a:pt x="521970" y="408045"/>
                    <a:pt x="521970" y="403816"/>
                    <a:pt x="521970" y="403816"/>
                  </a:cubicBezTo>
                  <a:cubicBezTo>
                    <a:pt x="521970" y="403816"/>
                    <a:pt x="521970" y="399588"/>
                    <a:pt x="521970" y="397474"/>
                  </a:cubicBezTo>
                  <a:cubicBezTo>
                    <a:pt x="521970" y="395360"/>
                    <a:pt x="521970" y="391131"/>
                    <a:pt x="521970" y="391131"/>
                  </a:cubicBezTo>
                  <a:cubicBezTo>
                    <a:pt x="521970" y="391131"/>
                    <a:pt x="523240" y="387960"/>
                    <a:pt x="524510" y="385846"/>
                  </a:cubicBezTo>
                  <a:cubicBezTo>
                    <a:pt x="525780" y="383731"/>
                    <a:pt x="527050" y="379503"/>
                    <a:pt x="527050" y="379503"/>
                  </a:cubicBezTo>
                  <a:cubicBezTo>
                    <a:pt x="527050" y="379503"/>
                    <a:pt x="529590" y="376332"/>
                    <a:pt x="530860" y="374217"/>
                  </a:cubicBezTo>
                  <a:cubicBezTo>
                    <a:pt x="532130" y="373160"/>
                    <a:pt x="533400" y="369989"/>
                    <a:pt x="534670" y="369989"/>
                  </a:cubicBezTo>
                  <a:cubicBezTo>
                    <a:pt x="534670" y="369989"/>
                    <a:pt x="534670" y="369989"/>
                    <a:pt x="534670" y="368932"/>
                  </a:cubicBezTo>
                  <a:cubicBezTo>
                    <a:pt x="534670" y="368932"/>
                    <a:pt x="537210" y="366818"/>
                    <a:pt x="539750" y="364703"/>
                  </a:cubicBezTo>
                  <a:cubicBezTo>
                    <a:pt x="541020" y="363646"/>
                    <a:pt x="544830" y="360475"/>
                    <a:pt x="544830" y="360475"/>
                  </a:cubicBezTo>
                  <a:cubicBezTo>
                    <a:pt x="544830" y="360475"/>
                    <a:pt x="548640" y="358361"/>
                    <a:pt x="549910" y="357304"/>
                  </a:cubicBezTo>
                  <a:cubicBezTo>
                    <a:pt x="552450" y="356246"/>
                    <a:pt x="556260" y="354132"/>
                    <a:pt x="556260" y="354132"/>
                  </a:cubicBezTo>
                  <a:cubicBezTo>
                    <a:pt x="556260" y="354132"/>
                    <a:pt x="561340" y="353075"/>
                    <a:pt x="563880" y="353075"/>
                  </a:cubicBezTo>
                  <a:cubicBezTo>
                    <a:pt x="566420" y="352018"/>
                    <a:pt x="567690" y="352018"/>
                    <a:pt x="570230" y="350961"/>
                  </a:cubicBezTo>
                  <a:cubicBezTo>
                    <a:pt x="577850" y="348847"/>
                    <a:pt x="589280" y="346732"/>
                    <a:pt x="603250" y="344618"/>
                  </a:cubicBezTo>
                  <a:cubicBezTo>
                    <a:pt x="631190" y="339333"/>
                    <a:pt x="681990" y="331933"/>
                    <a:pt x="727710" y="325590"/>
                  </a:cubicBezTo>
                  <a:cubicBezTo>
                    <a:pt x="786130" y="318190"/>
                    <a:pt x="900430" y="303391"/>
                    <a:pt x="924560" y="300220"/>
                  </a:cubicBezTo>
                  <a:cubicBezTo>
                    <a:pt x="930910" y="299162"/>
                    <a:pt x="935990" y="299162"/>
                    <a:pt x="935990" y="299162"/>
                  </a:cubicBezTo>
                  <a:cubicBezTo>
                    <a:pt x="935990" y="298105"/>
                    <a:pt x="932180" y="298105"/>
                    <a:pt x="932180" y="298105"/>
                  </a:cubicBezTo>
                  <a:cubicBezTo>
                    <a:pt x="932180" y="298105"/>
                    <a:pt x="928370" y="297048"/>
                    <a:pt x="925830" y="295991"/>
                  </a:cubicBezTo>
                  <a:cubicBezTo>
                    <a:pt x="923290" y="295991"/>
                    <a:pt x="919480" y="293877"/>
                    <a:pt x="918210" y="293877"/>
                  </a:cubicBezTo>
                  <a:cubicBezTo>
                    <a:pt x="918210" y="293877"/>
                    <a:pt x="914400" y="291763"/>
                    <a:pt x="913130" y="290706"/>
                  </a:cubicBezTo>
                  <a:cubicBezTo>
                    <a:pt x="910590" y="289648"/>
                    <a:pt x="906780" y="287534"/>
                    <a:pt x="906780" y="287534"/>
                  </a:cubicBezTo>
                  <a:cubicBezTo>
                    <a:pt x="906780" y="287534"/>
                    <a:pt x="902970" y="284363"/>
                    <a:pt x="901700" y="283306"/>
                  </a:cubicBezTo>
                  <a:cubicBezTo>
                    <a:pt x="900430" y="281192"/>
                    <a:pt x="896620" y="278020"/>
                    <a:pt x="896620" y="278020"/>
                  </a:cubicBezTo>
                  <a:cubicBezTo>
                    <a:pt x="896620" y="278020"/>
                    <a:pt x="894080" y="274849"/>
                    <a:pt x="892810" y="272735"/>
                  </a:cubicBezTo>
                  <a:cubicBezTo>
                    <a:pt x="891540" y="270620"/>
                    <a:pt x="890270" y="267449"/>
                    <a:pt x="890270" y="267449"/>
                  </a:cubicBezTo>
                  <a:cubicBezTo>
                    <a:pt x="890270" y="267449"/>
                    <a:pt x="889000" y="263221"/>
                    <a:pt x="887730" y="261106"/>
                  </a:cubicBezTo>
                  <a:cubicBezTo>
                    <a:pt x="887730" y="260049"/>
                    <a:pt x="886460" y="255821"/>
                    <a:pt x="886460" y="255821"/>
                  </a:cubicBezTo>
                  <a:cubicBezTo>
                    <a:pt x="886460" y="255821"/>
                    <a:pt x="886460" y="251592"/>
                    <a:pt x="886460" y="249478"/>
                  </a:cubicBezTo>
                  <a:cubicBezTo>
                    <a:pt x="886460" y="247364"/>
                    <a:pt x="886460" y="243136"/>
                    <a:pt x="886460" y="243136"/>
                  </a:cubicBezTo>
                  <a:cubicBezTo>
                    <a:pt x="886460" y="243136"/>
                    <a:pt x="887730" y="238907"/>
                    <a:pt x="887730" y="237850"/>
                  </a:cubicBezTo>
                  <a:cubicBezTo>
                    <a:pt x="887730" y="235736"/>
                    <a:pt x="889000" y="231507"/>
                    <a:pt x="889000" y="231507"/>
                  </a:cubicBezTo>
                  <a:cubicBezTo>
                    <a:pt x="889000" y="231507"/>
                    <a:pt x="891540" y="228336"/>
                    <a:pt x="892810" y="226222"/>
                  </a:cubicBezTo>
                  <a:cubicBezTo>
                    <a:pt x="894080" y="224108"/>
                    <a:pt x="896620" y="220936"/>
                    <a:pt x="896620" y="220936"/>
                  </a:cubicBezTo>
                  <a:cubicBezTo>
                    <a:pt x="896620" y="220936"/>
                    <a:pt x="899160" y="217765"/>
                    <a:pt x="900430" y="215651"/>
                  </a:cubicBezTo>
                  <a:cubicBezTo>
                    <a:pt x="902970" y="214594"/>
                    <a:pt x="905510" y="211422"/>
                    <a:pt x="905510" y="211422"/>
                  </a:cubicBezTo>
                  <a:cubicBezTo>
                    <a:pt x="905510" y="211422"/>
                    <a:pt x="909320" y="209308"/>
                    <a:pt x="911860" y="208251"/>
                  </a:cubicBezTo>
                  <a:cubicBezTo>
                    <a:pt x="913130" y="207194"/>
                    <a:pt x="918210" y="204023"/>
                    <a:pt x="918210" y="204023"/>
                  </a:cubicBezTo>
                  <a:cubicBezTo>
                    <a:pt x="918210" y="204023"/>
                    <a:pt x="922020" y="202965"/>
                    <a:pt x="924560" y="201908"/>
                  </a:cubicBezTo>
                  <a:cubicBezTo>
                    <a:pt x="927100" y="200851"/>
                    <a:pt x="930910" y="199794"/>
                    <a:pt x="930910" y="199794"/>
                  </a:cubicBezTo>
                  <a:cubicBezTo>
                    <a:pt x="930910" y="199794"/>
                    <a:pt x="935990" y="199794"/>
                    <a:pt x="938530" y="198737"/>
                  </a:cubicBezTo>
                  <a:cubicBezTo>
                    <a:pt x="941070" y="198737"/>
                    <a:pt x="946150" y="198737"/>
                    <a:pt x="946150" y="198737"/>
                  </a:cubicBezTo>
                  <a:cubicBezTo>
                    <a:pt x="946150" y="198737"/>
                    <a:pt x="1057910" y="199794"/>
                    <a:pt x="1102360" y="199794"/>
                  </a:cubicBezTo>
                  <a:cubicBezTo>
                    <a:pt x="1135380" y="199794"/>
                    <a:pt x="1154430" y="199794"/>
                    <a:pt x="1188720" y="198737"/>
                  </a:cubicBezTo>
                  <a:cubicBezTo>
                    <a:pt x="1242060" y="197680"/>
                    <a:pt x="1322070" y="196623"/>
                    <a:pt x="1393190" y="194509"/>
                  </a:cubicBezTo>
                  <a:cubicBezTo>
                    <a:pt x="1473200" y="193451"/>
                    <a:pt x="1644650" y="191337"/>
                    <a:pt x="1644650" y="189223"/>
                  </a:cubicBezTo>
                  <a:cubicBezTo>
                    <a:pt x="1644650" y="186052"/>
                    <a:pt x="1529080" y="183937"/>
                    <a:pt x="1452880" y="178652"/>
                  </a:cubicBezTo>
                  <a:cubicBezTo>
                    <a:pt x="1339850" y="170195"/>
                    <a:pt x="1029970" y="137425"/>
                    <a:pt x="1028700" y="137425"/>
                  </a:cubicBezTo>
                  <a:cubicBezTo>
                    <a:pt x="1028700" y="137425"/>
                    <a:pt x="1023620" y="136367"/>
                    <a:pt x="1021080" y="136367"/>
                  </a:cubicBezTo>
                  <a:cubicBezTo>
                    <a:pt x="1018540" y="136367"/>
                    <a:pt x="1013460" y="136367"/>
                    <a:pt x="1013460" y="136367"/>
                  </a:cubicBezTo>
                  <a:cubicBezTo>
                    <a:pt x="1013460" y="136367"/>
                    <a:pt x="1008380" y="135310"/>
                    <a:pt x="1005840" y="135310"/>
                  </a:cubicBezTo>
                  <a:cubicBezTo>
                    <a:pt x="1004570" y="134253"/>
                    <a:pt x="999490" y="133196"/>
                    <a:pt x="999490" y="133196"/>
                  </a:cubicBezTo>
                  <a:cubicBezTo>
                    <a:pt x="999490" y="133196"/>
                    <a:pt x="994410" y="131082"/>
                    <a:pt x="991870" y="130025"/>
                  </a:cubicBezTo>
                  <a:cubicBezTo>
                    <a:pt x="990600" y="128968"/>
                    <a:pt x="985520" y="126853"/>
                    <a:pt x="985520" y="126853"/>
                  </a:cubicBezTo>
                  <a:cubicBezTo>
                    <a:pt x="985520" y="126853"/>
                    <a:pt x="981710" y="124739"/>
                    <a:pt x="980440" y="122625"/>
                  </a:cubicBezTo>
                  <a:cubicBezTo>
                    <a:pt x="977900" y="121568"/>
                    <a:pt x="974090" y="118397"/>
                    <a:pt x="974090" y="118397"/>
                  </a:cubicBezTo>
                  <a:cubicBezTo>
                    <a:pt x="974090" y="118397"/>
                    <a:pt x="971550" y="115225"/>
                    <a:pt x="970280" y="113111"/>
                  </a:cubicBezTo>
                  <a:cubicBezTo>
                    <a:pt x="969010" y="110997"/>
                    <a:pt x="966470" y="107825"/>
                    <a:pt x="966470" y="107825"/>
                  </a:cubicBezTo>
                  <a:cubicBezTo>
                    <a:pt x="966470" y="107825"/>
                    <a:pt x="963930" y="103597"/>
                    <a:pt x="963930" y="101483"/>
                  </a:cubicBezTo>
                  <a:cubicBezTo>
                    <a:pt x="962660" y="100426"/>
                    <a:pt x="961390" y="96197"/>
                    <a:pt x="961390" y="96197"/>
                  </a:cubicBezTo>
                  <a:cubicBezTo>
                    <a:pt x="961390" y="96197"/>
                    <a:pt x="960120" y="91969"/>
                    <a:pt x="960120" y="89855"/>
                  </a:cubicBezTo>
                  <a:cubicBezTo>
                    <a:pt x="960120" y="87740"/>
                    <a:pt x="958850" y="83512"/>
                    <a:pt x="958850" y="83512"/>
                  </a:cubicBezTo>
                  <a:cubicBezTo>
                    <a:pt x="958850" y="83512"/>
                    <a:pt x="960120" y="79283"/>
                    <a:pt x="960120" y="77169"/>
                  </a:cubicBezTo>
                  <a:cubicBezTo>
                    <a:pt x="961390" y="75055"/>
                    <a:pt x="961390" y="70827"/>
                    <a:pt x="961390" y="70827"/>
                  </a:cubicBezTo>
                  <a:cubicBezTo>
                    <a:pt x="961390" y="70827"/>
                    <a:pt x="963930" y="66598"/>
                    <a:pt x="963930" y="64484"/>
                  </a:cubicBezTo>
                  <a:cubicBezTo>
                    <a:pt x="965200" y="63427"/>
                    <a:pt x="967740" y="59198"/>
                    <a:pt x="967740" y="59198"/>
                  </a:cubicBezTo>
                  <a:cubicBezTo>
                    <a:pt x="967740" y="59198"/>
                    <a:pt x="970280" y="56027"/>
                    <a:pt x="971550" y="53913"/>
                  </a:cubicBezTo>
                  <a:cubicBezTo>
                    <a:pt x="972820" y="51799"/>
                    <a:pt x="976630" y="48627"/>
                    <a:pt x="976630" y="48627"/>
                  </a:cubicBezTo>
                  <a:cubicBezTo>
                    <a:pt x="976630" y="48627"/>
                    <a:pt x="980440" y="45456"/>
                    <a:pt x="981710" y="44399"/>
                  </a:cubicBezTo>
                  <a:cubicBezTo>
                    <a:pt x="984250" y="43342"/>
                    <a:pt x="988060" y="40170"/>
                    <a:pt x="988060" y="40170"/>
                  </a:cubicBezTo>
                  <a:cubicBezTo>
                    <a:pt x="988060" y="40170"/>
                    <a:pt x="991870" y="38056"/>
                    <a:pt x="994410" y="38056"/>
                  </a:cubicBezTo>
                  <a:cubicBezTo>
                    <a:pt x="996950" y="36999"/>
                    <a:pt x="1002030" y="34885"/>
                    <a:pt x="1002030" y="34885"/>
                  </a:cubicBezTo>
                  <a:cubicBezTo>
                    <a:pt x="1002030" y="34885"/>
                    <a:pt x="1007110" y="33828"/>
                    <a:pt x="1009650" y="33828"/>
                  </a:cubicBezTo>
                  <a:cubicBezTo>
                    <a:pt x="1010920" y="32771"/>
                    <a:pt x="1012190" y="32771"/>
                    <a:pt x="1016000" y="31713"/>
                  </a:cubicBezTo>
                  <a:cubicBezTo>
                    <a:pt x="1028700" y="29599"/>
                    <a:pt x="1070610" y="23257"/>
                    <a:pt x="1101090" y="20085"/>
                  </a:cubicBezTo>
                  <a:cubicBezTo>
                    <a:pt x="1136650" y="15857"/>
                    <a:pt x="1178560" y="11628"/>
                    <a:pt x="1220470" y="9514"/>
                  </a:cubicBezTo>
                  <a:cubicBezTo>
                    <a:pt x="1264920" y="6343"/>
                    <a:pt x="1309370" y="3171"/>
                    <a:pt x="1360170" y="2114"/>
                  </a:cubicBezTo>
                  <a:cubicBezTo>
                    <a:pt x="1422400" y="0"/>
                    <a:pt x="1489710" y="2114"/>
                    <a:pt x="1564640" y="2114"/>
                  </a:cubicBezTo>
                  <a:cubicBezTo>
                    <a:pt x="1658620" y="2114"/>
                    <a:pt x="1761490" y="2114"/>
                    <a:pt x="1882140" y="2114"/>
                  </a:cubicBezTo>
                  <a:cubicBezTo>
                    <a:pt x="2042160" y="2114"/>
                    <a:pt x="2265680" y="2114"/>
                    <a:pt x="2443480" y="3171"/>
                  </a:cubicBezTo>
                  <a:cubicBezTo>
                    <a:pt x="2603500" y="3171"/>
                    <a:pt x="2754630" y="4229"/>
                    <a:pt x="2903220" y="5286"/>
                  </a:cubicBezTo>
                  <a:cubicBezTo>
                    <a:pt x="3044190" y="6343"/>
                    <a:pt x="3164840" y="7400"/>
                    <a:pt x="3313430" y="9514"/>
                  </a:cubicBezTo>
                  <a:cubicBezTo>
                    <a:pt x="3493770" y="11628"/>
                    <a:pt x="3709670" y="16914"/>
                    <a:pt x="3906520" y="20085"/>
                  </a:cubicBezTo>
                  <a:cubicBezTo>
                    <a:pt x="4100830" y="22199"/>
                    <a:pt x="4301490" y="22199"/>
                    <a:pt x="4489450" y="25371"/>
                  </a:cubicBezTo>
                  <a:cubicBezTo>
                    <a:pt x="4665980" y="28542"/>
                    <a:pt x="4815840" y="32771"/>
                    <a:pt x="5001260" y="39113"/>
                  </a:cubicBezTo>
                  <a:cubicBezTo>
                    <a:pt x="5219700" y="46513"/>
                    <a:pt x="5495290" y="59198"/>
                    <a:pt x="5715000" y="69769"/>
                  </a:cubicBezTo>
                  <a:cubicBezTo>
                    <a:pt x="5902960" y="79283"/>
                    <a:pt x="6162040" y="93026"/>
                    <a:pt x="6238240" y="96197"/>
                  </a:cubicBezTo>
                  <a:cubicBezTo>
                    <a:pt x="6259830" y="97254"/>
                    <a:pt x="6261100" y="96197"/>
                    <a:pt x="6280150" y="97254"/>
                  </a:cubicBezTo>
                  <a:cubicBezTo>
                    <a:pt x="6319520" y="97254"/>
                    <a:pt x="6413500" y="99369"/>
                    <a:pt x="6464300" y="99369"/>
                  </a:cubicBezTo>
                  <a:cubicBezTo>
                    <a:pt x="6498590" y="99369"/>
                    <a:pt x="6551930" y="98311"/>
                    <a:pt x="6551930" y="98311"/>
                  </a:cubicBezTo>
                  <a:cubicBezTo>
                    <a:pt x="6551930" y="98311"/>
                    <a:pt x="6557010" y="99369"/>
                    <a:pt x="6559550" y="99369"/>
                  </a:cubicBezTo>
                  <a:cubicBezTo>
                    <a:pt x="6560820" y="99369"/>
                    <a:pt x="6565900" y="100426"/>
                    <a:pt x="6565900" y="100426"/>
                  </a:cubicBezTo>
                  <a:cubicBezTo>
                    <a:pt x="6565900" y="100426"/>
                    <a:pt x="6570980" y="101483"/>
                    <a:pt x="6572250" y="102540"/>
                  </a:cubicBezTo>
                  <a:cubicBezTo>
                    <a:pt x="6574790" y="103597"/>
                    <a:pt x="6579870" y="104654"/>
                    <a:pt x="6579870" y="104654"/>
                  </a:cubicBezTo>
                  <a:cubicBezTo>
                    <a:pt x="6579870" y="104654"/>
                    <a:pt x="6583680" y="106768"/>
                    <a:pt x="6584950" y="107825"/>
                  </a:cubicBezTo>
                  <a:cubicBezTo>
                    <a:pt x="6587490" y="109940"/>
                    <a:pt x="6591300" y="112054"/>
                    <a:pt x="6591300" y="112054"/>
                  </a:cubicBezTo>
                  <a:cubicBezTo>
                    <a:pt x="6591300" y="112054"/>
                    <a:pt x="6593840" y="115225"/>
                    <a:pt x="6596380" y="116282"/>
                  </a:cubicBezTo>
                  <a:cubicBezTo>
                    <a:pt x="6597650" y="117339"/>
                    <a:pt x="6600190" y="120511"/>
                    <a:pt x="6600190" y="120511"/>
                  </a:cubicBezTo>
                  <a:cubicBezTo>
                    <a:pt x="6600190" y="120511"/>
                    <a:pt x="6600190" y="122625"/>
                    <a:pt x="6602730" y="123682"/>
                  </a:cubicBezTo>
                  <a:cubicBezTo>
                    <a:pt x="6619240" y="133196"/>
                    <a:pt x="6911340" y="152224"/>
                    <a:pt x="7058660" y="169138"/>
                  </a:cubicBezTo>
                  <a:cubicBezTo>
                    <a:pt x="7197090" y="184995"/>
                    <a:pt x="7325360" y="201908"/>
                    <a:pt x="7459980" y="223051"/>
                  </a:cubicBezTo>
                  <a:cubicBezTo>
                    <a:pt x="7597140" y="243136"/>
                    <a:pt x="7790180" y="272735"/>
                    <a:pt x="7872730" y="291763"/>
                  </a:cubicBezTo>
                  <a:cubicBezTo>
                    <a:pt x="7909560" y="299162"/>
                    <a:pt x="7951470" y="313962"/>
                    <a:pt x="7951470" y="313962"/>
                  </a:cubicBezTo>
                  <a:cubicBezTo>
                    <a:pt x="7951470" y="313962"/>
                    <a:pt x="7956550" y="315019"/>
                    <a:pt x="7959090" y="315019"/>
                  </a:cubicBezTo>
                  <a:cubicBezTo>
                    <a:pt x="7961630" y="315019"/>
                    <a:pt x="7966710" y="315019"/>
                    <a:pt x="7966710" y="315019"/>
                  </a:cubicBezTo>
                  <a:cubicBezTo>
                    <a:pt x="7966710" y="315019"/>
                    <a:pt x="7970520" y="317133"/>
                    <a:pt x="7973060" y="317133"/>
                  </a:cubicBezTo>
                  <a:cubicBezTo>
                    <a:pt x="7975600" y="318190"/>
                    <a:pt x="7980680" y="319248"/>
                    <a:pt x="7980680" y="319248"/>
                  </a:cubicBezTo>
                  <a:cubicBezTo>
                    <a:pt x="7980680" y="319248"/>
                    <a:pt x="7984490" y="321362"/>
                    <a:pt x="7985760" y="322419"/>
                  </a:cubicBezTo>
                  <a:cubicBezTo>
                    <a:pt x="7988300" y="323476"/>
                    <a:pt x="7992110" y="325590"/>
                    <a:pt x="7992110" y="325590"/>
                  </a:cubicBezTo>
                  <a:cubicBezTo>
                    <a:pt x="7992110" y="325590"/>
                    <a:pt x="7995920" y="328762"/>
                    <a:pt x="7997190" y="330876"/>
                  </a:cubicBezTo>
                  <a:cubicBezTo>
                    <a:pt x="7998460" y="331933"/>
                    <a:pt x="8002270" y="335104"/>
                    <a:pt x="8002270" y="335104"/>
                  </a:cubicBezTo>
                  <a:cubicBezTo>
                    <a:pt x="8002270" y="335104"/>
                    <a:pt x="8004810" y="338276"/>
                    <a:pt x="8006080" y="340390"/>
                  </a:cubicBezTo>
                  <a:cubicBezTo>
                    <a:pt x="8007350" y="341447"/>
                    <a:pt x="8009890" y="345675"/>
                    <a:pt x="8009890" y="345675"/>
                  </a:cubicBezTo>
                  <a:cubicBezTo>
                    <a:pt x="8009890" y="345675"/>
                    <a:pt x="8011160" y="348847"/>
                    <a:pt x="8011160" y="350961"/>
                  </a:cubicBezTo>
                  <a:cubicBezTo>
                    <a:pt x="8012430" y="353075"/>
                    <a:pt x="8013700" y="357304"/>
                    <a:pt x="8013700" y="357304"/>
                  </a:cubicBezTo>
                  <a:cubicBezTo>
                    <a:pt x="8013700" y="357304"/>
                    <a:pt x="8013700" y="361532"/>
                    <a:pt x="8013700" y="363646"/>
                  </a:cubicBezTo>
                  <a:cubicBezTo>
                    <a:pt x="8013700" y="364703"/>
                    <a:pt x="8013700" y="368932"/>
                    <a:pt x="8013700" y="368932"/>
                  </a:cubicBezTo>
                  <a:cubicBezTo>
                    <a:pt x="8013700" y="368932"/>
                    <a:pt x="8012430" y="371046"/>
                    <a:pt x="8012430" y="372103"/>
                  </a:cubicBezTo>
                  <a:cubicBezTo>
                    <a:pt x="8016240" y="376332"/>
                    <a:pt x="8046720" y="376332"/>
                    <a:pt x="8073390" y="378446"/>
                  </a:cubicBezTo>
                  <a:cubicBezTo>
                    <a:pt x="8122920" y="383731"/>
                    <a:pt x="8227060" y="395360"/>
                    <a:pt x="8285480" y="399588"/>
                  </a:cubicBezTo>
                  <a:cubicBezTo>
                    <a:pt x="8327390" y="403816"/>
                    <a:pt x="8360410" y="403816"/>
                    <a:pt x="8394700" y="406988"/>
                  </a:cubicBezTo>
                  <a:cubicBezTo>
                    <a:pt x="8422640" y="410159"/>
                    <a:pt x="8462010" y="416502"/>
                    <a:pt x="8473440" y="417559"/>
                  </a:cubicBezTo>
                  <a:cubicBezTo>
                    <a:pt x="8477250" y="418616"/>
                    <a:pt x="8478520" y="418616"/>
                    <a:pt x="8481060" y="419673"/>
                  </a:cubicBezTo>
                  <a:cubicBezTo>
                    <a:pt x="8483600" y="419673"/>
                    <a:pt x="8488680" y="420730"/>
                    <a:pt x="8488680" y="420730"/>
                  </a:cubicBezTo>
                  <a:cubicBezTo>
                    <a:pt x="8488680" y="420730"/>
                    <a:pt x="8493760" y="422844"/>
                    <a:pt x="8496300" y="422844"/>
                  </a:cubicBezTo>
                  <a:cubicBezTo>
                    <a:pt x="8497570" y="423902"/>
                    <a:pt x="8502650" y="426016"/>
                    <a:pt x="8502650" y="426016"/>
                  </a:cubicBezTo>
                  <a:cubicBezTo>
                    <a:pt x="8502650" y="426016"/>
                    <a:pt x="8506460" y="429187"/>
                    <a:pt x="8509000" y="430244"/>
                  </a:cubicBezTo>
                  <a:cubicBezTo>
                    <a:pt x="8510270" y="431301"/>
                    <a:pt x="8514080" y="434473"/>
                    <a:pt x="8514080" y="434473"/>
                  </a:cubicBezTo>
                  <a:cubicBezTo>
                    <a:pt x="8514080" y="434473"/>
                    <a:pt x="8517890" y="437644"/>
                    <a:pt x="8519160" y="438701"/>
                  </a:cubicBezTo>
                  <a:cubicBezTo>
                    <a:pt x="8520430" y="440815"/>
                    <a:pt x="8522970" y="443987"/>
                    <a:pt x="8522970" y="443987"/>
                  </a:cubicBezTo>
                  <a:cubicBezTo>
                    <a:pt x="8524240" y="443987"/>
                    <a:pt x="8525510" y="448215"/>
                    <a:pt x="8526780" y="450329"/>
                  </a:cubicBezTo>
                  <a:cubicBezTo>
                    <a:pt x="8528050" y="452443"/>
                    <a:pt x="8529320" y="455615"/>
                    <a:pt x="8529320" y="455615"/>
                  </a:cubicBezTo>
                  <a:cubicBezTo>
                    <a:pt x="8529320" y="455615"/>
                    <a:pt x="8530590" y="459843"/>
                    <a:pt x="8530590" y="461958"/>
                  </a:cubicBezTo>
                  <a:cubicBezTo>
                    <a:pt x="8530590" y="464072"/>
                    <a:pt x="8531860" y="468300"/>
                    <a:pt x="8531860" y="468300"/>
                  </a:cubicBezTo>
                  <a:cubicBezTo>
                    <a:pt x="8531860" y="468300"/>
                    <a:pt x="8531860" y="472529"/>
                    <a:pt x="8531860" y="474643"/>
                  </a:cubicBezTo>
                  <a:cubicBezTo>
                    <a:pt x="8530590" y="476757"/>
                    <a:pt x="8530590" y="480985"/>
                    <a:pt x="8530590" y="480985"/>
                  </a:cubicBezTo>
                  <a:cubicBezTo>
                    <a:pt x="8530590" y="480985"/>
                    <a:pt x="8529320" y="485214"/>
                    <a:pt x="8528050" y="487328"/>
                  </a:cubicBezTo>
                  <a:cubicBezTo>
                    <a:pt x="8528050" y="489442"/>
                    <a:pt x="8525510" y="492614"/>
                    <a:pt x="8525510" y="492614"/>
                  </a:cubicBezTo>
                  <a:cubicBezTo>
                    <a:pt x="8525510" y="493671"/>
                    <a:pt x="8522970" y="496842"/>
                    <a:pt x="8521700" y="498956"/>
                  </a:cubicBezTo>
                  <a:cubicBezTo>
                    <a:pt x="8520430" y="500014"/>
                    <a:pt x="8517890" y="504242"/>
                    <a:pt x="8517890" y="504242"/>
                  </a:cubicBezTo>
                  <a:cubicBezTo>
                    <a:pt x="8517890" y="504242"/>
                    <a:pt x="8514080" y="506356"/>
                    <a:pt x="8512810" y="508470"/>
                  </a:cubicBezTo>
                  <a:cubicBezTo>
                    <a:pt x="8510270" y="509528"/>
                    <a:pt x="8506460" y="512699"/>
                    <a:pt x="8506460" y="512699"/>
                  </a:cubicBezTo>
                  <a:cubicBezTo>
                    <a:pt x="8506460" y="512699"/>
                    <a:pt x="8502650" y="514813"/>
                    <a:pt x="8500110" y="515870"/>
                  </a:cubicBezTo>
                  <a:cubicBezTo>
                    <a:pt x="8497570" y="516927"/>
                    <a:pt x="8493760" y="519042"/>
                    <a:pt x="8493760" y="519042"/>
                  </a:cubicBezTo>
                  <a:cubicBezTo>
                    <a:pt x="8493760" y="519042"/>
                    <a:pt x="8488680" y="520099"/>
                    <a:pt x="8486140" y="521156"/>
                  </a:cubicBezTo>
                  <a:cubicBezTo>
                    <a:pt x="8483600" y="521156"/>
                    <a:pt x="8478520" y="522213"/>
                    <a:pt x="8478520" y="522213"/>
                  </a:cubicBezTo>
                  <a:cubicBezTo>
                    <a:pt x="8478520" y="522213"/>
                    <a:pt x="8473440" y="522213"/>
                    <a:pt x="8470900" y="522213"/>
                  </a:cubicBezTo>
                  <a:cubicBezTo>
                    <a:pt x="8468360" y="523270"/>
                    <a:pt x="8463280" y="523270"/>
                    <a:pt x="8463280" y="523270"/>
                  </a:cubicBezTo>
                  <a:cubicBezTo>
                    <a:pt x="8463280" y="523270"/>
                    <a:pt x="8202930" y="538070"/>
                    <a:pt x="8152130" y="539127"/>
                  </a:cubicBezTo>
                  <a:cubicBezTo>
                    <a:pt x="8135620" y="540184"/>
                    <a:pt x="8119110" y="539127"/>
                    <a:pt x="8119110" y="539127"/>
                  </a:cubicBezTo>
                  <a:cubicBezTo>
                    <a:pt x="8119110" y="540184"/>
                    <a:pt x="8140700" y="540184"/>
                    <a:pt x="8157210" y="540184"/>
                  </a:cubicBezTo>
                  <a:cubicBezTo>
                    <a:pt x="8185150" y="541241"/>
                    <a:pt x="8241030" y="541241"/>
                    <a:pt x="8277860" y="541241"/>
                  </a:cubicBezTo>
                  <a:cubicBezTo>
                    <a:pt x="8307070" y="541241"/>
                    <a:pt x="8337550" y="541241"/>
                    <a:pt x="8359140" y="540184"/>
                  </a:cubicBezTo>
                  <a:cubicBezTo>
                    <a:pt x="8373110" y="540184"/>
                    <a:pt x="8393430" y="539127"/>
                    <a:pt x="8393430" y="539127"/>
                  </a:cubicBezTo>
                  <a:cubicBezTo>
                    <a:pt x="8393430" y="539127"/>
                    <a:pt x="8398510" y="540184"/>
                    <a:pt x="8401050" y="540184"/>
                  </a:cubicBezTo>
                  <a:cubicBezTo>
                    <a:pt x="8403590" y="540184"/>
                    <a:pt x="8408670" y="541241"/>
                    <a:pt x="8408670" y="541241"/>
                  </a:cubicBezTo>
                  <a:cubicBezTo>
                    <a:pt x="8408670" y="541241"/>
                    <a:pt x="8412480" y="542298"/>
                    <a:pt x="8415020" y="543355"/>
                  </a:cubicBezTo>
                  <a:cubicBezTo>
                    <a:pt x="8417560" y="544412"/>
                    <a:pt x="8422640" y="545469"/>
                    <a:pt x="8422640" y="545469"/>
                  </a:cubicBezTo>
                  <a:cubicBezTo>
                    <a:pt x="8422640" y="545469"/>
                    <a:pt x="8426450" y="548641"/>
                    <a:pt x="8428990" y="549698"/>
                  </a:cubicBezTo>
                  <a:cubicBezTo>
                    <a:pt x="8430260" y="550755"/>
                    <a:pt x="8434070" y="552869"/>
                    <a:pt x="8435340" y="552869"/>
                  </a:cubicBezTo>
                  <a:cubicBezTo>
                    <a:pt x="8435340" y="552869"/>
                    <a:pt x="8437880" y="556040"/>
                    <a:pt x="8439150" y="558155"/>
                  </a:cubicBezTo>
                  <a:cubicBezTo>
                    <a:pt x="8441690" y="559212"/>
                    <a:pt x="8444230" y="562383"/>
                    <a:pt x="8444230" y="562383"/>
                  </a:cubicBezTo>
                  <a:cubicBezTo>
                    <a:pt x="8444230" y="562383"/>
                    <a:pt x="8446770" y="566611"/>
                    <a:pt x="8448040" y="568726"/>
                  </a:cubicBezTo>
                  <a:cubicBezTo>
                    <a:pt x="8449310" y="569783"/>
                    <a:pt x="8451850" y="574011"/>
                    <a:pt x="8451850" y="574011"/>
                  </a:cubicBezTo>
                  <a:cubicBezTo>
                    <a:pt x="8451850" y="574011"/>
                    <a:pt x="8453120" y="578240"/>
                    <a:pt x="8453120" y="580354"/>
                  </a:cubicBezTo>
                  <a:cubicBezTo>
                    <a:pt x="8453120" y="582468"/>
                    <a:pt x="8454390" y="585639"/>
                    <a:pt x="8454390" y="586697"/>
                  </a:cubicBezTo>
                  <a:cubicBezTo>
                    <a:pt x="8454390" y="586697"/>
                    <a:pt x="8454390" y="590925"/>
                    <a:pt x="8454390" y="591982"/>
                  </a:cubicBezTo>
                  <a:cubicBezTo>
                    <a:pt x="8454390" y="594096"/>
                    <a:pt x="8454390" y="598325"/>
                    <a:pt x="8454390" y="598325"/>
                  </a:cubicBezTo>
                  <a:cubicBezTo>
                    <a:pt x="8455660" y="598325"/>
                    <a:pt x="8462010" y="599382"/>
                    <a:pt x="8462010" y="599382"/>
                  </a:cubicBezTo>
                  <a:cubicBezTo>
                    <a:pt x="8462010" y="599382"/>
                    <a:pt x="8467090" y="600439"/>
                    <a:pt x="8469630" y="601496"/>
                  </a:cubicBezTo>
                  <a:cubicBezTo>
                    <a:pt x="8470900" y="602553"/>
                    <a:pt x="8475980" y="603610"/>
                    <a:pt x="8475980" y="603610"/>
                  </a:cubicBezTo>
                  <a:cubicBezTo>
                    <a:pt x="8475980" y="603610"/>
                    <a:pt x="8479790" y="605725"/>
                    <a:pt x="8482330" y="606782"/>
                  </a:cubicBezTo>
                  <a:cubicBezTo>
                    <a:pt x="8483600" y="608896"/>
                    <a:pt x="8488680" y="611010"/>
                    <a:pt x="8488680" y="611010"/>
                  </a:cubicBezTo>
                  <a:cubicBezTo>
                    <a:pt x="8488680" y="611010"/>
                    <a:pt x="8491220" y="614181"/>
                    <a:pt x="8493760" y="615239"/>
                  </a:cubicBezTo>
                  <a:cubicBezTo>
                    <a:pt x="8495030" y="617353"/>
                    <a:pt x="8497570" y="620524"/>
                    <a:pt x="8497570" y="620524"/>
                  </a:cubicBezTo>
                  <a:cubicBezTo>
                    <a:pt x="8497570" y="620524"/>
                    <a:pt x="8500110" y="623695"/>
                    <a:pt x="8501380" y="625810"/>
                  </a:cubicBezTo>
                  <a:cubicBezTo>
                    <a:pt x="8502650" y="627924"/>
                    <a:pt x="8505190" y="631095"/>
                    <a:pt x="8505190" y="631095"/>
                  </a:cubicBezTo>
                  <a:cubicBezTo>
                    <a:pt x="8505190" y="631095"/>
                    <a:pt x="8506460" y="635324"/>
                    <a:pt x="8506460" y="637438"/>
                  </a:cubicBezTo>
                  <a:cubicBezTo>
                    <a:pt x="8507730" y="639552"/>
                    <a:pt x="8507730" y="642723"/>
                    <a:pt x="8507730" y="642723"/>
                  </a:cubicBezTo>
                  <a:cubicBezTo>
                    <a:pt x="8507730" y="643781"/>
                    <a:pt x="8507730" y="646952"/>
                    <a:pt x="8507730" y="649066"/>
                  </a:cubicBezTo>
                  <a:cubicBezTo>
                    <a:pt x="8507730" y="651180"/>
                    <a:pt x="8507730" y="655409"/>
                    <a:pt x="8507730" y="655409"/>
                  </a:cubicBezTo>
                  <a:cubicBezTo>
                    <a:pt x="8507730" y="655409"/>
                    <a:pt x="8506460" y="659637"/>
                    <a:pt x="8506460" y="661751"/>
                  </a:cubicBezTo>
                  <a:cubicBezTo>
                    <a:pt x="8505190" y="663866"/>
                    <a:pt x="8505190" y="667037"/>
                    <a:pt x="8503920" y="668094"/>
                  </a:cubicBezTo>
                  <a:cubicBezTo>
                    <a:pt x="8503920" y="668094"/>
                    <a:pt x="8502650" y="671265"/>
                    <a:pt x="8501380" y="673380"/>
                  </a:cubicBezTo>
                  <a:cubicBezTo>
                    <a:pt x="8500110" y="674437"/>
                    <a:pt x="8497570" y="678665"/>
                    <a:pt x="8497570" y="678665"/>
                  </a:cubicBezTo>
                  <a:cubicBezTo>
                    <a:pt x="8497570" y="678665"/>
                    <a:pt x="8493760" y="681837"/>
                    <a:pt x="8492490" y="682894"/>
                  </a:cubicBezTo>
                  <a:cubicBezTo>
                    <a:pt x="8491220" y="685008"/>
                    <a:pt x="8487410" y="688179"/>
                    <a:pt x="8487410" y="688179"/>
                  </a:cubicBezTo>
                  <a:cubicBezTo>
                    <a:pt x="8487410" y="688179"/>
                    <a:pt x="8483600" y="690293"/>
                    <a:pt x="8481060" y="691351"/>
                  </a:cubicBezTo>
                  <a:cubicBezTo>
                    <a:pt x="8479790" y="692408"/>
                    <a:pt x="8475980" y="694522"/>
                    <a:pt x="8474710" y="694522"/>
                  </a:cubicBezTo>
                  <a:cubicBezTo>
                    <a:pt x="8474710" y="694522"/>
                    <a:pt x="8470900" y="696636"/>
                    <a:pt x="8468360" y="696636"/>
                  </a:cubicBezTo>
                  <a:cubicBezTo>
                    <a:pt x="8465820" y="697693"/>
                    <a:pt x="8462010" y="698750"/>
                    <a:pt x="8460740" y="698750"/>
                  </a:cubicBezTo>
                  <a:cubicBezTo>
                    <a:pt x="8460740" y="698750"/>
                    <a:pt x="8456930" y="699807"/>
                    <a:pt x="8454390" y="699807"/>
                  </a:cubicBezTo>
                  <a:cubicBezTo>
                    <a:pt x="8451850" y="699807"/>
                    <a:pt x="8446770" y="700865"/>
                    <a:pt x="8446770" y="700865"/>
                  </a:cubicBezTo>
                  <a:cubicBezTo>
                    <a:pt x="8446770" y="700865"/>
                    <a:pt x="8413750" y="698750"/>
                    <a:pt x="8393430" y="698750"/>
                  </a:cubicBezTo>
                  <a:cubicBezTo>
                    <a:pt x="8364220" y="697693"/>
                    <a:pt x="8308340" y="696636"/>
                    <a:pt x="8290560" y="695579"/>
                  </a:cubicBezTo>
                  <a:cubicBezTo>
                    <a:pt x="8282940" y="695579"/>
                    <a:pt x="8276590" y="695579"/>
                    <a:pt x="8276590" y="695579"/>
                  </a:cubicBezTo>
                  <a:cubicBezTo>
                    <a:pt x="8276590" y="695579"/>
                    <a:pt x="8277860" y="696636"/>
                    <a:pt x="8277860" y="696636"/>
                  </a:cubicBezTo>
                  <a:cubicBezTo>
                    <a:pt x="8277860" y="696636"/>
                    <a:pt x="8281670" y="699807"/>
                    <a:pt x="8282940" y="700865"/>
                  </a:cubicBezTo>
                  <a:cubicBezTo>
                    <a:pt x="8284210" y="702979"/>
                    <a:pt x="8288020" y="705093"/>
                    <a:pt x="8288020" y="706150"/>
                  </a:cubicBezTo>
                  <a:cubicBezTo>
                    <a:pt x="8288020" y="706150"/>
                    <a:pt x="8290560" y="709321"/>
                    <a:pt x="8291830" y="711436"/>
                  </a:cubicBezTo>
                  <a:cubicBezTo>
                    <a:pt x="8293100" y="712493"/>
                    <a:pt x="8295640" y="716721"/>
                    <a:pt x="8295640" y="716721"/>
                  </a:cubicBezTo>
                  <a:cubicBezTo>
                    <a:pt x="8295640" y="716721"/>
                    <a:pt x="8296910" y="720950"/>
                    <a:pt x="8296910" y="722007"/>
                  </a:cubicBezTo>
                  <a:cubicBezTo>
                    <a:pt x="8298180" y="724121"/>
                    <a:pt x="8298180" y="728349"/>
                    <a:pt x="8298180" y="728349"/>
                  </a:cubicBezTo>
                  <a:cubicBezTo>
                    <a:pt x="8298180" y="728349"/>
                    <a:pt x="8298180" y="728349"/>
                    <a:pt x="8299450" y="728349"/>
                  </a:cubicBezTo>
                  <a:cubicBezTo>
                    <a:pt x="8299450" y="728349"/>
                    <a:pt x="8299450" y="732578"/>
                    <a:pt x="8299450" y="734692"/>
                  </a:cubicBezTo>
                  <a:cubicBezTo>
                    <a:pt x="8299450" y="736806"/>
                    <a:pt x="8299450" y="741035"/>
                    <a:pt x="8299450" y="741035"/>
                  </a:cubicBezTo>
                  <a:cubicBezTo>
                    <a:pt x="8299450" y="741035"/>
                    <a:pt x="8298180" y="745263"/>
                    <a:pt x="8296910" y="746320"/>
                  </a:cubicBezTo>
                  <a:cubicBezTo>
                    <a:pt x="8296910" y="748435"/>
                    <a:pt x="8295640" y="752663"/>
                    <a:pt x="8295640" y="752663"/>
                  </a:cubicBezTo>
                  <a:cubicBezTo>
                    <a:pt x="8295640" y="752663"/>
                    <a:pt x="8293100" y="756891"/>
                    <a:pt x="8291830" y="757949"/>
                  </a:cubicBezTo>
                  <a:cubicBezTo>
                    <a:pt x="8290560" y="760063"/>
                    <a:pt x="8289290" y="763234"/>
                    <a:pt x="8289290" y="764291"/>
                  </a:cubicBezTo>
                  <a:cubicBezTo>
                    <a:pt x="8289290" y="764291"/>
                    <a:pt x="8285480" y="767462"/>
                    <a:pt x="8284210" y="768520"/>
                  </a:cubicBezTo>
                  <a:cubicBezTo>
                    <a:pt x="8282940" y="769577"/>
                    <a:pt x="8279130" y="772748"/>
                    <a:pt x="8279130" y="772748"/>
                  </a:cubicBezTo>
                  <a:cubicBezTo>
                    <a:pt x="8279130" y="772748"/>
                    <a:pt x="8275320" y="775919"/>
                    <a:pt x="8272780" y="776976"/>
                  </a:cubicBezTo>
                  <a:cubicBezTo>
                    <a:pt x="8271510" y="778034"/>
                    <a:pt x="8267700" y="780148"/>
                    <a:pt x="8267700" y="780148"/>
                  </a:cubicBezTo>
                  <a:cubicBezTo>
                    <a:pt x="8266430" y="780148"/>
                    <a:pt x="8262620" y="782262"/>
                    <a:pt x="8260080" y="782262"/>
                  </a:cubicBezTo>
                  <a:cubicBezTo>
                    <a:pt x="8257540" y="783319"/>
                    <a:pt x="8253730" y="784376"/>
                    <a:pt x="8253730" y="784376"/>
                  </a:cubicBezTo>
                  <a:cubicBezTo>
                    <a:pt x="8253730" y="784376"/>
                    <a:pt x="8248650" y="785433"/>
                    <a:pt x="8246110" y="785433"/>
                  </a:cubicBezTo>
                  <a:cubicBezTo>
                    <a:pt x="8243570" y="785433"/>
                    <a:pt x="8238490" y="786490"/>
                    <a:pt x="8238490" y="786490"/>
                  </a:cubicBezTo>
                  <a:cubicBezTo>
                    <a:pt x="8238490" y="786490"/>
                    <a:pt x="8202930" y="785433"/>
                    <a:pt x="8181340" y="785433"/>
                  </a:cubicBezTo>
                  <a:cubicBezTo>
                    <a:pt x="8149590" y="784376"/>
                    <a:pt x="8110220" y="784376"/>
                    <a:pt x="8068310" y="784376"/>
                  </a:cubicBezTo>
                  <a:cubicBezTo>
                    <a:pt x="8017510" y="784376"/>
                    <a:pt x="7937500" y="786490"/>
                    <a:pt x="7895590" y="787548"/>
                  </a:cubicBezTo>
                  <a:cubicBezTo>
                    <a:pt x="7872730" y="787548"/>
                    <a:pt x="7849870" y="785433"/>
                    <a:pt x="7842250" y="788605"/>
                  </a:cubicBezTo>
                  <a:cubicBezTo>
                    <a:pt x="7839710" y="789662"/>
                    <a:pt x="7839710" y="790719"/>
                    <a:pt x="7838440" y="791776"/>
                  </a:cubicBezTo>
                  <a:cubicBezTo>
                    <a:pt x="7837170" y="793890"/>
                    <a:pt x="7833360" y="797062"/>
                    <a:pt x="7833360" y="797062"/>
                  </a:cubicBezTo>
                  <a:cubicBezTo>
                    <a:pt x="7833360" y="797062"/>
                    <a:pt x="7828280" y="799176"/>
                    <a:pt x="7827010" y="800233"/>
                  </a:cubicBezTo>
                  <a:cubicBezTo>
                    <a:pt x="7824470" y="801290"/>
                    <a:pt x="7820660" y="802347"/>
                    <a:pt x="7820660" y="803404"/>
                  </a:cubicBezTo>
                  <a:cubicBezTo>
                    <a:pt x="7823200" y="811861"/>
                    <a:pt x="8055610" y="817147"/>
                    <a:pt x="8163560" y="824547"/>
                  </a:cubicBezTo>
                  <a:cubicBezTo>
                    <a:pt x="8261350" y="830889"/>
                    <a:pt x="8357870" y="839346"/>
                    <a:pt x="8441690" y="843575"/>
                  </a:cubicBezTo>
                  <a:cubicBezTo>
                    <a:pt x="8509000" y="847803"/>
                    <a:pt x="8573770" y="850974"/>
                    <a:pt x="8625840" y="852031"/>
                  </a:cubicBezTo>
                  <a:cubicBezTo>
                    <a:pt x="8663940" y="854146"/>
                    <a:pt x="8695690" y="852031"/>
                    <a:pt x="8724900" y="854146"/>
                  </a:cubicBezTo>
                  <a:cubicBezTo>
                    <a:pt x="8747760" y="856260"/>
                    <a:pt x="8778240" y="861545"/>
                    <a:pt x="8787130" y="861545"/>
                  </a:cubicBezTo>
                  <a:cubicBezTo>
                    <a:pt x="8789670" y="862602"/>
                    <a:pt x="8792210" y="861545"/>
                    <a:pt x="8792210" y="861545"/>
                  </a:cubicBezTo>
                  <a:cubicBezTo>
                    <a:pt x="8792210" y="861545"/>
                    <a:pt x="8797290" y="862602"/>
                    <a:pt x="8799830" y="862602"/>
                  </a:cubicBezTo>
                  <a:cubicBezTo>
                    <a:pt x="8802370" y="863660"/>
                    <a:pt x="8807450" y="863660"/>
                    <a:pt x="8807450" y="863660"/>
                  </a:cubicBezTo>
                  <a:cubicBezTo>
                    <a:pt x="8807450" y="863660"/>
                    <a:pt x="8812530" y="865774"/>
                    <a:pt x="8813800" y="865774"/>
                  </a:cubicBezTo>
                  <a:cubicBezTo>
                    <a:pt x="8816340" y="866831"/>
                    <a:pt x="8821420" y="868945"/>
                    <a:pt x="8821420" y="868945"/>
                  </a:cubicBezTo>
                  <a:cubicBezTo>
                    <a:pt x="8821420" y="868945"/>
                    <a:pt x="8825230" y="871059"/>
                    <a:pt x="8827770" y="872116"/>
                  </a:cubicBezTo>
                  <a:cubicBezTo>
                    <a:pt x="8829040" y="873174"/>
                    <a:pt x="8832850" y="876345"/>
                    <a:pt x="8832850" y="876345"/>
                  </a:cubicBezTo>
                  <a:cubicBezTo>
                    <a:pt x="8834120" y="876345"/>
                    <a:pt x="8836660" y="879516"/>
                    <a:pt x="8837930" y="880573"/>
                  </a:cubicBezTo>
                  <a:cubicBezTo>
                    <a:pt x="8840470" y="882688"/>
                    <a:pt x="8843010" y="885859"/>
                    <a:pt x="8843010" y="885859"/>
                  </a:cubicBezTo>
                  <a:cubicBezTo>
                    <a:pt x="8843010" y="885859"/>
                    <a:pt x="8845550" y="889030"/>
                    <a:pt x="8846820" y="891144"/>
                  </a:cubicBezTo>
                  <a:cubicBezTo>
                    <a:pt x="8848090" y="893259"/>
                    <a:pt x="8849360" y="896430"/>
                    <a:pt x="8849360" y="897487"/>
                  </a:cubicBezTo>
                  <a:cubicBezTo>
                    <a:pt x="8849360" y="897487"/>
                    <a:pt x="8850630" y="900659"/>
                    <a:pt x="8851900" y="902773"/>
                  </a:cubicBezTo>
                  <a:cubicBezTo>
                    <a:pt x="8851900" y="904887"/>
                    <a:pt x="8853170" y="909115"/>
                    <a:pt x="8853170" y="909115"/>
                  </a:cubicBezTo>
                  <a:cubicBezTo>
                    <a:pt x="8853170" y="909115"/>
                    <a:pt x="8853170" y="913344"/>
                    <a:pt x="8853170" y="915458"/>
                  </a:cubicBezTo>
                  <a:cubicBezTo>
                    <a:pt x="8853170" y="917572"/>
                    <a:pt x="8851900" y="921801"/>
                    <a:pt x="8851900" y="921801"/>
                  </a:cubicBezTo>
                  <a:cubicBezTo>
                    <a:pt x="8851900" y="921801"/>
                    <a:pt x="8850630" y="926029"/>
                    <a:pt x="8850630" y="928143"/>
                  </a:cubicBezTo>
                  <a:cubicBezTo>
                    <a:pt x="8849360" y="930257"/>
                    <a:pt x="8848090" y="933429"/>
                    <a:pt x="8848090" y="934486"/>
                  </a:cubicBezTo>
                  <a:cubicBezTo>
                    <a:pt x="8848090" y="934486"/>
                    <a:pt x="8845550" y="937657"/>
                    <a:pt x="8844280" y="939772"/>
                  </a:cubicBezTo>
                  <a:cubicBezTo>
                    <a:pt x="8843010" y="940829"/>
                    <a:pt x="8840470" y="945057"/>
                    <a:pt x="8840470" y="945057"/>
                  </a:cubicBezTo>
                  <a:cubicBezTo>
                    <a:pt x="8840470" y="945057"/>
                    <a:pt x="8837930" y="948228"/>
                    <a:pt x="8835390" y="949286"/>
                  </a:cubicBezTo>
                  <a:cubicBezTo>
                    <a:pt x="8834120" y="951400"/>
                    <a:pt x="8830310" y="953514"/>
                    <a:pt x="8830310" y="954571"/>
                  </a:cubicBezTo>
                  <a:cubicBezTo>
                    <a:pt x="8830310" y="954571"/>
                    <a:pt x="8826500" y="956685"/>
                    <a:pt x="8823960" y="957742"/>
                  </a:cubicBezTo>
                  <a:cubicBezTo>
                    <a:pt x="8822690" y="958800"/>
                    <a:pt x="8817610" y="960914"/>
                    <a:pt x="8817610" y="960914"/>
                  </a:cubicBezTo>
                  <a:cubicBezTo>
                    <a:pt x="8817610" y="960914"/>
                    <a:pt x="8813800" y="961971"/>
                    <a:pt x="8811260" y="963028"/>
                  </a:cubicBezTo>
                  <a:cubicBezTo>
                    <a:pt x="8808720" y="964085"/>
                    <a:pt x="8803640" y="965142"/>
                    <a:pt x="8803640" y="965142"/>
                  </a:cubicBezTo>
                  <a:cubicBezTo>
                    <a:pt x="8803640" y="965142"/>
                    <a:pt x="8798560" y="965142"/>
                    <a:pt x="8796020" y="965142"/>
                  </a:cubicBezTo>
                  <a:cubicBezTo>
                    <a:pt x="8793480" y="966199"/>
                    <a:pt x="8788400" y="966199"/>
                    <a:pt x="8788400" y="966199"/>
                  </a:cubicBezTo>
                  <a:cubicBezTo>
                    <a:pt x="8788400" y="966199"/>
                    <a:pt x="8519160" y="971485"/>
                    <a:pt x="8404860" y="971485"/>
                  </a:cubicBezTo>
                  <a:cubicBezTo>
                    <a:pt x="8313420" y="970428"/>
                    <a:pt x="8158480" y="963028"/>
                    <a:pt x="8158480" y="967256"/>
                  </a:cubicBezTo>
                  <a:cubicBezTo>
                    <a:pt x="8158480" y="970428"/>
                    <a:pt x="8295640" y="977828"/>
                    <a:pt x="8322310" y="988399"/>
                  </a:cubicBezTo>
                  <a:cubicBezTo>
                    <a:pt x="8332470" y="992627"/>
                    <a:pt x="8336280" y="1000027"/>
                    <a:pt x="8341360" y="1002141"/>
                  </a:cubicBezTo>
                  <a:cubicBezTo>
                    <a:pt x="8343900" y="1003198"/>
                    <a:pt x="8345170" y="1003198"/>
                    <a:pt x="8347710" y="1004255"/>
                  </a:cubicBezTo>
                  <a:cubicBezTo>
                    <a:pt x="8350250" y="1004255"/>
                    <a:pt x="8354060" y="1005312"/>
                    <a:pt x="8354060" y="1005312"/>
                  </a:cubicBezTo>
                  <a:cubicBezTo>
                    <a:pt x="8354060" y="1005312"/>
                    <a:pt x="8359140" y="1007427"/>
                    <a:pt x="8360410" y="1008484"/>
                  </a:cubicBezTo>
                  <a:cubicBezTo>
                    <a:pt x="8362950" y="1009541"/>
                    <a:pt x="8366760" y="1011655"/>
                    <a:pt x="8366760" y="1011655"/>
                  </a:cubicBezTo>
                  <a:cubicBezTo>
                    <a:pt x="8366760" y="1011655"/>
                    <a:pt x="8370570" y="1013769"/>
                    <a:pt x="8371840" y="1014826"/>
                  </a:cubicBezTo>
                  <a:cubicBezTo>
                    <a:pt x="8374380" y="1016941"/>
                    <a:pt x="8376920" y="1019055"/>
                    <a:pt x="8376920" y="1019055"/>
                  </a:cubicBezTo>
                  <a:cubicBezTo>
                    <a:pt x="8376920" y="1019055"/>
                    <a:pt x="8379460" y="1022226"/>
                    <a:pt x="8380730" y="1024340"/>
                  </a:cubicBezTo>
                  <a:cubicBezTo>
                    <a:pt x="8382000" y="1025398"/>
                    <a:pt x="8384540" y="1028569"/>
                    <a:pt x="8384540" y="1029626"/>
                  </a:cubicBezTo>
                  <a:cubicBezTo>
                    <a:pt x="8384540" y="1029626"/>
                    <a:pt x="8387080" y="1032797"/>
                    <a:pt x="8387080" y="1034911"/>
                  </a:cubicBezTo>
                  <a:cubicBezTo>
                    <a:pt x="8388350" y="1037026"/>
                    <a:pt x="8389620" y="1040197"/>
                    <a:pt x="8389620" y="1040197"/>
                  </a:cubicBezTo>
                  <a:cubicBezTo>
                    <a:pt x="8389620" y="1040197"/>
                    <a:pt x="8389620" y="1044426"/>
                    <a:pt x="8390890" y="1046540"/>
                  </a:cubicBezTo>
                  <a:cubicBezTo>
                    <a:pt x="8390890" y="1048654"/>
                    <a:pt x="8390890" y="1051825"/>
                    <a:pt x="8390890" y="1051825"/>
                  </a:cubicBezTo>
                  <a:cubicBezTo>
                    <a:pt x="8390890" y="1051825"/>
                    <a:pt x="8390890" y="1056054"/>
                    <a:pt x="8389620" y="1058168"/>
                  </a:cubicBezTo>
                  <a:cubicBezTo>
                    <a:pt x="8389620" y="1060282"/>
                    <a:pt x="8389620" y="1063454"/>
                    <a:pt x="8389620" y="1063454"/>
                  </a:cubicBezTo>
                  <a:cubicBezTo>
                    <a:pt x="8389620" y="1063454"/>
                    <a:pt x="8387080" y="1067682"/>
                    <a:pt x="8385810" y="1068739"/>
                  </a:cubicBezTo>
                  <a:cubicBezTo>
                    <a:pt x="8385810" y="1070853"/>
                    <a:pt x="8383270" y="1075082"/>
                    <a:pt x="8383270" y="1075082"/>
                  </a:cubicBezTo>
                  <a:cubicBezTo>
                    <a:pt x="8383270" y="1075082"/>
                    <a:pt x="8380730" y="1078253"/>
                    <a:pt x="8379460" y="1079310"/>
                  </a:cubicBezTo>
                  <a:cubicBezTo>
                    <a:pt x="8378190" y="1081424"/>
                    <a:pt x="8375650" y="1084596"/>
                    <a:pt x="8375650" y="1084596"/>
                  </a:cubicBezTo>
                  <a:cubicBezTo>
                    <a:pt x="8375650" y="1084596"/>
                    <a:pt x="8371840" y="1086710"/>
                    <a:pt x="8369300" y="1087767"/>
                  </a:cubicBezTo>
                  <a:cubicBezTo>
                    <a:pt x="8368030" y="1089881"/>
                    <a:pt x="8364220" y="1091995"/>
                    <a:pt x="8364220" y="1091995"/>
                  </a:cubicBezTo>
                  <a:cubicBezTo>
                    <a:pt x="8364220" y="1091995"/>
                    <a:pt x="8360410" y="1094110"/>
                    <a:pt x="8357870" y="1094110"/>
                  </a:cubicBezTo>
                  <a:cubicBezTo>
                    <a:pt x="8356600" y="1095167"/>
                    <a:pt x="8351520" y="1097281"/>
                    <a:pt x="8351520" y="1097281"/>
                  </a:cubicBezTo>
                  <a:cubicBezTo>
                    <a:pt x="8351520" y="1097281"/>
                    <a:pt x="8347710" y="1098338"/>
                    <a:pt x="8345170" y="1098338"/>
                  </a:cubicBezTo>
                  <a:cubicBezTo>
                    <a:pt x="8342630" y="1098338"/>
                    <a:pt x="8337550" y="1099395"/>
                    <a:pt x="8337550" y="1099395"/>
                  </a:cubicBezTo>
                  <a:cubicBezTo>
                    <a:pt x="8337550" y="1099395"/>
                    <a:pt x="8333740" y="1099395"/>
                    <a:pt x="8331200" y="1099395"/>
                  </a:cubicBezTo>
                  <a:cubicBezTo>
                    <a:pt x="8328660" y="1099395"/>
                    <a:pt x="8323580" y="1099395"/>
                    <a:pt x="8323580" y="1099395"/>
                  </a:cubicBezTo>
                  <a:cubicBezTo>
                    <a:pt x="8323580" y="1099395"/>
                    <a:pt x="8279130" y="1105738"/>
                    <a:pt x="8238490" y="1107852"/>
                  </a:cubicBezTo>
                  <a:cubicBezTo>
                    <a:pt x="8145780" y="1112081"/>
                    <a:pt x="7940040" y="1111023"/>
                    <a:pt x="7767320" y="1109966"/>
                  </a:cubicBezTo>
                  <a:cubicBezTo>
                    <a:pt x="7559040" y="1109966"/>
                    <a:pt x="7308850" y="1104681"/>
                    <a:pt x="7075170" y="1102567"/>
                  </a:cubicBezTo>
                  <a:cubicBezTo>
                    <a:pt x="6832600" y="1101510"/>
                    <a:pt x="6478270" y="1098338"/>
                    <a:pt x="6338570" y="1099395"/>
                  </a:cubicBezTo>
                  <a:cubicBezTo>
                    <a:pt x="6281420" y="1100452"/>
                    <a:pt x="6269990" y="1101510"/>
                    <a:pt x="6220460" y="1102567"/>
                  </a:cubicBezTo>
                  <a:cubicBezTo>
                    <a:pt x="6131560" y="1104681"/>
                    <a:pt x="5948680" y="1106795"/>
                    <a:pt x="5855970" y="1107852"/>
                  </a:cubicBezTo>
                  <a:cubicBezTo>
                    <a:pt x="5798820" y="1108909"/>
                    <a:pt x="5717540" y="1107852"/>
                    <a:pt x="5717540" y="1111023"/>
                  </a:cubicBezTo>
                  <a:cubicBezTo>
                    <a:pt x="5717540" y="1114195"/>
                    <a:pt x="5820410" y="1122652"/>
                    <a:pt x="5895340" y="1131109"/>
                  </a:cubicBezTo>
                  <a:cubicBezTo>
                    <a:pt x="6027420" y="1145908"/>
                    <a:pt x="6268720" y="1174450"/>
                    <a:pt x="6440170" y="1191364"/>
                  </a:cubicBezTo>
                  <a:cubicBezTo>
                    <a:pt x="6593840" y="1206164"/>
                    <a:pt x="6874510" y="1227306"/>
                    <a:pt x="6875780" y="1227306"/>
                  </a:cubicBezTo>
                  <a:cubicBezTo>
                    <a:pt x="6875780" y="1227306"/>
                    <a:pt x="6879590" y="1227306"/>
                    <a:pt x="6882130" y="1228363"/>
                  </a:cubicBezTo>
                  <a:cubicBezTo>
                    <a:pt x="6884670" y="1228363"/>
                    <a:pt x="6889750" y="1229420"/>
                    <a:pt x="6889750" y="1229420"/>
                  </a:cubicBezTo>
                  <a:cubicBezTo>
                    <a:pt x="6889750" y="1229420"/>
                    <a:pt x="6893560" y="1230477"/>
                    <a:pt x="6896100" y="1231534"/>
                  </a:cubicBezTo>
                  <a:cubicBezTo>
                    <a:pt x="6898640" y="1232591"/>
                    <a:pt x="6902450" y="1233648"/>
                    <a:pt x="6902450" y="1233648"/>
                  </a:cubicBezTo>
                  <a:cubicBezTo>
                    <a:pt x="6902450" y="1233648"/>
                    <a:pt x="6906260" y="1235762"/>
                    <a:pt x="6908800" y="1236820"/>
                  </a:cubicBezTo>
                  <a:cubicBezTo>
                    <a:pt x="6910070" y="1238934"/>
                    <a:pt x="6913880" y="1241048"/>
                    <a:pt x="6913880" y="1241048"/>
                  </a:cubicBezTo>
                  <a:cubicBezTo>
                    <a:pt x="6913880" y="1241048"/>
                    <a:pt x="6917690" y="1244219"/>
                    <a:pt x="6918960" y="1245277"/>
                  </a:cubicBezTo>
                  <a:cubicBezTo>
                    <a:pt x="6920230" y="1247391"/>
                    <a:pt x="6922770" y="1250562"/>
                    <a:pt x="6924040" y="1250562"/>
                  </a:cubicBezTo>
                  <a:cubicBezTo>
                    <a:pt x="6924040" y="1250562"/>
                    <a:pt x="6925310" y="1253733"/>
                    <a:pt x="6926580" y="1255848"/>
                  </a:cubicBezTo>
                  <a:cubicBezTo>
                    <a:pt x="6927850" y="1256905"/>
                    <a:pt x="6929120" y="1261133"/>
                    <a:pt x="6929120" y="1261133"/>
                  </a:cubicBezTo>
                  <a:cubicBezTo>
                    <a:pt x="6929120" y="1261133"/>
                    <a:pt x="6930390" y="1265362"/>
                    <a:pt x="6930390" y="1266419"/>
                  </a:cubicBezTo>
                  <a:cubicBezTo>
                    <a:pt x="6931660" y="1268533"/>
                    <a:pt x="6932930" y="1272761"/>
                    <a:pt x="6932930" y="1272761"/>
                  </a:cubicBezTo>
                  <a:cubicBezTo>
                    <a:pt x="6932930" y="1272761"/>
                    <a:pt x="6931660" y="1276990"/>
                    <a:pt x="6931660" y="1279104"/>
                  </a:cubicBezTo>
                  <a:cubicBezTo>
                    <a:pt x="6931660" y="1281218"/>
                    <a:pt x="6931660" y="1284390"/>
                    <a:pt x="6931660" y="1284390"/>
                  </a:cubicBezTo>
                  <a:cubicBezTo>
                    <a:pt x="6931660" y="1284390"/>
                    <a:pt x="6930390" y="1288618"/>
                    <a:pt x="6930390" y="1290732"/>
                  </a:cubicBezTo>
                  <a:cubicBezTo>
                    <a:pt x="6929120" y="1292847"/>
                    <a:pt x="6927850" y="1296018"/>
                    <a:pt x="6927850" y="1296018"/>
                  </a:cubicBezTo>
                  <a:cubicBezTo>
                    <a:pt x="6927850" y="1296018"/>
                    <a:pt x="6925310" y="1299189"/>
                    <a:pt x="6924040" y="1301303"/>
                  </a:cubicBezTo>
                  <a:cubicBezTo>
                    <a:pt x="6922770" y="1303418"/>
                    <a:pt x="6920230" y="1306589"/>
                    <a:pt x="6920230" y="1306589"/>
                  </a:cubicBezTo>
                  <a:cubicBezTo>
                    <a:pt x="6920230" y="1306589"/>
                    <a:pt x="6917690" y="1309760"/>
                    <a:pt x="6915150" y="1310817"/>
                  </a:cubicBezTo>
                  <a:cubicBezTo>
                    <a:pt x="6913880" y="1311875"/>
                    <a:pt x="6910070" y="1315046"/>
                    <a:pt x="6910070" y="1315046"/>
                  </a:cubicBezTo>
                  <a:cubicBezTo>
                    <a:pt x="6910070" y="1315046"/>
                    <a:pt x="6906260" y="1317160"/>
                    <a:pt x="6904990" y="1318217"/>
                  </a:cubicBezTo>
                  <a:cubicBezTo>
                    <a:pt x="6902450" y="1319274"/>
                    <a:pt x="6898640" y="1321389"/>
                    <a:pt x="6898640" y="1321389"/>
                  </a:cubicBezTo>
                  <a:cubicBezTo>
                    <a:pt x="6898640" y="1321389"/>
                    <a:pt x="6893560" y="1322446"/>
                    <a:pt x="6891020" y="1323503"/>
                  </a:cubicBezTo>
                  <a:cubicBezTo>
                    <a:pt x="6889750" y="1324560"/>
                    <a:pt x="6884670" y="1325617"/>
                    <a:pt x="6884670" y="1325617"/>
                  </a:cubicBezTo>
                  <a:cubicBezTo>
                    <a:pt x="6884670" y="1325617"/>
                    <a:pt x="6879590" y="1325617"/>
                    <a:pt x="6877050" y="1325617"/>
                  </a:cubicBezTo>
                  <a:cubicBezTo>
                    <a:pt x="6875780" y="1325617"/>
                    <a:pt x="6870700" y="1326674"/>
                    <a:pt x="6870700" y="1326674"/>
                  </a:cubicBezTo>
                  <a:cubicBezTo>
                    <a:pt x="6868160" y="1326674"/>
                    <a:pt x="6809740" y="1321389"/>
                    <a:pt x="6774180" y="1319274"/>
                  </a:cubicBezTo>
                  <a:cubicBezTo>
                    <a:pt x="6729730" y="1317160"/>
                    <a:pt x="6681470" y="1315046"/>
                    <a:pt x="6621780" y="1311875"/>
                  </a:cubicBezTo>
                  <a:cubicBezTo>
                    <a:pt x="6535420" y="1307646"/>
                    <a:pt x="6422390" y="1300246"/>
                    <a:pt x="6309360" y="1293904"/>
                  </a:cubicBezTo>
                  <a:cubicBezTo>
                    <a:pt x="6177280" y="1286504"/>
                    <a:pt x="6024880" y="1280161"/>
                    <a:pt x="5876290" y="1270647"/>
                  </a:cubicBezTo>
                  <a:cubicBezTo>
                    <a:pt x="5720080" y="1261133"/>
                    <a:pt x="5571490" y="1248448"/>
                    <a:pt x="5393690" y="1236820"/>
                  </a:cubicBezTo>
                  <a:cubicBezTo>
                    <a:pt x="5172710" y="1223077"/>
                    <a:pt x="4851400" y="1205106"/>
                    <a:pt x="4652010" y="1194535"/>
                  </a:cubicBezTo>
                  <a:cubicBezTo>
                    <a:pt x="4517390" y="1187135"/>
                    <a:pt x="4431030" y="1178679"/>
                    <a:pt x="4314190" y="1176564"/>
                  </a:cubicBezTo>
                  <a:cubicBezTo>
                    <a:pt x="4188460" y="1175507"/>
                    <a:pt x="4043680" y="1185021"/>
                    <a:pt x="3923030" y="1188193"/>
                  </a:cubicBezTo>
                  <a:cubicBezTo>
                    <a:pt x="3818890" y="1190307"/>
                    <a:pt x="3633470" y="1193478"/>
                    <a:pt x="3632200" y="1193478"/>
                  </a:cubicBezTo>
                  <a:cubicBezTo>
                    <a:pt x="3632200" y="1193478"/>
                    <a:pt x="3627120" y="1193478"/>
                    <a:pt x="3624580" y="1193478"/>
                  </a:cubicBezTo>
                  <a:cubicBezTo>
                    <a:pt x="3623310" y="1194535"/>
                    <a:pt x="3618230" y="1194535"/>
                    <a:pt x="3618230" y="1194535"/>
                  </a:cubicBezTo>
                  <a:cubicBezTo>
                    <a:pt x="3618230" y="1194535"/>
                    <a:pt x="3613150" y="1193478"/>
                    <a:pt x="3610610" y="1193478"/>
                  </a:cubicBezTo>
                  <a:cubicBezTo>
                    <a:pt x="3608070" y="1193478"/>
                    <a:pt x="3604260" y="1192421"/>
                    <a:pt x="3602990" y="1192421"/>
                  </a:cubicBezTo>
                  <a:cubicBezTo>
                    <a:pt x="3602990" y="1192421"/>
                    <a:pt x="3599180" y="1191364"/>
                    <a:pt x="3596640" y="1190307"/>
                  </a:cubicBezTo>
                  <a:cubicBezTo>
                    <a:pt x="3594100" y="1189250"/>
                    <a:pt x="3590290" y="1188193"/>
                    <a:pt x="3590290" y="1188193"/>
                  </a:cubicBezTo>
                  <a:cubicBezTo>
                    <a:pt x="3590290" y="1187135"/>
                    <a:pt x="3586480" y="1185021"/>
                    <a:pt x="3583940" y="1183964"/>
                  </a:cubicBezTo>
                  <a:cubicBezTo>
                    <a:pt x="3582670" y="1182907"/>
                    <a:pt x="3578860" y="1180793"/>
                    <a:pt x="3578860" y="1180793"/>
                  </a:cubicBezTo>
                  <a:cubicBezTo>
                    <a:pt x="3578860" y="1180793"/>
                    <a:pt x="3575050" y="1177621"/>
                    <a:pt x="3573780" y="1175507"/>
                  </a:cubicBezTo>
                  <a:cubicBezTo>
                    <a:pt x="3572510" y="1174450"/>
                    <a:pt x="3569970" y="1171279"/>
                    <a:pt x="3568700" y="1171279"/>
                  </a:cubicBezTo>
                  <a:cubicBezTo>
                    <a:pt x="3568700" y="1171279"/>
                    <a:pt x="3567430" y="1167050"/>
                    <a:pt x="3566160" y="1165993"/>
                  </a:cubicBezTo>
                  <a:cubicBezTo>
                    <a:pt x="3564890" y="1163879"/>
                    <a:pt x="3563620" y="1159651"/>
                    <a:pt x="3563620" y="1159651"/>
                  </a:cubicBezTo>
                  <a:cubicBezTo>
                    <a:pt x="3563620" y="1159651"/>
                    <a:pt x="3562350" y="1156479"/>
                    <a:pt x="3561080" y="1154365"/>
                  </a:cubicBezTo>
                  <a:cubicBezTo>
                    <a:pt x="3561080" y="1152251"/>
                    <a:pt x="3559810" y="1148022"/>
                    <a:pt x="3559810" y="1148022"/>
                  </a:cubicBezTo>
                  <a:cubicBezTo>
                    <a:pt x="3559810" y="1148022"/>
                    <a:pt x="3559810" y="1143794"/>
                    <a:pt x="3559810" y="1141680"/>
                  </a:cubicBezTo>
                  <a:cubicBezTo>
                    <a:pt x="3561080" y="1140623"/>
                    <a:pt x="3561080" y="1139565"/>
                    <a:pt x="3561080" y="1138508"/>
                  </a:cubicBezTo>
                  <a:cubicBezTo>
                    <a:pt x="3552190" y="1131109"/>
                    <a:pt x="3431540" y="1141680"/>
                    <a:pt x="3337560" y="1139565"/>
                  </a:cubicBezTo>
                  <a:cubicBezTo>
                    <a:pt x="3178810" y="1135337"/>
                    <a:pt x="2879090" y="1118423"/>
                    <a:pt x="2692400" y="1106795"/>
                  </a:cubicBezTo>
                  <a:cubicBezTo>
                    <a:pt x="2551430" y="1097281"/>
                    <a:pt x="2430780" y="1085653"/>
                    <a:pt x="2320290" y="1076139"/>
                  </a:cubicBezTo>
                  <a:cubicBezTo>
                    <a:pt x="2228850" y="1068739"/>
                    <a:pt x="2114550" y="1060282"/>
                    <a:pt x="2072640" y="1054997"/>
                  </a:cubicBezTo>
                  <a:cubicBezTo>
                    <a:pt x="2058670" y="1052882"/>
                    <a:pt x="2059940" y="1051825"/>
                    <a:pt x="2043430" y="1049711"/>
                  </a:cubicBezTo>
                  <a:cubicBezTo>
                    <a:pt x="1967230" y="1041254"/>
                    <a:pt x="1586230" y="1009541"/>
                    <a:pt x="1398270" y="1007427"/>
                  </a:cubicBezTo>
                  <a:cubicBezTo>
                    <a:pt x="1252220" y="1005312"/>
                    <a:pt x="1148080" y="1020112"/>
                    <a:pt x="1010920" y="1024340"/>
                  </a:cubicBezTo>
                  <a:cubicBezTo>
                    <a:pt x="854710" y="1029626"/>
                    <a:pt x="511810" y="1032797"/>
                    <a:pt x="510540" y="1032797"/>
                  </a:cubicBezTo>
                  <a:cubicBezTo>
                    <a:pt x="510540" y="1032797"/>
                    <a:pt x="505460" y="1032797"/>
                    <a:pt x="502920" y="1032797"/>
                  </a:cubicBezTo>
                  <a:cubicBezTo>
                    <a:pt x="500380" y="1032797"/>
                    <a:pt x="495300" y="1032797"/>
                    <a:pt x="495300" y="1032797"/>
                  </a:cubicBezTo>
                  <a:cubicBezTo>
                    <a:pt x="495300" y="1032797"/>
                    <a:pt x="490220" y="1032797"/>
                    <a:pt x="487680" y="1031740"/>
                  </a:cubicBezTo>
                  <a:cubicBezTo>
                    <a:pt x="486410" y="1031740"/>
                    <a:pt x="481330" y="1030683"/>
                    <a:pt x="481330" y="1030683"/>
                  </a:cubicBezTo>
                  <a:cubicBezTo>
                    <a:pt x="481330" y="1030683"/>
                    <a:pt x="476250" y="1028569"/>
                    <a:pt x="474980" y="1027512"/>
                  </a:cubicBezTo>
                  <a:cubicBezTo>
                    <a:pt x="472440" y="1027512"/>
                    <a:pt x="467360" y="1025398"/>
                    <a:pt x="467360" y="1025398"/>
                  </a:cubicBezTo>
                  <a:cubicBezTo>
                    <a:pt x="467360" y="1025398"/>
                    <a:pt x="463550" y="1023283"/>
                    <a:pt x="462280" y="1021169"/>
                  </a:cubicBezTo>
                  <a:cubicBezTo>
                    <a:pt x="459740" y="1020112"/>
                    <a:pt x="455930" y="1017998"/>
                    <a:pt x="455930" y="1017998"/>
                  </a:cubicBezTo>
                  <a:cubicBezTo>
                    <a:pt x="455930" y="1017998"/>
                    <a:pt x="453390" y="1014826"/>
                    <a:pt x="452120" y="1012712"/>
                  </a:cubicBezTo>
                  <a:cubicBezTo>
                    <a:pt x="450850" y="1010598"/>
                    <a:pt x="447040" y="1007427"/>
                    <a:pt x="447040" y="1007427"/>
                  </a:cubicBezTo>
                  <a:cubicBezTo>
                    <a:pt x="447040" y="1007427"/>
                    <a:pt x="445770" y="1004255"/>
                    <a:pt x="444500" y="1002141"/>
                  </a:cubicBezTo>
                  <a:cubicBezTo>
                    <a:pt x="443230" y="1000027"/>
                    <a:pt x="441960" y="996856"/>
                    <a:pt x="441960" y="996856"/>
                  </a:cubicBezTo>
                  <a:cubicBezTo>
                    <a:pt x="441960" y="996856"/>
                    <a:pt x="440690" y="992627"/>
                    <a:pt x="440690" y="990513"/>
                  </a:cubicBezTo>
                  <a:cubicBezTo>
                    <a:pt x="440690" y="988399"/>
                    <a:pt x="439420" y="984170"/>
                    <a:pt x="439420" y="984170"/>
                  </a:cubicBezTo>
                  <a:cubicBezTo>
                    <a:pt x="439420" y="984170"/>
                    <a:pt x="439420" y="979942"/>
                    <a:pt x="440690" y="977828"/>
                  </a:cubicBezTo>
                  <a:cubicBezTo>
                    <a:pt x="440690" y="976770"/>
                    <a:pt x="440690" y="972542"/>
                    <a:pt x="440690" y="972542"/>
                  </a:cubicBezTo>
                  <a:cubicBezTo>
                    <a:pt x="440690" y="972542"/>
                    <a:pt x="441960" y="968314"/>
                    <a:pt x="443230" y="966199"/>
                  </a:cubicBezTo>
                  <a:cubicBezTo>
                    <a:pt x="444500" y="964085"/>
                    <a:pt x="445770" y="960914"/>
                    <a:pt x="445770" y="960914"/>
                  </a:cubicBezTo>
                  <a:cubicBezTo>
                    <a:pt x="445770" y="960914"/>
                    <a:pt x="448310" y="956685"/>
                    <a:pt x="449580" y="955628"/>
                  </a:cubicBezTo>
                  <a:cubicBezTo>
                    <a:pt x="450850" y="953514"/>
                    <a:pt x="453390" y="950343"/>
                    <a:pt x="453390" y="950343"/>
                  </a:cubicBezTo>
                  <a:cubicBezTo>
                    <a:pt x="453390" y="950343"/>
                    <a:pt x="457200" y="947171"/>
                    <a:pt x="458470" y="946114"/>
                  </a:cubicBezTo>
                  <a:cubicBezTo>
                    <a:pt x="461010" y="945057"/>
                    <a:pt x="463550" y="941886"/>
                    <a:pt x="463550" y="941886"/>
                  </a:cubicBezTo>
                  <a:cubicBezTo>
                    <a:pt x="463550" y="941886"/>
                    <a:pt x="468630" y="939772"/>
                    <a:pt x="469900" y="938714"/>
                  </a:cubicBezTo>
                  <a:cubicBezTo>
                    <a:pt x="472440" y="937657"/>
                    <a:pt x="476250" y="935543"/>
                    <a:pt x="476250" y="935543"/>
                  </a:cubicBezTo>
                  <a:cubicBezTo>
                    <a:pt x="476250" y="935543"/>
                    <a:pt x="481330" y="934486"/>
                    <a:pt x="483870" y="934486"/>
                  </a:cubicBezTo>
                  <a:cubicBezTo>
                    <a:pt x="486410" y="933429"/>
                    <a:pt x="488950" y="933429"/>
                    <a:pt x="491490" y="932372"/>
                  </a:cubicBezTo>
                  <a:cubicBezTo>
                    <a:pt x="494030" y="930257"/>
                    <a:pt x="494030" y="926029"/>
                    <a:pt x="500380" y="922858"/>
                  </a:cubicBezTo>
                  <a:cubicBezTo>
                    <a:pt x="511810" y="917572"/>
                    <a:pt x="567690" y="919686"/>
                    <a:pt x="567690" y="914401"/>
                  </a:cubicBezTo>
                  <a:cubicBezTo>
                    <a:pt x="567690" y="902773"/>
                    <a:pt x="262890" y="880573"/>
                    <a:pt x="179070" y="846746"/>
                  </a:cubicBezTo>
                  <a:cubicBezTo>
                    <a:pt x="129540" y="826661"/>
                    <a:pt x="77470" y="774862"/>
                    <a:pt x="77470" y="774862"/>
                  </a:cubicBezTo>
                  <a:cubicBezTo>
                    <a:pt x="77470" y="774862"/>
                    <a:pt x="72390" y="775919"/>
                    <a:pt x="69850" y="775919"/>
                  </a:cubicBezTo>
                  <a:cubicBezTo>
                    <a:pt x="68580" y="775919"/>
                    <a:pt x="63500" y="776976"/>
                    <a:pt x="63500" y="776976"/>
                  </a:cubicBezTo>
                  <a:cubicBezTo>
                    <a:pt x="63500" y="776976"/>
                    <a:pt x="58420" y="776976"/>
                    <a:pt x="55880" y="776976"/>
                  </a:cubicBezTo>
                  <a:cubicBezTo>
                    <a:pt x="53340" y="775919"/>
                    <a:pt x="48260" y="775919"/>
                    <a:pt x="48260" y="775919"/>
                  </a:cubicBezTo>
                  <a:cubicBezTo>
                    <a:pt x="48260" y="775919"/>
                    <a:pt x="44450" y="774862"/>
                    <a:pt x="41910" y="773805"/>
                  </a:cubicBezTo>
                  <a:cubicBezTo>
                    <a:pt x="39370" y="773805"/>
                    <a:pt x="35560" y="772748"/>
                    <a:pt x="34290" y="772748"/>
                  </a:cubicBezTo>
                  <a:cubicBezTo>
                    <a:pt x="34290" y="772748"/>
                    <a:pt x="30480" y="770634"/>
                    <a:pt x="29210" y="769577"/>
                  </a:cubicBezTo>
                  <a:cubicBezTo>
                    <a:pt x="26670" y="767462"/>
                    <a:pt x="22860" y="766405"/>
                    <a:pt x="22860" y="765348"/>
                  </a:cubicBezTo>
                  <a:cubicBezTo>
                    <a:pt x="22860" y="765348"/>
                    <a:pt x="19050" y="763234"/>
                    <a:pt x="17780" y="761120"/>
                  </a:cubicBezTo>
                  <a:cubicBezTo>
                    <a:pt x="15240" y="760063"/>
                    <a:pt x="12700" y="756891"/>
                    <a:pt x="12700" y="756891"/>
                  </a:cubicBezTo>
                  <a:cubicBezTo>
                    <a:pt x="12700" y="756891"/>
                    <a:pt x="10160" y="753720"/>
                    <a:pt x="8890" y="751606"/>
                  </a:cubicBezTo>
                  <a:cubicBezTo>
                    <a:pt x="7620" y="750549"/>
                    <a:pt x="5080" y="746320"/>
                    <a:pt x="5080" y="746320"/>
                  </a:cubicBezTo>
                  <a:cubicBezTo>
                    <a:pt x="5080" y="746320"/>
                    <a:pt x="3810" y="743149"/>
                    <a:pt x="2540" y="741035"/>
                  </a:cubicBezTo>
                  <a:cubicBezTo>
                    <a:pt x="2540" y="738921"/>
                    <a:pt x="1270" y="734692"/>
                    <a:pt x="1270" y="734692"/>
                  </a:cubicBezTo>
                  <a:cubicBezTo>
                    <a:pt x="1270" y="734692"/>
                    <a:pt x="1270" y="730464"/>
                    <a:pt x="1270" y="729407"/>
                  </a:cubicBezTo>
                  <a:cubicBezTo>
                    <a:pt x="0" y="727292"/>
                    <a:pt x="0" y="723064"/>
                    <a:pt x="0" y="723064"/>
                  </a:cubicBezTo>
                  <a:moveTo>
                    <a:pt x="165100" y="732578"/>
                  </a:moveTo>
                  <a:cubicBezTo>
                    <a:pt x="331470" y="791776"/>
                    <a:pt x="702310" y="842517"/>
                    <a:pt x="756920" y="848860"/>
                  </a:cubicBezTo>
                  <a:cubicBezTo>
                    <a:pt x="765810" y="850974"/>
                    <a:pt x="773430" y="852031"/>
                    <a:pt x="773430" y="850974"/>
                  </a:cubicBezTo>
                  <a:cubicBezTo>
                    <a:pt x="773430" y="850974"/>
                    <a:pt x="770890" y="848860"/>
                    <a:pt x="770890" y="848860"/>
                  </a:cubicBezTo>
                  <a:cubicBezTo>
                    <a:pt x="770890" y="848860"/>
                    <a:pt x="768350" y="845689"/>
                    <a:pt x="767080" y="843575"/>
                  </a:cubicBezTo>
                  <a:cubicBezTo>
                    <a:pt x="765810" y="842517"/>
                    <a:pt x="763270" y="839346"/>
                    <a:pt x="763270" y="839346"/>
                  </a:cubicBezTo>
                  <a:cubicBezTo>
                    <a:pt x="763270" y="839346"/>
                    <a:pt x="762000" y="835118"/>
                    <a:pt x="760730" y="833003"/>
                  </a:cubicBezTo>
                  <a:cubicBezTo>
                    <a:pt x="760730" y="830889"/>
                    <a:pt x="758190" y="827718"/>
                    <a:pt x="758190" y="827718"/>
                  </a:cubicBezTo>
                  <a:cubicBezTo>
                    <a:pt x="758190" y="827718"/>
                    <a:pt x="758190" y="823489"/>
                    <a:pt x="758190" y="821375"/>
                  </a:cubicBezTo>
                  <a:cubicBezTo>
                    <a:pt x="758190" y="819261"/>
                    <a:pt x="756920" y="816090"/>
                    <a:pt x="756920" y="816090"/>
                  </a:cubicBezTo>
                  <a:cubicBezTo>
                    <a:pt x="756920" y="815032"/>
                    <a:pt x="758190" y="811861"/>
                    <a:pt x="758190" y="809747"/>
                  </a:cubicBezTo>
                  <a:cubicBezTo>
                    <a:pt x="759460" y="807633"/>
                    <a:pt x="759460" y="803404"/>
                    <a:pt x="759460" y="803404"/>
                  </a:cubicBezTo>
                  <a:cubicBezTo>
                    <a:pt x="759460" y="803404"/>
                    <a:pt x="762000" y="800233"/>
                    <a:pt x="762000" y="798119"/>
                  </a:cubicBezTo>
                  <a:cubicBezTo>
                    <a:pt x="763270" y="796005"/>
                    <a:pt x="764540" y="792833"/>
                    <a:pt x="764540" y="792833"/>
                  </a:cubicBezTo>
                  <a:cubicBezTo>
                    <a:pt x="764540" y="792833"/>
                    <a:pt x="768350" y="789662"/>
                    <a:pt x="769620" y="787548"/>
                  </a:cubicBezTo>
                  <a:cubicBezTo>
                    <a:pt x="770890" y="786490"/>
                    <a:pt x="773430" y="783319"/>
                    <a:pt x="773430" y="783319"/>
                  </a:cubicBezTo>
                  <a:cubicBezTo>
                    <a:pt x="773430" y="782262"/>
                    <a:pt x="777240" y="780148"/>
                    <a:pt x="779780" y="779091"/>
                  </a:cubicBezTo>
                  <a:cubicBezTo>
                    <a:pt x="781050" y="778034"/>
                    <a:pt x="784860" y="774862"/>
                    <a:pt x="784860" y="774862"/>
                  </a:cubicBezTo>
                  <a:cubicBezTo>
                    <a:pt x="784860" y="774862"/>
                    <a:pt x="788670" y="773805"/>
                    <a:pt x="791210" y="772748"/>
                  </a:cubicBezTo>
                  <a:cubicBezTo>
                    <a:pt x="793750" y="771691"/>
                    <a:pt x="797560" y="769577"/>
                    <a:pt x="797560" y="769577"/>
                  </a:cubicBezTo>
                  <a:cubicBezTo>
                    <a:pt x="797560" y="769577"/>
                    <a:pt x="802640" y="768520"/>
                    <a:pt x="805180" y="768520"/>
                  </a:cubicBezTo>
                  <a:cubicBezTo>
                    <a:pt x="807720" y="768520"/>
                    <a:pt x="811530" y="767462"/>
                    <a:pt x="811530" y="767462"/>
                  </a:cubicBezTo>
                  <a:cubicBezTo>
                    <a:pt x="812800" y="767462"/>
                    <a:pt x="868680" y="763234"/>
                    <a:pt x="900430" y="761120"/>
                  </a:cubicBezTo>
                  <a:cubicBezTo>
                    <a:pt x="935990" y="757949"/>
                    <a:pt x="1017270" y="754777"/>
                    <a:pt x="1017270" y="751606"/>
                  </a:cubicBezTo>
                  <a:cubicBezTo>
                    <a:pt x="1017270" y="747377"/>
                    <a:pt x="872490" y="736806"/>
                    <a:pt x="872490" y="736806"/>
                  </a:cubicBezTo>
                  <a:cubicBezTo>
                    <a:pt x="872490" y="736806"/>
                    <a:pt x="867410" y="736806"/>
                    <a:pt x="864870" y="736806"/>
                  </a:cubicBezTo>
                  <a:cubicBezTo>
                    <a:pt x="862330" y="736806"/>
                    <a:pt x="858520" y="735749"/>
                    <a:pt x="857250" y="735749"/>
                  </a:cubicBezTo>
                  <a:cubicBezTo>
                    <a:pt x="857250" y="735749"/>
                    <a:pt x="857250" y="735749"/>
                    <a:pt x="855980" y="735749"/>
                  </a:cubicBezTo>
                  <a:cubicBezTo>
                    <a:pt x="844550" y="734692"/>
                    <a:pt x="725170" y="736806"/>
                    <a:pt x="665480" y="737863"/>
                  </a:cubicBezTo>
                  <a:cubicBezTo>
                    <a:pt x="612140" y="737863"/>
                    <a:pt x="557530" y="737863"/>
                    <a:pt x="515620" y="738921"/>
                  </a:cubicBezTo>
                  <a:cubicBezTo>
                    <a:pt x="482600" y="739978"/>
                    <a:pt x="431800" y="741035"/>
                    <a:pt x="431800" y="741035"/>
                  </a:cubicBezTo>
                  <a:cubicBezTo>
                    <a:pt x="431800" y="741035"/>
                    <a:pt x="426720" y="741035"/>
                    <a:pt x="424180" y="741035"/>
                  </a:cubicBezTo>
                  <a:cubicBezTo>
                    <a:pt x="421640" y="741035"/>
                    <a:pt x="417830" y="739978"/>
                    <a:pt x="416560" y="739978"/>
                  </a:cubicBezTo>
                  <a:cubicBezTo>
                    <a:pt x="416560" y="739978"/>
                    <a:pt x="412750" y="738921"/>
                    <a:pt x="410210" y="737863"/>
                  </a:cubicBezTo>
                  <a:cubicBezTo>
                    <a:pt x="407670" y="737863"/>
                    <a:pt x="403860" y="735749"/>
                    <a:pt x="403860" y="735749"/>
                  </a:cubicBezTo>
                  <a:cubicBezTo>
                    <a:pt x="403860" y="735749"/>
                    <a:pt x="400050" y="733635"/>
                    <a:pt x="397510" y="732578"/>
                  </a:cubicBezTo>
                  <a:cubicBezTo>
                    <a:pt x="396240" y="731521"/>
                    <a:pt x="391160" y="729407"/>
                    <a:pt x="391160" y="729407"/>
                  </a:cubicBezTo>
                  <a:cubicBezTo>
                    <a:pt x="391160" y="729407"/>
                    <a:pt x="388620" y="726235"/>
                    <a:pt x="387350" y="725178"/>
                  </a:cubicBezTo>
                  <a:cubicBezTo>
                    <a:pt x="384810" y="723064"/>
                    <a:pt x="382270" y="720950"/>
                    <a:pt x="382270" y="719892"/>
                  </a:cubicBezTo>
                  <a:cubicBezTo>
                    <a:pt x="382270" y="719892"/>
                    <a:pt x="379730" y="716721"/>
                    <a:pt x="378460" y="714607"/>
                  </a:cubicBezTo>
                  <a:cubicBezTo>
                    <a:pt x="377190" y="713550"/>
                    <a:pt x="374650" y="710379"/>
                    <a:pt x="374650" y="709321"/>
                  </a:cubicBezTo>
                  <a:cubicBezTo>
                    <a:pt x="374650" y="709321"/>
                    <a:pt x="373380" y="706150"/>
                    <a:pt x="373380" y="704036"/>
                  </a:cubicBezTo>
                  <a:cubicBezTo>
                    <a:pt x="372110" y="701922"/>
                    <a:pt x="372110" y="698750"/>
                    <a:pt x="372110" y="697693"/>
                  </a:cubicBezTo>
                  <a:cubicBezTo>
                    <a:pt x="372110" y="697693"/>
                    <a:pt x="370840" y="693465"/>
                    <a:pt x="370840" y="692408"/>
                  </a:cubicBezTo>
                  <a:cubicBezTo>
                    <a:pt x="370840" y="691351"/>
                    <a:pt x="372110" y="690293"/>
                    <a:pt x="370840" y="690293"/>
                  </a:cubicBezTo>
                  <a:cubicBezTo>
                    <a:pt x="367030" y="687122"/>
                    <a:pt x="289560" y="702979"/>
                    <a:pt x="252730" y="710379"/>
                  </a:cubicBezTo>
                  <a:cubicBezTo>
                    <a:pt x="220980" y="716721"/>
                    <a:pt x="165100" y="732578"/>
                    <a:pt x="165100" y="732578"/>
                  </a:cubicBezTo>
                  <a:moveTo>
                    <a:pt x="885190" y="862602"/>
                  </a:moveTo>
                  <a:cubicBezTo>
                    <a:pt x="947420" y="865774"/>
                    <a:pt x="1051560" y="852031"/>
                    <a:pt x="1052830" y="848860"/>
                  </a:cubicBezTo>
                  <a:cubicBezTo>
                    <a:pt x="1052830" y="848860"/>
                    <a:pt x="1052830" y="848860"/>
                    <a:pt x="1051560" y="847803"/>
                  </a:cubicBezTo>
                  <a:cubicBezTo>
                    <a:pt x="1045210" y="846746"/>
                    <a:pt x="938530" y="858374"/>
                    <a:pt x="910590" y="860488"/>
                  </a:cubicBezTo>
                  <a:cubicBezTo>
                    <a:pt x="897890" y="861545"/>
                    <a:pt x="885190" y="862602"/>
                    <a:pt x="885190" y="862602"/>
                  </a:cubicBezTo>
                  <a:moveTo>
                    <a:pt x="1278890" y="356246"/>
                  </a:moveTo>
                  <a:cubicBezTo>
                    <a:pt x="1504950" y="348847"/>
                    <a:pt x="1830070" y="341447"/>
                    <a:pt x="1832610" y="338276"/>
                  </a:cubicBezTo>
                  <a:cubicBezTo>
                    <a:pt x="1832610" y="338276"/>
                    <a:pt x="1831340" y="334047"/>
                    <a:pt x="1831340" y="332990"/>
                  </a:cubicBezTo>
                  <a:cubicBezTo>
                    <a:pt x="1830070" y="330876"/>
                    <a:pt x="1828800" y="326647"/>
                    <a:pt x="1828800" y="326647"/>
                  </a:cubicBezTo>
                  <a:cubicBezTo>
                    <a:pt x="1828800" y="326647"/>
                    <a:pt x="1828800" y="322419"/>
                    <a:pt x="1828800" y="320305"/>
                  </a:cubicBezTo>
                  <a:cubicBezTo>
                    <a:pt x="1828800" y="318190"/>
                    <a:pt x="1831340" y="316076"/>
                    <a:pt x="1828800" y="315019"/>
                  </a:cubicBezTo>
                  <a:cubicBezTo>
                    <a:pt x="1811020" y="301277"/>
                    <a:pt x="1370330" y="346732"/>
                    <a:pt x="1305560" y="353075"/>
                  </a:cubicBezTo>
                  <a:cubicBezTo>
                    <a:pt x="1290320" y="354132"/>
                    <a:pt x="1278890" y="356246"/>
                    <a:pt x="1278890" y="356246"/>
                  </a:cubicBezTo>
                  <a:moveTo>
                    <a:pt x="2755900" y="995798"/>
                  </a:moveTo>
                  <a:cubicBezTo>
                    <a:pt x="3255010" y="1024340"/>
                    <a:pt x="3515360" y="1043368"/>
                    <a:pt x="3526790" y="1039140"/>
                  </a:cubicBezTo>
                  <a:cubicBezTo>
                    <a:pt x="3528060" y="1039140"/>
                    <a:pt x="3528060" y="1039140"/>
                    <a:pt x="3528060" y="1039140"/>
                  </a:cubicBezTo>
                  <a:cubicBezTo>
                    <a:pt x="3528060" y="1039140"/>
                    <a:pt x="3531870" y="1035969"/>
                    <a:pt x="3534410" y="1034911"/>
                  </a:cubicBezTo>
                  <a:cubicBezTo>
                    <a:pt x="3535680" y="1033854"/>
                    <a:pt x="3540760" y="1031740"/>
                    <a:pt x="3540760" y="1031740"/>
                  </a:cubicBezTo>
                  <a:cubicBezTo>
                    <a:pt x="3540760" y="1031740"/>
                    <a:pt x="3544570" y="1030683"/>
                    <a:pt x="3547110" y="1029626"/>
                  </a:cubicBezTo>
                  <a:cubicBezTo>
                    <a:pt x="3549650" y="1028569"/>
                    <a:pt x="3554730" y="1027512"/>
                    <a:pt x="3554730" y="1027512"/>
                  </a:cubicBezTo>
                  <a:cubicBezTo>
                    <a:pt x="3554730" y="1027512"/>
                    <a:pt x="3559810" y="1026455"/>
                    <a:pt x="3562350" y="1026455"/>
                  </a:cubicBezTo>
                  <a:cubicBezTo>
                    <a:pt x="3564890" y="1026455"/>
                    <a:pt x="3568700" y="1025398"/>
                    <a:pt x="3568700" y="1025398"/>
                  </a:cubicBezTo>
                  <a:cubicBezTo>
                    <a:pt x="3569970" y="1025398"/>
                    <a:pt x="3667760" y="996856"/>
                    <a:pt x="3704590" y="988399"/>
                  </a:cubicBezTo>
                  <a:cubicBezTo>
                    <a:pt x="3728720" y="983113"/>
                    <a:pt x="3766820" y="979942"/>
                    <a:pt x="3766820" y="977828"/>
                  </a:cubicBezTo>
                  <a:cubicBezTo>
                    <a:pt x="3766820" y="973599"/>
                    <a:pt x="3592830" y="984170"/>
                    <a:pt x="3491230" y="986284"/>
                  </a:cubicBezTo>
                  <a:cubicBezTo>
                    <a:pt x="3370580" y="988399"/>
                    <a:pt x="3204210" y="990513"/>
                    <a:pt x="3087370" y="992627"/>
                  </a:cubicBezTo>
                  <a:cubicBezTo>
                    <a:pt x="2999740" y="993684"/>
                    <a:pt x="2918460" y="994741"/>
                    <a:pt x="2857500" y="994741"/>
                  </a:cubicBezTo>
                  <a:cubicBezTo>
                    <a:pt x="2816860" y="995798"/>
                    <a:pt x="2755900" y="995798"/>
                    <a:pt x="2755900" y="995798"/>
                  </a:cubicBezTo>
                  <a:moveTo>
                    <a:pt x="4899660" y="993684"/>
                  </a:moveTo>
                  <a:cubicBezTo>
                    <a:pt x="5039360" y="1010598"/>
                    <a:pt x="5114290" y="1002141"/>
                    <a:pt x="5179060" y="1001084"/>
                  </a:cubicBezTo>
                  <a:cubicBezTo>
                    <a:pt x="5243830" y="1001084"/>
                    <a:pt x="5335270" y="1003198"/>
                    <a:pt x="5374640" y="1002141"/>
                  </a:cubicBezTo>
                  <a:cubicBezTo>
                    <a:pt x="5389880" y="1001084"/>
                    <a:pt x="5391150" y="1001084"/>
                    <a:pt x="5407660" y="998970"/>
                  </a:cubicBezTo>
                  <a:cubicBezTo>
                    <a:pt x="5472430" y="993684"/>
                    <a:pt x="5787390" y="958799"/>
                    <a:pt x="5850890" y="951400"/>
                  </a:cubicBezTo>
                  <a:cubicBezTo>
                    <a:pt x="5868670" y="949286"/>
                    <a:pt x="5883910" y="948228"/>
                    <a:pt x="5883910" y="947171"/>
                  </a:cubicBezTo>
                  <a:cubicBezTo>
                    <a:pt x="5883910" y="945057"/>
                    <a:pt x="5862320" y="946114"/>
                    <a:pt x="5839460" y="945057"/>
                  </a:cubicBezTo>
                  <a:cubicBezTo>
                    <a:pt x="5765800" y="942943"/>
                    <a:pt x="5407660" y="934486"/>
                    <a:pt x="5360670" y="936600"/>
                  </a:cubicBezTo>
                  <a:cubicBezTo>
                    <a:pt x="5351780" y="936600"/>
                    <a:pt x="5354320" y="936600"/>
                    <a:pt x="5345430" y="937657"/>
                  </a:cubicBezTo>
                  <a:cubicBezTo>
                    <a:pt x="5300980" y="942943"/>
                    <a:pt x="4899660" y="993684"/>
                    <a:pt x="4899660" y="993684"/>
                  </a:cubicBezTo>
                  <a:moveTo>
                    <a:pt x="6173470" y="1003198"/>
                  </a:moveTo>
                  <a:cubicBezTo>
                    <a:pt x="6367780" y="1002141"/>
                    <a:pt x="6607810" y="993684"/>
                    <a:pt x="6699250" y="990513"/>
                  </a:cubicBezTo>
                  <a:cubicBezTo>
                    <a:pt x="6743700" y="989456"/>
                    <a:pt x="6797040" y="989456"/>
                    <a:pt x="6797040" y="987342"/>
                  </a:cubicBezTo>
                  <a:cubicBezTo>
                    <a:pt x="6797040" y="986284"/>
                    <a:pt x="6661150" y="984170"/>
                    <a:pt x="6588760" y="979942"/>
                  </a:cubicBezTo>
                  <a:cubicBezTo>
                    <a:pt x="6508750" y="976770"/>
                    <a:pt x="6410960" y="958799"/>
                    <a:pt x="6338570" y="965142"/>
                  </a:cubicBezTo>
                  <a:cubicBezTo>
                    <a:pt x="6280150" y="969371"/>
                    <a:pt x="6206490" y="996856"/>
                    <a:pt x="6184900" y="1001084"/>
                  </a:cubicBezTo>
                  <a:cubicBezTo>
                    <a:pt x="6179820" y="1002141"/>
                    <a:pt x="6173470" y="1003198"/>
                    <a:pt x="6173470" y="1003198"/>
                  </a:cubicBezTo>
                  <a:moveTo>
                    <a:pt x="6366510" y="237850"/>
                  </a:moveTo>
                  <a:cubicBezTo>
                    <a:pt x="6719570" y="268506"/>
                    <a:pt x="6852920" y="283306"/>
                    <a:pt x="6852920" y="283306"/>
                  </a:cubicBezTo>
                  <a:cubicBezTo>
                    <a:pt x="6852920" y="283306"/>
                    <a:pt x="6858000" y="284363"/>
                    <a:pt x="6860540" y="284363"/>
                  </a:cubicBezTo>
                  <a:cubicBezTo>
                    <a:pt x="6863080" y="284363"/>
                    <a:pt x="6868160" y="285420"/>
                    <a:pt x="6868160" y="285420"/>
                  </a:cubicBezTo>
                  <a:cubicBezTo>
                    <a:pt x="6868160" y="285420"/>
                    <a:pt x="6871970" y="286477"/>
                    <a:pt x="6874510" y="287534"/>
                  </a:cubicBezTo>
                  <a:cubicBezTo>
                    <a:pt x="6877050" y="288591"/>
                    <a:pt x="6882130" y="289648"/>
                    <a:pt x="6882130" y="289648"/>
                  </a:cubicBezTo>
                  <a:cubicBezTo>
                    <a:pt x="6882130" y="289648"/>
                    <a:pt x="6885940" y="291763"/>
                    <a:pt x="6887210" y="293877"/>
                  </a:cubicBezTo>
                  <a:cubicBezTo>
                    <a:pt x="6889750" y="294934"/>
                    <a:pt x="6893560" y="297048"/>
                    <a:pt x="6893560" y="297048"/>
                  </a:cubicBezTo>
                  <a:cubicBezTo>
                    <a:pt x="6893560" y="297048"/>
                    <a:pt x="6897370" y="300220"/>
                    <a:pt x="6898640" y="301277"/>
                  </a:cubicBezTo>
                  <a:cubicBezTo>
                    <a:pt x="6899910" y="303391"/>
                    <a:pt x="6903720" y="306562"/>
                    <a:pt x="6903720" y="306562"/>
                  </a:cubicBezTo>
                  <a:cubicBezTo>
                    <a:pt x="6906260" y="308676"/>
                    <a:pt x="7009130" y="318190"/>
                    <a:pt x="7058660" y="321362"/>
                  </a:cubicBezTo>
                  <a:cubicBezTo>
                    <a:pt x="7103110" y="323476"/>
                    <a:pt x="7136130" y="322419"/>
                    <a:pt x="7186930" y="323476"/>
                  </a:cubicBezTo>
                  <a:cubicBezTo>
                    <a:pt x="7264400" y="324533"/>
                    <a:pt x="7480300" y="330876"/>
                    <a:pt x="7480300" y="326647"/>
                  </a:cubicBezTo>
                  <a:cubicBezTo>
                    <a:pt x="7480300" y="325590"/>
                    <a:pt x="7458710" y="322419"/>
                    <a:pt x="7437120" y="319248"/>
                  </a:cubicBezTo>
                  <a:cubicBezTo>
                    <a:pt x="7371080" y="309734"/>
                    <a:pt x="7181850" y="282249"/>
                    <a:pt x="7039610" y="265335"/>
                  </a:cubicBezTo>
                  <a:cubicBezTo>
                    <a:pt x="6873240" y="246307"/>
                    <a:pt x="6606540" y="202965"/>
                    <a:pt x="6498590" y="211422"/>
                  </a:cubicBezTo>
                  <a:cubicBezTo>
                    <a:pt x="6450330" y="214594"/>
                    <a:pt x="6421120" y="232564"/>
                    <a:pt x="6396990" y="236793"/>
                  </a:cubicBezTo>
                  <a:cubicBezTo>
                    <a:pt x="6383020" y="238907"/>
                    <a:pt x="6366510" y="237850"/>
                    <a:pt x="6366510" y="237850"/>
                  </a:cubicBezTo>
                  <a:moveTo>
                    <a:pt x="7481570" y="1005312"/>
                  </a:moveTo>
                  <a:cubicBezTo>
                    <a:pt x="7489190" y="1013769"/>
                    <a:pt x="7546340" y="1010598"/>
                    <a:pt x="7546340" y="1009541"/>
                  </a:cubicBezTo>
                  <a:cubicBezTo>
                    <a:pt x="7546340" y="1009541"/>
                    <a:pt x="7481570" y="1005312"/>
                    <a:pt x="7481570" y="1005312"/>
                  </a:cubicBezTo>
                </a:path>
              </a:pathLst>
            </a:custGeom>
            <a:solidFill>
              <a:srgbClr val="E7BF8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7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سناریوهای پیشنهادی 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sz="4400" b="1" dirty="0">
                  <a:solidFill>
                    <a:srgbClr val="F79646">
                      <a:lumMod val="75000"/>
                    </a:srgbClr>
                  </a:solidFill>
                  <a:latin typeface="Calibri"/>
                  <a:cs typeface="Arial" panose="020B0604020202020204" pitchFamily="34" charset="0"/>
                </a:rPr>
                <a:t>جملات زیر را از گفتار تند، عصبی و خسته به جمله ای قاطع، محترمانه وموثر تبدیل کنید</a:t>
              </a:r>
              <a:endParaRPr kumimoji="0" lang="fa-IR" sz="4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1_ بازم دیر گزارش دادی ! مگه چند بار باید بگم؟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sz="3600" b="1" dirty="0">
                  <a:solidFill>
                    <a:srgbClr val="EEECE1"/>
                  </a:solidFill>
                  <a:latin typeface="Calibri"/>
                  <a:cs typeface="Arial" panose="020B0604020202020204" pitchFamily="34" charset="0"/>
                </a:rPr>
                <a:t>2_ اگه حواست بود دستگاه از کار نمی افتاد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3_ شما همیشه کار رو میندازین گردن ما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sz="3600" b="1" i="1" dirty="0">
                  <a:solidFill>
                    <a:srgbClr val="EEECE1"/>
                  </a:solidFill>
                  <a:latin typeface="Calibri"/>
                  <a:cs typeface="Arial" panose="020B0604020202020204" pitchFamily="34" charset="0"/>
                </a:rPr>
                <a:t>4_ دیگه خسته شدم از بس گفتم این کار اشتباهه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5_ با این حجم کار اصلا نمی رسیم، شما در جریان نیستین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sz="3600" b="1" i="1" dirty="0">
                  <a:solidFill>
                    <a:srgbClr val="EEECE1"/>
                  </a:solidFill>
                  <a:latin typeface="Calibri"/>
                  <a:cs typeface="Arial" panose="020B0604020202020204" pitchFamily="34" charset="0"/>
                </a:rPr>
                <a:t>6_ شما اصلا به بقیه گوش نمیدی</a:t>
              </a:r>
              <a:endParaRPr kumimoji="0" lang="fa-IR" sz="7200" b="0" i="1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34ECFE7-D4FB-E978-B4EE-C99E002DEF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718" y="8737973"/>
            <a:ext cx="914479" cy="914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C88F8C-F370-66A2-7013-B21C1D4CC1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50016" y="1315887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2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A177C7-CB64-BFDA-44E2-B41E6250E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8DC5AA1-C62E-2A97-F11E-50F98D8A5B14}"/>
              </a:ext>
            </a:extLst>
          </p:cNvPr>
          <p:cNvSpPr/>
          <p:nvPr/>
        </p:nvSpPr>
        <p:spPr>
          <a:xfrm>
            <a:off x="-185500" y="0"/>
            <a:ext cx="18659000" cy="100965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45974014-9954-119B-2FF4-EBAF15F7AD4D}"/>
              </a:ext>
            </a:extLst>
          </p:cNvPr>
          <p:cNvGrpSpPr/>
          <p:nvPr/>
        </p:nvGrpSpPr>
        <p:grpSpPr>
          <a:xfrm>
            <a:off x="487792" y="516923"/>
            <a:ext cx="17312417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62D39B8-F537-0E33-AC5B-9A9A2E94C3EA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4757C3CE-76D8-1216-F652-D40D5006EBCE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4D26DE72-01DE-F0F7-E470-09D591106AD5}"/>
              </a:ext>
            </a:extLst>
          </p:cNvPr>
          <p:cNvGrpSpPr/>
          <p:nvPr/>
        </p:nvGrpSpPr>
        <p:grpSpPr>
          <a:xfrm>
            <a:off x="710636" y="582696"/>
            <a:ext cx="16866728" cy="9285204"/>
            <a:chOff x="0" y="-38100"/>
            <a:chExt cx="4442266" cy="2445486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AF54C04-2565-9564-91ED-6F2CC475744A}"/>
                </a:ext>
              </a:extLst>
            </p:cNvPr>
            <p:cNvSpPr/>
            <p:nvPr/>
          </p:nvSpPr>
          <p:spPr>
            <a:xfrm>
              <a:off x="0" y="81187"/>
              <a:ext cx="4397768" cy="2326199"/>
            </a:xfrm>
            <a:custGeom>
              <a:avLst/>
              <a:gdLst/>
              <a:ahLst/>
              <a:cxnLst/>
              <a:rect l="l" t="t" r="r" b="b"/>
              <a:pathLst>
                <a:path w="4442266" h="2326199">
                  <a:moveTo>
                    <a:pt x="0" y="0"/>
                  </a:moveTo>
                  <a:lnTo>
                    <a:pt x="4442266" y="0"/>
                  </a:lnTo>
                  <a:lnTo>
                    <a:pt x="4442266" y="2326199"/>
                  </a:lnTo>
                  <a:lnTo>
                    <a:pt x="0" y="2326199"/>
                  </a:lnTo>
                  <a:close/>
                </a:path>
              </a:pathLst>
            </a:cu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</a:t>
              </a:r>
              <a:r>
                <a:rPr kumimoji="0" lang="fa-IR" sz="5400" b="1" i="1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Yekan Bakh" panose="01000504000000020004" charset="-78"/>
                  <a:cs typeface="Yekan Bakh" panose="01000504000000020004" charset="-78"/>
                </a:rPr>
                <a:t>بخش 1 : </a:t>
              </a:r>
              <a:r>
                <a:rPr lang="fa-IR" sz="5400" b="1" i="1" dirty="0">
                  <a:solidFill>
                    <a:schemeClr val="accent6">
                      <a:lumMod val="50000"/>
                    </a:schemeClr>
                  </a:solidFill>
                  <a:latin typeface="Yekan Bakh" panose="01000504000000020004" charset="-78"/>
                  <a:cs typeface="Yekan Bakh" panose="01000504000000020004" charset="-78"/>
                </a:rPr>
                <a:t>ارتباط موثر</a:t>
              </a:r>
              <a:r>
                <a:rPr kumimoji="0" lang="fa-IR" sz="5400" b="1" i="1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Yekan Bakh" panose="01000504000000020004" charset="-78"/>
                  <a:cs typeface="Yekan Bakh" panose="01000504000000020004" charset="-78"/>
                </a:rPr>
                <a:t> </a:t>
              </a:r>
              <a:endPara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Yekan Bakh" panose="01000504000000020004" charset="-78"/>
                <a:cs typeface="Yekan Bakh" panose="01000504000000020004" charset="-78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40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Yekan Bakh" panose="01000504000000020004" charset="-78"/>
                <a:cs typeface="Yekan Bakh" panose="01000504000000020004" charset="-78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sz="4000" b="1" dirty="0">
                  <a:solidFill>
                    <a:srgbClr val="EEECE1"/>
                  </a:solidFill>
                  <a:latin typeface="Calibri"/>
                </a:rPr>
                <a:t>  در محیط صنعتی ، ارتباط موثر یعنی انتقال درست پیام در حداقل زمان،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sz="4000" b="1" dirty="0">
                  <a:solidFill>
                    <a:srgbClr val="EEECE1"/>
                  </a:solidFill>
                  <a:latin typeface="Calibri"/>
                </a:rPr>
                <a:t>بدون سوتفاهم و با حفظ احترام</a:t>
              </a:r>
              <a:endParaRPr lang="fa-IR" sz="6600" b="1" i="1" dirty="0">
                <a:solidFill>
                  <a:srgbClr val="EEECE1"/>
                </a:solidFill>
                <a:latin typeface="Calibri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95BFF6F8-021F-8400-FDBC-9CDD21ACE917}"/>
                </a:ext>
              </a:extLst>
            </p:cNvPr>
            <p:cNvSpPr txBox="1"/>
            <p:nvPr/>
          </p:nvSpPr>
          <p:spPr>
            <a:xfrm>
              <a:off x="0" y="-38100"/>
              <a:ext cx="4442266" cy="2364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3481E85A-1C05-DC4E-B3D9-8396E40ECAF6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06E7CFC7-5156-615C-9C88-FEF07C9204D5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AB081153-92CA-D96C-25C9-7A8B32B68CF5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A9B3AB7-4123-8789-19BE-6516F6BBF084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FF218254-5A48-B611-7455-F93AAA27FAE7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B54E6696-15A8-D24E-D19C-DFB98B798EC4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BDF56A4-5264-1A07-5A96-831FB2ACCAB2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B8C9E450-D41D-6D81-A47E-1DADDD46BD6A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D7B6F8FE-15A4-B173-AB7D-1D9D44CF13B6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6B1CC6BF-82C2-7A7E-60C1-5C7792A6A74C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5F40584A-F248-AE3F-9893-2DF2841AC111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F50DFF1F-C7E0-BF7D-E57A-511975D1E573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5F7524B3-BC02-EC6C-FA5B-6A9D5BB2AE6F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49CB8C14-BB8A-D234-3FBA-DD543254EE41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98DD6B66-6A62-8331-2EE8-D2F156DC43CA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95F9320C-41FD-3F85-A82A-FC80C6937057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93912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FBC390-0DED-057E-75F9-3DDBCC2B7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4180FAC-2105-3FCD-AC10-49916AC65795}"/>
              </a:ext>
            </a:extLst>
          </p:cNvPr>
          <p:cNvSpPr/>
          <p:nvPr/>
        </p:nvSpPr>
        <p:spPr>
          <a:xfrm>
            <a:off x="-185500" y="0"/>
            <a:ext cx="186590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6A114F1B-391A-C5F4-8D4E-F7681CCF2FDC}"/>
              </a:ext>
            </a:extLst>
          </p:cNvPr>
          <p:cNvGrpSpPr/>
          <p:nvPr/>
        </p:nvGrpSpPr>
        <p:grpSpPr>
          <a:xfrm>
            <a:off x="487791" y="579540"/>
            <a:ext cx="17312417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5C817BF-7682-1F7E-BBDE-694E4F0251DD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48623C72-37F8-E312-3DC4-3C9DFB7E4F36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372B64D6-BDEC-7A64-73DA-1E684C96547C}"/>
              </a:ext>
            </a:extLst>
          </p:cNvPr>
          <p:cNvGrpSpPr/>
          <p:nvPr/>
        </p:nvGrpSpPr>
        <p:grpSpPr>
          <a:xfrm>
            <a:off x="568711" y="789752"/>
            <a:ext cx="16866728" cy="8832287"/>
            <a:chOff x="0" y="0"/>
            <a:chExt cx="4442266" cy="2326199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B3E34A1-AC8A-DBE1-157E-4BD7B1BF67F3}"/>
                </a:ext>
              </a:extLst>
            </p:cNvPr>
            <p:cNvSpPr/>
            <p:nvPr/>
          </p:nvSpPr>
          <p:spPr>
            <a:xfrm>
              <a:off x="0" y="0"/>
              <a:ext cx="4442266" cy="2326199"/>
            </a:xfrm>
            <a:custGeom>
              <a:avLst/>
              <a:gdLst/>
              <a:ahLst/>
              <a:cxnLst/>
              <a:rect l="l" t="t" r="r" b="b"/>
              <a:pathLst>
                <a:path w="4442266" h="2326199">
                  <a:moveTo>
                    <a:pt x="0" y="0"/>
                  </a:moveTo>
                  <a:lnTo>
                    <a:pt x="4442266" y="0"/>
                  </a:lnTo>
                  <a:lnTo>
                    <a:pt x="4442266" y="2326199"/>
                  </a:lnTo>
                  <a:lnTo>
                    <a:pt x="0" y="23261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4AAD"/>
              </a:solidFill>
              <a:prstDash val="solid"/>
              <a:miter/>
            </a:ln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305E1057-FEF0-1A6E-819B-E91B9E27EE7F}"/>
                </a:ext>
              </a:extLst>
            </p:cNvPr>
            <p:cNvSpPr txBox="1"/>
            <p:nvPr/>
          </p:nvSpPr>
          <p:spPr>
            <a:xfrm>
              <a:off x="0" y="-38100"/>
              <a:ext cx="4442266" cy="2364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A027C454-EA88-3A61-A352-D0A0D7A5E7A5}"/>
              </a:ext>
            </a:extLst>
          </p:cNvPr>
          <p:cNvSpPr txBox="1"/>
          <p:nvPr/>
        </p:nvSpPr>
        <p:spPr>
          <a:xfrm>
            <a:off x="568711" y="878554"/>
            <a:ext cx="17057401" cy="85100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جمع بندی نهایی؛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400" dirty="0">
                <a:solidFill>
                  <a:srgbClr val="FFFAEA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در شرکت </a:t>
            </a:r>
            <a:r>
              <a:rPr lang="en-US" sz="4400" dirty="0">
                <a:solidFill>
                  <a:srgbClr val="FFFAEA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</a:t>
            </a:r>
            <a:r>
              <a:rPr lang="en-US" sz="4400" dirty="0">
                <a:solidFill>
                  <a:srgbClr val="FFFAEA"/>
                </a:solidFill>
                <a:latin typeface="Arial" panose="020B0604020202020204" pitchFamily="34" charset="0"/>
                <a:ea typeface="DM Serif Display"/>
                <a:cs typeface="Arial" panose="020B0604020202020204" pitchFamily="34" charset="0"/>
                <a:sym typeface="DM Serif Display"/>
                <a:rtl/>
              </a:rPr>
              <a:t>Shell</a:t>
            </a:r>
            <a:r>
              <a:rPr lang="fa-IR" sz="4400" dirty="0">
                <a:solidFill>
                  <a:srgbClr val="FFFAEA"/>
                </a:solidFill>
                <a:latin typeface="Arial" panose="020B0604020202020204" pitchFamily="34" charset="0"/>
                <a:ea typeface="DM Serif Display"/>
                <a:cs typeface="Arial" panose="020B0604020202020204" pitchFamily="34" charset="0"/>
                <a:sym typeface="DM Serif Display"/>
                <a:rtl/>
              </a:rPr>
              <a:t> ، بعد از حادثه ی کوچک نشت نفت، مدیر پروژه دستور داد در تمام </a:t>
            </a:r>
            <a:r>
              <a:rPr kumimoji="0" lang="fa-IR" sz="4400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Arial" panose="020B0604020202020204" pitchFamily="34" charset="0"/>
                <a:ea typeface="DM Serif Display"/>
                <a:cs typeface="Arial" panose="020B0604020202020204" pitchFamily="34" charset="0"/>
                <a:sym typeface="DM Serif Display"/>
                <a:rtl/>
              </a:rPr>
              <a:t>واحد ها کارگاه حلقه ی ارتباطی یا چرخه ارتباط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Arial" panose="020B0604020202020204" pitchFamily="34" charset="0"/>
                <a:ea typeface="DM Serif Display"/>
                <a:cs typeface="Arial" panose="020B0604020202020204" pitchFamily="34" charset="0"/>
                <a:sym typeface="DM Serif Display"/>
                <a:rtl/>
              </a:rPr>
              <a:t> (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Arial" panose="020B0604020202020204" pitchFamily="34" charset="0"/>
                <a:ea typeface="DM Serif Display"/>
                <a:cs typeface="Arial" panose="020B0604020202020204" pitchFamily="34" charset="0"/>
                <a:sym typeface="DM Serif Display"/>
                <a:rtl/>
              </a:rPr>
              <a:t>COMMUNICATION LOOP)</a:t>
            </a:r>
            <a: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Arial" panose="020B0604020202020204" pitchFamily="34" charset="0"/>
                <a:ea typeface="DM Serif Display"/>
                <a:cs typeface="Arial" panose="020B0604020202020204" pitchFamily="34" charset="0"/>
                <a:sym typeface="DM Serif Display"/>
                <a:rtl/>
              </a:rPr>
              <a:t> برگزارشود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DM Serif Display"/>
                <a:cs typeface="Arial" panose="020B0604020202020204" pitchFamily="34" charset="0"/>
                <a:sym typeface="DM Serif Display"/>
                <a:rtl/>
              </a:rPr>
              <a:t>آن ها سه اصل طلایی را تثبیت کردن: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DM Serif Display"/>
                <a:cs typeface="Arial" panose="020B0604020202020204" pitchFamily="34" charset="0"/>
                <a:sym typeface="DM Serif Display"/>
                <a:rtl/>
              </a:rPr>
              <a:t>1_ شفاف بگو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DM Serif Display"/>
                <a:cs typeface="Arial" panose="020B0604020202020204" pitchFamily="34" charset="0"/>
                <a:sym typeface="DM Serif Display"/>
                <a:rtl/>
              </a:rPr>
              <a:t>2_ با احترام رفتار کن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DM Serif Display"/>
                <a:cs typeface="Arial" panose="020B0604020202020204" pitchFamily="34" charset="0"/>
                <a:sym typeface="DM Serif Display"/>
                <a:rtl/>
              </a:rPr>
              <a:t>3_ در تنش، مکث کن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DM Serif Display"/>
                <a:cs typeface="Arial" panose="020B0604020202020204" pitchFamily="34" charset="0"/>
                <a:sym typeface="DM Serif Display"/>
                <a:rtl/>
              </a:rPr>
              <a:t>نتیجه؟   کاهش 38 درصدی خطاهای انسانی 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DM Serif Display"/>
              <a:cs typeface="Arial" panose="020B0604020202020204" pitchFamily="34" charset="0"/>
              <a:sym typeface="DM Serif Display"/>
              <a:rtl/>
            </a:endParaRP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DM Serif Display"/>
                <a:cs typeface="Arial" panose="020B0604020202020204" pitchFamily="34" charset="0"/>
                <a:sym typeface="DM Serif Display"/>
                <a:rtl/>
              </a:rPr>
              <a:t>ظرف شش ماه.</a:t>
            </a:r>
            <a:r>
              <a: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                             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5523D0D-DC06-8C95-DE67-B446277C9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561" y="4914900"/>
            <a:ext cx="4369698" cy="3505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" name="Graphic 27" descr="Bullseye">
            <a:extLst>
              <a:ext uri="{FF2B5EF4-FFF2-40B4-BE49-F238E27FC236}">
                <a16:creationId xmlns:a16="http://schemas.microsoft.com/office/drawing/2014/main" id="{F6D0AC89-CB62-9099-D2DE-B71630B7B7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877800" y="4000500"/>
            <a:ext cx="914400" cy="914400"/>
          </a:xfrm>
          <a:prstGeom prst="rect">
            <a:avLst/>
          </a:prstGeom>
        </p:spPr>
      </p:pic>
      <p:sp>
        <p:nvSpPr>
          <p:cNvPr id="29" name="Double Brace 28">
            <a:extLst>
              <a:ext uri="{FF2B5EF4-FFF2-40B4-BE49-F238E27FC236}">
                <a16:creationId xmlns:a16="http://schemas.microsoft.com/office/drawing/2014/main" id="{F0F7C967-35E9-DDF0-DA20-0836C84FA9B9}"/>
              </a:ext>
            </a:extLst>
          </p:cNvPr>
          <p:cNvSpPr/>
          <p:nvPr/>
        </p:nvSpPr>
        <p:spPr>
          <a:xfrm>
            <a:off x="6248400" y="5105400"/>
            <a:ext cx="5715000" cy="2362200"/>
          </a:xfrm>
          <a:prstGeom prst="bracePair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8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468549-9804-2604-4AE9-3BC2E6157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2DA6767-B71C-53E8-D614-E74409D44F44}"/>
              </a:ext>
            </a:extLst>
          </p:cNvPr>
          <p:cNvSpPr/>
          <p:nvPr/>
        </p:nvSpPr>
        <p:spPr>
          <a:xfrm>
            <a:off x="-228600" y="0"/>
            <a:ext cx="187021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B1CF1319-7DC3-DDE8-A198-CB98A92CC691}"/>
              </a:ext>
            </a:extLst>
          </p:cNvPr>
          <p:cNvGrpSpPr/>
          <p:nvPr/>
        </p:nvGrpSpPr>
        <p:grpSpPr>
          <a:xfrm>
            <a:off x="707644" y="258774"/>
            <a:ext cx="17092564" cy="9397815"/>
            <a:chOff x="-45168" y="-38100"/>
            <a:chExt cx="4651735" cy="24751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C5D8F53-056A-E1C7-C99F-550953A8E032}"/>
                </a:ext>
              </a:extLst>
            </p:cNvPr>
            <p:cNvSpPr/>
            <p:nvPr/>
          </p:nvSpPr>
          <p:spPr>
            <a:xfrm>
              <a:off x="-45168" y="0"/>
              <a:ext cx="4651735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551903E2-F4D8-DF3B-9C59-D8AB9D39BDEF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0AFFF75B-89FE-5BF5-5A34-F8EEA113592D}"/>
              </a:ext>
            </a:extLst>
          </p:cNvPr>
          <p:cNvSpPr txBox="1"/>
          <p:nvPr/>
        </p:nvSpPr>
        <p:spPr>
          <a:xfrm>
            <a:off x="487791" y="372262"/>
            <a:ext cx="16866728" cy="897694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625F8F1A-0E7A-04B4-BF65-FE98B3000329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E51C3B8B-CF6F-E795-2BA9-49230E51A0E5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A71A0207-6590-619B-A546-AC171B0F909D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B359881-CBB1-7D2E-7903-983819ECC3A4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F69A69FF-CC18-91D0-87FE-AEE54AAABA24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D2BE180F-94F7-7506-F2F4-19A1E8539E9F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021D1F9-35E1-E462-37FD-E015875A2A58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D9DDFEF1-E34F-D58E-4D4A-BEAEBDF3606F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F196203E-F275-641E-964B-981266A074F2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BD79EB2F-1A3E-6665-6CFE-1E683580D4AF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C411BCB0-B300-ABB3-76C2-430938A8A9B7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649E3194-2604-D5BF-F667-A823B3664E92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19E007C5-B4DE-C583-CD94-347B6A5E8128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9F8EDB04-8E6B-6009-8CF9-9783AE43C73D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5030A688-54D1-85B6-1E05-28E308D3DFBE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4303D0D3-7D3F-B272-64DF-94875CFB7E7B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28">
            <a:extLst>
              <a:ext uri="{FF2B5EF4-FFF2-40B4-BE49-F238E27FC236}">
                <a16:creationId xmlns:a16="http://schemas.microsoft.com/office/drawing/2014/main" id="{842B0F9A-4468-4B70-5BA1-CEF1364AB807}"/>
              </a:ext>
            </a:extLst>
          </p:cNvPr>
          <p:cNvGrpSpPr/>
          <p:nvPr/>
        </p:nvGrpSpPr>
        <p:grpSpPr>
          <a:xfrm>
            <a:off x="2751562" y="1171351"/>
            <a:ext cx="11269238" cy="1092596"/>
            <a:chOff x="0" y="0"/>
            <a:chExt cx="8954770" cy="1410186"/>
          </a:xfrm>
        </p:grpSpPr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1E68ECA1-FB68-C8BE-A156-F642A1F09CCB}"/>
                </a:ext>
              </a:extLst>
            </p:cNvPr>
            <p:cNvSpPr/>
            <p:nvPr/>
          </p:nvSpPr>
          <p:spPr>
            <a:xfrm>
              <a:off x="50800" y="40170"/>
              <a:ext cx="8853170" cy="1326674"/>
            </a:xfrm>
            <a:custGeom>
              <a:avLst/>
              <a:gdLst/>
              <a:ahLst/>
              <a:cxnLst/>
              <a:rect l="l" t="t" r="r" b="b"/>
              <a:pathLst>
                <a:path w="8853170" h="1326674">
                  <a:moveTo>
                    <a:pt x="0" y="723064"/>
                  </a:moveTo>
                  <a:cubicBezTo>
                    <a:pt x="0" y="723064"/>
                    <a:pt x="1270" y="718835"/>
                    <a:pt x="1270" y="716721"/>
                  </a:cubicBezTo>
                  <a:cubicBezTo>
                    <a:pt x="2540" y="714607"/>
                    <a:pt x="3810" y="711436"/>
                    <a:pt x="3810" y="711436"/>
                  </a:cubicBezTo>
                  <a:cubicBezTo>
                    <a:pt x="3810" y="711436"/>
                    <a:pt x="5080" y="707207"/>
                    <a:pt x="6350" y="705093"/>
                  </a:cubicBezTo>
                  <a:cubicBezTo>
                    <a:pt x="7620" y="704036"/>
                    <a:pt x="8890" y="699807"/>
                    <a:pt x="8890" y="699807"/>
                  </a:cubicBezTo>
                  <a:cubicBezTo>
                    <a:pt x="10160" y="699807"/>
                    <a:pt x="12700" y="696636"/>
                    <a:pt x="13970" y="695579"/>
                  </a:cubicBezTo>
                  <a:cubicBezTo>
                    <a:pt x="15240" y="693465"/>
                    <a:pt x="19050" y="690293"/>
                    <a:pt x="19050" y="690293"/>
                  </a:cubicBezTo>
                  <a:cubicBezTo>
                    <a:pt x="19050" y="690293"/>
                    <a:pt x="22860" y="688179"/>
                    <a:pt x="24130" y="687122"/>
                  </a:cubicBezTo>
                  <a:cubicBezTo>
                    <a:pt x="26670" y="686065"/>
                    <a:pt x="30480" y="682894"/>
                    <a:pt x="30480" y="682894"/>
                  </a:cubicBezTo>
                  <a:cubicBezTo>
                    <a:pt x="30480" y="682894"/>
                    <a:pt x="34290" y="681837"/>
                    <a:pt x="36830" y="680779"/>
                  </a:cubicBezTo>
                  <a:cubicBezTo>
                    <a:pt x="39370" y="679722"/>
                    <a:pt x="40640" y="679722"/>
                    <a:pt x="43180" y="678665"/>
                  </a:cubicBezTo>
                  <a:cubicBezTo>
                    <a:pt x="52070" y="674437"/>
                    <a:pt x="69850" y="659637"/>
                    <a:pt x="90170" y="651180"/>
                  </a:cubicBezTo>
                  <a:cubicBezTo>
                    <a:pt x="123190" y="637438"/>
                    <a:pt x="177800" y="627924"/>
                    <a:pt x="229870" y="617353"/>
                  </a:cubicBezTo>
                  <a:cubicBezTo>
                    <a:pt x="295910" y="603610"/>
                    <a:pt x="405130" y="585639"/>
                    <a:pt x="455930" y="579297"/>
                  </a:cubicBezTo>
                  <a:cubicBezTo>
                    <a:pt x="482600" y="575068"/>
                    <a:pt x="514350" y="574011"/>
                    <a:pt x="515620" y="571897"/>
                  </a:cubicBezTo>
                  <a:cubicBezTo>
                    <a:pt x="515620" y="571897"/>
                    <a:pt x="514350" y="567669"/>
                    <a:pt x="514350" y="565554"/>
                  </a:cubicBezTo>
                  <a:cubicBezTo>
                    <a:pt x="513080" y="563440"/>
                    <a:pt x="513080" y="560269"/>
                    <a:pt x="513080" y="559212"/>
                  </a:cubicBezTo>
                  <a:cubicBezTo>
                    <a:pt x="513080" y="559212"/>
                    <a:pt x="513080" y="556040"/>
                    <a:pt x="513080" y="553926"/>
                  </a:cubicBezTo>
                  <a:cubicBezTo>
                    <a:pt x="513080" y="551812"/>
                    <a:pt x="514350" y="547584"/>
                    <a:pt x="514350" y="547584"/>
                  </a:cubicBezTo>
                  <a:cubicBezTo>
                    <a:pt x="514350" y="547584"/>
                    <a:pt x="515620" y="543355"/>
                    <a:pt x="516890" y="542298"/>
                  </a:cubicBezTo>
                  <a:cubicBezTo>
                    <a:pt x="516890" y="540184"/>
                    <a:pt x="518160" y="535955"/>
                    <a:pt x="518160" y="535955"/>
                  </a:cubicBezTo>
                  <a:cubicBezTo>
                    <a:pt x="518160" y="535955"/>
                    <a:pt x="520700" y="532784"/>
                    <a:pt x="521970" y="530670"/>
                  </a:cubicBezTo>
                  <a:cubicBezTo>
                    <a:pt x="524510" y="529613"/>
                    <a:pt x="527050" y="525384"/>
                    <a:pt x="527050" y="525384"/>
                  </a:cubicBezTo>
                  <a:cubicBezTo>
                    <a:pt x="527050" y="525384"/>
                    <a:pt x="529590" y="523270"/>
                    <a:pt x="532130" y="521156"/>
                  </a:cubicBezTo>
                  <a:cubicBezTo>
                    <a:pt x="533400" y="520099"/>
                    <a:pt x="537210" y="517984"/>
                    <a:pt x="537210" y="516927"/>
                  </a:cubicBezTo>
                  <a:cubicBezTo>
                    <a:pt x="537210" y="516927"/>
                    <a:pt x="541020" y="515870"/>
                    <a:pt x="543560" y="514813"/>
                  </a:cubicBezTo>
                  <a:cubicBezTo>
                    <a:pt x="546100" y="513756"/>
                    <a:pt x="549910" y="511642"/>
                    <a:pt x="549910" y="511642"/>
                  </a:cubicBezTo>
                  <a:cubicBezTo>
                    <a:pt x="549910" y="511642"/>
                    <a:pt x="554990" y="510585"/>
                    <a:pt x="556260" y="509528"/>
                  </a:cubicBezTo>
                  <a:cubicBezTo>
                    <a:pt x="558800" y="509528"/>
                    <a:pt x="563880" y="508470"/>
                    <a:pt x="563880" y="508470"/>
                  </a:cubicBezTo>
                  <a:cubicBezTo>
                    <a:pt x="563880" y="508470"/>
                    <a:pt x="612140" y="504242"/>
                    <a:pt x="631190" y="502128"/>
                  </a:cubicBezTo>
                  <a:cubicBezTo>
                    <a:pt x="647700" y="501071"/>
                    <a:pt x="670560" y="501071"/>
                    <a:pt x="674370" y="496842"/>
                  </a:cubicBezTo>
                  <a:cubicBezTo>
                    <a:pt x="675640" y="495785"/>
                    <a:pt x="673100" y="493671"/>
                    <a:pt x="671830" y="491557"/>
                  </a:cubicBezTo>
                  <a:cubicBezTo>
                    <a:pt x="671830" y="489442"/>
                    <a:pt x="669290" y="486271"/>
                    <a:pt x="669290" y="485214"/>
                  </a:cubicBezTo>
                  <a:cubicBezTo>
                    <a:pt x="669290" y="485214"/>
                    <a:pt x="669290" y="482043"/>
                    <a:pt x="669290" y="479928"/>
                  </a:cubicBezTo>
                  <a:cubicBezTo>
                    <a:pt x="669290" y="477814"/>
                    <a:pt x="669290" y="473586"/>
                    <a:pt x="669290" y="473586"/>
                  </a:cubicBezTo>
                  <a:cubicBezTo>
                    <a:pt x="669290" y="473586"/>
                    <a:pt x="669290" y="469357"/>
                    <a:pt x="670560" y="467243"/>
                  </a:cubicBezTo>
                  <a:cubicBezTo>
                    <a:pt x="670560" y="465129"/>
                    <a:pt x="671830" y="461958"/>
                    <a:pt x="671830" y="460900"/>
                  </a:cubicBezTo>
                  <a:cubicBezTo>
                    <a:pt x="671830" y="460900"/>
                    <a:pt x="674370" y="456672"/>
                    <a:pt x="674370" y="455615"/>
                  </a:cubicBezTo>
                  <a:cubicBezTo>
                    <a:pt x="673100" y="453501"/>
                    <a:pt x="593090" y="449272"/>
                    <a:pt x="593090" y="449272"/>
                  </a:cubicBezTo>
                  <a:cubicBezTo>
                    <a:pt x="593090" y="450329"/>
                    <a:pt x="588010" y="450329"/>
                    <a:pt x="585470" y="450329"/>
                  </a:cubicBezTo>
                  <a:cubicBezTo>
                    <a:pt x="582930" y="450329"/>
                    <a:pt x="579120" y="450329"/>
                    <a:pt x="577850" y="450329"/>
                  </a:cubicBezTo>
                  <a:cubicBezTo>
                    <a:pt x="577850" y="450329"/>
                    <a:pt x="574040" y="450329"/>
                    <a:pt x="571500" y="449272"/>
                  </a:cubicBezTo>
                  <a:cubicBezTo>
                    <a:pt x="568960" y="449272"/>
                    <a:pt x="563880" y="448215"/>
                    <a:pt x="563880" y="448215"/>
                  </a:cubicBezTo>
                  <a:cubicBezTo>
                    <a:pt x="563880" y="448215"/>
                    <a:pt x="560070" y="447158"/>
                    <a:pt x="557530" y="446101"/>
                  </a:cubicBezTo>
                  <a:cubicBezTo>
                    <a:pt x="554990" y="445044"/>
                    <a:pt x="551180" y="443987"/>
                    <a:pt x="551180" y="443987"/>
                  </a:cubicBezTo>
                  <a:cubicBezTo>
                    <a:pt x="551180" y="443987"/>
                    <a:pt x="547370" y="440815"/>
                    <a:pt x="544830" y="439758"/>
                  </a:cubicBezTo>
                  <a:cubicBezTo>
                    <a:pt x="543560" y="438701"/>
                    <a:pt x="539750" y="436587"/>
                    <a:pt x="539750" y="436587"/>
                  </a:cubicBezTo>
                  <a:cubicBezTo>
                    <a:pt x="539750" y="435530"/>
                    <a:pt x="535940" y="433416"/>
                    <a:pt x="534670" y="431301"/>
                  </a:cubicBezTo>
                  <a:cubicBezTo>
                    <a:pt x="533400" y="430244"/>
                    <a:pt x="530860" y="427073"/>
                    <a:pt x="529590" y="427073"/>
                  </a:cubicBezTo>
                  <a:cubicBezTo>
                    <a:pt x="529590" y="426016"/>
                    <a:pt x="528320" y="422844"/>
                    <a:pt x="527050" y="420730"/>
                  </a:cubicBezTo>
                  <a:cubicBezTo>
                    <a:pt x="525780" y="419673"/>
                    <a:pt x="524510" y="415445"/>
                    <a:pt x="524510" y="415445"/>
                  </a:cubicBezTo>
                  <a:cubicBezTo>
                    <a:pt x="524510" y="415445"/>
                    <a:pt x="523240" y="411216"/>
                    <a:pt x="523240" y="409102"/>
                  </a:cubicBezTo>
                  <a:cubicBezTo>
                    <a:pt x="521970" y="408045"/>
                    <a:pt x="521970" y="403816"/>
                    <a:pt x="521970" y="403816"/>
                  </a:cubicBezTo>
                  <a:cubicBezTo>
                    <a:pt x="521970" y="403816"/>
                    <a:pt x="521970" y="399588"/>
                    <a:pt x="521970" y="397474"/>
                  </a:cubicBezTo>
                  <a:cubicBezTo>
                    <a:pt x="521970" y="395360"/>
                    <a:pt x="521970" y="391131"/>
                    <a:pt x="521970" y="391131"/>
                  </a:cubicBezTo>
                  <a:cubicBezTo>
                    <a:pt x="521970" y="391131"/>
                    <a:pt x="523240" y="387960"/>
                    <a:pt x="524510" y="385846"/>
                  </a:cubicBezTo>
                  <a:cubicBezTo>
                    <a:pt x="525780" y="383731"/>
                    <a:pt x="527050" y="379503"/>
                    <a:pt x="527050" y="379503"/>
                  </a:cubicBezTo>
                  <a:cubicBezTo>
                    <a:pt x="527050" y="379503"/>
                    <a:pt x="529590" y="376332"/>
                    <a:pt x="530860" y="374217"/>
                  </a:cubicBezTo>
                  <a:cubicBezTo>
                    <a:pt x="532130" y="373160"/>
                    <a:pt x="533400" y="369989"/>
                    <a:pt x="534670" y="369989"/>
                  </a:cubicBezTo>
                  <a:cubicBezTo>
                    <a:pt x="534670" y="369989"/>
                    <a:pt x="534670" y="369989"/>
                    <a:pt x="534670" y="368932"/>
                  </a:cubicBezTo>
                  <a:cubicBezTo>
                    <a:pt x="534670" y="368932"/>
                    <a:pt x="537210" y="366818"/>
                    <a:pt x="539750" y="364703"/>
                  </a:cubicBezTo>
                  <a:cubicBezTo>
                    <a:pt x="541020" y="363646"/>
                    <a:pt x="544830" y="360475"/>
                    <a:pt x="544830" y="360475"/>
                  </a:cubicBezTo>
                  <a:cubicBezTo>
                    <a:pt x="544830" y="360475"/>
                    <a:pt x="548640" y="358361"/>
                    <a:pt x="549910" y="357304"/>
                  </a:cubicBezTo>
                  <a:cubicBezTo>
                    <a:pt x="552450" y="356246"/>
                    <a:pt x="556260" y="354132"/>
                    <a:pt x="556260" y="354132"/>
                  </a:cubicBezTo>
                  <a:cubicBezTo>
                    <a:pt x="556260" y="354132"/>
                    <a:pt x="561340" y="353075"/>
                    <a:pt x="563880" y="353075"/>
                  </a:cubicBezTo>
                  <a:cubicBezTo>
                    <a:pt x="566420" y="352018"/>
                    <a:pt x="567690" y="352018"/>
                    <a:pt x="570230" y="350961"/>
                  </a:cubicBezTo>
                  <a:cubicBezTo>
                    <a:pt x="577850" y="348847"/>
                    <a:pt x="589280" y="346732"/>
                    <a:pt x="603250" y="344618"/>
                  </a:cubicBezTo>
                  <a:cubicBezTo>
                    <a:pt x="631190" y="339333"/>
                    <a:pt x="681990" y="331933"/>
                    <a:pt x="727710" y="325590"/>
                  </a:cubicBezTo>
                  <a:cubicBezTo>
                    <a:pt x="786130" y="318190"/>
                    <a:pt x="900430" y="303391"/>
                    <a:pt x="924560" y="300220"/>
                  </a:cubicBezTo>
                  <a:cubicBezTo>
                    <a:pt x="930910" y="299162"/>
                    <a:pt x="935990" y="299162"/>
                    <a:pt x="935990" y="299162"/>
                  </a:cubicBezTo>
                  <a:cubicBezTo>
                    <a:pt x="935990" y="298105"/>
                    <a:pt x="932180" y="298105"/>
                    <a:pt x="932180" y="298105"/>
                  </a:cubicBezTo>
                  <a:cubicBezTo>
                    <a:pt x="932180" y="298105"/>
                    <a:pt x="928370" y="297048"/>
                    <a:pt x="925830" y="295991"/>
                  </a:cubicBezTo>
                  <a:cubicBezTo>
                    <a:pt x="923290" y="295991"/>
                    <a:pt x="919480" y="293877"/>
                    <a:pt x="918210" y="293877"/>
                  </a:cubicBezTo>
                  <a:cubicBezTo>
                    <a:pt x="918210" y="293877"/>
                    <a:pt x="914400" y="291763"/>
                    <a:pt x="913130" y="290706"/>
                  </a:cubicBezTo>
                  <a:cubicBezTo>
                    <a:pt x="910590" y="289648"/>
                    <a:pt x="906780" y="287534"/>
                    <a:pt x="906780" y="287534"/>
                  </a:cubicBezTo>
                  <a:cubicBezTo>
                    <a:pt x="906780" y="287534"/>
                    <a:pt x="902970" y="284363"/>
                    <a:pt x="901700" y="283306"/>
                  </a:cubicBezTo>
                  <a:cubicBezTo>
                    <a:pt x="900430" y="281192"/>
                    <a:pt x="896620" y="278020"/>
                    <a:pt x="896620" y="278020"/>
                  </a:cubicBezTo>
                  <a:cubicBezTo>
                    <a:pt x="896620" y="278020"/>
                    <a:pt x="894080" y="274849"/>
                    <a:pt x="892810" y="272735"/>
                  </a:cubicBezTo>
                  <a:cubicBezTo>
                    <a:pt x="891540" y="270620"/>
                    <a:pt x="890270" y="267449"/>
                    <a:pt x="890270" y="267449"/>
                  </a:cubicBezTo>
                  <a:cubicBezTo>
                    <a:pt x="890270" y="267449"/>
                    <a:pt x="889000" y="263221"/>
                    <a:pt x="887730" y="261106"/>
                  </a:cubicBezTo>
                  <a:cubicBezTo>
                    <a:pt x="887730" y="260049"/>
                    <a:pt x="886460" y="255821"/>
                    <a:pt x="886460" y="255821"/>
                  </a:cubicBezTo>
                  <a:cubicBezTo>
                    <a:pt x="886460" y="255821"/>
                    <a:pt x="886460" y="251592"/>
                    <a:pt x="886460" y="249478"/>
                  </a:cubicBezTo>
                  <a:cubicBezTo>
                    <a:pt x="886460" y="247364"/>
                    <a:pt x="886460" y="243136"/>
                    <a:pt x="886460" y="243136"/>
                  </a:cubicBezTo>
                  <a:cubicBezTo>
                    <a:pt x="886460" y="243136"/>
                    <a:pt x="887730" y="238907"/>
                    <a:pt x="887730" y="237850"/>
                  </a:cubicBezTo>
                  <a:cubicBezTo>
                    <a:pt x="887730" y="235736"/>
                    <a:pt x="889000" y="231507"/>
                    <a:pt x="889000" y="231507"/>
                  </a:cubicBezTo>
                  <a:cubicBezTo>
                    <a:pt x="889000" y="231507"/>
                    <a:pt x="891540" y="228336"/>
                    <a:pt x="892810" y="226222"/>
                  </a:cubicBezTo>
                  <a:cubicBezTo>
                    <a:pt x="894080" y="224108"/>
                    <a:pt x="896620" y="220936"/>
                    <a:pt x="896620" y="220936"/>
                  </a:cubicBezTo>
                  <a:cubicBezTo>
                    <a:pt x="896620" y="220936"/>
                    <a:pt x="899160" y="217765"/>
                    <a:pt x="900430" y="215651"/>
                  </a:cubicBezTo>
                  <a:cubicBezTo>
                    <a:pt x="902970" y="214594"/>
                    <a:pt x="905510" y="211422"/>
                    <a:pt x="905510" y="211422"/>
                  </a:cubicBezTo>
                  <a:cubicBezTo>
                    <a:pt x="905510" y="211422"/>
                    <a:pt x="909320" y="209308"/>
                    <a:pt x="911860" y="208251"/>
                  </a:cubicBezTo>
                  <a:cubicBezTo>
                    <a:pt x="913130" y="207194"/>
                    <a:pt x="918210" y="204023"/>
                    <a:pt x="918210" y="204023"/>
                  </a:cubicBezTo>
                  <a:cubicBezTo>
                    <a:pt x="918210" y="204023"/>
                    <a:pt x="922020" y="202965"/>
                    <a:pt x="924560" y="201908"/>
                  </a:cubicBezTo>
                  <a:cubicBezTo>
                    <a:pt x="927100" y="200851"/>
                    <a:pt x="930910" y="199794"/>
                    <a:pt x="930910" y="199794"/>
                  </a:cubicBezTo>
                  <a:cubicBezTo>
                    <a:pt x="930910" y="199794"/>
                    <a:pt x="935990" y="199794"/>
                    <a:pt x="938530" y="198737"/>
                  </a:cubicBezTo>
                  <a:cubicBezTo>
                    <a:pt x="941070" y="198737"/>
                    <a:pt x="946150" y="198737"/>
                    <a:pt x="946150" y="198737"/>
                  </a:cubicBezTo>
                  <a:cubicBezTo>
                    <a:pt x="946150" y="198737"/>
                    <a:pt x="1057910" y="199794"/>
                    <a:pt x="1102360" y="199794"/>
                  </a:cubicBezTo>
                  <a:cubicBezTo>
                    <a:pt x="1135380" y="199794"/>
                    <a:pt x="1154430" y="199794"/>
                    <a:pt x="1188720" y="198737"/>
                  </a:cubicBezTo>
                  <a:cubicBezTo>
                    <a:pt x="1242060" y="197680"/>
                    <a:pt x="1322070" y="196623"/>
                    <a:pt x="1393190" y="194509"/>
                  </a:cubicBezTo>
                  <a:cubicBezTo>
                    <a:pt x="1473200" y="193451"/>
                    <a:pt x="1644650" y="191337"/>
                    <a:pt x="1644650" y="189223"/>
                  </a:cubicBezTo>
                  <a:cubicBezTo>
                    <a:pt x="1644650" y="186052"/>
                    <a:pt x="1529080" y="183937"/>
                    <a:pt x="1452880" y="178652"/>
                  </a:cubicBezTo>
                  <a:cubicBezTo>
                    <a:pt x="1339850" y="170195"/>
                    <a:pt x="1029970" y="137425"/>
                    <a:pt x="1028700" y="137425"/>
                  </a:cubicBezTo>
                  <a:cubicBezTo>
                    <a:pt x="1028700" y="137425"/>
                    <a:pt x="1023620" y="136367"/>
                    <a:pt x="1021080" y="136367"/>
                  </a:cubicBezTo>
                  <a:cubicBezTo>
                    <a:pt x="1018540" y="136367"/>
                    <a:pt x="1013460" y="136367"/>
                    <a:pt x="1013460" y="136367"/>
                  </a:cubicBezTo>
                  <a:cubicBezTo>
                    <a:pt x="1013460" y="136367"/>
                    <a:pt x="1008380" y="135310"/>
                    <a:pt x="1005840" y="135310"/>
                  </a:cubicBezTo>
                  <a:cubicBezTo>
                    <a:pt x="1004570" y="134253"/>
                    <a:pt x="999490" y="133196"/>
                    <a:pt x="999490" y="133196"/>
                  </a:cubicBezTo>
                  <a:cubicBezTo>
                    <a:pt x="999490" y="133196"/>
                    <a:pt x="994410" y="131082"/>
                    <a:pt x="991870" y="130025"/>
                  </a:cubicBezTo>
                  <a:cubicBezTo>
                    <a:pt x="990600" y="128968"/>
                    <a:pt x="985520" y="126853"/>
                    <a:pt x="985520" y="126853"/>
                  </a:cubicBezTo>
                  <a:cubicBezTo>
                    <a:pt x="985520" y="126853"/>
                    <a:pt x="981710" y="124739"/>
                    <a:pt x="980440" y="122625"/>
                  </a:cubicBezTo>
                  <a:cubicBezTo>
                    <a:pt x="977900" y="121568"/>
                    <a:pt x="974090" y="118397"/>
                    <a:pt x="974090" y="118397"/>
                  </a:cubicBezTo>
                  <a:cubicBezTo>
                    <a:pt x="974090" y="118397"/>
                    <a:pt x="971550" y="115225"/>
                    <a:pt x="970280" y="113111"/>
                  </a:cubicBezTo>
                  <a:cubicBezTo>
                    <a:pt x="969010" y="110997"/>
                    <a:pt x="966470" y="107825"/>
                    <a:pt x="966470" y="107825"/>
                  </a:cubicBezTo>
                  <a:cubicBezTo>
                    <a:pt x="966470" y="107825"/>
                    <a:pt x="963930" y="103597"/>
                    <a:pt x="963930" y="101483"/>
                  </a:cubicBezTo>
                  <a:cubicBezTo>
                    <a:pt x="962660" y="100426"/>
                    <a:pt x="961390" y="96197"/>
                    <a:pt x="961390" y="96197"/>
                  </a:cubicBezTo>
                  <a:cubicBezTo>
                    <a:pt x="961390" y="96197"/>
                    <a:pt x="960120" y="91969"/>
                    <a:pt x="960120" y="89855"/>
                  </a:cubicBezTo>
                  <a:cubicBezTo>
                    <a:pt x="960120" y="87740"/>
                    <a:pt x="958850" y="83512"/>
                    <a:pt x="958850" y="83512"/>
                  </a:cubicBezTo>
                  <a:cubicBezTo>
                    <a:pt x="958850" y="83512"/>
                    <a:pt x="960120" y="79283"/>
                    <a:pt x="960120" y="77169"/>
                  </a:cubicBezTo>
                  <a:cubicBezTo>
                    <a:pt x="961390" y="75055"/>
                    <a:pt x="961390" y="70827"/>
                    <a:pt x="961390" y="70827"/>
                  </a:cubicBezTo>
                  <a:cubicBezTo>
                    <a:pt x="961390" y="70827"/>
                    <a:pt x="963930" y="66598"/>
                    <a:pt x="963930" y="64484"/>
                  </a:cubicBezTo>
                  <a:cubicBezTo>
                    <a:pt x="965200" y="63427"/>
                    <a:pt x="967740" y="59198"/>
                    <a:pt x="967740" y="59198"/>
                  </a:cubicBezTo>
                  <a:cubicBezTo>
                    <a:pt x="967740" y="59198"/>
                    <a:pt x="970280" y="56027"/>
                    <a:pt x="971550" y="53913"/>
                  </a:cubicBezTo>
                  <a:cubicBezTo>
                    <a:pt x="972820" y="51799"/>
                    <a:pt x="976630" y="48627"/>
                    <a:pt x="976630" y="48627"/>
                  </a:cubicBezTo>
                  <a:cubicBezTo>
                    <a:pt x="976630" y="48627"/>
                    <a:pt x="980440" y="45456"/>
                    <a:pt x="981710" y="44399"/>
                  </a:cubicBezTo>
                  <a:cubicBezTo>
                    <a:pt x="984250" y="43342"/>
                    <a:pt x="988060" y="40170"/>
                    <a:pt x="988060" y="40170"/>
                  </a:cubicBezTo>
                  <a:cubicBezTo>
                    <a:pt x="988060" y="40170"/>
                    <a:pt x="991870" y="38056"/>
                    <a:pt x="994410" y="38056"/>
                  </a:cubicBezTo>
                  <a:cubicBezTo>
                    <a:pt x="996950" y="36999"/>
                    <a:pt x="1002030" y="34885"/>
                    <a:pt x="1002030" y="34885"/>
                  </a:cubicBezTo>
                  <a:cubicBezTo>
                    <a:pt x="1002030" y="34885"/>
                    <a:pt x="1007110" y="33828"/>
                    <a:pt x="1009650" y="33828"/>
                  </a:cubicBezTo>
                  <a:cubicBezTo>
                    <a:pt x="1010920" y="32771"/>
                    <a:pt x="1012190" y="32771"/>
                    <a:pt x="1016000" y="31713"/>
                  </a:cubicBezTo>
                  <a:cubicBezTo>
                    <a:pt x="1028700" y="29599"/>
                    <a:pt x="1070610" y="23257"/>
                    <a:pt x="1101090" y="20085"/>
                  </a:cubicBezTo>
                  <a:cubicBezTo>
                    <a:pt x="1136650" y="15857"/>
                    <a:pt x="1178560" y="11628"/>
                    <a:pt x="1220470" y="9514"/>
                  </a:cubicBezTo>
                  <a:cubicBezTo>
                    <a:pt x="1264920" y="6343"/>
                    <a:pt x="1309370" y="3171"/>
                    <a:pt x="1360170" y="2114"/>
                  </a:cubicBezTo>
                  <a:cubicBezTo>
                    <a:pt x="1422400" y="0"/>
                    <a:pt x="1489710" y="2114"/>
                    <a:pt x="1564640" y="2114"/>
                  </a:cubicBezTo>
                  <a:cubicBezTo>
                    <a:pt x="1658620" y="2114"/>
                    <a:pt x="1761490" y="2114"/>
                    <a:pt x="1882140" y="2114"/>
                  </a:cubicBezTo>
                  <a:cubicBezTo>
                    <a:pt x="2042160" y="2114"/>
                    <a:pt x="2265680" y="2114"/>
                    <a:pt x="2443480" y="3171"/>
                  </a:cubicBezTo>
                  <a:cubicBezTo>
                    <a:pt x="2603500" y="3171"/>
                    <a:pt x="2754630" y="4229"/>
                    <a:pt x="2903220" y="5286"/>
                  </a:cubicBezTo>
                  <a:cubicBezTo>
                    <a:pt x="3044190" y="6343"/>
                    <a:pt x="3164840" y="7400"/>
                    <a:pt x="3313430" y="9514"/>
                  </a:cubicBezTo>
                  <a:cubicBezTo>
                    <a:pt x="3493770" y="11628"/>
                    <a:pt x="3709670" y="16914"/>
                    <a:pt x="3906520" y="20085"/>
                  </a:cubicBezTo>
                  <a:cubicBezTo>
                    <a:pt x="4100830" y="22199"/>
                    <a:pt x="4301490" y="22199"/>
                    <a:pt x="4489450" y="25371"/>
                  </a:cubicBezTo>
                  <a:cubicBezTo>
                    <a:pt x="4665980" y="28542"/>
                    <a:pt x="4815840" y="32771"/>
                    <a:pt x="5001260" y="39113"/>
                  </a:cubicBezTo>
                  <a:cubicBezTo>
                    <a:pt x="5219700" y="46513"/>
                    <a:pt x="5495290" y="59198"/>
                    <a:pt x="5715000" y="69769"/>
                  </a:cubicBezTo>
                  <a:cubicBezTo>
                    <a:pt x="5902960" y="79283"/>
                    <a:pt x="6162040" y="93026"/>
                    <a:pt x="6238240" y="96197"/>
                  </a:cubicBezTo>
                  <a:cubicBezTo>
                    <a:pt x="6259830" y="97254"/>
                    <a:pt x="6261100" y="96197"/>
                    <a:pt x="6280150" y="97254"/>
                  </a:cubicBezTo>
                  <a:cubicBezTo>
                    <a:pt x="6319520" y="97254"/>
                    <a:pt x="6413500" y="99369"/>
                    <a:pt x="6464300" y="99369"/>
                  </a:cubicBezTo>
                  <a:cubicBezTo>
                    <a:pt x="6498590" y="99369"/>
                    <a:pt x="6551930" y="98311"/>
                    <a:pt x="6551930" y="98311"/>
                  </a:cubicBezTo>
                  <a:cubicBezTo>
                    <a:pt x="6551930" y="98311"/>
                    <a:pt x="6557010" y="99369"/>
                    <a:pt x="6559550" y="99369"/>
                  </a:cubicBezTo>
                  <a:cubicBezTo>
                    <a:pt x="6560820" y="99369"/>
                    <a:pt x="6565900" y="100426"/>
                    <a:pt x="6565900" y="100426"/>
                  </a:cubicBezTo>
                  <a:cubicBezTo>
                    <a:pt x="6565900" y="100426"/>
                    <a:pt x="6570980" y="101483"/>
                    <a:pt x="6572250" y="102540"/>
                  </a:cubicBezTo>
                  <a:cubicBezTo>
                    <a:pt x="6574790" y="103597"/>
                    <a:pt x="6579870" y="104654"/>
                    <a:pt x="6579870" y="104654"/>
                  </a:cubicBezTo>
                  <a:cubicBezTo>
                    <a:pt x="6579870" y="104654"/>
                    <a:pt x="6583680" y="106768"/>
                    <a:pt x="6584950" y="107825"/>
                  </a:cubicBezTo>
                  <a:cubicBezTo>
                    <a:pt x="6587490" y="109940"/>
                    <a:pt x="6591300" y="112054"/>
                    <a:pt x="6591300" y="112054"/>
                  </a:cubicBezTo>
                  <a:cubicBezTo>
                    <a:pt x="6591300" y="112054"/>
                    <a:pt x="6593840" y="115225"/>
                    <a:pt x="6596380" y="116282"/>
                  </a:cubicBezTo>
                  <a:cubicBezTo>
                    <a:pt x="6597650" y="117339"/>
                    <a:pt x="6600190" y="120511"/>
                    <a:pt x="6600190" y="120511"/>
                  </a:cubicBezTo>
                  <a:cubicBezTo>
                    <a:pt x="6600190" y="120511"/>
                    <a:pt x="6600190" y="122625"/>
                    <a:pt x="6602730" y="123682"/>
                  </a:cubicBezTo>
                  <a:cubicBezTo>
                    <a:pt x="6619240" y="133196"/>
                    <a:pt x="6911340" y="152224"/>
                    <a:pt x="7058660" y="169138"/>
                  </a:cubicBezTo>
                  <a:cubicBezTo>
                    <a:pt x="7197090" y="184995"/>
                    <a:pt x="7325360" y="201908"/>
                    <a:pt x="7459980" y="223051"/>
                  </a:cubicBezTo>
                  <a:cubicBezTo>
                    <a:pt x="7597140" y="243136"/>
                    <a:pt x="7790180" y="272735"/>
                    <a:pt x="7872730" y="291763"/>
                  </a:cubicBezTo>
                  <a:cubicBezTo>
                    <a:pt x="7909560" y="299162"/>
                    <a:pt x="7951470" y="313962"/>
                    <a:pt x="7951470" y="313962"/>
                  </a:cubicBezTo>
                  <a:cubicBezTo>
                    <a:pt x="7951470" y="313962"/>
                    <a:pt x="7956550" y="315019"/>
                    <a:pt x="7959090" y="315019"/>
                  </a:cubicBezTo>
                  <a:cubicBezTo>
                    <a:pt x="7961630" y="315019"/>
                    <a:pt x="7966710" y="315019"/>
                    <a:pt x="7966710" y="315019"/>
                  </a:cubicBezTo>
                  <a:cubicBezTo>
                    <a:pt x="7966710" y="315019"/>
                    <a:pt x="7970520" y="317133"/>
                    <a:pt x="7973060" y="317133"/>
                  </a:cubicBezTo>
                  <a:cubicBezTo>
                    <a:pt x="7975600" y="318190"/>
                    <a:pt x="7980680" y="319248"/>
                    <a:pt x="7980680" y="319248"/>
                  </a:cubicBezTo>
                  <a:cubicBezTo>
                    <a:pt x="7980680" y="319248"/>
                    <a:pt x="7984490" y="321362"/>
                    <a:pt x="7985760" y="322419"/>
                  </a:cubicBezTo>
                  <a:cubicBezTo>
                    <a:pt x="7988300" y="323476"/>
                    <a:pt x="7992110" y="325590"/>
                    <a:pt x="7992110" y="325590"/>
                  </a:cubicBezTo>
                  <a:cubicBezTo>
                    <a:pt x="7992110" y="325590"/>
                    <a:pt x="7995920" y="328762"/>
                    <a:pt x="7997190" y="330876"/>
                  </a:cubicBezTo>
                  <a:cubicBezTo>
                    <a:pt x="7998460" y="331933"/>
                    <a:pt x="8002270" y="335104"/>
                    <a:pt x="8002270" y="335104"/>
                  </a:cubicBezTo>
                  <a:cubicBezTo>
                    <a:pt x="8002270" y="335104"/>
                    <a:pt x="8004810" y="338276"/>
                    <a:pt x="8006080" y="340390"/>
                  </a:cubicBezTo>
                  <a:cubicBezTo>
                    <a:pt x="8007350" y="341447"/>
                    <a:pt x="8009890" y="345675"/>
                    <a:pt x="8009890" y="345675"/>
                  </a:cubicBezTo>
                  <a:cubicBezTo>
                    <a:pt x="8009890" y="345675"/>
                    <a:pt x="8011160" y="348847"/>
                    <a:pt x="8011160" y="350961"/>
                  </a:cubicBezTo>
                  <a:cubicBezTo>
                    <a:pt x="8012430" y="353075"/>
                    <a:pt x="8013700" y="357304"/>
                    <a:pt x="8013700" y="357304"/>
                  </a:cubicBezTo>
                  <a:cubicBezTo>
                    <a:pt x="8013700" y="357304"/>
                    <a:pt x="8013700" y="361532"/>
                    <a:pt x="8013700" y="363646"/>
                  </a:cubicBezTo>
                  <a:cubicBezTo>
                    <a:pt x="8013700" y="364703"/>
                    <a:pt x="8013700" y="368932"/>
                    <a:pt x="8013700" y="368932"/>
                  </a:cubicBezTo>
                  <a:cubicBezTo>
                    <a:pt x="8013700" y="368932"/>
                    <a:pt x="8012430" y="371046"/>
                    <a:pt x="8012430" y="372103"/>
                  </a:cubicBezTo>
                  <a:cubicBezTo>
                    <a:pt x="8016240" y="376332"/>
                    <a:pt x="8046720" y="376332"/>
                    <a:pt x="8073390" y="378446"/>
                  </a:cubicBezTo>
                  <a:cubicBezTo>
                    <a:pt x="8122920" y="383731"/>
                    <a:pt x="8227060" y="395360"/>
                    <a:pt x="8285480" y="399588"/>
                  </a:cubicBezTo>
                  <a:cubicBezTo>
                    <a:pt x="8327390" y="403816"/>
                    <a:pt x="8360410" y="403816"/>
                    <a:pt x="8394700" y="406988"/>
                  </a:cubicBezTo>
                  <a:cubicBezTo>
                    <a:pt x="8422640" y="410159"/>
                    <a:pt x="8462010" y="416502"/>
                    <a:pt x="8473440" y="417559"/>
                  </a:cubicBezTo>
                  <a:cubicBezTo>
                    <a:pt x="8477250" y="418616"/>
                    <a:pt x="8478520" y="418616"/>
                    <a:pt x="8481060" y="419673"/>
                  </a:cubicBezTo>
                  <a:cubicBezTo>
                    <a:pt x="8483600" y="419673"/>
                    <a:pt x="8488680" y="420730"/>
                    <a:pt x="8488680" y="420730"/>
                  </a:cubicBezTo>
                  <a:cubicBezTo>
                    <a:pt x="8488680" y="420730"/>
                    <a:pt x="8493760" y="422844"/>
                    <a:pt x="8496300" y="422844"/>
                  </a:cubicBezTo>
                  <a:cubicBezTo>
                    <a:pt x="8497570" y="423902"/>
                    <a:pt x="8502650" y="426016"/>
                    <a:pt x="8502650" y="426016"/>
                  </a:cubicBezTo>
                  <a:cubicBezTo>
                    <a:pt x="8502650" y="426016"/>
                    <a:pt x="8506460" y="429187"/>
                    <a:pt x="8509000" y="430244"/>
                  </a:cubicBezTo>
                  <a:cubicBezTo>
                    <a:pt x="8510270" y="431301"/>
                    <a:pt x="8514080" y="434473"/>
                    <a:pt x="8514080" y="434473"/>
                  </a:cubicBezTo>
                  <a:cubicBezTo>
                    <a:pt x="8514080" y="434473"/>
                    <a:pt x="8517890" y="437644"/>
                    <a:pt x="8519160" y="438701"/>
                  </a:cubicBezTo>
                  <a:cubicBezTo>
                    <a:pt x="8520430" y="440815"/>
                    <a:pt x="8522970" y="443987"/>
                    <a:pt x="8522970" y="443987"/>
                  </a:cubicBezTo>
                  <a:cubicBezTo>
                    <a:pt x="8524240" y="443987"/>
                    <a:pt x="8525510" y="448215"/>
                    <a:pt x="8526780" y="450329"/>
                  </a:cubicBezTo>
                  <a:cubicBezTo>
                    <a:pt x="8528050" y="452443"/>
                    <a:pt x="8529320" y="455615"/>
                    <a:pt x="8529320" y="455615"/>
                  </a:cubicBezTo>
                  <a:cubicBezTo>
                    <a:pt x="8529320" y="455615"/>
                    <a:pt x="8530590" y="459843"/>
                    <a:pt x="8530590" y="461958"/>
                  </a:cubicBezTo>
                  <a:cubicBezTo>
                    <a:pt x="8530590" y="464072"/>
                    <a:pt x="8531860" y="468300"/>
                    <a:pt x="8531860" y="468300"/>
                  </a:cubicBezTo>
                  <a:cubicBezTo>
                    <a:pt x="8531860" y="468300"/>
                    <a:pt x="8531860" y="472529"/>
                    <a:pt x="8531860" y="474643"/>
                  </a:cubicBezTo>
                  <a:cubicBezTo>
                    <a:pt x="8530590" y="476757"/>
                    <a:pt x="8530590" y="480985"/>
                    <a:pt x="8530590" y="480985"/>
                  </a:cubicBezTo>
                  <a:cubicBezTo>
                    <a:pt x="8530590" y="480985"/>
                    <a:pt x="8529320" y="485214"/>
                    <a:pt x="8528050" y="487328"/>
                  </a:cubicBezTo>
                  <a:cubicBezTo>
                    <a:pt x="8528050" y="489442"/>
                    <a:pt x="8525510" y="492614"/>
                    <a:pt x="8525510" y="492614"/>
                  </a:cubicBezTo>
                  <a:cubicBezTo>
                    <a:pt x="8525510" y="493671"/>
                    <a:pt x="8522970" y="496842"/>
                    <a:pt x="8521700" y="498956"/>
                  </a:cubicBezTo>
                  <a:cubicBezTo>
                    <a:pt x="8520430" y="500014"/>
                    <a:pt x="8517890" y="504242"/>
                    <a:pt x="8517890" y="504242"/>
                  </a:cubicBezTo>
                  <a:cubicBezTo>
                    <a:pt x="8517890" y="504242"/>
                    <a:pt x="8514080" y="506356"/>
                    <a:pt x="8512810" y="508470"/>
                  </a:cubicBezTo>
                  <a:cubicBezTo>
                    <a:pt x="8510270" y="509528"/>
                    <a:pt x="8506460" y="512699"/>
                    <a:pt x="8506460" y="512699"/>
                  </a:cubicBezTo>
                  <a:cubicBezTo>
                    <a:pt x="8506460" y="512699"/>
                    <a:pt x="8502650" y="514813"/>
                    <a:pt x="8500110" y="515870"/>
                  </a:cubicBezTo>
                  <a:cubicBezTo>
                    <a:pt x="8497570" y="516927"/>
                    <a:pt x="8493760" y="519042"/>
                    <a:pt x="8493760" y="519042"/>
                  </a:cubicBezTo>
                  <a:cubicBezTo>
                    <a:pt x="8493760" y="519042"/>
                    <a:pt x="8488680" y="520099"/>
                    <a:pt x="8486140" y="521156"/>
                  </a:cubicBezTo>
                  <a:cubicBezTo>
                    <a:pt x="8483600" y="521156"/>
                    <a:pt x="8478520" y="522213"/>
                    <a:pt x="8478520" y="522213"/>
                  </a:cubicBezTo>
                  <a:cubicBezTo>
                    <a:pt x="8478520" y="522213"/>
                    <a:pt x="8473440" y="522213"/>
                    <a:pt x="8470900" y="522213"/>
                  </a:cubicBezTo>
                  <a:cubicBezTo>
                    <a:pt x="8468360" y="523270"/>
                    <a:pt x="8463280" y="523270"/>
                    <a:pt x="8463280" y="523270"/>
                  </a:cubicBezTo>
                  <a:cubicBezTo>
                    <a:pt x="8463280" y="523270"/>
                    <a:pt x="8202930" y="538070"/>
                    <a:pt x="8152130" y="539127"/>
                  </a:cubicBezTo>
                  <a:cubicBezTo>
                    <a:pt x="8135620" y="540184"/>
                    <a:pt x="8119110" y="539127"/>
                    <a:pt x="8119110" y="539127"/>
                  </a:cubicBezTo>
                  <a:cubicBezTo>
                    <a:pt x="8119110" y="540184"/>
                    <a:pt x="8140700" y="540184"/>
                    <a:pt x="8157210" y="540184"/>
                  </a:cubicBezTo>
                  <a:cubicBezTo>
                    <a:pt x="8185150" y="541241"/>
                    <a:pt x="8241030" y="541241"/>
                    <a:pt x="8277860" y="541241"/>
                  </a:cubicBezTo>
                  <a:cubicBezTo>
                    <a:pt x="8307070" y="541241"/>
                    <a:pt x="8337550" y="541241"/>
                    <a:pt x="8359140" y="540184"/>
                  </a:cubicBezTo>
                  <a:cubicBezTo>
                    <a:pt x="8373110" y="540184"/>
                    <a:pt x="8393430" y="539127"/>
                    <a:pt x="8393430" y="539127"/>
                  </a:cubicBezTo>
                  <a:cubicBezTo>
                    <a:pt x="8393430" y="539127"/>
                    <a:pt x="8398510" y="540184"/>
                    <a:pt x="8401050" y="540184"/>
                  </a:cubicBezTo>
                  <a:cubicBezTo>
                    <a:pt x="8403590" y="540184"/>
                    <a:pt x="8408670" y="541241"/>
                    <a:pt x="8408670" y="541241"/>
                  </a:cubicBezTo>
                  <a:cubicBezTo>
                    <a:pt x="8408670" y="541241"/>
                    <a:pt x="8412480" y="542298"/>
                    <a:pt x="8415020" y="543355"/>
                  </a:cubicBezTo>
                  <a:cubicBezTo>
                    <a:pt x="8417560" y="544412"/>
                    <a:pt x="8422640" y="545469"/>
                    <a:pt x="8422640" y="545469"/>
                  </a:cubicBezTo>
                  <a:cubicBezTo>
                    <a:pt x="8422640" y="545469"/>
                    <a:pt x="8426450" y="548641"/>
                    <a:pt x="8428990" y="549698"/>
                  </a:cubicBezTo>
                  <a:cubicBezTo>
                    <a:pt x="8430260" y="550755"/>
                    <a:pt x="8434070" y="552869"/>
                    <a:pt x="8435340" y="552869"/>
                  </a:cubicBezTo>
                  <a:cubicBezTo>
                    <a:pt x="8435340" y="552869"/>
                    <a:pt x="8437880" y="556040"/>
                    <a:pt x="8439150" y="558155"/>
                  </a:cubicBezTo>
                  <a:cubicBezTo>
                    <a:pt x="8441690" y="559212"/>
                    <a:pt x="8444230" y="562383"/>
                    <a:pt x="8444230" y="562383"/>
                  </a:cubicBezTo>
                  <a:cubicBezTo>
                    <a:pt x="8444230" y="562383"/>
                    <a:pt x="8446770" y="566611"/>
                    <a:pt x="8448040" y="568726"/>
                  </a:cubicBezTo>
                  <a:cubicBezTo>
                    <a:pt x="8449310" y="569783"/>
                    <a:pt x="8451850" y="574011"/>
                    <a:pt x="8451850" y="574011"/>
                  </a:cubicBezTo>
                  <a:cubicBezTo>
                    <a:pt x="8451850" y="574011"/>
                    <a:pt x="8453120" y="578240"/>
                    <a:pt x="8453120" y="580354"/>
                  </a:cubicBezTo>
                  <a:cubicBezTo>
                    <a:pt x="8453120" y="582468"/>
                    <a:pt x="8454390" y="585639"/>
                    <a:pt x="8454390" y="586697"/>
                  </a:cubicBezTo>
                  <a:cubicBezTo>
                    <a:pt x="8454390" y="586697"/>
                    <a:pt x="8454390" y="590925"/>
                    <a:pt x="8454390" y="591982"/>
                  </a:cubicBezTo>
                  <a:cubicBezTo>
                    <a:pt x="8454390" y="594096"/>
                    <a:pt x="8454390" y="598325"/>
                    <a:pt x="8454390" y="598325"/>
                  </a:cubicBezTo>
                  <a:cubicBezTo>
                    <a:pt x="8455660" y="598325"/>
                    <a:pt x="8462010" y="599382"/>
                    <a:pt x="8462010" y="599382"/>
                  </a:cubicBezTo>
                  <a:cubicBezTo>
                    <a:pt x="8462010" y="599382"/>
                    <a:pt x="8467090" y="600439"/>
                    <a:pt x="8469630" y="601496"/>
                  </a:cubicBezTo>
                  <a:cubicBezTo>
                    <a:pt x="8470900" y="602553"/>
                    <a:pt x="8475980" y="603610"/>
                    <a:pt x="8475980" y="603610"/>
                  </a:cubicBezTo>
                  <a:cubicBezTo>
                    <a:pt x="8475980" y="603610"/>
                    <a:pt x="8479790" y="605725"/>
                    <a:pt x="8482330" y="606782"/>
                  </a:cubicBezTo>
                  <a:cubicBezTo>
                    <a:pt x="8483600" y="608896"/>
                    <a:pt x="8488680" y="611010"/>
                    <a:pt x="8488680" y="611010"/>
                  </a:cubicBezTo>
                  <a:cubicBezTo>
                    <a:pt x="8488680" y="611010"/>
                    <a:pt x="8491220" y="614181"/>
                    <a:pt x="8493760" y="615239"/>
                  </a:cubicBezTo>
                  <a:cubicBezTo>
                    <a:pt x="8495030" y="617353"/>
                    <a:pt x="8497570" y="620524"/>
                    <a:pt x="8497570" y="620524"/>
                  </a:cubicBezTo>
                  <a:cubicBezTo>
                    <a:pt x="8497570" y="620524"/>
                    <a:pt x="8500110" y="623695"/>
                    <a:pt x="8501380" y="625810"/>
                  </a:cubicBezTo>
                  <a:cubicBezTo>
                    <a:pt x="8502650" y="627924"/>
                    <a:pt x="8505190" y="631095"/>
                    <a:pt x="8505190" y="631095"/>
                  </a:cubicBezTo>
                  <a:cubicBezTo>
                    <a:pt x="8505190" y="631095"/>
                    <a:pt x="8506460" y="635324"/>
                    <a:pt x="8506460" y="637438"/>
                  </a:cubicBezTo>
                  <a:cubicBezTo>
                    <a:pt x="8507730" y="639552"/>
                    <a:pt x="8507730" y="642723"/>
                    <a:pt x="8507730" y="642723"/>
                  </a:cubicBezTo>
                  <a:cubicBezTo>
                    <a:pt x="8507730" y="643781"/>
                    <a:pt x="8507730" y="646952"/>
                    <a:pt x="8507730" y="649066"/>
                  </a:cubicBezTo>
                  <a:cubicBezTo>
                    <a:pt x="8507730" y="651180"/>
                    <a:pt x="8507730" y="655409"/>
                    <a:pt x="8507730" y="655409"/>
                  </a:cubicBezTo>
                  <a:cubicBezTo>
                    <a:pt x="8507730" y="655409"/>
                    <a:pt x="8506460" y="659637"/>
                    <a:pt x="8506460" y="661751"/>
                  </a:cubicBezTo>
                  <a:cubicBezTo>
                    <a:pt x="8505190" y="663866"/>
                    <a:pt x="8505190" y="667037"/>
                    <a:pt x="8503920" y="668094"/>
                  </a:cubicBezTo>
                  <a:cubicBezTo>
                    <a:pt x="8503920" y="668094"/>
                    <a:pt x="8502650" y="671265"/>
                    <a:pt x="8501380" y="673380"/>
                  </a:cubicBezTo>
                  <a:cubicBezTo>
                    <a:pt x="8500110" y="674437"/>
                    <a:pt x="8497570" y="678665"/>
                    <a:pt x="8497570" y="678665"/>
                  </a:cubicBezTo>
                  <a:cubicBezTo>
                    <a:pt x="8497570" y="678665"/>
                    <a:pt x="8493760" y="681837"/>
                    <a:pt x="8492490" y="682894"/>
                  </a:cubicBezTo>
                  <a:cubicBezTo>
                    <a:pt x="8491220" y="685008"/>
                    <a:pt x="8487410" y="688179"/>
                    <a:pt x="8487410" y="688179"/>
                  </a:cubicBezTo>
                  <a:cubicBezTo>
                    <a:pt x="8487410" y="688179"/>
                    <a:pt x="8483600" y="690293"/>
                    <a:pt x="8481060" y="691351"/>
                  </a:cubicBezTo>
                  <a:cubicBezTo>
                    <a:pt x="8479790" y="692408"/>
                    <a:pt x="8475980" y="694522"/>
                    <a:pt x="8474710" y="694522"/>
                  </a:cubicBezTo>
                  <a:cubicBezTo>
                    <a:pt x="8474710" y="694522"/>
                    <a:pt x="8470900" y="696636"/>
                    <a:pt x="8468360" y="696636"/>
                  </a:cubicBezTo>
                  <a:cubicBezTo>
                    <a:pt x="8465820" y="697693"/>
                    <a:pt x="8462010" y="698750"/>
                    <a:pt x="8460740" y="698750"/>
                  </a:cubicBezTo>
                  <a:cubicBezTo>
                    <a:pt x="8460740" y="698750"/>
                    <a:pt x="8456930" y="699807"/>
                    <a:pt x="8454390" y="699807"/>
                  </a:cubicBezTo>
                  <a:cubicBezTo>
                    <a:pt x="8451850" y="699807"/>
                    <a:pt x="8446770" y="700865"/>
                    <a:pt x="8446770" y="700865"/>
                  </a:cubicBezTo>
                  <a:cubicBezTo>
                    <a:pt x="8446770" y="700865"/>
                    <a:pt x="8413750" y="698750"/>
                    <a:pt x="8393430" y="698750"/>
                  </a:cubicBezTo>
                  <a:cubicBezTo>
                    <a:pt x="8364220" y="697693"/>
                    <a:pt x="8308340" y="696636"/>
                    <a:pt x="8290560" y="695579"/>
                  </a:cubicBezTo>
                  <a:cubicBezTo>
                    <a:pt x="8282940" y="695579"/>
                    <a:pt x="8276590" y="695579"/>
                    <a:pt x="8276590" y="695579"/>
                  </a:cubicBezTo>
                  <a:cubicBezTo>
                    <a:pt x="8276590" y="695579"/>
                    <a:pt x="8277860" y="696636"/>
                    <a:pt x="8277860" y="696636"/>
                  </a:cubicBezTo>
                  <a:cubicBezTo>
                    <a:pt x="8277860" y="696636"/>
                    <a:pt x="8281670" y="699807"/>
                    <a:pt x="8282940" y="700865"/>
                  </a:cubicBezTo>
                  <a:cubicBezTo>
                    <a:pt x="8284210" y="702979"/>
                    <a:pt x="8288020" y="705093"/>
                    <a:pt x="8288020" y="706150"/>
                  </a:cubicBezTo>
                  <a:cubicBezTo>
                    <a:pt x="8288020" y="706150"/>
                    <a:pt x="8290560" y="709321"/>
                    <a:pt x="8291830" y="711436"/>
                  </a:cubicBezTo>
                  <a:cubicBezTo>
                    <a:pt x="8293100" y="712493"/>
                    <a:pt x="8295640" y="716721"/>
                    <a:pt x="8295640" y="716721"/>
                  </a:cubicBezTo>
                  <a:cubicBezTo>
                    <a:pt x="8295640" y="716721"/>
                    <a:pt x="8296910" y="720950"/>
                    <a:pt x="8296910" y="722007"/>
                  </a:cubicBezTo>
                  <a:cubicBezTo>
                    <a:pt x="8298180" y="724121"/>
                    <a:pt x="8298180" y="728349"/>
                    <a:pt x="8298180" y="728349"/>
                  </a:cubicBezTo>
                  <a:cubicBezTo>
                    <a:pt x="8298180" y="728349"/>
                    <a:pt x="8298180" y="728349"/>
                    <a:pt x="8299450" y="728349"/>
                  </a:cubicBezTo>
                  <a:cubicBezTo>
                    <a:pt x="8299450" y="728349"/>
                    <a:pt x="8299450" y="732578"/>
                    <a:pt x="8299450" y="734692"/>
                  </a:cubicBezTo>
                  <a:cubicBezTo>
                    <a:pt x="8299450" y="736806"/>
                    <a:pt x="8299450" y="741035"/>
                    <a:pt x="8299450" y="741035"/>
                  </a:cubicBezTo>
                  <a:cubicBezTo>
                    <a:pt x="8299450" y="741035"/>
                    <a:pt x="8298180" y="745263"/>
                    <a:pt x="8296910" y="746320"/>
                  </a:cubicBezTo>
                  <a:cubicBezTo>
                    <a:pt x="8296910" y="748435"/>
                    <a:pt x="8295640" y="752663"/>
                    <a:pt x="8295640" y="752663"/>
                  </a:cubicBezTo>
                  <a:cubicBezTo>
                    <a:pt x="8295640" y="752663"/>
                    <a:pt x="8293100" y="756891"/>
                    <a:pt x="8291830" y="757949"/>
                  </a:cubicBezTo>
                  <a:cubicBezTo>
                    <a:pt x="8290560" y="760063"/>
                    <a:pt x="8289290" y="763234"/>
                    <a:pt x="8289290" y="764291"/>
                  </a:cubicBezTo>
                  <a:cubicBezTo>
                    <a:pt x="8289290" y="764291"/>
                    <a:pt x="8285480" y="767462"/>
                    <a:pt x="8284210" y="768520"/>
                  </a:cubicBezTo>
                  <a:cubicBezTo>
                    <a:pt x="8282940" y="769577"/>
                    <a:pt x="8279130" y="772748"/>
                    <a:pt x="8279130" y="772748"/>
                  </a:cubicBezTo>
                  <a:cubicBezTo>
                    <a:pt x="8279130" y="772748"/>
                    <a:pt x="8275320" y="775919"/>
                    <a:pt x="8272780" y="776976"/>
                  </a:cubicBezTo>
                  <a:cubicBezTo>
                    <a:pt x="8271510" y="778034"/>
                    <a:pt x="8267700" y="780148"/>
                    <a:pt x="8267700" y="780148"/>
                  </a:cubicBezTo>
                  <a:cubicBezTo>
                    <a:pt x="8266430" y="780148"/>
                    <a:pt x="8262620" y="782262"/>
                    <a:pt x="8260080" y="782262"/>
                  </a:cubicBezTo>
                  <a:cubicBezTo>
                    <a:pt x="8257540" y="783319"/>
                    <a:pt x="8253730" y="784376"/>
                    <a:pt x="8253730" y="784376"/>
                  </a:cubicBezTo>
                  <a:cubicBezTo>
                    <a:pt x="8253730" y="784376"/>
                    <a:pt x="8248650" y="785433"/>
                    <a:pt x="8246110" y="785433"/>
                  </a:cubicBezTo>
                  <a:cubicBezTo>
                    <a:pt x="8243570" y="785433"/>
                    <a:pt x="8238490" y="786490"/>
                    <a:pt x="8238490" y="786490"/>
                  </a:cubicBezTo>
                  <a:cubicBezTo>
                    <a:pt x="8238490" y="786490"/>
                    <a:pt x="8202930" y="785433"/>
                    <a:pt x="8181340" y="785433"/>
                  </a:cubicBezTo>
                  <a:cubicBezTo>
                    <a:pt x="8149590" y="784376"/>
                    <a:pt x="8110220" y="784376"/>
                    <a:pt x="8068310" y="784376"/>
                  </a:cubicBezTo>
                  <a:cubicBezTo>
                    <a:pt x="8017510" y="784376"/>
                    <a:pt x="7937500" y="786490"/>
                    <a:pt x="7895590" y="787548"/>
                  </a:cubicBezTo>
                  <a:cubicBezTo>
                    <a:pt x="7872730" y="787548"/>
                    <a:pt x="7849870" y="785433"/>
                    <a:pt x="7842250" y="788605"/>
                  </a:cubicBezTo>
                  <a:cubicBezTo>
                    <a:pt x="7839710" y="789662"/>
                    <a:pt x="7839710" y="790719"/>
                    <a:pt x="7838440" y="791776"/>
                  </a:cubicBezTo>
                  <a:cubicBezTo>
                    <a:pt x="7837170" y="793890"/>
                    <a:pt x="7833360" y="797062"/>
                    <a:pt x="7833360" y="797062"/>
                  </a:cubicBezTo>
                  <a:cubicBezTo>
                    <a:pt x="7833360" y="797062"/>
                    <a:pt x="7828280" y="799176"/>
                    <a:pt x="7827010" y="800233"/>
                  </a:cubicBezTo>
                  <a:cubicBezTo>
                    <a:pt x="7824470" y="801290"/>
                    <a:pt x="7820660" y="802347"/>
                    <a:pt x="7820660" y="803404"/>
                  </a:cubicBezTo>
                  <a:cubicBezTo>
                    <a:pt x="7823200" y="811861"/>
                    <a:pt x="8055610" y="817147"/>
                    <a:pt x="8163560" y="824547"/>
                  </a:cubicBezTo>
                  <a:cubicBezTo>
                    <a:pt x="8261350" y="830889"/>
                    <a:pt x="8357870" y="839346"/>
                    <a:pt x="8441690" y="843575"/>
                  </a:cubicBezTo>
                  <a:cubicBezTo>
                    <a:pt x="8509000" y="847803"/>
                    <a:pt x="8573770" y="850974"/>
                    <a:pt x="8625840" y="852031"/>
                  </a:cubicBezTo>
                  <a:cubicBezTo>
                    <a:pt x="8663940" y="854146"/>
                    <a:pt x="8695690" y="852031"/>
                    <a:pt x="8724900" y="854146"/>
                  </a:cubicBezTo>
                  <a:cubicBezTo>
                    <a:pt x="8747760" y="856260"/>
                    <a:pt x="8778240" y="861545"/>
                    <a:pt x="8787130" y="861545"/>
                  </a:cubicBezTo>
                  <a:cubicBezTo>
                    <a:pt x="8789670" y="862602"/>
                    <a:pt x="8792210" y="861545"/>
                    <a:pt x="8792210" y="861545"/>
                  </a:cubicBezTo>
                  <a:cubicBezTo>
                    <a:pt x="8792210" y="861545"/>
                    <a:pt x="8797290" y="862602"/>
                    <a:pt x="8799830" y="862602"/>
                  </a:cubicBezTo>
                  <a:cubicBezTo>
                    <a:pt x="8802370" y="863660"/>
                    <a:pt x="8807450" y="863660"/>
                    <a:pt x="8807450" y="863660"/>
                  </a:cubicBezTo>
                  <a:cubicBezTo>
                    <a:pt x="8807450" y="863660"/>
                    <a:pt x="8812530" y="865774"/>
                    <a:pt x="8813800" y="865774"/>
                  </a:cubicBezTo>
                  <a:cubicBezTo>
                    <a:pt x="8816340" y="866831"/>
                    <a:pt x="8821420" y="868945"/>
                    <a:pt x="8821420" y="868945"/>
                  </a:cubicBezTo>
                  <a:cubicBezTo>
                    <a:pt x="8821420" y="868945"/>
                    <a:pt x="8825230" y="871059"/>
                    <a:pt x="8827770" y="872116"/>
                  </a:cubicBezTo>
                  <a:cubicBezTo>
                    <a:pt x="8829040" y="873174"/>
                    <a:pt x="8832850" y="876345"/>
                    <a:pt x="8832850" y="876345"/>
                  </a:cubicBezTo>
                  <a:cubicBezTo>
                    <a:pt x="8834120" y="876345"/>
                    <a:pt x="8836660" y="879516"/>
                    <a:pt x="8837930" y="880573"/>
                  </a:cubicBezTo>
                  <a:cubicBezTo>
                    <a:pt x="8840470" y="882688"/>
                    <a:pt x="8843010" y="885859"/>
                    <a:pt x="8843010" y="885859"/>
                  </a:cubicBezTo>
                  <a:cubicBezTo>
                    <a:pt x="8843010" y="885859"/>
                    <a:pt x="8845550" y="889030"/>
                    <a:pt x="8846820" y="891144"/>
                  </a:cubicBezTo>
                  <a:cubicBezTo>
                    <a:pt x="8848090" y="893259"/>
                    <a:pt x="8849360" y="896430"/>
                    <a:pt x="8849360" y="897487"/>
                  </a:cubicBezTo>
                  <a:cubicBezTo>
                    <a:pt x="8849360" y="897487"/>
                    <a:pt x="8850630" y="900659"/>
                    <a:pt x="8851900" y="902773"/>
                  </a:cubicBezTo>
                  <a:cubicBezTo>
                    <a:pt x="8851900" y="904887"/>
                    <a:pt x="8853170" y="909115"/>
                    <a:pt x="8853170" y="909115"/>
                  </a:cubicBezTo>
                  <a:cubicBezTo>
                    <a:pt x="8853170" y="909115"/>
                    <a:pt x="8853170" y="913344"/>
                    <a:pt x="8853170" y="915458"/>
                  </a:cubicBezTo>
                  <a:cubicBezTo>
                    <a:pt x="8853170" y="917572"/>
                    <a:pt x="8851900" y="921801"/>
                    <a:pt x="8851900" y="921801"/>
                  </a:cubicBezTo>
                  <a:cubicBezTo>
                    <a:pt x="8851900" y="921801"/>
                    <a:pt x="8850630" y="926029"/>
                    <a:pt x="8850630" y="928143"/>
                  </a:cubicBezTo>
                  <a:cubicBezTo>
                    <a:pt x="8849360" y="930257"/>
                    <a:pt x="8848090" y="933429"/>
                    <a:pt x="8848090" y="934486"/>
                  </a:cubicBezTo>
                  <a:cubicBezTo>
                    <a:pt x="8848090" y="934486"/>
                    <a:pt x="8845550" y="937657"/>
                    <a:pt x="8844280" y="939772"/>
                  </a:cubicBezTo>
                  <a:cubicBezTo>
                    <a:pt x="8843010" y="940829"/>
                    <a:pt x="8840470" y="945057"/>
                    <a:pt x="8840470" y="945057"/>
                  </a:cubicBezTo>
                  <a:cubicBezTo>
                    <a:pt x="8840470" y="945057"/>
                    <a:pt x="8837930" y="948228"/>
                    <a:pt x="8835390" y="949286"/>
                  </a:cubicBezTo>
                  <a:cubicBezTo>
                    <a:pt x="8834120" y="951400"/>
                    <a:pt x="8830310" y="953514"/>
                    <a:pt x="8830310" y="954571"/>
                  </a:cubicBezTo>
                  <a:cubicBezTo>
                    <a:pt x="8830310" y="954571"/>
                    <a:pt x="8826500" y="956685"/>
                    <a:pt x="8823960" y="957742"/>
                  </a:cubicBezTo>
                  <a:cubicBezTo>
                    <a:pt x="8822690" y="958800"/>
                    <a:pt x="8817610" y="960914"/>
                    <a:pt x="8817610" y="960914"/>
                  </a:cubicBezTo>
                  <a:cubicBezTo>
                    <a:pt x="8817610" y="960914"/>
                    <a:pt x="8813800" y="961971"/>
                    <a:pt x="8811260" y="963028"/>
                  </a:cubicBezTo>
                  <a:cubicBezTo>
                    <a:pt x="8808720" y="964085"/>
                    <a:pt x="8803640" y="965142"/>
                    <a:pt x="8803640" y="965142"/>
                  </a:cubicBezTo>
                  <a:cubicBezTo>
                    <a:pt x="8803640" y="965142"/>
                    <a:pt x="8798560" y="965142"/>
                    <a:pt x="8796020" y="965142"/>
                  </a:cubicBezTo>
                  <a:cubicBezTo>
                    <a:pt x="8793480" y="966199"/>
                    <a:pt x="8788400" y="966199"/>
                    <a:pt x="8788400" y="966199"/>
                  </a:cubicBezTo>
                  <a:cubicBezTo>
                    <a:pt x="8788400" y="966199"/>
                    <a:pt x="8519160" y="971485"/>
                    <a:pt x="8404860" y="971485"/>
                  </a:cubicBezTo>
                  <a:cubicBezTo>
                    <a:pt x="8313420" y="970428"/>
                    <a:pt x="8158480" y="963028"/>
                    <a:pt x="8158480" y="967256"/>
                  </a:cubicBezTo>
                  <a:cubicBezTo>
                    <a:pt x="8158480" y="970428"/>
                    <a:pt x="8295640" y="977828"/>
                    <a:pt x="8322310" y="988399"/>
                  </a:cubicBezTo>
                  <a:cubicBezTo>
                    <a:pt x="8332470" y="992627"/>
                    <a:pt x="8336280" y="1000027"/>
                    <a:pt x="8341360" y="1002141"/>
                  </a:cubicBezTo>
                  <a:cubicBezTo>
                    <a:pt x="8343900" y="1003198"/>
                    <a:pt x="8345170" y="1003198"/>
                    <a:pt x="8347710" y="1004255"/>
                  </a:cubicBezTo>
                  <a:cubicBezTo>
                    <a:pt x="8350250" y="1004255"/>
                    <a:pt x="8354060" y="1005312"/>
                    <a:pt x="8354060" y="1005312"/>
                  </a:cubicBezTo>
                  <a:cubicBezTo>
                    <a:pt x="8354060" y="1005312"/>
                    <a:pt x="8359140" y="1007427"/>
                    <a:pt x="8360410" y="1008484"/>
                  </a:cubicBezTo>
                  <a:cubicBezTo>
                    <a:pt x="8362950" y="1009541"/>
                    <a:pt x="8366760" y="1011655"/>
                    <a:pt x="8366760" y="1011655"/>
                  </a:cubicBezTo>
                  <a:cubicBezTo>
                    <a:pt x="8366760" y="1011655"/>
                    <a:pt x="8370570" y="1013769"/>
                    <a:pt x="8371840" y="1014826"/>
                  </a:cubicBezTo>
                  <a:cubicBezTo>
                    <a:pt x="8374380" y="1016941"/>
                    <a:pt x="8376920" y="1019055"/>
                    <a:pt x="8376920" y="1019055"/>
                  </a:cubicBezTo>
                  <a:cubicBezTo>
                    <a:pt x="8376920" y="1019055"/>
                    <a:pt x="8379460" y="1022226"/>
                    <a:pt x="8380730" y="1024340"/>
                  </a:cubicBezTo>
                  <a:cubicBezTo>
                    <a:pt x="8382000" y="1025398"/>
                    <a:pt x="8384540" y="1028569"/>
                    <a:pt x="8384540" y="1029626"/>
                  </a:cubicBezTo>
                  <a:cubicBezTo>
                    <a:pt x="8384540" y="1029626"/>
                    <a:pt x="8387080" y="1032797"/>
                    <a:pt x="8387080" y="1034911"/>
                  </a:cubicBezTo>
                  <a:cubicBezTo>
                    <a:pt x="8388350" y="1037026"/>
                    <a:pt x="8389620" y="1040197"/>
                    <a:pt x="8389620" y="1040197"/>
                  </a:cubicBezTo>
                  <a:cubicBezTo>
                    <a:pt x="8389620" y="1040197"/>
                    <a:pt x="8389620" y="1044426"/>
                    <a:pt x="8390890" y="1046540"/>
                  </a:cubicBezTo>
                  <a:cubicBezTo>
                    <a:pt x="8390890" y="1048654"/>
                    <a:pt x="8390890" y="1051825"/>
                    <a:pt x="8390890" y="1051825"/>
                  </a:cubicBezTo>
                  <a:cubicBezTo>
                    <a:pt x="8390890" y="1051825"/>
                    <a:pt x="8390890" y="1056054"/>
                    <a:pt x="8389620" y="1058168"/>
                  </a:cubicBezTo>
                  <a:cubicBezTo>
                    <a:pt x="8389620" y="1060282"/>
                    <a:pt x="8389620" y="1063454"/>
                    <a:pt x="8389620" y="1063454"/>
                  </a:cubicBezTo>
                  <a:cubicBezTo>
                    <a:pt x="8389620" y="1063454"/>
                    <a:pt x="8387080" y="1067682"/>
                    <a:pt x="8385810" y="1068739"/>
                  </a:cubicBezTo>
                  <a:cubicBezTo>
                    <a:pt x="8385810" y="1070853"/>
                    <a:pt x="8383270" y="1075082"/>
                    <a:pt x="8383270" y="1075082"/>
                  </a:cubicBezTo>
                  <a:cubicBezTo>
                    <a:pt x="8383270" y="1075082"/>
                    <a:pt x="8380730" y="1078253"/>
                    <a:pt x="8379460" y="1079310"/>
                  </a:cubicBezTo>
                  <a:cubicBezTo>
                    <a:pt x="8378190" y="1081424"/>
                    <a:pt x="8375650" y="1084596"/>
                    <a:pt x="8375650" y="1084596"/>
                  </a:cubicBezTo>
                  <a:cubicBezTo>
                    <a:pt x="8375650" y="1084596"/>
                    <a:pt x="8371840" y="1086710"/>
                    <a:pt x="8369300" y="1087767"/>
                  </a:cubicBezTo>
                  <a:cubicBezTo>
                    <a:pt x="8368030" y="1089881"/>
                    <a:pt x="8364220" y="1091995"/>
                    <a:pt x="8364220" y="1091995"/>
                  </a:cubicBezTo>
                  <a:cubicBezTo>
                    <a:pt x="8364220" y="1091995"/>
                    <a:pt x="8360410" y="1094110"/>
                    <a:pt x="8357870" y="1094110"/>
                  </a:cubicBezTo>
                  <a:cubicBezTo>
                    <a:pt x="8356600" y="1095167"/>
                    <a:pt x="8351520" y="1097281"/>
                    <a:pt x="8351520" y="1097281"/>
                  </a:cubicBezTo>
                  <a:cubicBezTo>
                    <a:pt x="8351520" y="1097281"/>
                    <a:pt x="8347710" y="1098338"/>
                    <a:pt x="8345170" y="1098338"/>
                  </a:cubicBezTo>
                  <a:cubicBezTo>
                    <a:pt x="8342630" y="1098338"/>
                    <a:pt x="8337550" y="1099395"/>
                    <a:pt x="8337550" y="1099395"/>
                  </a:cubicBezTo>
                  <a:cubicBezTo>
                    <a:pt x="8337550" y="1099395"/>
                    <a:pt x="8333740" y="1099395"/>
                    <a:pt x="8331200" y="1099395"/>
                  </a:cubicBezTo>
                  <a:cubicBezTo>
                    <a:pt x="8328660" y="1099395"/>
                    <a:pt x="8323580" y="1099395"/>
                    <a:pt x="8323580" y="1099395"/>
                  </a:cubicBezTo>
                  <a:cubicBezTo>
                    <a:pt x="8323580" y="1099395"/>
                    <a:pt x="8279130" y="1105738"/>
                    <a:pt x="8238490" y="1107852"/>
                  </a:cubicBezTo>
                  <a:cubicBezTo>
                    <a:pt x="8145780" y="1112081"/>
                    <a:pt x="7940040" y="1111023"/>
                    <a:pt x="7767320" y="1109966"/>
                  </a:cubicBezTo>
                  <a:cubicBezTo>
                    <a:pt x="7559040" y="1109966"/>
                    <a:pt x="7308850" y="1104681"/>
                    <a:pt x="7075170" y="1102567"/>
                  </a:cubicBezTo>
                  <a:cubicBezTo>
                    <a:pt x="6832600" y="1101510"/>
                    <a:pt x="6478270" y="1098338"/>
                    <a:pt x="6338570" y="1099395"/>
                  </a:cubicBezTo>
                  <a:cubicBezTo>
                    <a:pt x="6281420" y="1100452"/>
                    <a:pt x="6269990" y="1101510"/>
                    <a:pt x="6220460" y="1102567"/>
                  </a:cubicBezTo>
                  <a:cubicBezTo>
                    <a:pt x="6131560" y="1104681"/>
                    <a:pt x="5948680" y="1106795"/>
                    <a:pt x="5855970" y="1107852"/>
                  </a:cubicBezTo>
                  <a:cubicBezTo>
                    <a:pt x="5798820" y="1108909"/>
                    <a:pt x="5717540" y="1107852"/>
                    <a:pt x="5717540" y="1111023"/>
                  </a:cubicBezTo>
                  <a:cubicBezTo>
                    <a:pt x="5717540" y="1114195"/>
                    <a:pt x="5820410" y="1122652"/>
                    <a:pt x="5895340" y="1131109"/>
                  </a:cubicBezTo>
                  <a:cubicBezTo>
                    <a:pt x="6027420" y="1145908"/>
                    <a:pt x="6268720" y="1174450"/>
                    <a:pt x="6440170" y="1191364"/>
                  </a:cubicBezTo>
                  <a:cubicBezTo>
                    <a:pt x="6593840" y="1206164"/>
                    <a:pt x="6874510" y="1227306"/>
                    <a:pt x="6875780" y="1227306"/>
                  </a:cubicBezTo>
                  <a:cubicBezTo>
                    <a:pt x="6875780" y="1227306"/>
                    <a:pt x="6879590" y="1227306"/>
                    <a:pt x="6882130" y="1228363"/>
                  </a:cubicBezTo>
                  <a:cubicBezTo>
                    <a:pt x="6884670" y="1228363"/>
                    <a:pt x="6889750" y="1229420"/>
                    <a:pt x="6889750" y="1229420"/>
                  </a:cubicBezTo>
                  <a:cubicBezTo>
                    <a:pt x="6889750" y="1229420"/>
                    <a:pt x="6893560" y="1230477"/>
                    <a:pt x="6896100" y="1231534"/>
                  </a:cubicBezTo>
                  <a:cubicBezTo>
                    <a:pt x="6898640" y="1232591"/>
                    <a:pt x="6902450" y="1233648"/>
                    <a:pt x="6902450" y="1233648"/>
                  </a:cubicBezTo>
                  <a:cubicBezTo>
                    <a:pt x="6902450" y="1233648"/>
                    <a:pt x="6906260" y="1235762"/>
                    <a:pt x="6908800" y="1236820"/>
                  </a:cubicBezTo>
                  <a:cubicBezTo>
                    <a:pt x="6910070" y="1238934"/>
                    <a:pt x="6913880" y="1241048"/>
                    <a:pt x="6913880" y="1241048"/>
                  </a:cubicBezTo>
                  <a:cubicBezTo>
                    <a:pt x="6913880" y="1241048"/>
                    <a:pt x="6917690" y="1244219"/>
                    <a:pt x="6918960" y="1245277"/>
                  </a:cubicBezTo>
                  <a:cubicBezTo>
                    <a:pt x="6920230" y="1247391"/>
                    <a:pt x="6922770" y="1250562"/>
                    <a:pt x="6924040" y="1250562"/>
                  </a:cubicBezTo>
                  <a:cubicBezTo>
                    <a:pt x="6924040" y="1250562"/>
                    <a:pt x="6925310" y="1253733"/>
                    <a:pt x="6926580" y="1255848"/>
                  </a:cubicBezTo>
                  <a:cubicBezTo>
                    <a:pt x="6927850" y="1256905"/>
                    <a:pt x="6929120" y="1261133"/>
                    <a:pt x="6929120" y="1261133"/>
                  </a:cubicBezTo>
                  <a:cubicBezTo>
                    <a:pt x="6929120" y="1261133"/>
                    <a:pt x="6930390" y="1265362"/>
                    <a:pt x="6930390" y="1266419"/>
                  </a:cubicBezTo>
                  <a:cubicBezTo>
                    <a:pt x="6931660" y="1268533"/>
                    <a:pt x="6932930" y="1272761"/>
                    <a:pt x="6932930" y="1272761"/>
                  </a:cubicBezTo>
                  <a:cubicBezTo>
                    <a:pt x="6932930" y="1272761"/>
                    <a:pt x="6931660" y="1276990"/>
                    <a:pt x="6931660" y="1279104"/>
                  </a:cubicBezTo>
                  <a:cubicBezTo>
                    <a:pt x="6931660" y="1281218"/>
                    <a:pt x="6931660" y="1284390"/>
                    <a:pt x="6931660" y="1284390"/>
                  </a:cubicBezTo>
                  <a:cubicBezTo>
                    <a:pt x="6931660" y="1284390"/>
                    <a:pt x="6930390" y="1288618"/>
                    <a:pt x="6930390" y="1290732"/>
                  </a:cubicBezTo>
                  <a:cubicBezTo>
                    <a:pt x="6929120" y="1292847"/>
                    <a:pt x="6927850" y="1296018"/>
                    <a:pt x="6927850" y="1296018"/>
                  </a:cubicBezTo>
                  <a:cubicBezTo>
                    <a:pt x="6927850" y="1296018"/>
                    <a:pt x="6925310" y="1299189"/>
                    <a:pt x="6924040" y="1301303"/>
                  </a:cubicBezTo>
                  <a:cubicBezTo>
                    <a:pt x="6922770" y="1303418"/>
                    <a:pt x="6920230" y="1306589"/>
                    <a:pt x="6920230" y="1306589"/>
                  </a:cubicBezTo>
                  <a:cubicBezTo>
                    <a:pt x="6920230" y="1306589"/>
                    <a:pt x="6917690" y="1309760"/>
                    <a:pt x="6915150" y="1310817"/>
                  </a:cubicBezTo>
                  <a:cubicBezTo>
                    <a:pt x="6913880" y="1311875"/>
                    <a:pt x="6910070" y="1315046"/>
                    <a:pt x="6910070" y="1315046"/>
                  </a:cubicBezTo>
                  <a:cubicBezTo>
                    <a:pt x="6910070" y="1315046"/>
                    <a:pt x="6906260" y="1317160"/>
                    <a:pt x="6904990" y="1318217"/>
                  </a:cubicBezTo>
                  <a:cubicBezTo>
                    <a:pt x="6902450" y="1319274"/>
                    <a:pt x="6898640" y="1321389"/>
                    <a:pt x="6898640" y="1321389"/>
                  </a:cubicBezTo>
                  <a:cubicBezTo>
                    <a:pt x="6898640" y="1321389"/>
                    <a:pt x="6893560" y="1322446"/>
                    <a:pt x="6891020" y="1323503"/>
                  </a:cubicBezTo>
                  <a:cubicBezTo>
                    <a:pt x="6889750" y="1324560"/>
                    <a:pt x="6884670" y="1325617"/>
                    <a:pt x="6884670" y="1325617"/>
                  </a:cubicBezTo>
                  <a:cubicBezTo>
                    <a:pt x="6884670" y="1325617"/>
                    <a:pt x="6879590" y="1325617"/>
                    <a:pt x="6877050" y="1325617"/>
                  </a:cubicBezTo>
                  <a:cubicBezTo>
                    <a:pt x="6875780" y="1325617"/>
                    <a:pt x="6870700" y="1326674"/>
                    <a:pt x="6870700" y="1326674"/>
                  </a:cubicBezTo>
                  <a:cubicBezTo>
                    <a:pt x="6868160" y="1326674"/>
                    <a:pt x="6809740" y="1321389"/>
                    <a:pt x="6774180" y="1319274"/>
                  </a:cubicBezTo>
                  <a:cubicBezTo>
                    <a:pt x="6729730" y="1317160"/>
                    <a:pt x="6681470" y="1315046"/>
                    <a:pt x="6621780" y="1311875"/>
                  </a:cubicBezTo>
                  <a:cubicBezTo>
                    <a:pt x="6535420" y="1307646"/>
                    <a:pt x="6422390" y="1300246"/>
                    <a:pt x="6309360" y="1293904"/>
                  </a:cubicBezTo>
                  <a:cubicBezTo>
                    <a:pt x="6177280" y="1286504"/>
                    <a:pt x="6024880" y="1280161"/>
                    <a:pt x="5876290" y="1270647"/>
                  </a:cubicBezTo>
                  <a:cubicBezTo>
                    <a:pt x="5720080" y="1261133"/>
                    <a:pt x="5571490" y="1248448"/>
                    <a:pt x="5393690" y="1236820"/>
                  </a:cubicBezTo>
                  <a:cubicBezTo>
                    <a:pt x="5172710" y="1223077"/>
                    <a:pt x="4851400" y="1205106"/>
                    <a:pt x="4652010" y="1194535"/>
                  </a:cubicBezTo>
                  <a:cubicBezTo>
                    <a:pt x="4517390" y="1187135"/>
                    <a:pt x="4431030" y="1178679"/>
                    <a:pt x="4314190" y="1176564"/>
                  </a:cubicBezTo>
                  <a:cubicBezTo>
                    <a:pt x="4188460" y="1175507"/>
                    <a:pt x="4043680" y="1185021"/>
                    <a:pt x="3923030" y="1188193"/>
                  </a:cubicBezTo>
                  <a:cubicBezTo>
                    <a:pt x="3818890" y="1190307"/>
                    <a:pt x="3633470" y="1193478"/>
                    <a:pt x="3632200" y="1193478"/>
                  </a:cubicBezTo>
                  <a:cubicBezTo>
                    <a:pt x="3632200" y="1193478"/>
                    <a:pt x="3627120" y="1193478"/>
                    <a:pt x="3624580" y="1193478"/>
                  </a:cubicBezTo>
                  <a:cubicBezTo>
                    <a:pt x="3623310" y="1194535"/>
                    <a:pt x="3618230" y="1194535"/>
                    <a:pt x="3618230" y="1194535"/>
                  </a:cubicBezTo>
                  <a:cubicBezTo>
                    <a:pt x="3618230" y="1194535"/>
                    <a:pt x="3613150" y="1193478"/>
                    <a:pt x="3610610" y="1193478"/>
                  </a:cubicBezTo>
                  <a:cubicBezTo>
                    <a:pt x="3608070" y="1193478"/>
                    <a:pt x="3604260" y="1192421"/>
                    <a:pt x="3602990" y="1192421"/>
                  </a:cubicBezTo>
                  <a:cubicBezTo>
                    <a:pt x="3602990" y="1192421"/>
                    <a:pt x="3599180" y="1191364"/>
                    <a:pt x="3596640" y="1190307"/>
                  </a:cubicBezTo>
                  <a:cubicBezTo>
                    <a:pt x="3594100" y="1189250"/>
                    <a:pt x="3590290" y="1188193"/>
                    <a:pt x="3590290" y="1188193"/>
                  </a:cubicBezTo>
                  <a:cubicBezTo>
                    <a:pt x="3590290" y="1187135"/>
                    <a:pt x="3586480" y="1185021"/>
                    <a:pt x="3583940" y="1183964"/>
                  </a:cubicBezTo>
                  <a:cubicBezTo>
                    <a:pt x="3582670" y="1182907"/>
                    <a:pt x="3578860" y="1180793"/>
                    <a:pt x="3578860" y="1180793"/>
                  </a:cubicBezTo>
                  <a:cubicBezTo>
                    <a:pt x="3578860" y="1180793"/>
                    <a:pt x="3575050" y="1177621"/>
                    <a:pt x="3573780" y="1175507"/>
                  </a:cubicBezTo>
                  <a:cubicBezTo>
                    <a:pt x="3572510" y="1174450"/>
                    <a:pt x="3569970" y="1171279"/>
                    <a:pt x="3568700" y="1171279"/>
                  </a:cubicBezTo>
                  <a:cubicBezTo>
                    <a:pt x="3568700" y="1171279"/>
                    <a:pt x="3567430" y="1167050"/>
                    <a:pt x="3566160" y="1165993"/>
                  </a:cubicBezTo>
                  <a:cubicBezTo>
                    <a:pt x="3564890" y="1163879"/>
                    <a:pt x="3563620" y="1159651"/>
                    <a:pt x="3563620" y="1159651"/>
                  </a:cubicBezTo>
                  <a:cubicBezTo>
                    <a:pt x="3563620" y="1159651"/>
                    <a:pt x="3562350" y="1156479"/>
                    <a:pt x="3561080" y="1154365"/>
                  </a:cubicBezTo>
                  <a:cubicBezTo>
                    <a:pt x="3561080" y="1152251"/>
                    <a:pt x="3559810" y="1148022"/>
                    <a:pt x="3559810" y="1148022"/>
                  </a:cubicBezTo>
                  <a:cubicBezTo>
                    <a:pt x="3559810" y="1148022"/>
                    <a:pt x="3559810" y="1143794"/>
                    <a:pt x="3559810" y="1141680"/>
                  </a:cubicBezTo>
                  <a:cubicBezTo>
                    <a:pt x="3561080" y="1140623"/>
                    <a:pt x="3561080" y="1139565"/>
                    <a:pt x="3561080" y="1138508"/>
                  </a:cubicBezTo>
                  <a:cubicBezTo>
                    <a:pt x="3552190" y="1131109"/>
                    <a:pt x="3431540" y="1141680"/>
                    <a:pt x="3337560" y="1139565"/>
                  </a:cubicBezTo>
                  <a:cubicBezTo>
                    <a:pt x="3178810" y="1135337"/>
                    <a:pt x="2879090" y="1118423"/>
                    <a:pt x="2692400" y="1106795"/>
                  </a:cubicBezTo>
                  <a:cubicBezTo>
                    <a:pt x="2551430" y="1097281"/>
                    <a:pt x="2430780" y="1085653"/>
                    <a:pt x="2320290" y="1076139"/>
                  </a:cubicBezTo>
                  <a:cubicBezTo>
                    <a:pt x="2228850" y="1068739"/>
                    <a:pt x="2114550" y="1060282"/>
                    <a:pt x="2072640" y="1054997"/>
                  </a:cubicBezTo>
                  <a:cubicBezTo>
                    <a:pt x="2058670" y="1052882"/>
                    <a:pt x="2059940" y="1051825"/>
                    <a:pt x="2043430" y="1049711"/>
                  </a:cubicBezTo>
                  <a:cubicBezTo>
                    <a:pt x="1967230" y="1041254"/>
                    <a:pt x="1586230" y="1009541"/>
                    <a:pt x="1398270" y="1007427"/>
                  </a:cubicBezTo>
                  <a:cubicBezTo>
                    <a:pt x="1252220" y="1005312"/>
                    <a:pt x="1148080" y="1020112"/>
                    <a:pt x="1010920" y="1024340"/>
                  </a:cubicBezTo>
                  <a:cubicBezTo>
                    <a:pt x="854710" y="1029626"/>
                    <a:pt x="511810" y="1032797"/>
                    <a:pt x="510540" y="1032797"/>
                  </a:cubicBezTo>
                  <a:cubicBezTo>
                    <a:pt x="510540" y="1032797"/>
                    <a:pt x="505460" y="1032797"/>
                    <a:pt x="502920" y="1032797"/>
                  </a:cubicBezTo>
                  <a:cubicBezTo>
                    <a:pt x="500380" y="1032797"/>
                    <a:pt x="495300" y="1032797"/>
                    <a:pt x="495300" y="1032797"/>
                  </a:cubicBezTo>
                  <a:cubicBezTo>
                    <a:pt x="495300" y="1032797"/>
                    <a:pt x="490220" y="1032797"/>
                    <a:pt x="487680" y="1031740"/>
                  </a:cubicBezTo>
                  <a:cubicBezTo>
                    <a:pt x="486410" y="1031740"/>
                    <a:pt x="481330" y="1030683"/>
                    <a:pt x="481330" y="1030683"/>
                  </a:cubicBezTo>
                  <a:cubicBezTo>
                    <a:pt x="481330" y="1030683"/>
                    <a:pt x="476250" y="1028569"/>
                    <a:pt x="474980" y="1027512"/>
                  </a:cubicBezTo>
                  <a:cubicBezTo>
                    <a:pt x="472440" y="1027512"/>
                    <a:pt x="467360" y="1025398"/>
                    <a:pt x="467360" y="1025398"/>
                  </a:cubicBezTo>
                  <a:cubicBezTo>
                    <a:pt x="467360" y="1025398"/>
                    <a:pt x="463550" y="1023283"/>
                    <a:pt x="462280" y="1021169"/>
                  </a:cubicBezTo>
                  <a:cubicBezTo>
                    <a:pt x="459740" y="1020112"/>
                    <a:pt x="455930" y="1017998"/>
                    <a:pt x="455930" y="1017998"/>
                  </a:cubicBezTo>
                  <a:cubicBezTo>
                    <a:pt x="455930" y="1017998"/>
                    <a:pt x="453390" y="1014826"/>
                    <a:pt x="452120" y="1012712"/>
                  </a:cubicBezTo>
                  <a:cubicBezTo>
                    <a:pt x="450850" y="1010598"/>
                    <a:pt x="447040" y="1007427"/>
                    <a:pt x="447040" y="1007427"/>
                  </a:cubicBezTo>
                  <a:cubicBezTo>
                    <a:pt x="447040" y="1007427"/>
                    <a:pt x="445770" y="1004255"/>
                    <a:pt x="444500" y="1002141"/>
                  </a:cubicBezTo>
                  <a:cubicBezTo>
                    <a:pt x="443230" y="1000027"/>
                    <a:pt x="441960" y="996856"/>
                    <a:pt x="441960" y="996856"/>
                  </a:cubicBezTo>
                  <a:cubicBezTo>
                    <a:pt x="441960" y="996856"/>
                    <a:pt x="440690" y="992627"/>
                    <a:pt x="440690" y="990513"/>
                  </a:cubicBezTo>
                  <a:cubicBezTo>
                    <a:pt x="440690" y="988399"/>
                    <a:pt x="439420" y="984170"/>
                    <a:pt x="439420" y="984170"/>
                  </a:cubicBezTo>
                  <a:cubicBezTo>
                    <a:pt x="439420" y="984170"/>
                    <a:pt x="439420" y="979942"/>
                    <a:pt x="440690" y="977828"/>
                  </a:cubicBezTo>
                  <a:cubicBezTo>
                    <a:pt x="440690" y="976770"/>
                    <a:pt x="440690" y="972542"/>
                    <a:pt x="440690" y="972542"/>
                  </a:cubicBezTo>
                  <a:cubicBezTo>
                    <a:pt x="440690" y="972542"/>
                    <a:pt x="441960" y="968314"/>
                    <a:pt x="443230" y="966199"/>
                  </a:cubicBezTo>
                  <a:cubicBezTo>
                    <a:pt x="444500" y="964085"/>
                    <a:pt x="445770" y="960914"/>
                    <a:pt x="445770" y="960914"/>
                  </a:cubicBezTo>
                  <a:cubicBezTo>
                    <a:pt x="445770" y="960914"/>
                    <a:pt x="448310" y="956685"/>
                    <a:pt x="449580" y="955628"/>
                  </a:cubicBezTo>
                  <a:cubicBezTo>
                    <a:pt x="450850" y="953514"/>
                    <a:pt x="453390" y="950343"/>
                    <a:pt x="453390" y="950343"/>
                  </a:cubicBezTo>
                  <a:cubicBezTo>
                    <a:pt x="453390" y="950343"/>
                    <a:pt x="457200" y="947171"/>
                    <a:pt x="458470" y="946114"/>
                  </a:cubicBezTo>
                  <a:cubicBezTo>
                    <a:pt x="461010" y="945057"/>
                    <a:pt x="463550" y="941886"/>
                    <a:pt x="463550" y="941886"/>
                  </a:cubicBezTo>
                  <a:cubicBezTo>
                    <a:pt x="463550" y="941886"/>
                    <a:pt x="468630" y="939772"/>
                    <a:pt x="469900" y="938714"/>
                  </a:cubicBezTo>
                  <a:cubicBezTo>
                    <a:pt x="472440" y="937657"/>
                    <a:pt x="476250" y="935543"/>
                    <a:pt x="476250" y="935543"/>
                  </a:cubicBezTo>
                  <a:cubicBezTo>
                    <a:pt x="476250" y="935543"/>
                    <a:pt x="481330" y="934486"/>
                    <a:pt x="483870" y="934486"/>
                  </a:cubicBezTo>
                  <a:cubicBezTo>
                    <a:pt x="486410" y="933429"/>
                    <a:pt x="488950" y="933429"/>
                    <a:pt x="491490" y="932372"/>
                  </a:cubicBezTo>
                  <a:cubicBezTo>
                    <a:pt x="494030" y="930257"/>
                    <a:pt x="494030" y="926029"/>
                    <a:pt x="500380" y="922858"/>
                  </a:cubicBezTo>
                  <a:cubicBezTo>
                    <a:pt x="511810" y="917572"/>
                    <a:pt x="567690" y="919686"/>
                    <a:pt x="567690" y="914401"/>
                  </a:cubicBezTo>
                  <a:cubicBezTo>
                    <a:pt x="567690" y="902773"/>
                    <a:pt x="262890" y="880573"/>
                    <a:pt x="179070" y="846746"/>
                  </a:cubicBezTo>
                  <a:cubicBezTo>
                    <a:pt x="129540" y="826661"/>
                    <a:pt x="77470" y="774862"/>
                    <a:pt x="77470" y="774862"/>
                  </a:cubicBezTo>
                  <a:cubicBezTo>
                    <a:pt x="77470" y="774862"/>
                    <a:pt x="72390" y="775919"/>
                    <a:pt x="69850" y="775919"/>
                  </a:cubicBezTo>
                  <a:cubicBezTo>
                    <a:pt x="68580" y="775919"/>
                    <a:pt x="63500" y="776976"/>
                    <a:pt x="63500" y="776976"/>
                  </a:cubicBezTo>
                  <a:cubicBezTo>
                    <a:pt x="63500" y="776976"/>
                    <a:pt x="58420" y="776976"/>
                    <a:pt x="55880" y="776976"/>
                  </a:cubicBezTo>
                  <a:cubicBezTo>
                    <a:pt x="53340" y="775919"/>
                    <a:pt x="48260" y="775919"/>
                    <a:pt x="48260" y="775919"/>
                  </a:cubicBezTo>
                  <a:cubicBezTo>
                    <a:pt x="48260" y="775919"/>
                    <a:pt x="44450" y="774862"/>
                    <a:pt x="41910" y="773805"/>
                  </a:cubicBezTo>
                  <a:cubicBezTo>
                    <a:pt x="39370" y="773805"/>
                    <a:pt x="35560" y="772748"/>
                    <a:pt x="34290" y="772748"/>
                  </a:cubicBezTo>
                  <a:cubicBezTo>
                    <a:pt x="34290" y="772748"/>
                    <a:pt x="30480" y="770634"/>
                    <a:pt x="29210" y="769577"/>
                  </a:cubicBezTo>
                  <a:cubicBezTo>
                    <a:pt x="26670" y="767462"/>
                    <a:pt x="22860" y="766405"/>
                    <a:pt x="22860" y="765348"/>
                  </a:cubicBezTo>
                  <a:cubicBezTo>
                    <a:pt x="22860" y="765348"/>
                    <a:pt x="19050" y="763234"/>
                    <a:pt x="17780" y="761120"/>
                  </a:cubicBezTo>
                  <a:cubicBezTo>
                    <a:pt x="15240" y="760063"/>
                    <a:pt x="12700" y="756891"/>
                    <a:pt x="12700" y="756891"/>
                  </a:cubicBezTo>
                  <a:cubicBezTo>
                    <a:pt x="12700" y="756891"/>
                    <a:pt x="10160" y="753720"/>
                    <a:pt x="8890" y="751606"/>
                  </a:cubicBezTo>
                  <a:cubicBezTo>
                    <a:pt x="7620" y="750549"/>
                    <a:pt x="5080" y="746320"/>
                    <a:pt x="5080" y="746320"/>
                  </a:cubicBezTo>
                  <a:cubicBezTo>
                    <a:pt x="5080" y="746320"/>
                    <a:pt x="3810" y="743149"/>
                    <a:pt x="2540" y="741035"/>
                  </a:cubicBezTo>
                  <a:cubicBezTo>
                    <a:pt x="2540" y="738921"/>
                    <a:pt x="1270" y="734692"/>
                    <a:pt x="1270" y="734692"/>
                  </a:cubicBezTo>
                  <a:cubicBezTo>
                    <a:pt x="1270" y="734692"/>
                    <a:pt x="1270" y="730464"/>
                    <a:pt x="1270" y="729407"/>
                  </a:cubicBezTo>
                  <a:cubicBezTo>
                    <a:pt x="0" y="727292"/>
                    <a:pt x="0" y="723064"/>
                    <a:pt x="0" y="723064"/>
                  </a:cubicBezTo>
                  <a:moveTo>
                    <a:pt x="165100" y="732578"/>
                  </a:moveTo>
                  <a:cubicBezTo>
                    <a:pt x="331470" y="791776"/>
                    <a:pt x="702310" y="842517"/>
                    <a:pt x="756920" y="848860"/>
                  </a:cubicBezTo>
                  <a:cubicBezTo>
                    <a:pt x="765810" y="850974"/>
                    <a:pt x="773430" y="852031"/>
                    <a:pt x="773430" y="850974"/>
                  </a:cubicBezTo>
                  <a:cubicBezTo>
                    <a:pt x="773430" y="850974"/>
                    <a:pt x="770890" y="848860"/>
                    <a:pt x="770890" y="848860"/>
                  </a:cubicBezTo>
                  <a:cubicBezTo>
                    <a:pt x="770890" y="848860"/>
                    <a:pt x="768350" y="845689"/>
                    <a:pt x="767080" y="843575"/>
                  </a:cubicBezTo>
                  <a:cubicBezTo>
                    <a:pt x="765810" y="842517"/>
                    <a:pt x="763270" y="839346"/>
                    <a:pt x="763270" y="839346"/>
                  </a:cubicBezTo>
                  <a:cubicBezTo>
                    <a:pt x="763270" y="839346"/>
                    <a:pt x="762000" y="835118"/>
                    <a:pt x="760730" y="833003"/>
                  </a:cubicBezTo>
                  <a:cubicBezTo>
                    <a:pt x="760730" y="830889"/>
                    <a:pt x="758190" y="827718"/>
                    <a:pt x="758190" y="827718"/>
                  </a:cubicBezTo>
                  <a:cubicBezTo>
                    <a:pt x="758190" y="827718"/>
                    <a:pt x="758190" y="823489"/>
                    <a:pt x="758190" y="821375"/>
                  </a:cubicBezTo>
                  <a:cubicBezTo>
                    <a:pt x="758190" y="819261"/>
                    <a:pt x="756920" y="816090"/>
                    <a:pt x="756920" y="816090"/>
                  </a:cubicBezTo>
                  <a:cubicBezTo>
                    <a:pt x="756920" y="815032"/>
                    <a:pt x="758190" y="811861"/>
                    <a:pt x="758190" y="809747"/>
                  </a:cubicBezTo>
                  <a:cubicBezTo>
                    <a:pt x="759460" y="807633"/>
                    <a:pt x="759460" y="803404"/>
                    <a:pt x="759460" y="803404"/>
                  </a:cubicBezTo>
                  <a:cubicBezTo>
                    <a:pt x="759460" y="803404"/>
                    <a:pt x="762000" y="800233"/>
                    <a:pt x="762000" y="798119"/>
                  </a:cubicBezTo>
                  <a:cubicBezTo>
                    <a:pt x="763270" y="796005"/>
                    <a:pt x="764540" y="792833"/>
                    <a:pt x="764540" y="792833"/>
                  </a:cubicBezTo>
                  <a:cubicBezTo>
                    <a:pt x="764540" y="792833"/>
                    <a:pt x="768350" y="789662"/>
                    <a:pt x="769620" y="787548"/>
                  </a:cubicBezTo>
                  <a:cubicBezTo>
                    <a:pt x="770890" y="786490"/>
                    <a:pt x="773430" y="783319"/>
                    <a:pt x="773430" y="783319"/>
                  </a:cubicBezTo>
                  <a:cubicBezTo>
                    <a:pt x="773430" y="782262"/>
                    <a:pt x="777240" y="780148"/>
                    <a:pt x="779780" y="779091"/>
                  </a:cubicBezTo>
                  <a:cubicBezTo>
                    <a:pt x="781050" y="778034"/>
                    <a:pt x="784860" y="774862"/>
                    <a:pt x="784860" y="774862"/>
                  </a:cubicBezTo>
                  <a:cubicBezTo>
                    <a:pt x="784860" y="774862"/>
                    <a:pt x="788670" y="773805"/>
                    <a:pt x="791210" y="772748"/>
                  </a:cubicBezTo>
                  <a:cubicBezTo>
                    <a:pt x="793750" y="771691"/>
                    <a:pt x="797560" y="769577"/>
                    <a:pt x="797560" y="769577"/>
                  </a:cubicBezTo>
                  <a:cubicBezTo>
                    <a:pt x="797560" y="769577"/>
                    <a:pt x="802640" y="768520"/>
                    <a:pt x="805180" y="768520"/>
                  </a:cubicBezTo>
                  <a:cubicBezTo>
                    <a:pt x="807720" y="768520"/>
                    <a:pt x="811530" y="767462"/>
                    <a:pt x="811530" y="767462"/>
                  </a:cubicBezTo>
                  <a:cubicBezTo>
                    <a:pt x="812800" y="767462"/>
                    <a:pt x="868680" y="763234"/>
                    <a:pt x="900430" y="761120"/>
                  </a:cubicBezTo>
                  <a:cubicBezTo>
                    <a:pt x="935990" y="757949"/>
                    <a:pt x="1017270" y="754777"/>
                    <a:pt x="1017270" y="751606"/>
                  </a:cubicBezTo>
                  <a:cubicBezTo>
                    <a:pt x="1017270" y="747377"/>
                    <a:pt x="872490" y="736806"/>
                    <a:pt x="872490" y="736806"/>
                  </a:cubicBezTo>
                  <a:cubicBezTo>
                    <a:pt x="872490" y="736806"/>
                    <a:pt x="867410" y="736806"/>
                    <a:pt x="864870" y="736806"/>
                  </a:cubicBezTo>
                  <a:cubicBezTo>
                    <a:pt x="862330" y="736806"/>
                    <a:pt x="858520" y="735749"/>
                    <a:pt x="857250" y="735749"/>
                  </a:cubicBezTo>
                  <a:cubicBezTo>
                    <a:pt x="857250" y="735749"/>
                    <a:pt x="857250" y="735749"/>
                    <a:pt x="855980" y="735749"/>
                  </a:cubicBezTo>
                  <a:cubicBezTo>
                    <a:pt x="844550" y="734692"/>
                    <a:pt x="725170" y="736806"/>
                    <a:pt x="665480" y="737863"/>
                  </a:cubicBezTo>
                  <a:cubicBezTo>
                    <a:pt x="612140" y="737863"/>
                    <a:pt x="557530" y="737863"/>
                    <a:pt x="515620" y="738921"/>
                  </a:cubicBezTo>
                  <a:cubicBezTo>
                    <a:pt x="482600" y="739978"/>
                    <a:pt x="431800" y="741035"/>
                    <a:pt x="431800" y="741035"/>
                  </a:cubicBezTo>
                  <a:cubicBezTo>
                    <a:pt x="431800" y="741035"/>
                    <a:pt x="426720" y="741035"/>
                    <a:pt x="424180" y="741035"/>
                  </a:cubicBezTo>
                  <a:cubicBezTo>
                    <a:pt x="421640" y="741035"/>
                    <a:pt x="417830" y="739978"/>
                    <a:pt x="416560" y="739978"/>
                  </a:cubicBezTo>
                  <a:cubicBezTo>
                    <a:pt x="416560" y="739978"/>
                    <a:pt x="412750" y="738921"/>
                    <a:pt x="410210" y="737863"/>
                  </a:cubicBezTo>
                  <a:cubicBezTo>
                    <a:pt x="407670" y="737863"/>
                    <a:pt x="403860" y="735749"/>
                    <a:pt x="403860" y="735749"/>
                  </a:cubicBezTo>
                  <a:cubicBezTo>
                    <a:pt x="403860" y="735749"/>
                    <a:pt x="400050" y="733635"/>
                    <a:pt x="397510" y="732578"/>
                  </a:cubicBezTo>
                  <a:cubicBezTo>
                    <a:pt x="396240" y="731521"/>
                    <a:pt x="391160" y="729407"/>
                    <a:pt x="391160" y="729407"/>
                  </a:cubicBezTo>
                  <a:cubicBezTo>
                    <a:pt x="391160" y="729407"/>
                    <a:pt x="388620" y="726235"/>
                    <a:pt x="387350" y="725178"/>
                  </a:cubicBezTo>
                  <a:cubicBezTo>
                    <a:pt x="384810" y="723064"/>
                    <a:pt x="382270" y="720950"/>
                    <a:pt x="382270" y="719892"/>
                  </a:cubicBezTo>
                  <a:cubicBezTo>
                    <a:pt x="382270" y="719892"/>
                    <a:pt x="379730" y="716721"/>
                    <a:pt x="378460" y="714607"/>
                  </a:cubicBezTo>
                  <a:cubicBezTo>
                    <a:pt x="377190" y="713550"/>
                    <a:pt x="374650" y="710379"/>
                    <a:pt x="374650" y="709321"/>
                  </a:cubicBezTo>
                  <a:cubicBezTo>
                    <a:pt x="374650" y="709321"/>
                    <a:pt x="373380" y="706150"/>
                    <a:pt x="373380" y="704036"/>
                  </a:cubicBezTo>
                  <a:cubicBezTo>
                    <a:pt x="372110" y="701922"/>
                    <a:pt x="372110" y="698750"/>
                    <a:pt x="372110" y="697693"/>
                  </a:cubicBezTo>
                  <a:cubicBezTo>
                    <a:pt x="372110" y="697693"/>
                    <a:pt x="370840" y="693465"/>
                    <a:pt x="370840" y="692408"/>
                  </a:cubicBezTo>
                  <a:cubicBezTo>
                    <a:pt x="370840" y="691351"/>
                    <a:pt x="372110" y="690293"/>
                    <a:pt x="370840" y="690293"/>
                  </a:cubicBezTo>
                  <a:cubicBezTo>
                    <a:pt x="367030" y="687122"/>
                    <a:pt x="289560" y="702979"/>
                    <a:pt x="252730" y="710379"/>
                  </a:cubicBezTo>
                  <a:cubicBezTo>
                    <a:pt x="220980" y="716721"/>
                    <a:pt x="165100" y="732578"/>
                    <a:pt x="165100" y="732578"/>
                  </a:cubicBezTo>
                  <a:moveTo>
                    <a:pt x="885190" y="862602"/>
                  </a:moveTo>
                  <a:cubicBezTo>
                    <a:pt x="947420" y="865774"/>
                    <a:pt x="1051560" y="852031"/>
                    <a:pt x="1052830" y="848860"/>
                  </a:cubicBezTo>
                  <a:cubicBezTo>
                    <a:pt x="1052830" y="848860"/>
                    <a:pt x="1052830" y="848860"/>
                    <a:pt x="1051560" y="847803"/>
                  </a:cubicBezTo>
                  <a:cubicBezTo>
                    <a:pt x="1045210" y="846746"/>
                    <a:pt x="938530" y="858374"/>
                    <a:pt x="910590" y="860488"/>
                  </a:cubicBezTo>
                  <a:cubicBezTo>
                    <a:pt x="897890" y="861545"/>
                    <a:pt x="885190" y="862602"/>
                    <a:pt x="885190" y="862602"/>
                  </a:cubicBezTo>
                  <a:moveTo>
                    <a:pt x="1278890" y="356246"/>
                  </a:moveTo>
                  <a:cubicBezTo>
                    <a:pt x="1504950" y="348847"/>
                    <a:pt x="1830070" y="341447"/>
                    <a:pt x="1832610" y="338276"/>
                  </a:cubicBezTo>
                  <a:cubicBezTo>
                    <a:pt x="1832610" y="338276"/>
                    <a:pt x="1831340" y="334047"/>
                    <a:pt x="1831340" y="332990"/>
                  </a:cubicBezTo>
                  <a:cubicBezTo>
                    <a:pt x="1830070" y="330876"/>
                    <a:pt x="1828800" y="326647"/>
                    <a:pt x="1828800" y="326647"/>
                  </a:cubicBezTo>
                  <a:cubicBezTo>
                    <a:pt x="1828800" y="326647"/>
                    <a:pt x="1828800" y="322419"/>
                    <a:pt x="1828800" y="320305"/>
                  </a:cubicBezTo>
                  <a:cubicBezTo>
                    <a:pt x="1828800" y="318190"/>
                    <a:pt x="1831340" y="316076"/>
                    <a:pt x="1828800" y="315019"/>
                  </a:cubicBezTo>
                  <a:cubicBezTo>
                    <a:pt x="1811020" y="301277"/>
                    <a:pt x="1370330" y="346732"/>
                    <a:pt x="1305560" y="353075"/>
                  </a:cubicBezTo>
                  <a:cubicBezTo>
                    <a:pt x="1290320" y="354132"/>
                    <a:pt x="1278890" y="356246"/>
                    <a:pt x="1278890" y="356246"/>
                  </a:cubicBezTo>
                  <a:moveTo>
                    <a:pt x="2755900" y="995798"/>
                  </a:moveTo>
                  <a:cubicBezTo>
                    <a:pt x="3255010" y="1024340"/>
                    <a:pt x="3515360" y="1043368"/>
                    <a:pt x="3526790" y="1039140"/>
                  </a:cubicBezTo>
                  <a:cubicBezTo>
                    <a:pt x="3528060" y="1039140"/>
                    <a:pt x="3528060" y="1039140"/>
                    <a:pt x="3528060" y="1039140"/>
                  </a:cubicBezTo>
                  <a:cubicBezTo>
                    <a:pt x="3528060" y="1039140"/>
                    <a:pt x="3531870" y="1035969"/>
                    <a:pt x="3534410" y="1034911"/>
                  </a:cubicBezTo>
                  <a:cubicBezTo>
                    <a:pt x="3535680" y="1033854"/>
                    <a:pt x="3540760" y="1031740"/>
                    <a:pt x="3540760" y="1031740"/>
                  </a:cubicBezTo>
                  <a:cubicBezTo>
                    <a:pt x="3540760" y="1031740"/>
                    <a:pt x="3544570" y="1030683"/>
                    <a:pt x="3547110" y="1029626"/>
                  </a:cubicBezTo>
                  <a:cubicBezTo>
                    <a:pt x="3549650" y="1028569"/>
                    <a:pt x="3554730" y="1027512"/>
                    <a:pt x="3554730" y="1027512"/>
                  </a:cubicBezTo>
                  <a:cubicBezTo>
                    <a:pt x="3554730" y="1027512"/>
                    <a:pt x="3559810" y="1026455"/>
                    <a:pt x="3562350" y="1026455"/>
                  </a:cubicBezTo>
                  <a:cubicBezTo>
                    <a:pt x="3564890" y="1026455"/>
                    <a:pt x="3568700" y="1025398"/>
                    <a:pt x="3568700" y="1025398"/>
                  </a:cubicBezTo>
                  <a:cubicBezTo>
                    <a:pt x="3569970" y="1025398"/>
                    <a:pt x="3667760" y="996856"/>
                    <a:pt x="3704590" y="988399"/>
                  </a:cubicBezTo>
                  <a:cubicBezTo>
                    <a:pt x="3728720" y="983113"/>
                    <a:pt x="3766820" y="979942"/>
                    <a:pt x="3766820" y="977828"/>
                  </a:cubicBezTo>
                  <a:cubicBezTo>
                    <a:pt x="3766820" y="973599"/>
                    <a:pt x="3592830" y="984170"/>
                    <a:pt x="3491230" y="986284"/>
                  </a:cubicBezTo>
                  <a:cubicBezTo>
                    <a:pt x="3370580" y="988399"/>
                    <a:pt x="3204210" y="990513"/>
                    <a:pt x="3087370" y="992627"/>
                  </a:cubicBezTo>
                  <a:cubicBezTo>
                    <a:pt x="2999740" y="993684"/>
                    <a:pt x="2918460" y="994741"/>
                    <a:pt x="2857500" y="994741"/>
                  </a:cubicBezTo>
                  <a:cubicBezTo>
                    <a:pt x="2816860" y="995798"/>
                    <a:pt x="2755900" y="995798"/>
                    <a:pt x="2755900" y="995798"/>
                  </a:cubicBezTo>
                  <a:moveTo>
                    <a:pt x="4899660" y="993684"/>
                  </a:moveTo>
                  <a:cubicBezTo>
                    <a:pt x="5039360" y="1010598"/>
                    <a:pt x="5114290" y="1002141"/>
                    <a:pt x="5179060" y="1001084"/>
                  </a:cubicBezTo>
                  <a:cubicBezTo>
                    <a:pt x="5243830" y="1001084"/>
                    <a:pt x="5335270" y="1003198"/>
                    <a:pt x="5374640" y="1002141"/>
                  </a:cubicBezTo>
                  <a:cubicBezTo>
                    <a:pt x="5389880" y="1001084"/>
                    <a:pt x="5391150" y="1001084"/>
                    <a:pt x="5407660" y="998970"/>
                  </a:cubicBezTo>
                  <a:cubicBezTo>
                    <a:pt x="5472430" y="993684"/>
                    <a:pt x="5787390" y="958799"/>
                    <a:pt x="5850890" y="951400"/>
                  </a:cubicBezTo>
                  <a:cubicBezTo>
                    <a:pt x="5868670" y="949286"/>
                    <a:pt x="5883910" y="948228"/>
                    <a:pt x="5883910" y="947171"/>
                  </a:cubicBezTo>
                  <a:cubicBezTo>
                    <a:pt x="5883910" y="945057"/>
                    <a:pt x="5862320" y="946114"/>
                    <a:pt x="5839460" y="945057"/>
                  </a:cubicBezTo>
                  <a:cubicBezTo>
                    <a:pt x="5765800" y="942943"/>
                    <a:pt x="5407660" y="934486"/>
                    <a:pt x="5360670" y="936600"/>
                  </a:cubicBezTo>
                  <a:cubicBezTo>
                    <a:pt x="5351780" y="936600"/>
                    <a:pt x="5354320" y="936600"/>
                    <a:pt x="5345430" y="937657"/>
                  </a:cubicBezTo>
                  <a:cubicBezTo>
                    <a:pt x="5300980" y="942943"/>
                    <a:pt x="4899660" y="993684"/>
                    <a:pt x="4899660" y="993684"/>
                  </a:cubicBezTo>
                  <a:moveTo>
                    <a:pt x="6173470" y="1003198"/>
                  </a:moveTo>
                  <a:cubicBezTo>
                    <a:pt x="6367780" y="1002141"/>
                    <a:pt x="6607810" y="993684"/>
                    <a:pt x="6699250" y="990513"/>
                  </a:cubicBezTo>
                  <a:cubicBezTo>
                    <a:pt x="6743700" y="989456"/>
                    <a:pt x="6797040" y="989456"/>
                    <a:pt x="6797040" y="987342"/>
                  </a:cubicBezTo>
                  <a:cubicBezTo>
                    <a:pt x="6797040" y="986284"/>
                    <a:pt x="6661150" y="984170"/>
                    <a:pt x="6588760" y="979942"/>
                  </a:cubicBezTo>
                  <a:cubicBezTo>
                    <a:pt x="6508750" y="976770"/>
                    <a:pt x="6410960" y="958799"/>
                    <a:pt x="6338570" y="965142"/>
                  </a:cubicBezTo>
                  <a:cubicBezTo>
                    <a:pt x="6280150" y="969371"/>
                    <a:pt x="6206490" y="996856"/>
                    <a:pt x="6184900" y="1001084"/>
                  </a:cubicBezTo>
                  <a:cubicBezTo>
                    <a:pt x="6179820" y="1002141"/>
                    <a:pt x="6173470" y="1003198"/>
                    <a:pt x="6173470" y="1003198"/>
                  </a:cubicBezTo>
                  <a:moveTo>
                    <a:pt x="6366510" y="237850"/>
                  </a:moveTo>
                  <a:cubicBezTo>
                    <a:pt x="6719570" y="268506"/>
                    <a:pt x="6852920" y="283306"/>
                    <a:pt x="6852920" y="283306"/>
                  </a:cubicBezTo>
                  <a:cubicBezTo>
                    <a:pt x="6852920" y="283306"/>
                    <a:pt x="6858000" y="284363"/>
                    <a:pt x="6860540" y="284363"/>
                  </a:cubicBezTo>
                  <a:cubicBezTo>
                    <a:pt x="6863080" y="284363"/>
                    <a:pt x="6868160" y="285420"/>
                    <a:pt x="6868160" y="285420"/>
                  </a:cubicBezTo>
                  <a:cubicBezTo>
                    <a:pt x="6868160" y="285420"/>
                    <a:pt x="6871970" y="286477"/>
                    <a:pt x="6874510" y="287534"/>
                  </a:cubicBezTo>
                  <a:cubicBezTo>
                    <a:pt x="6877050" y="288591"/>
                    <a:pt x="6882130" y="289648"/>
                    <a:pt x="6882130" y="289648"/>
                  </a:cubicBezTo>
                  <a:cubicBezTo>
                    <a:pt x="6882130" y="289648"/>
                    <a:pt x="6885940" y="291763"/>
                    <a:pt x="6887210" y="293877"/>
                  </a:cubicBezTo>
                  <a:cubicBezTo>
                    <a:pt x="6889750" y="294934"/>
                    <a:pt x="6893560" y="297048"/>
                    <a:pt x="6893560" y="297048"/>
                  </a:cubicBezTo>
                  <a:cubicBezTo>
                    <a:pt x="6893560" y="297048"/>
                    <a:pt x="6897370" y="300220"/>
                    <a:pt x="6898640" y="301277"/>
                  </a:cubicBezTo>
                  <a:cubicBezTo>
                    <a:pt x="6899910" y="303391"/>
                    <a:pt x="6903720" y="306562"/>
                    <a:pt x="6903720" y="306562"/>
                  </a:cubicBezTo>
                  <a:cubicBezTo>
                    <a:pt x="6906260" y="308676"/>
                    <a:pt x="7009130" y="318190"/>
                    <a:pt x="7058660" y="321362"/>
                  </a:cubicBezTo>
                  <a:cubicBezTo>
                    <a:pt x="7103110" y="323476"/>
                    <a:pt x="7136130" y="322419"/>
                    <a:pt x="7186930" y="323476"/>
                  </a:cubicBezTo>
                  <a:cubicBezTo>
                    <a:pt x="7264400" y="324533"/>
                    <a:pt x="7480300" y="330876"/>
                    <a:pt x="7480300" y="326647"/>
                  </a:cubicBezTo>
                  <a:cubicBezTo>
                    <a:pt x="7480300" y="325590"/>
                    <a:pt x="7458710" y="322419"/>
                    <a:pt x="7437120" y="319248"/>
                  </a:cubicBezTo>
                  <a:cubicBezTo>
                    <a:pt x="7371080" y="309734"/>
                    <a:pt x="7181850" y="282249"/>
                    <a:pt x="7039610" y="265335"/>
                  </a:cubicBezTo>
                  <a:cubicBezTo>
                    <a:pt x="6873240" y="246307"/>
                    <a:pt x="6606540" y="202965"/>
                    <a:pt x="6498590" y="211422"/>
                  </a:cubicBezTo>
                  <a:cubicBezTo>
                    <a:pt x="6450330" y="214594"/>
                    <a:pt x="6421120" y="232564"/>
                    <a:pt x="6396990" y="236793"/>
                  </a:cubicBezTo>
                  <a:cubicBezTo>
                    <a:pt x="6383020" y="238907"/>
                    <a:pt x="6366510" y="237850"/>
                    <a:pt x="6366510" y="237850"/>
                  </a:cubicBezTo>
                  <a:moveTo>
                    <a:pt x="7481570" y="1005312"/>
                  </a:moveTo>
                  <a:cubicBezTo>
                    <a:pt x="7489190" y="1013769"/>
                    <a:pt x="7546340" y="1010598"/>
                    <a:pt x="7546340" y="1009541"/>
                  </a:cubicBezTo>
                  <a:cubicBezTo>
                    <a:pt x="7546340" y="1009541"/>
                    <a:pt x="7481570" y="1005312"/>
                    <a:pt x="7481570" y="1005312"/>
                  </a:cubicBezTo>
                </a:path>
              </a:pathLst>
            </a:custGeom>
            <a:solidFill>
              <a:srgbClr val="E7BF8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7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سناریوهای پیشنهادی 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یکی از سناریو های زیر را انتخاب کنید و با استفاده از</a:t>
              </a:r>
              <a:r>
                <a:rPr lang="fa-IR" sz="4400" b="1" dirty="0">
                  <a:solidFill>
                    <a:srgbClr val="F79646">
                      <a:lumMod val="75000"/>
                    </a:srgbClr>
                  </a:solidFill>
                  <a:latin typeface="Calibri"/>
                  <a:cs typeface="Arial" panose="020B0604020202020204" pitchFamily="34" charset="0"/>
                </a:rPr>
                <a:t>مهارت های </a:t>
              </a:r>
              <a:r>
                <a:rPr kumimoji="0" lang="fa-I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آموخته شده در دوره، پاسخ صحیح را ارائه دهید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fa-IR" sz="4400" b="1" dirty="0">
                <a:solidFill>
                  <a:srgbClr val="F79646">
                    <a:lumMod val="75000"/>
                  </a:srgbClr>
                </a:solidFill>
                <a:latin typeface="Calibri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سناریوی اول: کارمند واحد بازرگانی دو هفته است گزارش ماهانه را با تاخیر تحویل داده. مدیر از وضعیت ناراضی است اما میخواهد با حفظ احترام موضوع را حل کند.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AF0993B-3A2E-0563-296E-307D994031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718" y="8737973"/>
            <a:ext cx="914479" cy="914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26FAED-AD29-7B06-9569-B9E536607E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50016" y="1315887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4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328C06-A000-67B6-5F15-B916134B6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C7FB4A9-2FC1-D0E5-D229-6D4EEFC425D8}"/>
              </a:ext>
            </a:extLst>
          </p:cNvPr>
          <p:cNvSpPr/>
          <p:nvPr/>
        </p:nvSpPr>
        <p:spPr>
          <a:xfrm>
            <a:off x="-228600" y="0"/>
            <a:ext cx="187021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D2B75063-4CEB-F61F-5F3F-A7983A225842}"/>
              </a:ext>
            </a:extLst>
          </p:cNvPr>
          <p:cNvGrpSpPr/>
          <p:nvPr/>
        </p:nvGrpSpPr>
        <p:grpSpPr>
          <a:xfrm>
            <a:off x="707644" y="258774"/>
            <a:ext cx="17092564" cy="9397815"/>
            <a:chOff x="-45168" y="-38100"/>
            <a:chExt cx="4651735" cy="24751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2406786-C799-0076-3BAB-2ACB6833888F}"/>
                </a:ext>
              </a:extLst>
            </p:cNvPr>
            <p:cNvSpPr/>
            <p:nvPr/>
          </p:nvSpPr>
          <p:spPr>
            <a:xfrm>
              <a:off x="-45168" y="0"/>
              <a:ext cx="4651735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58C154E8-09BE-BAAD-3583-24887D74192D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AB2C6E8B-8B35-0DAF-2285-E2DA98377ACD}"/>
              </a:ext>
            </a:extLst>
          </p:cNvPr>
          <p:cNvSpPr txBox="1"/>
          <p:nvPr/>
        </p:nvSpPr>
        <p:spPr>
          <a:xfrm>
            <a:off x="487791" y="372262"/>
            <a:ext cx="16866728" cy="897694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776AC97C-87B2-BF28-B317-ACC1C3C46689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45F7ABF3-1EC7-CF5C-7F6F-7397783BB9F3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45EF72E5-64A5-EBD3-1892-544A1E01D018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371919DC-E31E-F173-2B2C-349322D84C08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7DA9CDBC-8971-43A0-1F74-2C3FA4D8C87B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59A34F5C-D6DD-263C-6856-3BA811025912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1C87E4AA-558E-347D-2EF8-02B8C18B8B42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C6226645-ACAD-CD4C-AD2B-F4B561263EDE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236ABD3D-46E6-9B9A-BEB6-D1AAF50AC7B4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21404A53-5929-1B6F-8B40-427FB2695EE6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7A5807E4-50E2-B354-7ABB-3086D6A84304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CE755B12-57F1-93DD-2B9A-12A4C2A7CB0D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8C50E804-1366-8DAF-4BDE-7272E79FDC29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6923230F-EEC2-5482-64FB-C5CBB08B6FDA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A581F564-2A2A-6A3B-9F40-C2C50F1012EA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CB473436-C054-DC6C-577B-6520FE608E94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28">
            <a:extLst>
              <a:ext uri="{FF2B5EF4-FFF2-40B4-BE49-F238E27FC236}">
                <a16:creationId xmlns:a16="http://schemas.microsoft.com/office/drawing/2014/main" id="{FBFFF6A2-B45A-1977-EB3B-DEC4B9877E84}"/>
              </a:ext>
            </a:extLst>
          </p:cNvPr>
          <p:cNvGrpSpPr/>
          <p:nvPr/>
        </p:nvGrpSpPr>
        <p:grpSpPr>
          <a:xfrm>
            <a:off x="2751562" y="1171351"/>
            <a:ext cx="11269238" cy="1092596"/>
            <a:chOff x="0" y="0"/>
            <a:chExt cx="8954770" cy="1410186"/>
          </a:xfrm>
        </p:grpSpPr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E9921E80-58FE-BF75-81A7-F72D88A3BC55}"/>
                </a:ext>
              </a:extLst>
            </p:cNvPr>
            <p:cNvSpPr/>
            <p:nvPr/>
          </p:nvSpPr>
          <p:spPr>
            <a:xfrm>
              <a:off x="50800" y="40170"/>
              <a:ext cx="8853170" cy="1326674"/>
            </a:xfrm>
            <a:custGeom>
              <a:avLst/>
              <a:gdLst/>
              <a:ahLst/>
              <a:cxnLst/>
              <a:rect l="l" t="t" r="r" b="b"/>
              <a:pathLst>
                <a:path w="8853170" h="1326674">
                  <a:moveTo>
                    <a:pt x="0" y="723064"/>
                  </a:moveTo>
                  <a:cubicBezTo>
                    <a:pt x="0" y="723064"/>
                    <a:pt x="1270" y="718835"/>
                    <a:pt x="1270" y="716721"/>
                  </a:cubicBezTo>
                  <a:cubicBezTo>
                    <a:pt x="2540" y="714607"/>
                    <a:pt x="3810" y="711436"/>
                    <a:pt x="3810" y="711436"/>
                  </a:cubicBezTo>
                  <a:cubicBezTo>
                    <a:pt x="3810" y="711436"/>
                    <a:pt x="5080" y="707207"/>
                    <a:pt x="6350" y="705093"/>
                  </a:cubicBezTo>
                  <a:cubicBezTo>
                    <a:pt x="7620" y="704036"/>
                    <a:pt x="8890" y="699807"/>
                    <a:pt x="8890" y="699807"/>
                  </a:cubicBezTo>
                  <a:cubicBezTo>
                    <a:pt x="10160" y="699807"/>
                    <a:pt x="12700" y="696636"/>
                    <a:pt x="13970" y="695579"/>
                  </a:cubicBezTo>
                  <a:cubicBezTo>
                    <a:pt x="15240" y="693465"/>
                    <a:pt x="19050" y="690293"/>
                    <a:pt x="19050" y="690293"/>
                  </a:cubicBezTo>
                  <a:cubicBezTo>
                    <a:pt x="19050" y="690293"/>
                    <a:pt x="22860" y="688179"/>
                    <a:pt x="24130" y="687122"/>
                  </a:cubicBezTo>
                  <a:cubicBezTo>
                    <a:pt x="26670" y="686065"/>
                    <a:pt x="30480" y="682894"/>
                    <a:pt x="30480" y="682894"/>
                  </a:cubicBezTo>
                  <a:cubicBezTo>
                    <a:pt x="30480" y="682894"/>
                    <a:pt x="34290" y="681837"/>
                    <a:pt x="36830" y="680779"/>
                  </a:cubicBezTo>
                  <a:cubicBezTo>
                    <a:pt x="39370" y="679722"/>
                    <a:pt x="40640" y="679722"/>
                    <a:pt x="43180" y="678665"/>
                  </a:cubicBezTo>
                  <a:cubicBezTo>
                    <a:pt x="52070" y="674437"/>
                    <a:pt x="69850" y="659637"/>
                    <a:pt x="90170" y="651180"/>
                  </a:cubicBezTo>
                  <a:cubicBezTo>
                    <a:pt x="123190" y="637438"/>
                    <a:pt x="177800" y="627924"/>
                    <a:pt x="229870" y="617353"/>
                  </a:cubicBezTo>
                  <a:cubicBezTo>
                    <a:pt x="295910" y="603610"/>
                    <a:pt x="405130" y="585639"/>
                    <a:pt x="455930" y="579297"/>
                  </a:cubicBezTo>
                  <a:cubicBezTo>
                    <a:pt x="482600" y="575068"/>
                    <a:pt x="514350" y="574011"/>
                    <a:pt x="515620" y="571897"/>
                  </a:cubicBezTo>
                  <a:cubicBezTo>
                    <a:pt x="515620" y="571897"/>
                    <a:pt x="514350" y="567669"/>
                    <a:pt x="514350" y="565554"/>
                  </a:cubicBezTo>
                  <a:cubicBezTo>
                    <a:pt x="513080" y="563440"/>
                    <a:pt x="513080" y="560269"/>
                    <a:pt x="513080" y="559212"/>
                  </a:cubicBezTo>
                  <a:cubicBezTo>
                    <a:pt x="513080" y="559212"/>
                    <a:pt x="513080" y="556040"/>
                    <a:pt x="513080" y="553926"/>
                  </a:cubicBezTo>
                  <a:cubicBezTo>
                    <a:pt x="513080" y="551812"/>
                    <a:pt x="514350" y="547584"/>
                    <a:pt x="514350" y="547584"/>
                  </a:cubicBezTo>
                  <a:cubicBezTo>
                    <a:pt x="514350" y="547584"/>
                    <a:pt x="515620" y="543355"/>
                    <a:pt x="516890" y="542298"/>
                  </a:cubicBezTo>
                  <a:cubicBezTo>
                    <a:pt x="516890" y="540184"/>
                    <a:pt x="518160" y="535955"/>
                    <a:pt x="518160" y="535955"/>
                  </a:cubicBezTo>
                  <a:cubicBezTo>
                    <a:pt x="518160" y="535955"/>
                    <a:pt x="520700" y="532784"/>
                    <a:pt x="521970" y="530670"/>
                  </a:cubicBezTo>
                  <a:cubicBezTo>
                    <a:pt x="524510" y="529613"/>
                    <a:pt x="527050" y="525384"/>
                    <a:pt x="527050" y="525384"/>
                  </a:cubicBezTo>
                  <a:cubicBezTo>
                    <a:pt x="527050" y="525384"/>
                    <a:pt x="529590" y="523270"/>
                    <a:pt x="532130" y="521156"/>
                  </a:cubicBezTo>
                  <a:cubicBezTo>
                    <a:pt x="533400" y="520099"/>
                    <a:pt x="537210" y="517984"/>
                    <a:pt x="537210" y="516927"/>
                  </a:cubicBezTo>
                  <a:cubicBezTo>
                    <a:pt x="537210" y="516927"/>
                    <a:pt x="541020" y="515870"/>
                    <a:pt x="543560" y="514813"/>
                  </a:cubicBezTo>
                  <a:cubicBezTo>
                    <a:pt x="546100" y="513756"/>
                    <a:pt x="549910" y="511642"/>
                    <a:pt x="549910" y="511642"/>
                  </a:cubicBezTo>
                  <a:cubicBezTo>
                    <a:pt x="549910" y="511642"/>
                    <a:pt x="554990" y="510585"/>
                    <a:pt x="556260" y="509528"/>
                  </a:cubicBezTo>
                  <a:cubicBezTo>
                    <a:pt x="558800" y="509528"/>
                    <a:pt x="563880" y="508470"/>
                    <a:pt x="563880" y="508470"/>
                  </a:cubicBezTo>
                  <a:cubicBezTo>
                    <a:pt x="563880" y="508470"/>
                    <a:pt x="612140" y="504242"/>
                    <a:pt x="631190" y="502128"/>
                  </a:cubicBezTo>
                  <a:cubicBezTo>
                    <a:pt x="647700" y="501071"/>
                    <a:pt x="670560" y="501071"/>
                    <a:pt x="674370" y="496842"/>
                  </a:cubicBezTo>
                  <a:cubicBezTo>
                    <a:pt x="675640" y="495785"/>
                    <a:pt x="673100" y="493671"/>
                    <a:pt x="671830" y="491557"/>
                  </a:cubicBezTo>
                  <a:cubicBezTo>
                    <a:pt x="671830" y="489442"/>
                    <a:pt x="669290" y="486271"/>
                    <a:pt x="669290" y="485214"/>
                  </a:cubicBezTo>
                  <a:cubicBezTo>
                    <a:pt x="669290" y="485214"/>
                    <a:pt x="669290" y="482043"/>
                    <a:pt x="669290" y="479928"/>
                  </a:cubicBezTo>
                  <a:cubicBezTo>
                    <a:pt x="669290" y="477814"/>
                    <a:pt x="669290" y="473586"/>
                    <a:pt x="669290" y="473586"/>
                  </a:cubicBezTo>
                  <a:cubicBezTo>
                    <a:pt x="669290" y="473586"/>
                    <a:pt x="669290" y="469357"/>
                    <a:pt x="670560" y="467243"/>
                  </a:cubicBezTo>
                  <a:cubicBezTo>
                    <a:pt x="670560" y="465129"/>
                    <a:pt x="671830" y="461958"/>
                    <a:pt x="671830" y="460900"/>
                  </a:cubicBezTo>
                  <a:cubicBezTo>
                    <a:pt x="671830" y="460900"/>
                    <a:pt x="674370" y="456672"/>
                    <a:pt x="674370" y="455615"/>
                  </a:cubicBezTo>
                  <a:cubicBezTo>
                    <a:pt x="673100" y="453501"/>
                    <a:pt x="593090" y="449272"/>
                    <a:pt x="593090" y="449272"/>
                  </a:cubicBezTo>
                  <a:cubicBezTo>
                    <a:pt x="593090" y="450329"/>
                    <a:pt x="588010" y="450329"/>
                    <a:pt x="585470" y="450329"/>
                  </a:cubicBezTo>
                  <a:cubicBezTo>
                    <a:pt x="582930" y="450329"/>
                    <a:pt x="579120" y="450329"/>
                    <a:pt x="577850" y="450329"/>
                  </a:cubicBezTo>
                  <a:cubicBezTo>
                    <a:pt x="577850" y="450329"/>
                    <a:pt x="574040" y="450329"/>
                    <a:pt x="571500" y="449272"/>
                  </a:cubicBezTo>
                  <a:cubicBezTo>
                    <a:pt x="568960" y="449272"/>
                    <a:pt x="563880" y="448215"/>
                    <a:pt x="563880" y="448215"/>
                  </a:cubicBezTo>
                  <a:cubicBezTo>
                    <a:pt x="563880" y="448215"/>
                    <a:pt x="560070" y="447158"/>
                    <a:pt x="557530" y="446101"/>
                  </a:cubicBezTo>
                  <a:cubicBezTo>
                    <a:pt x="554990" y="445044"/>
                    <a:pt x="551180" y="443987"/>
                    <a:pt x="551180" y="443987"/>
                  </a:cubicBezTo>
                  <a:cubicBezTo>
                    <a:pt x="551180" y="443987"/>
                    <a:pt x="547370" y="440815"/>
                    <a:pt x="544830" y="439758"/>
                  </a:cubicBezTo>
                  <a:cubicBezTo>
                    <a:pt x="543560" y="438701"/>
                    <a:pt x="539750" y="436587"/>
                    <a:pt x="539750" y="436587"/>
                  </a:cubicBezTo>
                  <a:cubicBezTo>
                    <a:pt x="539750" y="435530"/>
                    <a:pt x="535940" y="433416"/>
                    <a:pt x="534670" y="431301"/>
                  </a:cubicBezTo>
                  <a:cubicBezTo>
                    <a:pt x="533400" y="430244"/>
                    <a:pt x="530860" y="427073"/>
                    <a:pt x="529590" y="427073"/>
                  </a:cubicBezTo>
                  <a:cubicBezTo>
                    <a:pt x="529590" y="426016"/>
                    <a:pt x="528320" y="422844"/>
                    <a:pt x="527050" y="420730"/>
                  </a:cubicBezTo>
                  <a:cubicBezTo>
                    <a:pt x="525780" y="419673"/>
                    <a:pt x="524510" y="415445"/>
                    <a:pt x="524510" y="415445"/>
                  </a:cubicBezTo>
                  <a:cubicBezTo>
                    <a:pt x="524510" y="415445"/>
                    <a:pt x="523240" y="411216"/>
                    <a:pt x="523240" y="409102"/>
                  </a:cubicBezTo>
                  <a:cubicBezTo>
                    <a:pt x="521970" y="408045"/>
                    <a:pt x="521970" y="403816"/>
                    <a:pt x="521970" y="403816"/>
                  </a:cubicBezTo>
                  <a:cubicBezTo>
                    <a:pt x="521970" y="403816"/>
                    <a:pt x="521970" y="399588"/>
                    <a:pt x="521970" y="397474"/>
                  </a:cubicBezTo>
                  <a:cubicBezTo>
                    <a:pt x="521970" y="395360"/>
                    <a:pt x="521970" y="391131"/>
                    <a:pt x="521970" y="391131"/>
                  </a:cubicBezTo>
                  <a:cubicBezTo>
                    <a:pt x="521970" y="391131"/>
                    <a:pt x="523240" y="387960"/>
                    <a:pt x="524510" y="385846"/>
                  </a:cubicBezTo>
                  <a:cubicBezTo>
                    <a:pt x="525780" y="383731"/>
                    <a:pt x="527050" y="379503"/>
                    <a:pt x="527050" y="379503"/>
                  </a:cubicBezTo>
                  <a:cubicBezTo>
                    <a:pt x="527050" y="379503"/>
                    <a:pt x="529590" y="376332"/>
                    <a:pt x="530860" y="374217"/>
                  </a:cubicBezTo>
                  <a:cubicBezTo>
                    <a:pt x="532130" y="373160"/>
                    <a:pt x="533400" y="369989"/>
                    <a:pt x="534670" y="369989"/>
                  </a:cubicBezTo>
                  <a:cubicBezTo>
                    <a:pt x="534670" y="369989"/>
                    <a:pt x="534670" y="369989"/>
                    <a:pt x="534670" y="368932"/>
                  </a:cubicBezTo>
                  <a:cubicBezTo>
                    <a:pt x="534670" y="368932"/>
                    <a:pt x="537210" y="366818"/>
                    <a:pt x="539750" y="364703"/>
                  </a:cubicBezTo>
                  <a:cubicBezTo>
                    <a:pt x="541020" y="363646"/>
                    <a:pt x="544830" y="360475"/>
                    <a:pt x="544830" y="360475"/>
                  </a:cubicBezTo>
                  <a:cubicBezTo>
                    <a:pt x="544830" y="360475"/>
                    <a:pt x="548640" y="358361"/>
                    <a:pt x="549910" y="357304"/>
                  </a:cubicBezTo>
                  <a:cubicBezTo>
                    <a:pt x="552450" y="356246"/>
                    <a:pt x="556260" y="354132"/>
                    <a:pt x="556260" y="354132"/>
                  </a:cubicBezTo>
                  <a:cubicBezTo>
                    <a:pt x="556260" y="354132"/>
                    <a:pt x="561340" y="353075"/>
                    <a:pt x="563880" y="353075"/>
                  </a:cubicBezTo>
                  <a:cubicBezTo>
                    <a:pt x="566420" y="352018"/>
                    <a:pt x="567690" y="352018"/>
                    <a:pt x="570230" y="350961"/>
                  </a:cubicBezTo>
                  <a:cubicBezTo>
                    <a:pt x="577850" y="348847"/>
                    <a:pt x="589280" y="346732"/>
                    <a:pt x="603250" y="344618"/>
                  </a:cubicBezTo>
                  <a:cubicBezTo>
                    <a:pt x="631190" y="339333"/>
                    <a:pt x="681990" y="331933"/>
                    <a:pt x="727710" y="325590"/>
                  </a:cubicBezTo>
                  <a:cubicBezTo>
                    <a:pt x="786130" y="318190"/>
                    <a:pt x="900430" y="303391"/>
                    <a:pt x="924560" y="300220"/>
                  </a:cubicBezTo>
                  <a:cubicBezTo>
                    <a:pt x="930910" y="299162"/>
                    <a:pt x="935990" y="299162"/>
                    <a:pt x="935990" y="299162"/>
                  </a:cubicBezTo>
                  <a:cubicBezTo>
                    <a:pt x="935990" y="298105"/>
                    <a:pt x="932180" y="298105"/>
                    <a:pt x="932180" y="298105"/>
                  </a:cubicBezTo>
                  <a:cubicBezTo>
                    <a:pt x="932180" y="298105"/>
                    <a:pt x="928370" y="297048"/>
                    <a:pt x="925830" y="295991"/>
                  </a:cubicBezTo>
                  <a:cubicBezTo>
                    <a:pt x="923290" y="295991"/>
                    <a:pt x="919480" y="293877"/>
                    <a:pt x="918210" y="293877"/>
                  </a:cubicBezTo>
                  <a:cubicBezTo>
                    <a:pt x="918210" y="293877"/>
                    <a:pt x="914400" y="291763"/>
                    <a:pt x="913130" y="290706"/>
                  </a:cubicBezTo>
                  <a:cubicBezTo>
                    <a:pt x="910590" y="289648"/>
                    <a:pt x="906780" y="287534"/>
                    <a:pt x="906780" y="287534"/>
                  </a:cubicBezTo>
                  <a:cubicBezTo>
                    <a:pt x="906780" y="287534"/>
                    <a:pt x="902970" y="284363"/>
                    <a:pt x="901700" y="283306"/>
                  </a:cubicBezTo>
                  <a:cubicBezTo>
                    <a:pt x="900430" y="281192"/>
                    <a:pt x="896620" y="278020"/>
                    <a:pt x="896620" y="278020"/>
                  </a:cubicBezTo>
                  <a:cubicBezTo>
                    <a:pt x="896620" y="278020"/>
                    <a:pt x="894080" y="274849"/>
                    <a:pt x="892810" y="272735"/>
                  </a:cubicBezTo>
                  <a:cubicBezTo>
                    <a:pt x="891540" y="270620"/>
                    <a:pt x="890270" y="267449"/>
                    <a:pt x="890270" y="267449"/>
                  </a:cubicBezTo>
                  <a:cubicBezTo>
                    <a:pt x="890270" y="267449"/>
                    <a:pt x="889000" y="263221"/>
                    <a:pt x="887730" y="261106"/>
                  </a:cubicBezTo>
                  <a:cubicBezTo>
                    <a:pt x="887730" y="260049"/>
                    <a:pt x="886460" y="255821"/>
                    <a:pt x="886460" y="255821"/>
                  </a:cubicBezTo>
                  <a:cubicBezTo>
                    <a:pt x="886460" y="255821"/>
                    <a:pt x="886460" y="251592"/>
                    <a:pt x="886460" y="249478"/>
                  </a:cubicBezTo>
                  <a:cubicBezTo>
                    <a:pt x="886460" y="247364"/>
                    <a:pt x="886460" y="243136"/>
                    <a:pt x="886460" y="243136"/>
                  </a:cubicBezTo>
                  <a:cubicBezTo>
                    <a:pt x="886460" y="243136"/>
                    <a:pt x="887730" y="238907"/>
                    <a:pt x="887730" y="237850"/>
                  </a:cubicBezTo>
                  <a:cubicBezTo>
                    <a:pt x="887730" y="235736"/>
                    <a:pt x="889000" y="231507"/>
                    <a:pt x="889000" y="231507"/>
                  </a:cubicBezTo>
                  <a:cubicBezTo>
                    <a:pt x="889000" y="231507"/>
                    <a:pt x="891540" y="228336"/>
                    <a:pt x="892810" y="226222"/>
                  </a:cubicBezTo>
                  <a:cubicBezTo>
                    <a:pt x="894080" y="224108"/>
                    <a:pt x="896620" y="220936"/>
                    <a:pt x="896620" y="220936"/>
                  </a:cubicBezTo>
                  <a:cubicBezTo>
                    <a:pt x="896620" y="220936"/>
                    <a:pt x="899160" y="217765"/>
                    <a:pt x="900430" y="215651"/>
                  </a:cubicBezTo>
                  <a:cubicBezTo>
                    <a:pt x="902970" y="214594"/>
                    <a:pt x="905510" y="211422"/>
                    <a:pt x="905510" y="211422"/>
                  </a:cubicBezTo>
                  <a:cubicBezTo>
                    <a:pt x="905510" y="211422"/>
                    <a:pt x="909320" y="209308"/>
                    <a:pt x="911860" y="208251"/>
                  </a:cubicBezTo>
                  <a:cubicBezTo>
                    <a:pt x="913130" y="207194"/>
                    <a:pt x="918210" y="204023"/>
                    <a:pt x="918210" y="204023"/>
                  </a:cubicBezTo>
                  <a:cubicBezTo>
                    <a:pt x="918210" y="204023"/>
                    <a:pt x="922020" y="202965"/>
                    <a:pt x="924560" y="201908"/>
                  </a:cubicBezTo>
                  <a:cubicBezTo>
                    <a:pt x="927100" y="200851"/>
                    <a:pt x="930910" y="199794"/>
                    <a:pt x="930910" y="199794"/>
                  </a:cubicBezTo>
                  <a:cubicBezTo>
                    <a:pt x="930910" y="199794"/>
                    <a:pt x="935990" y="199794"/>
                    <a:pt x="938530" y="198737"/>
                  </a:cubicBezTo>
                  <a:cubicBezTo>
                    <a:pt x="941070" y="198737"/>
                    <a:pt x="946150" y="198737"/>
                    <a:pt x="946150" y="198737"/>
                  </a:cubicBezTo>
                  <a:cubicBezTo>
                    <a:pt x="946150" y="198737"/>
                    <a:pt x="1057910" y="199794"/>
                    <a:pt x="1102360" y="199794"/>
                  </a:cubicBezTo>
                  <a:cubicBezTo>
                    <a:pt x="1135380" y="199794"/>
                    <a:pt x="1154430" y="199794"/>
                    <a:pt x="1188720" y="198737"/>
                  </a:cubicBezTo>
                  <a:cubicBezTo>
                    <a:pt x="1242060" y="197680"/>
                    <a:pt x="1322070" y="196623"/>
                    <a:pt x="1393190" y="194509"/>
                  </a:cubicBezTo>
                  <a:cubicBezTo>
                    <a:pt x="1473200" y="193451"/>
                    <a:pt x="1644650" y="191337"/>
                    <a:pt x="1644650" y="189223"/>
                  </a:cubicBezTo>
                  <a:cubicBezTo>
                    <a:pt x="1644650" y="186052"/>
                    <a:pt x="1529080" y="183937"/>
                    <a:pt x="1452880" y="178652"/>
                  </a:cubicBezTo>
                  <a:cubicBezTo>
                    <a:pt x="1339850" y="170195"/>
                    <a:pt x="1029970" y="137425"/>
                    <a:pt x="1028700" y="137425"/>
                  </a:cubicBezTo>
                  <a:cubicBezTo>
                    <a:pt x="1028700" y="137425"/>
                    <a:pt x="1023620" y="136367"/>
                    <a:pt x="1021080" y="136367"/>
                  </a:cubicBezTo>
                  <a:cubicBezTo>
                    <a:pt x="1018540" y="136367"/>
                    <a:pt x="1013460" y="136367"/>
                    <a:pt x="1013460" y="136367"/>
                  </a:cubicBezTo>
                  <a:cubicBezTo>
                    <a:pt x="1013460" y="136367"/>
                    <a:pt x="1008380" y="135310"/>
                    <a:pt x="1005840" y="135310"/>
                  </a:cubicBezTo>
                  <a:cubicBezTo>
                    <a:pt x="1004570" y="134253"/>
                    <a:pt x="999490" y="133196"/>
                    <a:pt x="999490" y="133196"/>
                  </a:cubicBezTo>
                  <a:cubicBezTo>
                    <a:pt x="999490" y="133196"/>
                    <a:pt x="994410" y="131082"/>
                    <a:pt x="991870" y="130025"/>
                  </a:cubicBezTo>
                  <a:cubicBezTo>
                    <a:pt x="990600" y="128968"/>
                    <a:pt x="985520" y="126853"/>
                    <a:pt x="985520" y="126853"/>
                  </a:cubicBezTo>
                  <a:cubicBezTo>
                    <a:pt x="985520" y="126853"/>
                    <a:pt x="981710" y="124739"/>
                    <a:pt x="980440" y="122625"/>
                  </a:cubicBezTo>
                  <a:cubicBezTo>
                    <a:pt x="977900" y="121568"/>
                    <a:pt x="974090" y="118397"/>
                    <a:pt x="974090" y="118397"/>
                  </a:cubicBezTo>
                  <a:cubicBezTo>
                    <a:pt x="974090" y="118397"/>
                    <a:pt x="971550" y="115225"/>
                    <a:pt x="970280" y="113111"/>
                  </a:cubicBezTo>
                  <a:cubicBezTo>
                    <a:pt x="969010" y="110997"/>
                    <a:pt x="966470" y="107825"/>
                    <a:pt x="966470" y="107825"/>
                  </a:cubicBezTo>
                  <a:cubicBezTo>
                    <a:pt x="966470" y="107825"/>
                    <a:pt x="963930" y="103597"/>
                    <a:pt x="963930" y="101483"/>
                  </a:cubicBezTo>
                  <a:cubicBezTo>
                    <a:pt x="962660" y="100426"/>
                    <a:pt x="961390" y="96197"/>
                    <a:pt x="961390" y="96197"/>
                  </a:cubicBezTo>
                  <a:cubicBezTo>
                    <a:pt x="961390" y="96197"/>
                    <a:pt x="960120" y="91969"/>
                    <a:pt x="960120" y="89855"/>
                  </a:cubicBezTo>
                  <a:cubicBezTo>
                    <a:pt x="960120" y="87740"/>
                    <a:pt x="958850" y="83512"/>
                    <a:pt x="958850" y="83512"/>
                  </a:cubicBezTo>
                  <a:cubicBezTo>
                    <a:pt x="958850" y="83512"/>
                    <a:pt x="960120" y="79283"/>
                    <a:pt x="960120" y="77169"/>
                  </a:cubicBezTo>
                  <a:cubicBezTo>
                    <a:pt x="961390" y="75055"/>
                    <a:pt x="961390" y="70827"/>
                    <a:pt x="961390" y="70827"/>
                  </a:cubicBezTo>
                  <a:cubicBezTo>
                    <a:pt x="961390" y="70827"/>
                    <a:pt x="963930" y="66598"/>
                    <a:pt x="963930" y="64484"/>
                  </a:cubicBezTo>
                  <a:cubicBezTo>
                    <a:pt x="965200" y="63427"/>
                    <a:pt x="967740" y="59198"/>
                    <a:pt x="967740" y="59198"/>
                  </a:cubicBezTo>
                  <a:cubicBezTo>
                    <a:pt x="967740" y="59198"/>
                    <a:pt x="970280" y="56027"/>
                    <a:pt x="971550" y="53913"/>
                  </a:cubicBezTo>
                  <a:cubicBezTo>
                    <a:pt x="972820" y="51799"/>
                    <a:pt x="976630" y="48627"/>
                    <a:pt x="976630" y="48627"/>
                  </a:cubicBezTo>
                  <a:cubicBezTo>
                    <a:pt x="976630" y="48627"/>
                    <a:pt x="980440" y="45456"/>
                    <a:pt x="981710" y="44399"/>
                  </a:cubicBezTo>
                  <a:cubicBezTo>
                    <a:pt x="984250" y="43342"/>
                    <a:pt x="988060" y="40170"/>
                    <a:pt x="988060" y="40170"/>
                  </a:cubicBezTo>
                  <a:cubicBezTo>
                    <a:pt x="988060" y="40170"/>
                    <a:pt x="991870" y="38056"/>
                    <a:pt x="994410" y="38056"/>
                  </a:cubicBezTo>
                  <a:cubicBezTo>
                    <a:pt x="996950" y="36999"/>
                    <a:pt x="1002030" y="34885"/>
                    <a:pt x="1002030" y="34885"/>
                  </a:cubicBezTo>
                  <a:cubicBezTo>
                    <a:pt x="1002030" y="34885"/>
                    <a:pt x="1007110" y="33828"/>
                    <a:pt x="1009650" y="33828"/>
                  </a:cubicBezTo>
                  <a:cubicBezTo>
                    <a:pt x="1010920" y="32771"/>
                    <a:pt x="1012190" y="32771"/>
                    <a:pt x="1016000" y="31713"/>
                  </a:cubicBezTo>
                  <a:cubicBezTo>
                    <a:pt x="1028700" y="29599"/>
                    <a:pt x="1070610" y="23257"/>
                    <a:pt x="1101090" y="20085"/>
                  </a:cubicBezTo>
                  <a:cubicBezTo>
                    <a:pt x="1136650" y="15857"/>
                    <a:pt x="1178560" y="11628"/>
                    <a:pt x="1220470" y="9514"/>
                  </a:cubicBezTo>
                  <a:cubicBezTo>
                    <a:pt x="1264920" y="6343"/>
                    <a:pt x="1309370" y="3171"/>
                    <a:pt x="1360170" y="2114"/>
                  </a:cubicBezTo>
                  <a:cubicBezTo>
                    <a:pt x="1422400" y="0"/>
                    <a:pt x="1489710" y="2114"/>
                    <a:pt x="1564640" y="2114"/>
                  </a:cubicBezTo>
                  <a:cubicBezTo>
                    <a:pt x="1658620" y="2114"/>
                    <a:pt x="1761490" y="2114"/>
                    <a:pt x="1882140" y="2114"/>
                  </a:cubicBezTo>
                  <a:cubicBezTo>
                    <a:pt x="2042160" y="2114"/>
                    <a:pt x="2265680" y="2114"/>
                    <a:pt x="2443480" y="3171"/>
                  </a:cubicBezTo>
                  <a:cubicBezTo>
                    <a:pt x="2603500" y="3171"/>
                    <a:pt x="2754630" y="4229"/>
                    <a:pt x="2903220" y="5286"/>
                  </a:cubicBezTo>
                  <a:cubicBezTo>
                    <a:pt x="3044190" y="6343"/>
                    <a:pt x="3164840" y="7400"/>
                    <a:pt x="3313430" y="9514"/>
                  </a:cubicBezTo>
                  <a:cubicBezTo>
                    <a:pt x="3493770" y="11628"/>
                    <a:pt x="3709670" y="16914"/>
                    <a:pt x="3906520" y="20085"/>
                  </a:cubicBezTo>
                  <a:cubicBezTo>
                    <a:pt x="4100830" y="22199"/>
                    <a:pt x="4301490" y="22199"/>
                    <a:pt x="4489450" y="25371"/>
                  </a:cubicBezTo>
                  <a:cubicBezTo>
                    <a:pt x="4665980" y="28542"/>
                    <a:pt x="4815840" y="32771"/>
                    <a:pt x="5001260" y="39113"/>
                  </a:cubicBezTo>
                  <a:cubicBezTo>
                    <a:pt x="5219700" y="46513"/>
                    <a:pt x="5495290" y="59198"/>
                    <a:pt x="5715000" y="69769"/>
                  </a:cubicBezTo>
                  <a:cubicBezTo>
                    <a:pt x="5902960" y="79283"/>
                    <a:pt x="6162040" y="93026"/>
                    <a:pt x="6238240" y="96197"/>
                  </a:cubicBezTo>
                  <a:cubicBezTo>
                    <a:pt x="6259830" y="97254"/>
                    <a:pt x="6261100" y="96197"/>
                    <a:pt x="6280150" y="97254"/>
                  </a:cubicBezTo>
                  <a:cubicBezTo>
                    <a:pt x="6319520" y="97254"/>
                    <a:pt x="6413500" y="99369"/>
                    <a:pt x="6464300" y="99369"/>
                  </a:cubicBezTo>
                  <a:cubicBezTo>
                    <a:pt x="6498590" y="99369"/>
                    <a:pt x="6551930" y="98311"/>
                    <a:pt x="6551930" y="98311"/>
                  </a:cubicBezTo>
                  <a:cubicBezTo>
                    <a:pt x="6551930" y="98311"/>
                    <a:pt x="6557010" y="99369"/>
                    <a:pt x="6559550" y="99369"/>
                  </a:cubicBezTo>
                  <a:cubicBezTo>
                    <a:pt x="6560820" y="99369"/>
                    <a:pt x="6565900" y="100426"/>
                    <a:pt x="6565900" y="100426"/>
                  </a:cubicBezTo>
                  <a:cubicBezTo>
                    <a:pt x="6565900" y="100426"/>
                    <a:pt x="6570980" y="101483"/>
                    <a:pt x="6572250" y="102540"/>
                  </a:cubicBezTo>
                  <a:cubicBezTo>
                    <a:pt x="6574790" y="103597"/>
                    <a:pt x="6579870" y="104654"/>
                    <a:pt x="6579870" y="104654"/>
                  </a:cubicBezTo>
                  <a:cubicBezTo>
                    <a:pt x="6579870" y="104654"/>
                    <a:pt x="6583680" y="106768"/>
                    <a:pt x="6584950" y="107825"/>
                  </a:cubicBezTo>
                  <a:cubicBezTo>
                    <a:pt x="6587490" y="109940"/>
                    <a:pt x="6591300" y="112054"/>
                    <a:pt x="6591300" y="112054"/>
                  </a:cubicBezTo>
                  <a:cubicBezTo>
                    <a:pt x="6591300" y="112054"/>
                    <a:pt x="6593840" y="115225"/>
                    <a:pt x="6596380" y="116282"/>
                  </a:cubicBezTo>
                  <a:cubicBezTo>
                    <a:pt x="6597650" y="117339"/>
                    <a:pt x="6600190" y="120511"/>
                    <a:pt x="6600190" y="120511"/>
                  </a:cubicBezTo>
                  <a:cubicBezTo>
                    <a:pt x="6600190" y="120511"/>
                    <a:pt x="6600190" y="122625"/>
                    <a:pt x="6602730" y="123682"/>
                  </a:cubicBezTo>
                  <a:cubicBezTo>
                    <a:pt x="6619240" y="133196"/>
                    <a:pt x="6911340" y="152224"/>
                    <a:pt x="7058660" y="169138"/>
                  </a:cubicBezTo>
                  <a:cubicBezTo>
                    <a:pt x="7197090" y="184995"/>
                    <a:pt x="7325360" y="201908"/>
                    <a:pt x="7459980" y="223051"/>
                  </a:cubicBezTo>
                  <a:cubicBezTo>
                    <a:pt x="7597140" y="243136"/>
                    <a:pt x="7790180" y="272735"/>
                    <a:pt x="7872730" y="291763"/>
                  </a:cubicBezTo>
                  <a:cubicBezTo>
                    <a:pt x="7909560" y="299162"/>
                    <a:pt x="7951470" y="313962"/>
                    <a:pt x="7951470" y="313962"/>
                  </a:cubicBezTo>
                  <a:cubicBezTo>
                    <a:pt x="7951470" y="313962"/>
                    <a:pt x="7956550" y="315019"/>
                    <a:pt x="7959090" y="315019"/>
                  </a:cubicBezTo>
                  <a:cubicBezTo>
                    <a:pt x="7961630" y="315019"/>
                    <a:pt x="7966710" y="315019"/>
                    <a:pt x="7966710" y="315019"/>
                  </a:cubicBezTo>
                  <a:cubicBezTo>
                    <a:pt x="7966710" y="315019"/>
                    <a:pt x="7970520" y="317133"/>
                    <a:pt x="7973060" y="317133"/>
                  </a:cubicBezTo>
                  <a:cubicBezTo>
                    <a:pt x="7975600" y="318190"/>
                    <a:pt x="7980680" y="319248"/>
                    <a:pt x="7980680" y="319248"/>
                  </a:cubicBezTo>
                  <a:cubicBezTo>
                    <a:pt x="7980680" y="319248"/>
                    <a:pt x="7984490" y="321362"/>
                    <a:pt x="7985760" y="322419"/>
                  </a:cubicBezTo>
                  <a:cubicBezTo>
                    <a:pt x="7988300" y="323476"/>
                    <a:pt x="7992110" y="325590"/>
                    <a:pt x="7992110" y="325590"/>
                  </a:cubicBezTo>
                  <a:cubicBezTo>
                    <a:pt x="7992110" y="325590"/>
                    <a:pt x="7995920" y="328762"/>
                    <a:pt x="7997190" y="330876"/>
                  </a:cubicBezTo>
                  <a:cubicBezTo>
                    <a:pt x="7998460" y="331933"/>
                    <a:pt x="8002270" y="335104"/>
                    <a:pt x="8002270" y="335104"/>
                  </a:cubicBezTo>
                  <a:cubicBezTo>
                    <a:pt x="8002270" y="335104"/>
                    <a:pt x="8004810" y="338276"/>
                    <a:pt x="8006080" y="340390"/>
                  </a:cubicBezTo>
                  <a:cubicBezTo>
                    <a:pt x="8007350" y="341447"/>
                    <a:pt x="8009890" y="345675"/>
                    <a:pt x="8009890" y="345675"/>
                  </a:cubicBezTo>
                  <a:cubicBezTo>
                    <a:pt x="8009890" y="345675"/>
                    <a:pt x="8011160" y="348847"/>
                    <a:pt x="8011160" y="350961"/>
                  </a:cubicBezTo>
                  <a:cubicBezTo>
                    <a:pt x="8012430" y="353075"/>
                    <a:pt x="8013700" y="357304"/>
                    <a:pt x="8013700" y="357304"/>
                  </a:cubicBezTo>
                  <a:cubicBezTo>
                    <a:pt x="8013700" y="357304"/>
                    <a:pt x="8013700" y="361532"/>
                    <a:pt x="8013700" y="363646"/>
                  </a:cubicBezTo>
                  <a:cubicBezTo>
                    <a:pt x="8013700" y="364703"/>
                    <a:pt x="8013700" y="368932"/>
                    <a:pt x="8013700" y="368932"/>
                  </a:cubicBezTo>
                  <a:cubicBezTo>
                    <a:pt x="8013700" y="368932"/>
                    <a:pt x="8012430" y="371046"/>
                    <a:pt x="8012430" y="372103"/>
                  </a:cubicBezTo>
                  <a:cubicBezTo>
                    <a:pt x="8016240" y="376332"/>
                    <a:pt x="8046720" y="376332"/>
                    <a:pt x="8073390" y="378446"/>
                  </a:cubicBezTo>
                  <a:cubicBezTo>
                    <a:pt x="8122920" y="383731"/>
                    <a:pt x="8227060" y="395360"/>
                    <a:pt x="8285480" y="399588"/>
                  </a:cubicBezTo>
                  <a:cubicBezTo>
                    <a:pt x="8327390" y="403816"/>
                    <a:pt x="8360410" y="403816"/>
                    <a:pt x="8394700" y="406988"/>
                  </a:cubicBezTo>
                  <a:cubicBezTo>
                    <a:pt x="8422640" y="410159"/>
                    <a:pt x="8462010" y="416502"/>
                    <a:pt x="8473440" y="417559"/>
                  </a:cubicBezTo>
                  <a:cubicBezTo>
                    <a:pt x="8477250" y="418616"/>
                    <a:pt x="8478520" y="418616"/>
                    <a:pt x="8481060" y="419673"/>
                  </a:cubicBezTo>
                  <a:cubicBezTo>
                    <a:pt x="8483600" y="419673"/>
                    <a:pt x="8488680" y="420730"/>
                    <a:pt x="8488680" y="420730"/>
                  </a:cubicBezTo>
                  <a:cubicBezTo>
                    <a:pt x="8488680" y="420730"/>
                    <a:pt x="8493760" y="422844"/>
                    <a:pt x="8496300" y="422844"/>
                  </a:cubicBezTo>
                  <a:cubicBezTo>
                    <a:pt x="8497570" y="423902"/>
                    <a:pt x="8502650" y="426016"/>
                    <a:pt x="8502650" y="426016"/>
                  </a:cubicBezTo>
                  <a:cubicBezTo>
                    <a:pt x="8502650" y="426016"/>
                    <a:pt x="8506460" y="429187"/>
                    <a:pt x="8509000" y="430244"/>
                  </a:cubicBezTo>
                  <a:cubicBezTo>
                    <a:pt x="8510270" y="431301"/>
                    <a:pt x="8514080" y="434473"/>
                    <a:pt x="8514080" y="434473"/>
                  </a:cubicBezTo>
                  <a:cubicBezTo>
                    <a:pt x="8514080" y="434473"/>
                    <a:pt x="8517890" y="437644"/>
                    <a:pt x="8519160" y="438701"/>
                  </a:cubicBezTo>
                  <a:cubicBezTo>
                    <a:pt x="8520430" y="440815"/>
                    <a:pt x="8522970" y="443987"/>
                    <a:pt x="8522970" y="443987"/>
                  </a:cubicBezTo>
                  <a:cubicBezTo>
                    <a:pt x="8524240" y="443987"/>
                    <a:pt x="8525510" y="448215"/>
                    <a:pt x="8526780" y="450329"/>
                  </a:cubicBezTo>
                  <a:cubicBezTo>
                    <a:pt x="8528050" y="452443"/>
                    <a:pt x="8529320" y="455615"/>
                    <a:pt x="8529320" y="455615"/>
                  </a:cubicBezTo>
                  <a:cubicBezTo>
                    <a:pt x="8529320" y="455615"/>
                    <a:pt x="8530590" y="459843"/>
                    <a:pt x="8530590" y="461958"/>
                  </a:cubicBezTo>
                  <a:cubicBezTo>
                    <a:pt x="8530590" y="464072"/>
                    <a:pt x="8531860" y="468300"/>
                    <a:pt x="8531860" y="468300"/>
                  </a:cubicBezTo>
                  <a:cubicBezTo>
                    <a:pt x="8531860" y="468300"/>
                    <a:pt x="8531860" y="472529"/>
                    <a:pt x="8531860" y="474643"/>
                  </a:cubicBezTo>
                  <a:cubicBezTo>
                    <a:pt x="8530590" y="476757"/>
                    <a:pt x="8530590" y="480985"/>
                    <a:pt x="8530590" y="480985"/>
                  </a:cubicBezTo>
                  <a:cubicBezTo>
                    <a:pt x="8530590" y="480985"/>
                    <a:pt x="8529320" y="485214"/>
                    <a:pt x="8528050" y="487328"/>
                  </a:cubicBezTo>
                  <a:cubicBezTo>
                    <a:pt x="8528050" y="489442"/>
                    <a:pt x="8525510" y="492614"/>
                    <a:pt x="8525510" y="492614"/>
                  </a:cubicBezTo>
                  <a:cubicBezTo>
                    <a:pt x="8525510" y="493671"/>
                    <a:pt x="8522970" y="496842"/>
                    <a:pt x="8521700" y="498956"/>
                  </a:cubicBezTo>
                  <a:cubicBezTo>
                    <a:pt x="8520430" y="500014"/>
                    <a:pt x="8517890" y="504242"/>
                    <a:pt x="8517890" y="504242"/>
                  </a:cubicBezTo>
                  <a:cubicBezTo>
                    <a:pt x="8517890" y="504242"/>
                    <a:pt x="8514080" y="506356"/>
                    <a:pt x="8512810" y="508470"/>
                  </a:cubicBezTo>
                  <a:cubicBezTo>
                    <a:pt x="8510270" y="509528"/>
                    <a:pt x="8506460" y="512699"/>
                    <a:pt x="8506460" y="512699"/>
                  </a:cubicBezTo>
                  <a:cubicBezTo>
                    <a:pt x="8506460" y="512699"/>
                    <a:pt x="8502650" y="514813"/>
                    <a:pt x="8500110" y="515870"/>
                  </a:cubicBezTo>
                  <a:cubicBezTo>
                    <a:pt x="8497570" y="516927"/>
                    <a:pt x="8493760" y="519042"/>
                    <a:pt x="8493760" y="519042"/>
                  </a:cubicBezTo>
                  <a:cubicBezTo>
                    <a:pt x="8493760" y="519042"/>
                    <a:pt x="8488680" y="520099"/>
                    <a:pt x="8486140" y="521156"/>
                  </a:cubicBezTo>
                  <a:cubicBezTo>
                    <a:pt x="8483600" y="521156"/>
                    <a:pt x="8478520" y="522213"/>
                    <a:pt x="8478520" y="522213"/>
                  </a:cubicBezTo>
                  <a:cubicBezTo>
                    <a:pt x="8478520" y="522213"/>
                    <a:pt x="8473440" y="522213"/>
                    <a:pt x="8470900" y="522213"/>
                  </a:cubicBezTo>
                  <a:cubicBezTo>
                    <a:pt x="8468360" y="523270"/>
                    <a:pt x="8463280" y="523270"/>
                    <a:pt x="8463280" y="523270"/>
                  </a:cubicBezTo>
                  <a:cubicBezTo>
                    <a:pt x="8463280" y="523270"/>
                    <a:pt x="8202930" y="538070"/>
                    <a:pt x="8152130" y="539127"/>
                  </a:cubicBezTo>
                  <a:cubicBezTo>
                    <a:pt x="8135620" y="540184"/>
                    <a:pt x="8119110" y="539127"/>
                    <a:pt x="8119110" y="539127"/>
                  </a:cubicBezTo>
                  <a:cubicBezTo>
                    <a:pt x="8119110" y="540184"/>
                    <a:pt x="8140700" y="540184"/>
                    <a:pt x="8157210" y="540184"/>
                  </a:cubicBezTo>
                  <a:cubicBezTo>
                    <a:pt x="8185150" y="541241"/>
                    <a:pt x="8241030" y="541241"/>
                    <a:pt x="8277860" y="541241"/>
                  </a:cubicBezTo>
                  <a:cubicBezTo>
                    <a:pt x="8307070" y="541241"/>
                    <a:pt x="8337550" y="541241"/>
                    <a:pt x="8359140" y="540184"/>
                  </a:cubicBezTo>
                  <a:cubicBezTo>
                    <a:pt x="8373110" y="540184"/>
                    <a:pt x="8393430" y="539127"/>
                    <a:pt x="8393430" y="539127"/>
                  </a:cubicBezTo>
                  <a:cubicBezTo>
                    <a:pt x="8393430" y="539127"/>
                    <a:pt x="8398510" y="540184"/>
                    <a:pt x="8401050" y="540184"/>
                  </a:cubicBezTo>
                  <a:cubicBezTo>
                    <a:pt x="8403590" y="540184"/>
                    <a:pt x="8408670" y="541241"/>
                    <a:pt x="8408670" y="541241"/>
                  </a:cubicBezTo>
                  <a:cubicBezTo>
                    <a:pt x="8408670" y="541241"/>
                    <a:pt x="8412480" y="542298"/>
                    <a:pt x="8415020" y="543355"/>
                  </a:cubicBezTo>
                  <a:cubicBezTo>
                    <a:pt x="8417560" y="544412"/>
                    <a:pt x="8422640" y="545469"/>
                    <a:pt x="8422640" y="545469"/>
                  </a:cubicBezTo>
                  <a:cubicBezTo>
                    <a:pt x="8422640" y="545469"/>
                    <a:pt x="8426450" y="548641"/>
                    <a:pt x="8428990" y="549698"/>
                  </a:cubicBezTo>
                  <a:cubicBezTo>
                    <a:pt x="8430260" y="550755"/>
                    <a:pt x="8434070" y="552869"/>
                    <a:pt x="8435340" y="552869"/>
                  </a:cubicBezTo>
                  <a:cubicBezTo>
                    <a:pt x="8435340" y="552869"/>
                    <a:pt x="8437880" y="556040"/>
                    <a:pt x="8439150" y="558155"/>
                  </a:cubicBezTo>
                  <a:cubicBezTo>
                    <a:pt x="8441690" y="559212"/>
                    <a:pt x="8444230" y="562383"/>
                    <a:pt x="8444230" y="562383"/>
                  </a:cubicBezTo>
                  <a:cubicBezTo>
                    <a:pt x="8444230" y="562383"/>
                    <a:pt x="8446770" y="566611"/>
                    <a:pt x="8448040" y="568726"/>
                  </a:cubicBezTo>
                  <a:cubicBezTo>
                    <a:pt x="8449310" y="569783"/>
                    <a:pt x="8451850" y="574011"/>
                    <a:pt x="8451850" y="574011"/>
                  </a:cubicBezTo>
                  <a:cubicBezTo>
                    <a:pt x="8451850" y="574011"/>
                    <a:pt x="8453120" y="578240"/>
                    <a:pt x="8453120" y="580354"/>
                  </a:cubicBezTo>
                  <a:cubicBezTo>
                    <a:pt x="8453120" y="582468"/>
                    <a:pt x="8454390" y="585639"/>
                    <a:pt x="8454390" y="586697"/>
                  </a:cubicBezTo>
                  <a:cubicBezTo>
                    <a:pt x="8454390" y="586697"/>
                    <a:pt x="8454390" y="590925"/>
                    <a:pt x="8454390" y="591982"/>
                  </a:cubicBezTo>
                  <a:cubicBezTo>
                    <a:pt x="8454390" y="594096"/>
                    <a:pt x="8454390" y="598325"/>
                    <a:pt x="8454390" y="598325"/>
                  </a:cubicBezTo>
                  <a:cubicBezTo>
                    <a:pt x="8455660" y="598325"/>
                    <a:pt x="8462010" y="599382"/>
                    <a:pt x="8462010" y="599382"/>
                  </a:cubicBezTo>
                  <a:cubicBezTo>
                    <a:pt x="8462010" y="599382"/>
                    <a:pt x="8467090" y="600439"/>
                    <a:pt x="8469630" y="601496"/>
                  </a:cubicBezTo>
                  <a:cubicBezTo>
                    <a:pt x="8470900" y="602553"/>
                    <a:pt x="8475980" y="603610"/>
                    <a:pt x="8475980" y="603610"/>
                  </a:cubicBezTo>
                  <a:cubicBezTo>
                    <a:pt x="8475980" y="603610"/>
                    <a:pt x="8479790" y="605725"/>
                    <a:pt x="8482330" y="606782"/>
                  </a:cubicBezTo>
                  <a:cubicBezTo>
                    <a:pt x="8483600" y="608896"/>
                    <a:pt x="8488680" y="611010"/>
                    <a:pt x="8488680" y="611010"/>
                  </a:cubicBezTo>
                  <a:cubicBezTo>
                    <a:pt x="8488680" y="611010"/>
                    <a:pt x="8491220" y="614181"/>
                    <a:pt x="8493760" y="615239"/>
                  </a:cubicBezTo>
                  <a:cubicBezTo>
                    <a:pt x="8495030" y="617353"/>
                    <a:pt x="8497570" y="620524"/>
                    <a:pt x="8497570" y="620524"/>
                  </a:cubicBezTo>
                  <a:cubicBezTo>
                    <a:pt x="8497570" y="620524"/>
                    <a:pt x="8500110" y="623695"/>
                    <a:pt x="8501380" y="625810"/>
                  </a:cubicBezTo>
                  <a:cubicBezTo>
                    <a:pt x="8502650" y="627924"/>
                    <a:pt x="8505190" y="631095"/>
                    <a:pt x="8505190" y="631095"/>
                  </a:cubicBezTo>
                  <a:cubicBezTo>
                    <a:pt x="8505190" y="631095"/>
                    <a:pt x="8506460" y="635324"/>
                    <a:pt x="8506460" y="637438"/>
                  </a:cubicBezTo>
                  <a:cubicBezTo>
                    <a:pt x="8507730" y="639552"/>
                    <a:pt x="8507730" y="642723"/>
                    <a:pt x="8507730" y="642723"/>
                  </a:cubicBezTo>
                  <a:cubicBezTo>
                    <a:pt x="8507730" y="643781"/>
                    <a:pt x="8507730" y="646952"/>
                    <a:pt x="8507730" y="649066"/>
                  </a:cubicBezTo>
                  <a:cubicBezTo>
                    <a:pt x="8507730" y="651180"/>
                    <a:pt x="8507730" y="655409"/>
                    <a:pt x="8507730" y="655409"/>
                  </a:cubicBezTo>
                  <a:cubicBezTo>
                    <a:pt x="8507730" y="655409"/>
                    <a:pt x="8506460" y="659637"/>
                    <a:pt x="8506460" y="661751"/>
                  </a:cubicBezTo>
                  <a:cubicBezTo>
                    <a:pt x="8505190" y="663866"/>
                    <a:pt x="8505190" y="667037"/>
                    <a:pt x="8503920" y="668094"/>
                  </a:cubicBezTo>
                  <a:cubicBezTo>
                    <a:pt x="8503920" y="668094"/>
                    <a:pt x="8502650" y="671265"/>
                    <a:pt x="8501380" y="673380"/>
                  </a:cubicBezTo>
                  <a:cubicBezTo>
                    <a:pt x="8500110" y="674437"/>
                    <a:pt x="8497570" y="678665"/>
                    <a:pt x="8497570" y="678665"/>
                  </a:cubicBezTo>
                  <a:cubicBezTo>
                    <a:pt x="8497570" y="678665"/>
                    <a:pt x="8493760" y="681837"/>
                    <a:pt x="8492490" y="682894"/>
                  </a:cubicBezTo>
                  <a:cubicBezTo>
                    <a:pt x="8491220" y="685008"/>
                    <a:pt x="8487410" y="688179"/>
                    <a:pt x="8487410" y="688179"/>
                  </a:cubicBezTo>
                  <a:cubicBezTo>
                    <a:pt x="8487410" y="688179"/>
                    <a:pt x="8483600" y="690293"/>
                    <a:pt x="8481060" y="691351"/>
                  </a:cubicBezTo>
                  <a:cubicBezTo>
                    <a:pt x="8479790" y="692408"/>
                    <a:pt x="8475980" y="694522"/>
                    <a:pt x="8474710" y="694522"/>
                  </a:cubicBezTo>
                  <a:cubicBezTo>
                    <a:pt x="8474710" y="694522"/>
                    <a:pt x="8470900" y="696636"/>
                    <a:pt x="8468360" y="696636"/>
                  </a:cubicBezTo>
                  <a:cubicBezTo>
                    <a:pt x="8465820" y="697693"/>
                    <a:pt x="8462010" y="698750"/>
                    <a:pt x="8460740" y="698750"/>
                  </a:cubicBezTo>
                  <a:cubicBezTo>
                    <a:pt x="8460740" y="698750"/>
                    <a:pt x="8456930" y="699807"/>
                    <a:pt x="8454390" y="699807"/>
                  </a:cubicBezTo>
                  <a:cubicBezTo>
                    <a:pt x="8451850" y="699807"/>
                    <a:pt x="8446770" y="700865"/>
                    <a:pt x="8446770" y="700865"/>
                  </a:cubicBezTo>
                  <a:cubicBezTo>
                    <a:pt x="8446770" y="700865"/>
                    <a:pt x="8413750" y="698750"/>
                    <a:pt x="8393430" y="698750"/>
                  </a:cubicBezTo>
                  <a:cubicBezTo>
                    <a:pt x="8364220" y="697693"/>
                    <a:pt x="8308340" y="696636"/>
                    <a:pt x="8290560" y="695579"/>
                  </a:cubicBezTo>
                  <a:cubicBezTo>
                    <a:pt x="8282940" y="695579"/>
                    <a:pt x="8276590" y="695579"/>
                    <a:pt x="8276590" y="695579"/>
                  </a:cubicBezTo>
                  <a:cubicBezTo>
                    <a:pt x="8276590" y="695579"/>
                    <a:pt x="8277860" y="696636"/>
                    <a:pt x="8277860" y="696636"/>
                  </a:cubicBezTo>
                  <a:cubicBezTo>
                    <a:pt x="8277860" y="696636"/>
                    <a:pt x="8281670" y="699807"/>
                    <a:pt x="8282940" y="700865"/>
                  </a:cubicBezTo>
                  <a:cubicBezTo>
                    <a:pt x="8284210" y="702979"/>
                    <a:pt x="8288020" y="705093"/>
                    <a:pt x="8288020" y="706150"/>
                  </a:cubicBezTo>
                  <a:cubicBezTo>
                    <a:pt x="8288020" y="706150"/>
                    <a:pt x="8290560" y="709321"/>
                    <a:pt x="8291830" y="711436"/>
                  </a:cubicBezTo>
                  <a:cubicBezTo>
                    <a:pt x="8293100" y="712493"/>
                    <a:pt x="8295640" y="716721"/>
                    <a:pt x="8295640" y="716721"/>
                  </a:cubicBezTo>
                  <a:cubicBezTo>
                    <a:pt x="8295640" y="716721"/>
                    <a:pt x="8296910" y="720950"/>
                    <a:pt x="8296910" y="722007"/>
                  </a:cubicBezTo>
                  <a:cubicBezTo>
                    <a:pt x="8298180" y="724121"/>
                    <a:pt x="8298180" y="728349"/>
                    <a:pt x="8298180" y="728349"/>
                  </a:cubicBezTo>
                  <a:cubicBezTo>
                    <a:pt x="8298180" y="728349"/>
                    <a:pt x="8298180" y="728349"/>
                    <a:pt x="8299450" y="728349"/>
                  </a:cubicBezTo>
                  <a:cubicBezTo>
                    <a:pt x="8299450" y="728349"/>
                    <a:pt x="8299450" y="732578"/>
                    <a:pt x="8299450" y="734692"/>
                  </a:cubicBezTo>
                  <a:cubicBezTo>
                    <a:pt x="8299450" y="736806"/>
                    <a:pt x="8299450" y="741035"/>
                    <a:pt x="8299450" y="741035"/>
                  </a:cubicBezTo>
                  <a:cubicBezTo>
                    <a:pt x="8299450" y="741035"/>
                    <a:pt x="8298180" y="745263"/>
                    <a:pt x="8296910" y="746320"/>
                  </a:cubicBezTo>
                  <a:cubicBezTo>
                    <a:pt x="8296910" y="748435"/>
                    <a:pt x="8295640" y="752663"/>
                    <a:pt x="8295640" y="752663"/>
                  </a:cubicBezTo>
                  <a:cubicBezTo>
                    <a:pt x="8295640" y="752663"/>
                    <a:pt x="8293100" y="756891"/>
                    <a:pt x="8291830" y="757949"/>
                  </a:cubicBezTo>
                  <a:cubicBezTo>
                    <a:pt x="8290560" y="760063"/>
                    <a:pt x="8289290" y="763234"/>
                    <a:pt x="8289290" y="764291"/>
                  </a:cubicBezTo>
                  <a:cubicBezTo>
                    <a:pt x="8289290" y="764291"/>
                    <a:pt x="8285480" y="767462"/>
                    <a:pt x="8284210" y="768520"/>
                  </a:cubicBezTo>
                  <a:cubicBezTo>
                    <a:pt x="8282940" y="769577"/>
                    <a:pt x="8279130" y="772748"/>
                    <a:pt x="8279130" y="772748"/>
                  </a:cubicBezTo>
                  <a:cubicBezTo>
                    <a:pt x="8279130" y="772748"/>
                    <a:pt x="8275320" y="775919"/>
                    <a:pt x="8272780" y="776976"/>
                  </a:cubicBezTo>
                  <a:cubicBezTo>
                    <a:pt x="8271510" y="778034"/>
                    <a:pt x="8267700" y="780148"/>
                    <a:pt x="8267700" y="780148"/>
                  </a:cubicBezTo>
                  <a:cubicBezTo>
                    <a:pt x="8266430" y="780148"/>
                    <a:pt x="8262620" y="782262"/>
                    <a:pt x="8260080" y="782262"/>
                  </a:cubicBezTo>
                  <a:cubicBezTo>
                    <a:pt x="8257540" y="783319"/>
                    <a:pt x="8253730" y="784376"/>
                    <a:pt x="8253730" y="784376"/>
                  </a:cubicBezTo>
                  <a:cubicBezTo>
                    <a:pt x="8253730" y="784376"/>
                    <a:pt x="8248650" y="785433"/>
                    <a:pt x="8246110" y="785433"/>
                  </a:cubicBezTo>
                  <a:cubicBezTo>
                    <a:pt x="8243570" y="785433"/>
                    <a:pt x="8238490" y="786490"/>
                    <a:pt x="8238490" y="786490"/>
                  </a:cubicBezTo>
                  <a:cubicBezTo>
                    <a:pt x="8238490" y="786490"/>
                    <a:pt x="8202930" y="785433"/>
                    <a:pt x="8181340" y="785433"/>
                  </a:cubicBezTo>
                  <a:cubicBezTo>
                    <a:pt x="8149590" y="784376"/>
                    <a:pt x="8110220" y="784376"/>
                    <a:pt x="8068310" y="784376"/>
                  </a:cubicBezTo>
                  <a:cubicBezTo>
                    <a:pt x="8017510" y="784376"/>
                    <a:pt x="7937500" y="786490"/>
                    <a:pt x="7895590" y="787548"/>
                  </a:cubicBezTo>
                  <a:cubicBezTo>
                    <a:pt x="7872730" y="787548"/>
                    <a:pt x="7849870" y="785433"/>
                    <a:pt x="7842250" y="788605"/>
                  </a:cubicBezTo>
                  <a:cubicBezTo>
                    <a:pt x="7839710" y="789662"/>
                    <a:pt x="7839710" y="790719"/>
                    <a:pt x="7838440" y="791776"/>
                  </a:cubicBezTo>
                  <a:cubicBezTo>
                    <a:pt x="7837170" y="793890"/>
                    <a:pt x="7833360" y="797062"/>
                    <a:pt x="7833360" y="797062"/>
                  </a:cubicBezTo>
                  <a:cubicBezTo>
                    <a:pt x="7833360" y="797062"/>
                    <a:pt x="7828280" y="799176"/>
                    <a:pt x="7827010" y="800233"/>
                  </a:cubicBezTo>
                  <a:cubicBezTo>
                    <a:pt x="7824470" y="801290"/>
                    <a:pt x="7820660" y="802347"/>
                    <a:pt x="7820660" y="803404"/>
                  </a:cubicBezTo>
                  <a:cubicBezTo>
                    <a:pt x="7823200" y="811861"/>
                    <a:pt x="8055610" y="817147"/>
                    <a:pt x="8163560" y="824547"/>
                  </a:cubicBezTo>
                  <a:cubicBezTo>
                    <a:pt x="8261350" y="830889"/>
                    <a:pt x="8357870" y="839346"/>
                    <a:pt x="8441690" y="843575"/>
                  </a:cubicBezTo>
                  <a:cubicBezTo>
                    <a:pt x="8509000" y="847803"/>
                    <a:pt x="8573770" y="850974"/>
                    <a:pt x="8625840" y="852031"/>
                  </a:cubicBezTo>
                  <a:cubicBezTo>
                    <a:pt x="8663940" y="854146"/>
                    <a:pt x="8695690" y="852031"/>
                    <a:pt x="8724900" y="854146"/>
                  </a:cubicBezTo>
                  <a:cubicBezTo>
                    <a:pt x="8747760" y="856260"/>
                    <a:pt x="8778240" y="861545"/>
                    <a:pt x="8787130" y="861545"/>
                  </a:cubicBezTo>
                  <a:cubicBezTo>
                    <a:pt x="8789670" y="862602"/>
                    <a:pt x="8792210" y="861545"/>
                    <a:pt x="8792210" y="861545"/>
                  </a:cubicBezTo>
                  <a:cubicBezTo>
                    <a:pt x="8792210" y="861545"/>
                    <a:pt x="8797290" y="862602"/>
                    <a:pt x="8799830" y="862602"/>
                  </a:cubicBezTo>
                  <a:cubicBezTo>
                    <a:pt x="8802370" y="863660"/>
                    <a:pt x="8807450" y="863660"/>
                    <a:pt x="8807450" y="863660"/>
                  </a:cubicBezTo>
                  <a:cubicBezTo>
                    <a:pt x="8807450" y="863660"/>
                    <a:pt x="8812530" y="865774"/>
                    <a:pt x="8813800" y="865774"/>
                  </a:cubicBezTo>
                  <a:cubicBezTo>
                    <a:pt x="8816340" y="866831"/>
                    <a:pt x="8821420" y="868945"/>
                    <a:pt x="8821420" y="868945"/>
                  </a:cubicBezTo>
                  <a:cubicBezTo>
                    <a:pt x="8821420" y="868945"/>
                    <a:pt x="8825230" y="871059"/>
                    <a:pt x="8827770" y="872116"/>
                  </a:cubicBezTo>
                  <a:cubicBezTo>
                    <a:pt x="8829040" y="873174"/>
                    <a:pt x="8832850" y="876345"/>
                    <a:pt x="8832850" y="876345"/>
                  </a:cubicBezTo>
                  <a:cubicBezTo>
                    <a:pt x="8834120" y="876345"/>
                    <a:pt x="8836660" y="879516"/>
                    <a:pt x="8837930" y="880573"/>
                  </a:cubicBezTo>
                  <a:cubicBezTo>
                    <a:pt x="8840470" y="882688"/>
                    <a:pt x="8843010" y="885859"/>
                    <a:pt x="8843010" y="885859"/>
                  </a:cubicBezTo>
                  <a:cubicBezTo>
                    <a:pt x="8843010" y="885859"/>
                    <a:pt x="8845550" y="889030"/>
                    <a:pt x="8846820" y="891144"/>
                  </a:cubicBezTo>
                  <a:cubicBezTo>
                    <a:pt x="8848090" y="893259"/>
                    <a:pt x="8849360" y="896430"/>
                    <a:pt x="8849360" y="897487"/>
                  </a:cubicBezTo>
                  <a:cubicBezTo>
                    <a:pt x="8849360" y="897487"/>
                    <a:pt x="8850630" y="900659"/>
                    <a:pt x="8851900" y="902773"/>
                  </a:cubicBezTo>
                  <a:cubicBezTo>
                    <a:pt x="8851900" y="904887"/>
                    <a:pt x="8853170" y="909115"/>
                    <a:pt x="8853170" y="909115"/>
                  </a:cubicBezTo>
                  <a:cubicBezTo>
                    <a:pt x="8853170" y="909115"/>
                    <a:pt x="8853170" y="913344"/>
                    <a:pt x="8853170" y="915458"/>
                  </a:cubicBezTo>
                  <a:cubicBezTo>
                    <a:pt x="8853170" y="917572"/>
                    <a:pt x="8851900" y="921801"/>
                    <a:pt x="8851900" y="921801"/>
                  </a:cubicBezTo>
                  <a:cubicBezTo>
                    <a:pt x="8851900" y="921801"/>
                    <a:pt x="8850630" y="926029"/>
                    <a:pt x="8850630" y="928143"/>
                  </a:cubicBezTo>
                  <a:cubicBezTo>
                    <a:pt x="8849360" y="930257"/>
                    <a:pt x="8848090" y="933429"/>
                    <a:pt x="8848090" y="934486"/>
                  </a:cubicBezTo>
                  <a:cubicBezTo>
                    <a:pt x="8848090" y="934486"/>
                    <a:pt x="8845550" y="937657"/>
                    <a:pt x="8844280" y="939772"/>
                  </a:cubicBezTo>
                  <a:cubicBezTo>
                    <a:pt x="8843010" y="940829"/>
                    <a:pt x="8840470" y="945057"/>
                    <a:pt x="8840470" y="945057"/>
                  </a:cubicBezTo>
                  <a:cubicBezTo>
                    <a:pt x="8840470" y="945057"/>
                    <a:pt x="8837930" y="948228"/>
                    <a:pt x="8835390" y="949286"/>
                  </a:cubicBezTo>
                  <a:cubicBezTo>
                    <a:pt x="8834120" y="951400"/>
                    <a:pt x="8830310" y="953514"/>
                    <a:pt x="8830310" y="954571"/>
                  </a:cubicBezTo>
                  <a:cubicBezTo>
                    <a:pt x="8830310" y="954571"/>
                    <a:pt x="8826500" y="956685"/>
                    <a:pt x="8823960" y="957742"/>
                  </a:cubicBezTo>
                  <a:cubicBezTo>
                    <a:pt x="8822690" y="958800"/>
                    <a:pt x="8817610" y="960914"/>
                    <a:pt x="8817610" y="960914"/>
                  </a:cubicBezTo>
                  <a:cubicBezTo>
                    <a:pt x="8817610" y="960914"/>
                    <a:pt x="8813800" y="961971"/>
                    <a:pt x="8811260" y="963028"/>
                  </a:cubicBezTo>
                  <a:cubicBezTo>
                    <a:pt x="8808720" y="964085"/>
                    <a:pt x="8803640" y="965142"/>
                    <a:pt x="8803640" y="965142"/>
                  </a:cubicBezTo>
                  <a:cubicBezTo>
                    <a:pt x="8803640" y="965142"/>
                    <a:pt x="8798560" y="965142"/>
                    <a:pt x="8796020" y="965142"/>
                  </a:cubicBezTo>
                  <a:cubicBezTo>
                    <a:pt x="8793480" y="966199"/>
                    <a:pt x="8788400" y="966199"/>
                    <a:pt x="8788400" y="966199"/>
                  </a:cubicBezTo>
                  <a:cubicBezTo>
                    <a:pt x="8788400" y="966199"/>
                    <a:pt x="8519160" y="971485"/>
                    <a:pt x="8404860" y="971485"/>
                  </a:cubicBezTo>
                  <a:cubicBezTo>
                    <a:pt x="8313420" y="970428"/>
                    <a:pt x="8158480" y="963028"/>
                    <a:pt x="8158480" y="967256"/>
                  </a:cubicBezTo>
                  <a:cubicBezTo>
                    <a:pt x="8158480" y="970428"/>
                    <a:pt x="8295640" y="977828"/>
                    <a:pt x="8322310" y="988399"/>
                  </a:cubicBezTo>
                  <a:cubicBezTo>
                    <a:pt x="8332470" y="992627"/>
                    <a:pt x="8336280" y="1000027"/>
                    <a:pt x="8341360" y="1002141"/>
                  </a:cubicBezTo>
                  <a:cubicBezTo>
                    <a:pt x="8343900" y="1003198"/>
                    <a:pt x="8345170" y="1003198"/>
                    <a:pt x="8347710" y="1004255"/>
                  </a:cubicBezTo>
                  <a:cubicBezTo>
                    <a:pt x="8350250" y="1004255"/>
                    <a:pt x="8354060" y="1005312"/>
                    <a:pt x="8354060" y="1005312"/>
                  </a:cubicBezTo>
                  <a:cubicBezTo>
                    <a:pt x="8354060" y="1005312"/>
                    <a:pt x="8359140" y="1007427"/>
                    <a:pt x="8360410" y="1008484"/>
                  </a:cubicBezTo>
                  <a:cubicBezTo>
                    <a:pt x="8362950" y="1009541"/>
                    <a:pt x="8366760" y="1011655"/>
                    <a:pt x="8366760" y="1011655"/>
                  </a:cubicBezTo>
                  <a:cubicBezTo>
                    <a:pt x="8366760" y="1011655"/>
                    <a:pt x="8370570" y="1013769"/>
                    <a:pt x="8371840" y="1014826"/>
                  </a:cubicBezTo>
                  <a:cubicBezTo>
                    <a:pt x="8374380" y="1016941"/>
                    <a:pt x="8376920" y="1019055"/>
                    <a:pt x="8376920" y="1019055"/>
                  </a:cubicBezTo>
                  <a:cubicBezTo>
                    <a:pt x="8376920" y="1019055"/>
                    <a:pt x="8379460" y="1022226"/>
                    <a:pt x="8380730" y="1024340"/>
                  </a:cubicBezTo>
                  <a:cubicBezTo>
                    <a:pt x="8382000" y="1025398"/>
                    <a:pt x="8384540" y="1028569"/>
                    <a:pt x="8384540" y="1029626"/>
                  </a:cubicBezTo>
                  <a:cubicBezTo>
                    <a:pt x="8384540" y="1029626"/>
                    <a:pt x="8387080" y="1032797"/>
                    <a:pt x="8387080" y="1034911"/>
                  </a:cubicBezTo>
                  <a:cubicBezTo>
                    <a:pt x="8388350" y="1037026"/>
                    <a:pt x="8389620" y="1040197"/>
                    <a:pt x="8389620" y="1040197"/>
                  </a:cubicBezTo>
                  <a:cubicBezTo>
                    <a:pt x="8389620" y="1040197"/>
                    <a:pt x="8389620" y="1044426"/>
                    <a:pt x="8390890" y="1046540"/>
                  </a:cubicBezTo>
                  <a:cubicBezTo>
                    <a:pt x="8390890" y="1048654"/>
                    <a:pt x="8390890" y="1051825"/>
                    <a:pt x="8390890" y="1051825"/>
                  </a:cubicBezTo>
                  <a:cubicBezTo>
                    <a:pt x="8390890" y="1051825"/>
                    <a:pt x="8390890" y="1056054"/>
                    <a:pt x="8389620" y="1058168"/>
                  </a:cubicBezTo>
                  <a:cubicBezTo>
                    <a:pt x="8389620" y="1060282"/>
                    <a:pt x="8389620" y="1063454"/>
                    <a:pt x="8389620" y="1063454"/>
                  </a:cubicBezTo>
                  <a:cubicBezTo>
                    <a:pt x="8389620" y="1063454"/>
                    <a:pt x="8387080" y="1067682"/>
                    <a:pt x="8385810" y="1068739"/>
                  </a:cubicBezTo>
                  <a:cubicBezTo>
                    <a:pt x="8385810" y="1070853"/>
                    <a:pt x="8383270" y="1075082"/>
                    <a:pt x="8383270" y="1075082"/>
                  </a:cubicBezTo>
                  <a:cubicBezTo>
                    <a:pt x="8383270" y="1075082"/>
                    <a:pt x="8380730" y="1078253"/>
                    <a:pt x="8379460" y="1079310"/>
                  </a:cubicBezTo>
                  <a:cubicBezTo>
                    <a:pt x="8378190" y="1081424"/>
                    <a:pt x="8375650" y="1084596"/>
                    <a:pt x="8375650" y="1084596"/>
                  </a:cubicBezTo>
                  <a:cubicBezTo>
                    <a:pt x="8375650" y="1084596"/>
                    <a:pt x="8371840" y="1086710"/>
                    <a:pt x="8369300" y="1087767"/>
                  </a:cubicBezTo>
                  <a:cubicBezTo>
                    <a:pt x="8368030" y="1089881"/>
                    <a:pt x="8364220" y="1091995"/>
                    <a:pt x="8364220" y="1091995"/>
                  </a:cubicBezTo>
                  <a:cubicBezTo>
                    <a:pt x="8364220" y="1091995"/>
                    <a:pt x="8360410" y="1094110"/>
                    <a:pt x="8357870" y="1094110"/>
                  </a:cubicBezTo>
                  <a:cubicBezTo>
                    <a:pt x="8356600" y="1095167"/>
                    <a:pt x="8351520" y="1097281"/>
                    <a:pt x="8351520" y="1097281"/>
                  </a:cubicBezTo>
                  <a:cubicBezTo>
                    <a:pt x="8351520" y="1097281"/>
                    <a:pt x="8347710" y="1098338"/>
                    <a:pt x="8345170" y="1098338"/>
                  </a:cubicBezTo>
                  <a:cubicBezTo>
                    <a:pt x="8342630" y="1098338"/>
                    <a:pt x="8337550" y="1099395"/>
                    <a:pt x="8337550" y="1099395"/>
                  </a:cubicBezTo>
                  <a:cubicBezTo>
                    <a:pt x="8337550" y="1099395"/>
                    <a:pt x="8333740" y="1099395"/>
                    <a:pt x="8331200" y="1099395"/>
                  </a:cubicBezTo>
                  <a:cubicBezTo>
                    <a:pt x="8328660" y="1099395"/>
                    <a:pt x="8323580" y="1099395"/>
                    <a:pt x="8323580" y="1099395"/>
                  </a:cubicBezTo>
                  <a:cubicBezTo>
                    <a:pt x="8323580" y="1099395"/>
                    <a:pt x="8279130" y="1105738"/>
                    <a:pt x="8238490" y="1107852"/>
                  </a:cubicBezTo>
                  <a:cubicBezTo>
                    <a:pt x="8145780" y="1112081"/>
                    <a:pt x="7940040" y="1111023"/>
                    <a:pt x="7767320" y="1109966"/>
                  </a:cubicBezTo>
                  <a:cubicBezTo>
                    <a:pt x="7559040" y="1109966"/>
                    <a:pt x="7308850" y="1104681"/>
                    <a:pt x="7075170" y="1102567"/>
                  </a:cubicBezTo>
                  <a:cubicBezTo>
                    <a:pt x="6832600" y="1101510"/>
                    <a:pt x="6478270" y="1098338"/>
                    <a:pt x="6338570" y="1099395"/>
                  </a:cubicBezTo>
                  <a:cubicBezTo>
                    <a:pt x="6281420" y="1100452"/>
                    <a:pt x="6269990" y="1101510"/>
                    <a:pt x="6220460" y="1102567"/>
                  </a:cubicBezTo>
                  <a:cubicBezTo>
                    <a:pt x="6131560" y="1104681"/>
                    <a:pt x="5948680" y="1106795"/>
                    <a:pt x="5855970" y="1107852"/>
                  </a:cubicBezTo>
                  <a:cubicBezTo>
                    <a:pt x="5798820" y="1108909"/>
                    <a:pt x="5717540" y="1107852"/>
                    <a:pt x="5717540" y="1111023"/>
                  </a:cubicBezTo>
                  <a:cubicBezTo>
                    <a:pt x="5717540" y="1114195"/>
                    <a:pt x="5820410" y="1122652"/>
                    <a:pt x="5895340" y="1131109"/>
                  </a:cubicBezTo>
                  <a:cubicBezTo>
                    <a:pt x="6027420" y="1145908"/>
                    <a:pt x="6268720" y="1174450"/>
                    <a:pt x="6440170" y="1191364"/>
                  </a:cubicBezTo>
                  <a:cubicBezTo>
                    <a:pt x="6593840" y="1206164"/>
                    <a:pt x="6874510" y="1227306"/>
                    <a:pt x="6875780" y="1227306"/>
                  </a:cubicBezTo>
                  <a:cubicBezTo>
                    <a:pt x="6875780" y="1227306"/>
                    <a:pt x="6879590" y="1227306"/>
                    <a:pt x="6882130" y="1228363"/>
                  </a:cubicBezTo>
                  <a:cubicBezTo>
                    <a:pt x="6884670" y="1228363"/>
                    <a:pt x="6889750" y="1229420"/>
                    <a:pt x="6889750" y="1229420"/>
                  </a:cubicBezTo>
                  <a:cubicBezTo>
                    <a:pt x="6889750" y="1229420"/>
                    <a:pt x="6893560" y="1230477"/>
                    <a:pt x="6896100" y="1231534"/>
                  </a:cubicBezTo>
                  <a:cubicBezTo>
                    <a:pt x="6898640" y="1232591"/>
                    <a:pt x="6902450" y="1233648"/>
                    <a:pt x="6902450" y="1233648"/>
                  </a:cubicBezTo>
                  <a:cubicBezTo>
                    <a:pt x="6902450" y="1233648"/>
                    <a:pt x="6906260" y="1235762"/>
                    <a:pt x="6908800" y="1236820"/>
                  </a:cubicBezTo>
                  <a:cubicBezTo>
                    <a:pt x="6910070" y="1238934"/>
                    <a:pt x="6913880" y="1241048"/>
                    <a:pt x="6913880" y="1241048"/>
                  </a:cubicBezTo>
                  <a:cubicBezTo>
                    <a:pt x="6913880" y="1241048"/>
                    <a:pt x="6917690" y="1244219"/>
                    <a:pt x="6918960" y="1245277"/>
                  </a:cubicBezTo>
                  <a:cubicBezTo>
                    <a:pt x="6920230" y="1247391"/>
                    <a:pt x="6922770" y="1250562"/>
                    <a:pt x="6924040" y="1250562"/>
                  </a:cubicBezTo>
                  <a:cubicBezTo>
                    <a:pt x="6924040" y="1250562"/>
                    <a:pt x="6925310" y="1253733"/>
                    <a:pt x="6926580" y="1255848"/>
                  </a:cubicBezTo>
                  <a:cubicBezTo>
                    <a:pt x="6927850" y="1256905"/>
                    <a:pt x="6929120" y="1261133"/>
                    <a:pt x="6929120" y="1261133"/>
                  </a:cubicBezTo>
                  <a:cubicBezTo>
                    <a:pt x="6929120" y="1261133"/>
                    <a:pt x="6930390" y="1265362"/>
                    <a:pt x="6930390" y="1266419"/>
                  </a:cubicBezTo>
                  <a:cubicBezTo>
                    <a:pt x="6931660" y="1268533"/>
                    <a:pt x="6932930" y="1272761"/>
                    <a:pt x="6932930" y="1272761"/>
                  </a:cubicBezTo>
                  <a:cubicBezTo>
                    <a:pt x="6932930" y="1272761"/>
                    <a:pt x="6931660" y="1276990"/>
                    <a:pt x="6931660" y="1279104"/>
                  </a:cubicBezTo>
                  <a:cubicBezTo>
                    <a:pt x="6931660" y="1281218"/>
                    <a:pt x="6931660" y="1284390"/>
                    <a:pt x="6931660" y="1284390"/>
                  </a:cubicBezTo>
                  <a:cubicBezTo>
                    <a:pt x="6931660" y="1284390"/>
                    <a:pt x="6930390" y="1288618"/>
                    <a:pt x="6930390" y="1290732"/>
                  </a:cubicBezTo>
                  <a:cubicBezTo>
                    <a:pt x="6929120" y="1292847"/>
                    <a:pt x="6927850" y="1296018"/>
                    <a:pt x="6927850" y="1296018"/>
                  </a:cubicBezTo>
                  <a:cubicBezTo>
                    <a:pt x="6927850" y="1296018"/>
                    <a:pt x="6925310" y="1299189"/>
                    <a:pt x="6924040" y="1301303"/>
                  </a:cubicBezTo>
                  <a:cubicBezTo>
                    <a:pt x="6922770" y="1303418"/>
                    <a:pt x="6920230" y="1306589"/>
                    <a:pt x="6920230" y="1306589"/>
                  </a:cubicBezTo>
                  <a:cubicBezTo>
                    <a:pt x="6920230" y="1306589"/>
                    <a:pt x="6917690" y="1309760"/>
                    <a:pt x="6915150" y="1310817"/>
                  </a:cubicBezTo>
                  <a:cubicBezTo>
                    <a:pt x="6913880" y="1311875"/>
                    <a:pt x="6910070" y="1315046"/>
                    <a:pt x="6910070" y="1315046"/>
                  </a:cubicBezTo>
                  <a:cubicBezTo>
                    <a:pt x="6910070" y="1315046"/>
                    <a:pt x="6906260" y="1317160"/>
                    <a:pt x="6904990" y="1318217"/>
                  </a:cubicBezTo>
                  <a:cubicBezTo>
                    <a:pt x="6902450" y="1319274"/>
                    <a:pt x="6898640" y="1321389"/>
                    <a:pt x="6898640" y="1321389"/>
                  </a:cubicBezTo>
                  <a:cubicBezTo>
                    <a:pt x="6898640" y="1321389"/>
                    <a:pt x="6893560" y="1322446"/>
                    <a:pt x="6891020" y="1323503"/>
                  </a:cubicBezTo>
                  <a:cubicBezTo>
                    <a:pt x="6889750" y="1324560"/>
                    <a:pt x="6884670" y="1325617"/>
                    <a:pt x="6884670" y="1325617"/>
                  </a:cubicBezTo>
                  <a:cubicBezTo>
                    <a:pt x="6884670" y="1325617"/>
                    <a:pt x="6879590" y="1325617"/>
                    <a:pt x="6877050" y="1325617"/>
                  </a:cubicBezTo>
                  <a:cubicBezTo>
                    <a:pt x="6875780" y="1325617"/>
                    <a:pt x="6870700" y="1326674"/>
                    <a:pt x="6870700" y="1326674"/>
                  </a:cubicBezTo>
                  <a:cubicBezTo>
                    <a:pt x="6868160" y="1326674"/>
                    <a:pt x="6809740" y="1321389"/>
                    <a:pt x="6774180" y="1319274"/>
                  </a:cubicBezTo>
                  <a:cubicBezTo>
                    <a:pt x="6729730" y="1317160"/>
                    <a:pt x="6681470" y="1315046"/>
                    <a:pt x="6621780" y="1311875"/>
                  </a:cubicBezTo>
                  <a:cubicBezTo>
                    <a:pt x="6535420" y="1307646"/>
                    <a:pt x="6422390" y="1300246"/>
                    <a:pt x="6309360" y="1293904"/>
                  </a:cubicBezTo>
                  <a:cubicBezTo>
                    <a:pt x="6177280" y="1286504"/>
                    <a:pt x="6024880" y="1280161"/>
                    <a:pt x="5876290" y="1270647"/>
                  </a:cubicBezTo>
                  <a:cubicBezTo>
                    <a:pt x="5720080" y="1261133"/>
                    <a:pt x="5571490" y="1248448"/>
                    <a:pt x="5393690" y="1236820"/>
                  </a:cubicBezTo>
                  <a:cubicBezTo>
                    <a:pt x="5172710" y="1223077"/>
                    <a:pt x="4851400" y="1205106"/>
                    <a:pt x="4652010" y="1194535"/>
                  </a:cubicBezTo>
                  <a:cubicBezTo>
                    <a:pt x="4517390" y="1187135"/>
                    <a:pt x="4431030" y="1178679"/>
                    <a:pt x="4314190" y="1176564"/>
                  </a:cubicBezTo>
                  <a:cubicBezTo>
                    <a:pt x="4188460" y="1175507"/>
                    <a:pt x="4043680" y="1185021"/>
                    <a:pt x="3923030" y="1188193"/>
                  </a:cubicBezTo>
                  <a:cubicBezTo>
                    <a:pt x="3818890" y="1190307"/>
                    <a:pt x="3633470" y="1193478"/>
                    <a:pt x="3632200" y="1193478"/>
                  </a:cubicBezTo>
                  <a:cubicBezTo>
                    <a:pt x="3632200" y="1193478"/>
                    <a:pt x="3627120" y="1193478"/>
                    <a:pt x="3624580" y="1193478"/>
                  </a:cubicBezTo>
                  <a:cubicBezTo>
                    <a:pt x="3623310" y="1194535"/>
                    <a:pt x="3618230" y="1194535"/>
                    <a:pt x="3618230" y="1194535"/>
                  </a:cubicBezTo>
                  <a:cubicBezTo>
                    <a:pt x="3618230" y="1194535"/>
                    <a:pt x="3613150" y="1193478"/>
                    <a:pt x="3610610" y="1193478"/>
                  </a:cubicBezTo>
                  <a:cubicBezTo>
                    <a:pt x="3608070" y="1193478"/>
                    <a:pt x="3604260" y="1192421"/>
                    <a:pt x="3602990" y="1192421"/>
                  </a:cubicBezTo>
                  <a:cubicBezTo>
                    <a:pt x="3602990" y="1192421"/>
                    <a:pt x="3599180" y="1191364"/>
                    <a:pt x="3596640" y="1190307"/>
                  </a:cubicBezTo>
                  <a:cubicBezTo>
                    <a:pt x="3594100" y="1189250"/>
                    <a:pt x="3590290" y="1188193"/>
                    <a:pt x="3590290" y="1188193"/>
                  </a:cubicBezTo>
                  <a:cubicBezTo>
                    <a:pt x="3590290" y="1187135"/>
                    <a:pt x="3586480" y="1185021"/>
                    <a:pt x="3583940" y="1183964"/>
                  </a:cubicBezTo>
                  <a:cubicBezTo>
                    <a:pt x="3582670" y="1182907"/>
                    <a:pt x="3578860" y="1180793"/>
                    <a:pt x="3578860" y="1180793"/>
                  </a:cubicBezTo>
                  <a:cubicBezTo>
                    <a:pt x="3578860" y="1180793"/>
                    <a:pt x="3575050" y="1177621"/>
                    <a:pt x="3573780" y="1175507"/>
                  </a:cubicBezTo>
                  <a:cubicBezTo>
                    <a:pt x="3572510" y="1174450"/>
                    <a:pt x="3569970" y="1171279"/>
                    <a:pt x="3568700" y="1171279"/>
                  </a:cubicBezTo>
                  <a:cubicBezTo>
                    <a:pt x="3568700" y="1171279"/>
                    <a:pt x="3567430" y="1167050"/>
                    <a:pt x="3566160" y="1165993"/>
                  </a:cubicBezTo>
                  <a:cubicBezTo>
                    <a:pt x="3564890" y="1163879"/>
                    <a:pt x="3563620" y="1159651"/>
                    <a:pt x="3563620" y="1159651"/>
                  </a:cubicBezTo>
                  <a:cubicBezTo>
                    <a:pt x="3563620" y="1159651"/>
                    <a:pt x="3562350" y="1156479"/>
                    <a:pt x="3561080" y="1154365"/>
                  </a:cubicBezTo>
                  <a:cubicBezTo>
                    <a:pt x="3561080" y="1152251"/>
                    <a:pt x="3559810" y="1148022"/>
                    <a:pt x="3559810" y="1148022"/>
                  </a:cubicBezTo>
                  <a:cubicBezTo>
                    <a:pt x="3559810" y="1148022"/>
                    <a:pt x="3559810" y="1143794"/>
                    <a:pt x="3559810" y="1141680"/>
                  </a:cubicBezTo>
                  <a:cubicBezTo>
                    <a:pt x="3561080" y="1140623"/>
                    <a:pt x="3561080" y="1139565"/>
                    <a:pt x="3561080" y="1138508"/>
                  </a:cubicBezTo>
                  <a:cubicBezTo>
                    <a:pt x="3552190" y="1131109"/>
                    <a:pt x="3431540" y="1141680"/>
                    <a:pt x="3337560" y="1139565"/>
                  </a:cubicBezTo>
                  <a:cubicBezTo>
                    <a:pt x="3178810" y="1135337"/>
                    <a:pt x="2879090" y="1118423"/>
                    <a:pt x="2692400" y="1106795"/>
                  </a:cubicBezTo>
                  <a:cubicBezTo>
                    <a:pt x="2551430" y="1097281"/>
                    <a:pt x="2430780" y="1085653"/>
                    <a:pt x="2320290" y="1076139"/>
                  </a:cubicBezTo>
                  <a:cubicBezTo>
                    <a:pt x="2228850" y="1068739"/>
                    <a:pt x="2114550" y="1060282"/>
                    <a:pt x="2072640" y="1054997"/>
                  </a:cubicBezTo>
                  <a:cubicBezTo>
                    <a:pt x="2058670" y="1052882"/>
                    <a:pt x="2059940" y="1051825"/>
                    <a:pt x="2043430" y="1049711"/>
                  </a:cubicBezTo>
                  <a:cubicBezTo>
                    <a:pt x="1967230" y="1041254"/>
                    <a:pt x="1586230" y="1009541"/>
                    <a:pt x="1398270" y="1007427"/>
                  </a:cubicBezTo>
                  <a:cubicBezTo>
                    <a:pt x="1252220" y="1005312"/>
                    <a:pt x="1148080" y="1020112"/>
                    <a:pt x="1010920" y="1024340"/>
                  </a:cubicBezTo>
                  <a:cubicBezTo>
                    <a:pt x="854710" y="1029626"/>
                    <a:pt x="511810" y="1032797"/>
                    <a:pt x="510540" y="1032797"/>
                  </a:cubicBezTo>
                  <a:cubicBezTo>
                    <a:pt x="510540" y="1032797"/>
                    <a:pt x="505460" y="1032797"/>
                    <a:pt x="502920" y="1032797"/>
                  </a:cubicBezTo>
                  <a:cubicBezTo>
                    <a:pt x="500380" y="1032797"/>
                    <a:pt x="495300" y="1032797"/>
                    <a:pt x="495300" y="1032797"/>
                  </a:cubicBezTo>
                  <a:cubicBezTo>
                    <a:pt x="495300" y="1032797"/>
                    <a:pt x="490220" y="1032797"/>
                    <a:pt x="487680" y="1031740"/>
                  </a:cubicBezTo>
                  <a:cubicBezTo>
                    <a:pt x="486410" y="1031740"/>
                    <a:pt x="481330" y="1030683"/>
                    <a:pt x="481330" y="1030683"/>
                  </a:cubicBezTo>
                  <a:cubicBezTo>
                    <a:pt x="481330" y="1030683"/>
                    <a:pt x="476250" y="1028569"/>
                    <a:pt x="474980" y="1027512"/>
                  </a:cubicBezTo>
                  <a:cubicBezTo>
                    <a:pt x="472440" y="1027512"/>
                    <a:pt x="467360" y="1025398"/>
                    <a:pt x="467360" y="1025398"/>
                  </a:cubicBezTo>
                  <a:cubicBezTo>
                    <a:pt x="467360" y="1025398"/>
                    <a:pt x="463550" y="1023283"/>
                    <a:pt x="462280" y="1021169"/>
                  </a:cubicBezTo>
                  <a:cubicBezTo>
                    <a:pt x="459740" y="1020112"/>
                    <a:pt x="455930" y="1017998"/>
                    <a:pt x="455930" y="1017998"/>
                  </a:cubicBezTo>
                  <a:cubicBezTo>
                    <a:pt x="455930" y="1017998"/>
                    <a:pt x="453390" y="1014826"/>
                    <a:pt x="452120" y="1012712"/>
                  </a:cubicBezTo>
                  <a:cubicBezTo>
                    <a:pt x="450850" y="1010598"/>
                    <a:pt x="447040" y="1007427"/>
                    <a:pt x="447040" y="1007427"/>
                  </a:cubicBezTo>
                  <a:cubicBezTo>
                    <a:pt x="447040" y="1007427"/>
                    <a:pt x="445770" y="1004255"/>
                    <a:pt x="444500" y="1002141"/>
                  </a:cubicBezTo>
                  <a:cubicBezTo>
                    <a:pt x="443230" y="1000027"/>
                    <a:pt x="441960" y="996856"/>
                    <a:pt x="441960" y="996856"/>
                  </a:cubicBezTo>
                  <a:cubicBezTo>
                    <a:pt x="441960" y="996856"/>
                    <a:pt x="440690" y="992627"/>
                    <a:pt x="440690" y="990513"/>
                  </a:cubicBezTo>
                  <a:cubicBezTo>
                    <a:pt x="440690" y="988399"/>
                    <a:pt x="439420" y="984170"/>
                    <a:pt x="439420" y="984170"/>
                  </a:cubicBezTo>
                  <a:cubicBezTo>
                    <a:pt x="439420" y="984170"/>
                    <a:pt x="439420" y="979942"/>
                    <a:pt x="440690" y="977828"/>
                  </a:cubicBezTo>
                  <a:cubicBezTo>
                    <a:pt x="440690" y="976770"/>
                    <a:pt x="440690" y="972542"/>
                    <a:pt x="440690" y="972542"/>
                  </a:cubicBezTo>
                  <a:cubicBezTo>
                    <a:pt x="440690" y="972542"/>
                    <a:pt x="441960" y="968314"/>
                    <a:pt x="443230" y="966199"/>
                  </a:cubicBezTo>
                  <a:cubicBezTo>
                    <a:pt x="444500" y="964085"/>
                    <a:pt x="445770" y="960914"/>
                    <a:pt x="445770" y="960914"/>
                  </a:cubicBezTo>
                  <a:cubicBezTo>
                    <a:pt x="445770" y="960914"/>
                    <a:pt x="448310" y="956685"/>
                    <a:pt x="449580" y="955628"/>
                  </a:cubicBezTo>
                  <a:cubicBezTo>
                    <a:pt x="450850" y="953514"/>
                    <a:pt x="453390" y="950343"/>
                    <a:pt x="453390" y="950343"/>
                  </a:cubicBezTo>
                  <a:cubicBezTo>
                    <a:pt x="453390" y="950343"/>
                    <a:pt x="457200" y="947171"/>
                    <a:pt x="458470" y="946114"/>
                  </a:cubicBezTo>
                  <a:cubicBezTo>
                    <a:pt x="461010" y="945057"/>
                    <a:pt x="463550" y="941886"/>
                    <a:pt x="463550" y="941886"/>
                  </a:cubicBezTo>
                  <a:cubicBezTo>
                    <a:pt x="463550" y="941886"/>
                    <a:pt x="468630" y="939772"/>
                    <a:pt x="469900" y="938714"/>
                  </a:cubicBezTo>
                  <a:cubicBezTo>
                    <a:pt x="472440" y="937657"/>
                    <a:pt x="476250" y="935543"/>
                    <a:pt x="476250" y="935543"/>
                  </a:cubicBezTo>
                  <a:cubicBezTo>
                    <a:pt x="476250" y="935543"/>
                    <a:pt x="481330" y="934486"/>
                    <a:pt x="483870" y="934486"/>
                  </a:cubicBezTo>
                  <a:cubicBezTo>
                    <a:pt x="486410" y="933429"/>
                    <a:pt x="488950" y="933429"/>
                    <a:pt x="491490" y="932372"/>
                  </a:cubicBezTo>
                  <a:cubicBezTo>
                    <a:pt x="494030" y="930257"/>
                    <a:pt x="494030" y="926029"/>
                    <a:pt x="500380" y="922858"/>
                  </a:cubicBezTo>
                  <a:cubicBezTo>
                    <a:pt x="511810" y="917572"/>
                    <a:pt x="567690" y="919686"/>
                    <a:pt x="567690" y="914401"/>
                  </a:cubicBezTo>
                  <a:cubicBezTo>
                    <a:pt x="567690" y="902773"/>
                    <a:pt x="262890" y="880573"/>
                    <a:pt x="179070" y="846746"/>
                  </a:cubicBezTo>
                  <a:cubicBezTo>
                    <a:pt x="129540" y="826661"/>
                    <a:pt x="77470" y="774862"/>
                    <a:pt x="77470" y="774862"/>
                  </a:cubicBezTo>
                  <a:cubicBezTo>
                    <a:pt x="77470" y="774862"/>
                    <a:pt x="72390" y="775919"/>
                    <a:pt x="69850" y="775919"/>
                  </a:cubicBezTo>
                  <a:cubicBezTo>
                    <a:pt x="68580" y="775919"/>
                    <a:pt x="63500" y="776976"/>
                    <a:pt x="63500" y="776976"/>
                  </a:cubicBezTo>
                  <a:cubicBezTo>
                    <a:pt x="63500" y="776976"/>
                    <a:pt x="58420" y="776976"/>
                    <a:pt x="55880" y="776976"/>
                  </a:cubicBezTo>
                  <a:cubicBezTo>
                    <a:pt x="53340" y="775919"/>
                    <a:pt x="48260" y="775919"/>
                    <a:pt x="48260" y="775919"/>
                  </a:cubicBezTo>
                  <a:cubicBezTo>
                    <a:pt x="48260" y="775919"/>
                    <a:pt x="44450" y="774862"/>
                    <a:pt x="41910" y="773805"/>
                  </a:cubicBezTo>
                  <a:cubicBezTo>
                    <a:pt x="39370" y="773805"/>
                    <a:pt x="35560" y="772748"/>
                    <a:pt x="34290" y="772748"/>
                  </a:cubicBezTo>
                  <a:cubicBezTo>
                    <a:pt x="34290" y="772748"/>
                    <a:pt x="30480" y="770634"/>
                    <a:pt x="29210" y="769577"/>
                  </a:cubicBezTo>
                  <a:cubicBezTo>
                    <a:pt x="26670" y="767462"/>
                    <a:pt x="22860" y="766405"/>
                    <a:pt x="22860" y="765348"/>
                  </a:cubicBezTo>
                  <a:cubicBezTo>
                    <a:pt x="22860" y="765348"/>
                    <a:pt x="19050" y="763234"/>
                    <a:pt x="17780" y="761120"/>
                  </a:cubicBezTo>
                  <a:cubicBezTo>
                    <a:pt x="15240" y="760063"/>
                    <a:pt x="12700" y="756891"/>
                    <a:pt x="12700" y="756891"/>
                  </a:cubicBezTo>
                  <a:cubicBezTo>
                    <a:pt x="12700" y="756891"/>
                    <a:pt x="10160" y="753720"/>
                    <a:pt x="8890" y="751606"/>
                  </a:cubicBezTo>
                  <a:cubicBezTo>
                    <a:pt x="7620" y="750549"/>
                    <a:pt x="5080" y="746320"/>
                    <a:pt x="5080" y="746320"/>
                  </a:cubicBezTo>
                  <a:cubicBezTo>
                    <a:pt x="5080" y="746320"/>
                    <a:pt x="3810" y="743149"/>
                    <a:pt x="2540" y="741035"/>
                  </a:cubicBezTo>
                  <a:cubicBezTo>
                    <a:pt x="2540" y="738921"/>
                    <a:pt x="1270" y="734692"/>
                    <a:pt x="1270" y="734692"/>
                  </a:cubicBezTo>
                  <a:cubicBezTo>
                    <a:pt x="1270" y="734692"/>
                    <a:pt x="1270" y="730464"/>
                    <a:pt x="1270" y="729407"/>
                  </a:cubicBezTo>
                  <a:cubicBezTo>
                    <a:pt x="0" y="727292"/>
                    <a:pt x="0" y="723064"/>
                    <a:pt x="0" y="723064"/>
                  </a:cubicBezTo>
                  <a:moveTo>
                    <a:pt x="165100" y="732578"/>
                  </a:moveTo>
                  <a:cubicBezTo>
                    <a:pt x="331470" y="791776"/>
                    <a:pt x="702310" y="842517"/>
                    <a:pt x="756920" y="848860"/>
                  </a:cubicBezTo>
                  <a:cubicBezTo>
                    <a:pt x="765810" y="850974"/>
                    <a:pt x="773430" y="852031"/>
                    <a:pt x="773430" y="850974"/>
                  </a:cubicBezTo>
                  <a:cubicBezTo>
                    <a:pt x="773430" y="850974"/>
                    <a:pt x="770890" y="848860"/>
                    <a:pt x="770890" y="848860"/>
                  </a:cubicBezTo>
                  <a:cubicBezTo>
                    <a:pt x="770890" y="848860"/>
                    <a:pt x="768350" y="845689"/>
                    <a:pt x="767080" y="843575"/>
                  </a:cubicBezTo>
                  <a:cubicBezTo>
                    <a:pt x="765810" y="842517"/>
                    <a:pt x="763270" y="839346"/>
                    <a:pt x="763270" y="839346"/>
                  </a:cubicBezTo>
                  <a:cubicBezTo>
                    <a:pt x="763270" y="839346"/>
                    <a:pt x="762000" y="835118"/>
                    <a:pt x="760730" y="833003"/>
                  </a:cubicBezTo>
                  <a:cubicBezTo>
                    <a:pt x="760730" y="830889"/>
                    <a:pt x="758190" y="827718"/>
                    <a:pt x="758190" y="827718"/>
                  </a:cubicBezTo>
                  <a:cubicBezTo>
                    <a:pt x="758190" y="827718"/>
                    <a:pt x="758190" y="823489"/>
                    <a:pt x="758190" y="821375"/>
                  </a:cubicBezTo>
                  <a:cubicBezTo>
                    <a:pt x="758190" y="819261"/>
                    <a:pt x="756920" y="816090"/>
                    <a:pt x="756920" y="816090"/>
                  </a:cubicBezTo>
                  <a:cubicBezTo>
                    <a:pt x="756920" y="815032"/>
                    <a:pt x="758190" y="811861"/>
                    <a:pt x="758190" y="809747"/>
                  </a:cubicBezTo>
                  <a:cubicBezTo>
                    <a:pt x="759460" y="807633"/>
                    <a:pt x="759460" y="803404"/>
                    <a:pt x="759460" y="803404"/>
                  </a:cubicBezTo>
                  <a:cubicBezTo>
                    <a:pt x="759460" y="803404"/>
                    <a:pt x="762000" y="800233"/>
                    <a:pt x="762000" y="798119"/>
                  </a:cubicBezTo>
                  <a:cubicBezTo>
                    <a:pt x="763270" y="796005"/>
                    <a:pt x="764540" y="792833"/>
                    <a:pt x="764540" y="792833"/>
                  </a:cubicBezTo>
                  <a:cubicBezTo>
                    <a:pt x="764540" y="792833"/>
                    <a:pt x="768350" y="789662"/>
                    <a:pt x="769620" y="787548"/>
                  </a:cubicBezTo>
                  <a:cubicBezTo>
                    <a:pt x="770890" y="786490"/>
                    <a:pt x="773430" y="783319"/>
                    <a:pt x="773430" y="783319"/>
                  </a:cubicBezTo>
                  <a:cubicBezTo>
                    <a:pt x="773430" y="782262"/>
                    <a:pt x="777240" y="780148"/>
                    <a:pt x="779780" y="779091"/>
                  </a:cubicBezTo>
                  <a:cubicBezTo>
                    <a:pt x="781050" y="778034"/>
                    <a:pt x="784860" y="774862"/>
                    <a:pt x="784860" y="774862"/>
                  </a:cubicBezTo>
                  <a:cubicBezTo>
                    <a:pt x="784860" y="774862"/>
                    <a:pt x="788670" y="773805"/>
                    <a:pt x="791210" y="772748"/>
                  </a:cubicBezTo>
                  <a:cubicBezTo>
                    <a:pt x="793750" y="771691"/>
                    <a:pt x="797560" y="769577"/>
                    <a:pt x="797560" y="769577"/>
                  </a:cubicBezTo>
                  <a:cubicBezTo>
                    <a:pt x="797560" y="769577"/>
                    <a:pt x="802640" y="768520"/>
                    <a:pt x="805180" y="768520"/>
                  </a:cubicBezTo>
                  <a:cubicBezTo>
                    <a:pt x="807720" y="768520"/>
                    <a:pt x="811530" y="767462"/>
                    <a:pt x="811530" y="767462"/>
                  </a:cubicBezTo>
                  <a:cubicBezTo>
                    <a:pt x="812800" y="767462"/>
                    <a:pt x="868680" y="763234"/>
                    <a:pt x="900430" y="761120"/>
                  </a:cubicBezTo>
                  <a:cubicBezTo>
                    <a:pt x="935990" y="757949"/>
                    <a:pt x="1017270" y="754777"/>
                    <a:pt x="1017270" y="751606"/>
                  </a:cubicBezTo>
                  <a:cubicBezTo>
                    <a:pt x="1017270" y="747377"/>
                    <a:pt x="872490" y="736806"/>
                    <a:pt x="872490" y="736806"/>
                  </a:cubicBezTo>
                  <a:cubicBezTo>
                    <a:pt x="872490" y="736806"/>
                    <a:pt x="867410" y="736806"/>
                    <a:pt x="864870" y="736806"/>
                  </a:cubicBezTo>
                  <a:cubicBezTo>
                    <a:pt x="862330" y="736806"/>
                    <a:pt x="858520" y="735749"/>
                    <a:pt x="857250" y="735749"/>
                  </a:cubicBezTo>
                  <a:cubicBezTo>
                    <a:pt x="857250" y="735749"/>
                    <a:pt x="857250" y="735749"/>
                    <a:pt x="855980" y="735749"/>
                  </a:cubicBezTo>
                  <a:cubicBezTo>
                    <a:pt x="844550" y="734692"/>
                    <a:pt x="725170" y="736806"/>
                    <a:pt x="665480" y="737863"/>
                  </a:cubicBezTo>
                  <a:cubicBezTo>
                    <a:pt x="612140" y="737863"/>
                    <a:pt x="557530" y="737863"/>
                    <a:pt x="515620" y="738921"/>
                  </a:cubicBezTo>
                  <a:cubicBezTo>
                    <a:pt x="482600" y="739978"/>
                    <a:pt x="431800" y="741035"/>
                    <a:pt x="431800" y="741035"/>
                  </a:cubicBezTo>
                  <a:cubicBezTo>
                    <a:pt x="431800" y="741035"/>
                    <a:pt x="426720" y="741035"/>
                    <a:pt x="424180" y="741035"/>
                  </a:cubicBezTo>
                  <a:cubicBezTo>
                    <a:pt x="421640" y="741035"/>
                    <a:pt x="417830" y="739978"/>
                    <a:pt x="416560" y="739978"/>
                  </a:cubicBezTo>
                  <a:cubicBezTo>
                    <a:pt x="416560" y="739978"/>
                    <a:pt x="412750" y="738921"/>
                    <a:pt x="410210" y="737863"/>
                  </a:cubicBezTo>
                  <a:cubicBezTo>
                    <a:pt x="407670" y="737863"/>
                    <a:pt x="403860" y="735749"/>
                    <a:pt x="403860" y="735749"/>
                  </a:cubicBezTo>
                  <a:cubicBezTo>
                    <a:pt x="403860" y="735749"/>
                    <a:pt x="400050" y="733635"/>
                    <a:pt x="397510" y="732578"/>
                  </a:cubicBezTo>
                  <a:cubicBezTo>
                    <a:pt x="396240" y="731521"/>
                    <a:pt x="391160" y="729407"/>
                    <a:pt x="391160" y="729407"/>
                  </a:cubicBezTo>
                  <a:cubicBezTo>
                    <a:pt x="391160" y="729407"/>
                    <a:pt x="388620" y="726235"/>
                    <a:pt x="387350" y="725178"/>
                  </a:cubicBezTo>
                  <a:cubicBezTo>
                    <a:pt x="384810" y="723064"/>
                    <a:pt x="382270" y="720950"/>
                    <a:pt x="382270" y="719892"/>
                  </a:cubicBezTo>
                  <a:cubicBezTo>
                    <a:pt x="382270" y="719892"/>
                    <a:pt x="379730" y="716721"/>
                    <a:pt x="378460" y="714607"/>
                  </a:cubicBezTo>
                  <a:cubicBezTo>
                    <a:pt x="377190" y="713550"/>
                    <a:pt x="374650" y="710379"/>
                    <a:pt x="374650" y="709321"/>
                  </a:cubicBezTo>
                  <a:cubicBezTo>
                    <a:pt x="374650" y="709321"/>
                    <a:pt x="373380" y="706150"/>
                    <a:pt x="373380" y="704036"/>
                  </a:cubicBezTo>
                  <a:cubicBezTo>
                    <a:pt x="372110" y="701922"/>
                    <a:pt x="372110" y="698750"/>
                    <a:pt x="372110" y="697693"/>
                  </a:cubicBezTo>
                  <a:cubicBezTo>
                    <a:pt x="372110" y="697693"/>
                    <a:pt x="370840" y="693465"/>
                    <a:pt x="370840" y="692408"/>
                  </a:cubicBezTo>
                  <a:cubicBezTo>
                    <a:pt x="370840" y="691351"/>
                    <a:pt x="372110" y="690293"/>
                    <a:pt x="370840" y="690293"/>
                  </a:cubicBezTo>
                  <a:cubicBezTo>
                    <a:pt x="367030" y="687122"/>
                    <a:pt x="289560" y="702979"/>
                    <a:pt x="252730" y="710379"/>
                  </a:cubicBezTo>
                  <a:cubicBezTo>
                    <a:pt x="220980" y="716721"/>
                    <a:pt x="165100" y="732578"/>
                    <a:pt x="165100" y="732578"/>
                  </a:cubicBezTo>
                  <a:moveTo>
                    <a:pt x="885190" y="862602"/>
                  </a:moveTo>
                  <a:cubicBezTo>
                    <a:pt x="947420" y="865774"/>
                    <a:pt x="1051560" y="852031"/>
                    <a:pt x="1052830" y="848860"/>
                  </a:cubicBezTo>
                  <a:cubicBezTo>
                    <a:pt x="1052830" y="848860"/>
                    <a:pt x="1052830" y="848860"/>
                    <a:pt x="1051560" y="847803"/>
                  </a:cubicBezTo>
                  <a:cubicBezTo>
                    <a:pt x="1045210" y="846746"/>
                    <a:pt x="938530" y="858374"/>
                    <a:pt x="910590" y="860488"/>
                  </a:cubicBezTo>
                  <a:cubicBezTo>
                    <a:pt x="897890" y="861545"/>
                    <a:pt x="885190" y="862602"/>
                    <a:pt x="885190" y="862602"/>
                  </a:cubicBezTo>
                  <a:moveTo>
                    <a:pt x="1278890" y="356246"/>
                  </a:moveTo>
                  <a:cubicBezTo>
                    <a:pt x="1504950" y="348847"/>
                    <a:pt x="1830070" y="341447"/>
                    <a:pt x="1832610" y="338276"/>
                  </a:cubicBezTo>
                  <a:cubicBezTo>
                    <a:pt x="1832610" y="338276"/>
                    <a:pt x="1831340" y="334047"/>
                    <a:pt x="1831340" y="332990"/>
                  </a:cubicBezTo>
                  <a:cubicBezTo>
                    <a:pt x="1830070" y="330876"/>
                    <a:pt x="1828800" y="326647"/>
                    <a:pt x="1828800" y="326647"/>
                  </a:cubicBezTo>
                  <a:cubicBezTo>
                    <a:pt x="1828800" y="326647"/>
                    <a:pt x="1828800" y="322419"/>
                    <a:pt x="1828800" y="320305"/>
                  </a:cubicBezTo>
                  <a:cubicBezTo>
                    <a:pt x="1828800" y="318190"/>
                    <a:pt x="1831340" y="316076"/>
                    <a:pt x="1828800" y="315019"/>
                  </a:cubicBezTo>
                  <a:cubicBezTo>
                    <a:pt x="1811020" y="301277"/>
                    <a:pt x="1370330" y="346732"/>
                    <a:pt x="1305560" y="353075"/>
                  </a:cubicBezTo>
                  <a:cubicBezTo>
                    <a:pt x="1290320" y="354132"/>
                    <a:pt x="1278890" y="356246"/>
                    <a:pt x="1278890" y="356246"/>
                  </a:cubicBezTo>
                  <a:moveTo>
                    <a:pt x="2755900" y="995798"/>
                  </a:moveTo>
                  <a:cubicBezTo>
                    <a:pt x="3255010" y="1024340"/>
                    <a:pt x="3515360" y="1043368"/>
                    <a:pt x="3526790" y="1039140"/>
                  </a:cubicBezTo>
                  <a:cubicBezTo>
                    <a:pt x="3528060" y="1039140"/>
                    <a:pt x="3528060" y="1039140"/>
                    <a:pt x="3528060" y="1039140"/>
                  </a:cubicBezTo>
                  <a:cubicBezTo>
                    <a:pt x="3528060" y="1039140"/>
                    <a:pt x="3531870" y="1035969"/>
                    <a:pt x="3534410" y="1034911"/>
                  </a:cubicBezTo>
                  <a:cubicBezTo>
                    <a:pt x="3535680" y="1033854"/>
                    <a:pt x="3540760" y="1031740"/>
                    <a:pt x="3540760" y="1031740"/>
                  </a:cubicBezTo>
                  <a:cubicBezTo>
                    <a:pt x="3540760" y="1031740"/>
                    <a:pt x="3544570" y="1030683"/>
                    <a:pt x="3547110" y="1029626"/>
                  </a:cubicBezTo>
                  <a:cubicBezTo>
                    <a:pt x="3549650" y="1028569"/>
                    <a:pt x="3554730" y="1027512"/>
                    <a:pt x="3554730" y="1027512"/>
                  </a:cubicBezTo>
                  <a:cubicBezTo>
                    <a:pt x="3554730" y="1027512"/>
                    <a:pt x="3559810" y="1026455"/>
                    <a:pt x="3562350" y="1026455"/>
                  </a:cubicBezTo>
                  <a:cubicBezTo>
                    <a:pt x="3564890" y="1026455"/>
                    <a:pt x="3568700" y="1025398"/>
                    <a:pt x="3568700" y="1025398"/>
                  </a:cubicBezTo>
                  <a:cubicBezTo>
                    <a:pt x="3569970" y="1025398"/>
                    <a:pt x="3667760" y="996856"/>
                    <a:pt x="3704590" y="988399"/>
                  </a:cubicBezTo>
                  <a:cubicBezTo>
                    <a:pt x="3728720" y="983113"/>
                    <a:pt x="3766820" y="979942"/>
                    <a:pt x="3766820" y="977828"/>
                  </a:cubicBezTo>
                  <a:cubicBezTo>
                    <a:pt x="3766820" y="973599"/>
                    <a:pt x="3592830" y="984170"/>
                    <a:pt x="3491230" y="986284"/>
                  </a:cubicBezTo>
                  <a:cubicBezTo>
                    <a:pt x="3370580" y="988399"/>
                    <a:pt x="3204210" y="990513"/>
                    <a:pt x="3087370" y="992627"/>
                  </a:cubicBezTo>
                  <a:cubicBezTo>
                    <a:pt x="2999740" y="993684"/>
                    <a:pt x="2918460" y="994741"/>
                    <a:pt x="2857500" y="994741"/>
                  </a:cubicBezTo>
                  <a:cubicBezTo>
                    <a:pt x="2816860" y="995798"/>
                    <a:pt x="2755900" y="995798"/>
                    <a:pt x="2755900" y="995798"/>
                  </a:cubicBezTo>
                  <a:moveTo>
                    <a:pt x="4899660" y="993684"/>
                  </a:moveTo>
                  <a:cubicBezTo>
                    <a:pt x="5039360" y="1010598"/>
                    <a:pt x="5114290" y="1002141"/>
                    <a:pt x="5179060" y="1001084"/>
                  </a:cubicBezTo>
                  <a:cubicBezTo>
                    <a:pt x="5243830" y="1001084"/>
                    <a:pt x="5335270" y="1003198"/>
                    <a:pt x="5374640" y="1002141"/>
                  </a:cubicBezTo>
                  <a:cubicBezTo>
                    <a:pt x="5389880" y="1001084"/>
                    <a:pt x="5391150" y="1001084"/>
                    <a:pt x="5407660" y="998970"/>
                  </a:cubicBezTo>
                  <a:cubicBezTo>
                    <a:pt x="5472430" y="993684"/>
                    <a:pt x="5787390" y="958799"/>
                    <a:pt x="5850890" y="951400"/>
                  </a:cubicBezTo>
                  <a:cubicBezTo>
                    <a:pt x="5868670" y="949286"/>
                    <a:pt x="5883910" y="948228"/>
                    <a:pt x="5883910" y="947171"/>
                  </a:cubicBezTo>
                  <a:cubicBezTo>
                    <a:pt x="5883910" y="945057"/>
                    <a:pt x="5862320" y="946114"/>
                    <a:pt x="5839460" y="945057"/>
                  </a:cubicBezTo>
                  <a:cubicBezTo>
                    <a:pt x="5765800" y="942943"/>
                    <a:pt x="5407660" y="934486"/>
                    <a:pt x="5360670" y="936600"/>
                  </a:cubicBezTo>
                  <a:cubicBezTo>
                    <a:pt x="5351780" y="936600"/>
                    <a:pt x="5354320" y="936600"/>
                    <a:pt x="5345430" y="937657"/>
                  </a:cubicBezTo>
                  <a:cubicBezTo>
                    <a:pt x="5300980" y="942943"/>
                    <a:pt x="4899660" y="993684"/>
                    <a:pt x="4899660" y="993684"/>
                  </a:cubicBezTo>
                  <a:moveTo>
                    <a:pt x="6173470" y="1003198"/>
                  </a:moveTo>
                  <a:cubicBezTo>
                    <a:pt x="6367780" y="1002141"/>
                    <a:pt x="6607810" y="993684"/>
                    <a:pt x="6699250" y="990513"/>
                  </a:cubicBezTo>
                  <a:cubicBezTo>
                    <a:pt x="6743700" y="989456"/>
                    <a:pt x="6797040" y="989456"/>
                    <a:pt x="6797040" y="987342"/>
                  </a:cubicBezTo>
                  <a:cubicBezTo>
                    <a:pt x="6797040" y="986284"/>
                    <a:pt x="6661150" y="984170"/>
                    <a:pt x="6588760" y="979942"/>
                  </a:cubicBezTo>
                  <a:cubicBezTo>
                    <a:pt x="6508750" y="976770"/>
                    <a:pt x="6410960" y="958799"/>
                    <a:pt x="6338570" y="965142"/>
                  </a:cubicBezTo>
                  <a:cubicBezTo>
                    <a:pt x="6280150" y="969371"/>
                    <a:pt x="6206490" y="996856"/>
                    <a:pt x="6184900" y="1001084"/>
                  </a:cubicBezTo>
                  <a:cubicBezTo>
                    <a:pt x="6179820" y="1002141"/>
                    <a:pt x="6173470" y="1003198"/>
                    <a:pt x="6173470" y="1003198"/>
                  </a:cubicBezTo>
                  <a:moveTo>
                    <a:pt x="6366510" y="237850"/>
                  </a:moveTo>
                  <a:cubicBezTo>
                    <a:pt x="6719570" y="268506"/>
                    <a:pt x="6852920" y="283306"/>
                    <a:pt x="6852920" y="283306"/>
                  </a:cubicBezTo>
                  <a:cubicBezTo>
                    <a:pt x="6852920" y="283306"/>
                    <a:pt x="6858000" y="284363"/>
                    <a:pt x="6860540" y="284363"/>
                  </a:cubicBezTo>
                  <a:cubicBezTo>
                    <a:pt x="6863080" y="284363"/>
                    <a:pt x="6868160" y="285420"/>
                    <a:pt x="6868160" y="285420"/>
                  </a:cubicBezTo>
                  <a:cubicBezTo>
                    <a:pt x="6868160" y="285420"/>
                    <a:pt x="6871970" y="286477"/>
                    <a:pt x="6874510" y="287534"/>
                  </a:cubicBezTo>
                  <a:cubicBezTo>
                    <a:pt x="6877050" y="288591"/>
                    <a:pt x="6882130" y="289648"/>
                    <a:pt x="6882130" y="289648"/>
                  </a:cubicBezTo>
                  <a:cubicBezTo>
                    <a:pt x="6882130" y="289648"/>
                    <a:pt x="6885940" y="291763"/>
                    <a:pt x="6887210" y="293877"/>
                  </a:cubicBezTo>
                  <a:cubicBezTo>
                    <a:pt x="6889750" y="294934"/>
                    <a:pt x="6893560" y="297048"/>
                    <a:pt x="6893560" y="297048"/>
                  </a:cubicBezTo>
                  <a:cubicBezTo>
                    <a:pt x="6893560" y="297048"/>
                    <a:pt x="6897370" y="300220"/>
                    <a:pt x="6898640" y="301277"/>
                  </a:cubicBezTo>
                  <a:cubicBezTo>
                    <a:pt x="6899910" y="303391"/>
                    <a:pt x="6903720" y="306562"/>
                    <a:pt x="6903720" y="306562"/>
                  </a:cubicBezTo>
                  <a:cubicBezTo>
                    <a:pt x="6906260" y="308676"/>
                    <a:pt x="7009130" y="318190"/>
                    <a:pt x="7058660" y="321362"/>
                  </a:cubicBezTo>
                  <a:cubicBezTo>
                    <a:pt x="7103110" y="323476"/>
                    <a:pt x="7136130" y="322419"/>
                    <a:pt x="7186930" y="323476"/>
                  </a:cubicBezTo>
                  <a:cubicBezTo>
                    <a:pt x="7264400" y="324533"/>
                    <a:pt x="7480300" y="330876"/>
                    <a:pt x="7480300" y="326647"/>
                  </a:cubicBezTo>
                  <a:cubicBezTo>
                    <a:pt x="7480300" y="325590"/>
                    <a:pt x="7458710" y="322419"/>
                    <a:pt x="7437120" y="319248"/>
                  </a:cubicBezTo>
                  <a:cubicBezTo>
                    <a:pt x="7371080" y="309734"/>
                    <a:pt x="7181850" y="282249"/>
                    <a:pt x="7039610" y="265335"/>
                  </a:cubicBezTo>
                  <a:cubicBezTo>
                    <a:pt x="6873240" y="246307"/>
                    <a:pt x="6606540" y="202965"/>
                    <a:pt x="6498590" y="211422"/>
                  </a:cubicBezTo>
                  <a:cubicBezTo>
                    <a:pt x="6450330" y="214594"/>
                    <a:pt x="6421120" y="232564"/>
                    <a:pt x="6396990" y="236793"/>
                  </a:cubicBezTo>
                  <a:cubicBezTo>
                    <a:pt x="6383020" y="238907"/>
                    <a:pt x="6366510" y="237850"/>
                    <a:pt x="6366510" y="237850"/>
                  </a:cubicBezTo>
                  <a:moveTo>
                    <a:pt x="7481570" y="1005312"/>
                  </a:moveTo>
                  <a:cubicBezTo>
                    <a:pt x="7489190" y="1013769"/>
                    <a:pt x="7546340" y="1010598"/>
                    <a:pt x="7546340" y="1009541"/>
                  </a:cubicBezTo>
                  <a:cubicBezTo>
                    <a:pt x="7546340" y="1009541"/>
                    <a:pt x="7481570" y="1005312"/>
                    <a:pt x="7481570" y="1005312"/>
                  </a:cubicBezTo>
                </a:path>
              </a:pathLst>
            </a:custGeom>
            <a:solidFill>
              <a:srgbClr val="E7BF8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7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سناریوهای پیشنهادی 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یکی از سناریو های زیر را انتخاب کنید و با استفاده ازمهارت های آموخته شده در دوره، پاسخ صحیح را ارائه دهید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4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سناریوی دوم: در نمایشگاه بین المللی، مشتری از کیفیت تحویل سفارش قبلی ناراضی است. کارمند فروش باید با زبان بدن مثبت و لحن آرام او را آرام کند و راه حل بدهد.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B877401-99D3-043E-F84D-C231833024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718" y="8737973"/>
            <a:ext cx="914479" cy="914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B46C74-03D6-5DBA-973F-771843EA76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50016" y="1315887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A99325-0035-AAD7-A312-70260E1A1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5F9A38A-71D1-D13A-EED4-F394CDC5199D}"/>
              </a:ext>
            </a:extLst>
          </p:cNvPr>
          <p:cNvSpPr/>
          <p:nvPr/>
        </p:nvSpPr>
        <p:spPr>
          <a:xfrm>
            <a:off x="-228600" y="0"/>
            <a:ext cx="187021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C4C3951D-194F-EE20-4321-C8C1FECBDFAE}"/>
              </a:ext>
            </a:extLst>
          </p:cNvPr>
          <p:cNvGrpSpPr/>
          <p:nvPr/>
        </p:nvGrpSpPr>
        <p:grpSpPr>
          <a:xfrm>
            <a:off x="707644" y="258774"/>
            <a:ext cx="17092564" cy="9397815"/>
            <a:chOff x="-45168" y="-38100"/>
            <a:chExt cx="4651735" cy="24751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BCC871F-F64A-7663-BE20-518BEDFC8A02}"/>
                </a:ext>
              </a:extLst>
            </p:cNvPr>
            <p:cNvSpPr/>
            <p:nvPr/>
          </p:nvSpPr>
          <p:spPr>
            <a:xfrm>
              <a:off x="-45168" y="0"/>
              <a:ext cx="4651735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DD66AB0E-A015-C541-3906-2DC7286D9F03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0C5CCB5B-F228-4FB0-67DD-3FBDE1E72CB8}"/>
              </a:ext>
            </a:extLst>
          </p:cNvPr>
          <p:cNvSpPr txBox="1"/>
          <p:nvPr/>
        </p:nvSpPr>
        <p:spPr>
          <a:xfrm>
            <a:off x="487791" y="372262"/>
            <a:ext cx="16866728" cy="897694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39A8B416-0B14-D735-135E-C4C8252880FA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BF69C055-65A9-0F18-DE91-64E0CA119641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AAE046AB-B400-D466-1226-F5B005D15EB9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A737CBD-38B1-F843-DEDE-54750FCE837A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FDD9DCB4-56A7-4343-D3A4-1307A2DB3987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E96FDC37-42A9-0BC2-CD50-459D6B070666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E2AFF034-30E8-3F5B-65AA-A31AE7C8F21B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70E4B36E-56D8-C1E9-9472-D16FC6FD1295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03B412ED-FEDB-5232-AAF4-96DE05F7487E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F07AF85-91A8-E683-25AF-8B1593E93946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590A0966-4EE9-049D-DE6D-EA53143CDB4B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9F128AB6-D0C6-76F6-B097-CA5A72719751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7DCAAA6F-E613-4709-1C41-EAA6BC8C0D8C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14A46A82-5AF7-B0FD-7BFC-0B0ED13D640D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32D2FD42-5383-87DD-91CD-4BBF43D04C34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8179D772-72D2-04C3-8224-E8F966D8A31D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28">
            <a:extLst>
              <a:ext uri="{FF2B5EF4-FFF2-40B4-BE49-F238E27FC236}">
                <a16:creationId xmlns:a16="http://schemas.microsoft.com/office/drawing/2014/main" id="{9FBAD533-4850-41AF-38D8-03F218402A49}"/>
              </a:ext>
            </a:extLst>
          </p:cNvPr>
          <p:cNvGrpSpPr/>
          <p:nvPr/>
        </p:nvGrpSpPr>
        <p:grpSpPr>
          <a:xfrm>
            <a:off x="2751562" y="1171351"/>
            <a:ext cx="11269238" cy="1092596"/>
            <a:chOff x="0" y="0"/>
            <a:chExt cx="8954770" cy="1410186"/>
          </a:xfrm>
        </p:grpSpPr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8476FBFF-B70C-F216-380A-0279C0DE04C6}"/>
                </a:ext>
              </a:extLst>
            </p:cNvPr>
            <p:cNvSpPr/>
            <p:nvPr/>
          </p:nvSpPr>
          <p:spPr>
            <a:xfrm>
              <a:off x="50800" y="40170"/>
              <a:ext cx="8853170" cy="1326674"/>
            </a:xfrm>
            <a:custGeom>
              <a:avLst/>
              <a:gdLst/>
              <a:ahLst/>
              <a:cxnLst/>
              <a:rect l="l" t="t" r="r" b="b"/>
              <a:pathLst>
                <a:path w="8853170" h="1326674">
                  <a:moveTo>
                    <a:pt x="0" y="723064"/>
                  </a:moveTo>
                  <a:cubicBezTo>
                    <a:pt x="0" y="723064"/>
                    <a:pt x="1270" y="718835"/>
                    <a:pt x="1270" y="716721"/>
                  </a:cubicBezTo>
                  <a:cubicBezTo>
                    <a:pt x="2540" y="714607"/>
                    <a:pt x="3810" y="711436"/>
                    <a:pt x="3810" y="711436"/>
                  </a:cubicBezTo>
                  <a:cubicBezTo>
                    <a:pt x="3810" y="711436"/>
                    <a:pt x="5080" y="707207"/>
                    <a:pt x="6350" y="705093"/>
                  </a:cubicBezTo>
                  <a:cubicBezTo>
                    <a:pt x="7620" y="704036"/>
                    <a:pt x="8890" y="699807"/>
                    <a:pt x="8890" y="699807"/>
                  </a:cubicBezTo>
                  <a:cubicBezTo>
                    <a:pt x="10160" y="699807"/>
                    <a:pt x="12700" y="696636"/>
                    <a:pt x="13970" y="695579"/>
                  </a:cubicBezTo>
                  <a:cubicBezTo>
                    <a:pt x="15240" y="693465"/>
                    <a:pt x="19050" y="690293"/>
                    <a:pt x="19050" y="690293"/>
                  </a:cubicBezTo>
                  <a:cubicBezTo>
                    <a:pt x="19050" y="690293"/>
                    <a:pt x="22860" y="688179"/>
                    <a:pt x="24130" y="687122"/>
                  </a:cubicBezTo>
                  <a:cubicBezTo>
                    <a:pt x="26670" y="686065"/>
                    <a:pt x="30480" y="682894"/>
                    <a:pt x="30480" y="682894"/>
                  </a:cubicBezTo>
                  <a:cubicBezTo>
                    <a:pt x="30480" y="682894"/>
                    <a:pt x="34290" y="681837"/>
                    <a:pt x="36830" y="680779"/>
                  </a:cubicBezTo>
                  <a:cubicBezTo>
                    <a:pt x="39370" y="679722"/>
                    <a:pt x="40640" y="679722"/>
                    <a:pt x="43180" y="678665"/>
                  </a:cubicBezTo>
                  <a:cubicBezTo>
                    <a:pt x="52070" y="674437"/>
                    <a:pt x="69850" y="659637"/>
                    <a:pt x="90170" y="651180"/>
                  </a:cubicBezTo>
                  <a:cubicBezTo>
                    <a:pt x="123190" y="637438"/>
                    <a:pt x="177800" y="627924"/>
                    <a:pt x="229870" y="617353"/>
                  </a:cubicBezTo>
                  <a:cubicBezTo>
                    <a:pt x="295910" y="603610"/>
                    <a:pt x="405130" y="585639"/>
                    <a:pt x="455930" y="579297"/>
                  </a:cubicBezTo>
                  <a:cubicBezTo>
                    <a:pt x="482600" y="575068"/>
                    <a:pt x="514350" y="574011"/>
                    <a:pt x="515620" y="571897"/>
                  </a:cubicBezTo>
                  <a:cubicBezTo>
                    <a:pt x="515620" y="571897"/>
                    <a:pt x="514350" y="567669"/>
                    <a:pt x="514350" y="565554"/>
                  </a:cubicBezTo>
                  <a:cubicBezTo>
                    <a:pt x="513080" y="563440"/>
                    <a:pt x="513080" y="560269"/>
                    <a:pt x="513080" y="559212"/>
                  </a:cubicBezTo>
                  <a:cubicBezTo>
                    <a:pt x="513080" y="559212"/>
                    <a:pt x="513080" y="556040"/>
                    <a:pt x="513080" y="553926"/>
                  </a:cubicBezTo>
                  <a:cubicBezTo>
                    <a:pt x="513080" y="551812"/>
                    <a:pt x="514350" y="547584"/>
                    <a:pt x="514350" y="547584"/>
                  </a:cubicBezTo>
                  <a:cubicBezTo>
                    <a:pt x="514350" y="547584"/>
                    <a:pt x="515620" y="543355"/>
                    <a:pt x="516890" y="542298"/>
                  </a:cubicBezTo>
                  <a:cubicBezTo>
                    <a:pt x="516890" y="540184"/>
                    <a:pt x="518160" y="535955"/>
                    <a:pt x="518160" y="535955"/>
                  </a:cubicBezTo>
                  <a:cubicBezTo>
                    <a:pt x="518160" y="535955"/>
                    <a:pt x="520700" y="532784"/>
                    <a:pt x="521970" y="530670"/>
                  </a:cubicBezTo>
                  <a:cubicBezTo>
                    <a:pt x="524510" y="529613"/>
                    <a:pt x="527050" y="525384"/>
                    <a:pt x="527050" y="525384"/>
                  </a:cubicBezTo>
                  <a:cubicBezTo>
                    <a:pt x="527050" y="525384"/>
                    <a:pt x="529590" y="523270"/>
                    <a:pt x="532130" y="521156"/>
                  </a:cubicBezTo>
                  <a:cubicBezTo>
                    <a:pt x="533400" y="520099"/>
                    <a:pt x="537210" y="517984"/>
                    <a:pt x="537210" y="516927"/>
                  </a:cubicBezTo>
                  <a:cubicBezTo>
                    <a:pt x="537210" y="516927"/>
                    <a:pt x="541020" y="515870"/>
                    <a:pt x="543560" y="514813"/>
                  </a:cubicBezTo>
                  <a:cubicBezTo>
                    <a:pt x="546100" y="513756"/>
                    <a:pt x="549910" y="511642"/>
                    <a:pt x="549910" y="511642"/>
                  </a:cubicBezTo>
                  <a:cubicBezTo>
                    <a:pt x="549910" y="511642"/>
                    <a:pt x="554990" y="510585"/>
                    <a:pt x="556260" y="509528"/>
                  </a:cubicBezTo>
                  <a:cubicBezTo>
                    <a:pt x="558800" y="509528"/>
                    <a:pt x="563880" y="508470"/>
                    <a:pt x="563880" y="508470"/>
                  </a:cubicBezTo>
                  <a:cubicBezTo>
                    <a:pt x="563880" y="508470"/>
                    <a:pt x="612140" y="504242"/>
                    <a:pt x="631190" y="502128"/>
                  </a:cubicBezTo>
                  <a:cubicBezTo>
                    <a:pt x="647700" y="501071"/>
                    <a:pt x="670560" y="501071"/>
                    <a:pt x="674370" y="496842"/>
                  </a:cubicBezTo>
                  <a:cubicBezTo>
                    <a:pt x="675640" y="495785"/>
                    <a:pt x="673100" y="493671"/>
                    <a:pt x="671830" y="491557"/>
                  </a:cubicBezTo>
                  <a:cubicBezTo>
                    <a:pt x="671830" y="489442"/>
                    <a:pt x="669290" y="486271"/>
                    <a:pt x="669290" y="485214"/>
                  </a:cubicBezTo>
                  <a:cubicBezTo>
                    <a:pt x="669290" y="485214"/>
                    <a:pt x="669290" y="482043"/>
                    <a:pt x="669290" y="479928"/>
                  </a:cubicBezTo>
                  <a:cubicBezTo>
                    <a:pt x="669290" y="477814"/>
                    <a:pt x="669290" y="473586"/>
                    <a:pt x="669290" y="473586"/>
                  </a:cubicBezTo>
                  <a:cubicBezTo>
                    <a:pt x="669290" y="473586"/>
                    <a:pt x="669290" y="469357"/>
                    <a:pt x="670560" y="467243"/>
                  </a:cubicBezTo>
                  <a:cubicBezTo>
                    <a:pt x="670560" y="465129"/>
                    <a:pt x="671830" y="461958"/>
                    <a:pt x="671830" y="460900"/>
                  </a:cubicBezTo>
                  <a:cubicBezTo>
                    <a:pt x="671830" y="460900"/>
                    <a:pt x="674370" y="456672"/>
                    <a:pt x="674370" y="455615"/>
                  </a:cubicBezTo>
                  <a:cubicBezTo>
                    <a:pt x="673100" y="453501"/>
                    <a:pt x="593090" y="449272"/>
                    <a:pt x="593090" y="449272"/>
                  </a:cubicBezTo>
                  <a:cubicBezTo>
                    <a:pt x="593090" y="450329"/>
                    <a:pt x="588010" y="450329"/>
                    <a:pt x="585470" y="450329"/>
                  </a:cubicBezTo>
                  <a:cubicBezTo>
                    <a:pt x="582930" y="450329"/>
                    <a:pt x="579120" y="450329"/>
                    <a:pt x="577850" y="450329"/>
                  </a:cubicBezTo>
                  <a:cubicBezTo>
                    <a:pt x="577850" y="450329"/>
                    <a:pt x="574040" y="450329"/>
                    <a:pt x="571500" y="449272"/>
                  </a:cubicBezTo>
                  <a:cubicBezTo>
                    <a:pt x="568960" y="449272"/>
                    <a:pt x="563880" y="448215"/>
                    <a:pt x="563880" y="448215"/>
                  </a:cubicBezTo>
                  <a:cubicBezTo>
                    <a:pt x="563880" y="448215"/>
                    <a:pt x="560070" y="447158"/>
                    <a:pt x="557530" y="446101"/>
                  </a:cubicBezTo>
                  <a:cubicBezTo>
                    <a:pt x="554990" y="445044"/>
                    <a:pt x="551180" y="443987"/>
                    <a:pt x="551180" y="443987"/>
                  </a:cubicBezTo>
                  <a:cubicBezTo>
                    <a:pt x="551180" y="443987"/>
                    <a:pt x="547370" y="440815"/>
                    <a:pt x="544830" y="439758"/>
                  </a:cubicBezTo>
                  <a:cubicBezTo>
                    <a:pt x="543560" y="438701"/>
                    <a:pt x="539750" y="436587"/>
                    <a:pt x="539750" y="436587"/>
                  </a:cubicBezTo>
                  <a:cubicBezTo>
                    <a:pt x="539750" y="435530"/>
                    <a:pt x="535940" y="433416"/>
                    <a:pt x="534670" y="431301"/>
                  </a:cubicBezTo>
                  <a:cubicBezTo>
                    <a:pt x="533400" y="430244"/>
                    <a:pt x="530860" y="427073"/>
                    <a:pt x="529590" y="427073"/>
                  </a:cubicBezTo>
                  <a:cubicBezTo>
                    <a:pt x="529590" y="426016"/>
                    <a:pt x="528320" y="422844"/>
                    <a:pt x="527050" y="420730"/>
                  </a:cubicBezTo>
                  <a:cubicBezTo>
                    <a:pt x="525780" y="419673"/>
                    <a:pt x="524510" y="415445"/>
                    <a:pt x="524510" y="415445"/>
                  </a:cubicBezTo>
                  <a:cubicBezTo>
                    <a:pt x="524510" y="415445"/>
                    <a:pt x="523240" y="411216"/>
                    <a:pt x="523240" y="409102"/>
                  </a:cubicBezTo>
                  <a:cubicBezTo>
                    <a:pt x="521970" y="408045"/>
                    <a:pt x="521970" y="403816"/>
                    <a:pt x="521970" y="403816"/>
                  </a:cubicBezTo>
                  <a:cubicBezTo>
                    <a:pt x="521970" y="403816"/>
                    <a:pt x="521970" y="399588"/>
                    <a:pt x="521970" y="397474"/>
                  </a:cubicBezTo>
                  <a:cubicBezTo>
                    <a:pt x="521970" y="395360"/>
                    <a:pt x="521970" y="391131"/>
                    <a:pt x="521970" y="391131"/>
                  </a:cubicBezTo>
                  <a:cubicBezTo>
                    <a:pt x="521970" y="391131"/>
                    <a:pt x="523240" y="387960"/>
                    <a:pt x="524510" y="385846"/>
                  </a:cubicBezTo>
                  <a:cubicBezTo>
                    <a:pt x="525780" y="383731"/>
                    <a:pt x="527050" y="379503"/>
                    <a:pt x="527050" y="379503"/>
                  </a:cubicBezTo>
                  <a:cubicBezTo>
                    <a:pt x="527050" y="379503"/>
                    <a:pt x="529590" y="376332"/>
                    <a:pt x="530860" y="374217"/>
                  </a:cubicBezTo>
                  <a:cubicBezTo>
                    <a:pt x="532130" y="373160"/>
                    <a:pt x="533400" y="369989"/>
                    <a:pt x="534670" y="369989"/>
                  </a:cubicBezTo>
                  <a:cubicBezTo>
                    <a:pt x="534670" y="369989"/>
                    <a:pt x="534670" y="369989"/>
                    <a:pt x="534670" y="368932"/>
                  </a:cubicBezTo>
                  <a:cubicBezTo>
                    <a:pt x="534670" y="368932"/>
                    <a:pt x="537210" y="366818"/>
                    <a:pt x="539750" y="364703"/>
                  </a:cubicBezTo>
                  <a:cubicBezTo>
                    <a:pt x="541020" y="363646"/>
                    <a:pt x="544830" y="360475"/>
                    <a:pt x="544830" y="360475"/>
                  </a:cubicBezTo>
                  <a:cubicBezTo>
                    <a:pt x="544830" y="360475"/>
                    <a:pt x="548640" y="358361"/>
                    <a:pt x="549910" y="357304"/>
                  </a:cubicBezTo>
                  <a:cubicBezTo>
                    <a:pt x="552450" y="356246"/>
                    <a:pt x="556260" y="354132"/>
                    <a:pt x="556260" y="354132"/>
                  </a:cubicBezTo>
                  <a:cubicBezTo>
                    <a:pt x="556260" y="354132"/>
                    <a:pt x="561340" y="353075"/>
                    <a:pt x="563880" y="353075"/>
                  </a:cubicBezTo>
                  <a:cubicBezTo>
                    <a:pt x="566420" y="352018"/>
                    <a:pt x="567690" y="352018"/>
                    <a:pt x="570230" y="350961"/>
                  </a:cubicBezTo>
                  <a:cubicBezTo>
                    <a:pt x="577850" y="348847"/>
                    <a:pt x="589280" y="346732"/>
                    <a:pt x="603250" y="344618"/>
                  </a:cubicBezTo>
                  <a:cubicBezTo>
                    <a:pt x="631190" y="339333"/>
                    <a:pt x="681990" y="331933"/>
                    <a:pt x="727710" y="325590"/>
                  </a:cubicBezTo>
                  <a:cubicBezTo>
                    <a:pt x="786130" y="318190"/>
                    <a:pt x="900430" y="303391"/>
                    <a:pt x="924560" y="300220"/>
                  </a:cubicBezTo>
                  <a:cubicBezTo>
                    <a:pt x="930910" y="299162"/>
                    <a:pt x="935990" y="299162"/>
                    <a:pt x="935990" y="299162"/>
                  </a:cubicBezTo>
                  <a:cubicBezTo>
                    <a:pt x="935990" y="298105"/>
                    <a:pt x="932180" y="298105"/>
                    <a:pt x="932180" y="298105"/>
                  </a:cubicBezTo>
                  <a:cubicBezTo>
                    <a:pt x="932180" y="298105"/>
                    <a:pt x="928370" y="297048"/>
                    <a:pt x="925830" y="295991"/>
                  </a:cubicBezTo>
                  <a:cubicBezTo>
                    <a:pt x="923290" y="295991"/>
                    <a:pt x="919480" y="293877"/>
                    <a:pt x="918210" y="293877"/>
                  </a:cubicBezTo>
                  <a:cubicBezTo>
                    <a:pt x="918210" y="293877"/>
                    <a:pt x="914400" y="291763"/>
                    <a:pt x="913130" y="290706"/>
                  </a:cubicBezTo>
                  <a:cubicBezTo>
                    <a:pt x="910590" y="289648"/>
                    <a:pt x="906780" y="287534"/>
                    <a:pt x="906780" y="287534"/>
                  </a:cubicBezTo>
                  <a:cubicBezTo>
                    <a:pt x="906780" y="287534"/>
                    <a:pt x="902970" y="284363"/>
                    <a:pt x="901700" y="283306"/>
                  </a:cubicBezTo>
                  <a:cubicBezTo>
                    <a:pt x="900430" y="281192"/>
                    <a:pt x="896620" y="278020"/>
                    <a:pt x="896620" y="278020"/>
                  </a:cubicBezTo>
                  <a:cubicBezTo>
                    <a:pt x="896620" y="278020"/>
                    <a:pt x="894080" y="274849"/>
                    <a:pt x="892810" y="272735"/>
                  </a:cubicBezTo>
                  <a:cubicBezTo>
                    <a:pt x="891540" y="270620"/>
                    <a:pt x="890270" y="267449"/>
                    <a:pt x="890270" y="267449"/>
                  </a:cubicBezTo>
                  <a:cubicBezTo>
                    <a:pt x="890270" y="267449"/>
                    <a:pt x="889000" y="263221"/>
                    <a:pt x="887730" y="261106"/>
                  </a:cubicBezTo>
                  <a:cubicBezTo>
                    <a:pt x="887730" y="260049"/>
                    <a:pt x="886460" y="255821"/>
                    <a:pt x="886460" y="255821"/>
                  </a:cubicBezTo>
                  <a:cubicBezTo>
                    <a:pt x="886460" y="255821"/>
                    <a:pt x="886460" y="251592"/>
                    <a:pt x="886460" y="249478"/>
                  </a:cubicBezTo>
                  <a:cubicBezTo>
                    <a:pt x="886460" y="247364"/>
                    <a:pt x="886460" y="243136"/>
                    <a:pt x="886460" y="243136"/>
                  </a:cubicBezTo>
                  <a:cubicBezTo>
                    <a:pt x="886460" y="243136"/>
                    <a:pt x="887730" y="238907"/>
                    <a:pt x="887730" y="237850"/>
                  </a:cubicBezTo>
                  <a:cubicBezTo>
                    <a:pt x="887730" y="235736"/>
                    <a:pt x="889000" y="231507"/>
                    <a:pt x="889000" y="231507"/>
                  </a:cubicBezTo>
                  <a:cubicBezTo>
                    <a:pt x="889000" y="231507"/>
                    <a:pt x="891540" y="228336"/>
                    <a:pt x="892810" y="226222"/>
                  </a:cubicBezTo>
                  <a:cubicBezTo>
                    <a:pt x="894080" y="224108"/>
                    <a:pt x="896620" y="220936"/>
                    <a:pt x="896620" y="220936"/>
                  </a:cubicBezTo>
                  <a:cubicBezTo>
                    <a:pt x="896620" y="220936"/>
                    <a:pt x="899160" y="217765"/>
                    <a:pt x="900430" y="215651"/>
                  </a:cubicBezTo>
                  <a:cubicBezTo>
                    <a:pt x="902970" y="214594"/>
                    <a:pt x="905510" y="211422"/>
                    <a:pt x="905510" y="211422"/>
                  </a:cubicBezTo>
                  <a:cubicBezTo>
                    <a:pt x="905510" y="211422"/>
                    <a:pt x="909320" y="209308"/>
                    <a:pt x="911860" y="208251"/>
                  </a:cubicBezTo>
                  <a:cubicBezTo>
                    <a:pt x="913130" y="207194"/>
                    <a:pt x="918210" y="204023"/>
                    <a:pt x="918210" y="204023"/>
                  </a:cubicBezTo>
                  <a:cubicBezTo>
                    <a:pt x="918210" y="204023"/>
                    <a:pt x="922020" y="202965"/>
                    <a:pt x="924560" y="201908"/>
                  </a:cubicBezTo>
                  <a:cubicBezTo>
                    <a:pt x="927100" y="200851"/>
                    <a:pt x="930910" y="199794"/>
                    <a:pt x="930910" y="199794"/>
                  </a:cubicBezTo>
                  <a:cubicBezTo>
                    <a:pt x="930910" y="199794"/>
                    <a:pt x="935990" y="199794"/>
                    <a:pt x="938530" y="198737"/>
                  </a:cubicBezTo>
                  <a:cubicBezTo>
                    <a:pt x="941070" y="198737"/>
                    <a:pt x="946150" y="198737"/>
                    <a:pt x="946150" y="198737"/>
                  </a:cubicBezTo>
                  <a:cubicBezTo>
                    <a:pt x="946150" y="198737"/>
                    <a:pt x="1057910" y="199794"/>
                    <a:pt x="1102360" y="199794"/>
                  </a:cubicBezTo>
                  <a:cubicBezTo>
                    <a:pt x="1135380" y="199794"/>
                    <a:pt x="1154430" y="199794"/>
                    <a:pt x="1188720" y="198737"/>
                  </a:cubicBezTo>
                  <a:cubicBezTo>
                    <a:pt x="1242060" y="197680"/>
                    <a:pt x="1322070" y="196623"/>
                    <a:pt x="1393190" y="194509"/>
                  </a:cubicBezTo>
                  <a:cubicBezTo>
                    <a:pt x="1473200" y="193451"/>
                    <a:pt x="1644650" y="191337"/>
                    <a:pt x="1644650" y="189223"/>
                  </a:cubicBezTo>
                  <a:cubicBezTo>
                    <a:pt x="1644650" y="186052"/>
                    <a:pt x="1529080" y="183937"/>
                    <a:pt x="1452880" y="178652"/>
                  </a:cubicBezTo>
                  <a:cubicBezTo>
                    <a:pt x="1339850" y="170195"/>
                    <a:pt x="1029970" y="137425"/>
                    <a:pt x="1028700" y="137425"/>
                  </a:cubicBezTo>
                  <a:cubicBezTo>
                    <a:pt x="1028700" y="137425"/>
                    <a:pt x="1023620" y="136367"/>
                    <a:pt x="1021080" y="136367"/>
                  </a:cubicBezTo>
                  <a:cubicBezTo>
                    <a:pt x="1018540" y="136367"/>
                    <a:pt x="1013460" y="136367"/>
                    <a:pt x="1013460" y="136367"/>
                  </a:cubicBezTo>
                  <a:cubicBezTo>
                    <a:pt x="1013460" y="136367"/>
                    <a:pt x="1008380" y="135310"/>
                    <a:pt x="1005840" y="135310"/>
                  </a:cubicBezTo>
                  <a:cubicBezTo>
                    <a:pt x="1004570" y="134253"/>
                    <a:pt x="999490" y="133196"/>
                    <a:pt x="999490" y="133196"/>
                  </a:cubicBezTo>
                  <a:cubicBezTo>
                    <a:pt x="999490" y="133196"/>
                    <a:pt x="994410" y="131082"/>
                    <a:pt x="991870" y="130025"/>
                  </a:cubicBezTo>
                  <a:cubicBezTo>
                    <a:pt x="990600" y="128968"/>
                    <a:pt x="985520" y="126853"/>
                    <a:pt x="985520" y="126853"/>
                  </a:cubicBezTo>
                  <a:cubicBezTo>
                    <a:pt x="985520" y="126853"/>
                    <a:pt x="981710" y="124739"/>
                    <a:pt x="980440" y="122625"/>
                  </a:cubicBezTo>
                  <a:cubicBezTo>
                    <a:pt x="977900" y="121568"/>
                    <a:pt x="974090" y="118397"/>
                    <a:pt x="974090" y="118397"/>
                  </a:cubicBezTo>
                  <a:cubicBezTo>
                    <a:pt x="974090" y="118397"/>
                    <a:pt x="971550" y="115225"/>
                    <a:pt x="970280" y="113111"/>
                  </a:cubicBezTo>
                  <a:cubicBezTo>
                    <a:pt x="969010" y="110997"/>
                    <a:pt x="966470" y="107825"/>
                    <a:pt x="966470" y="107825"/>
                  </a:cubicBezTo>
                  <a:cubicBezTo>
                    <a:pt x="966470" y="107825"/>
                    <a:pt x="963930" y="103597"/>
                    <a:pt x="963930" y="101483"/>
                  </a:cubicBezTo>
                  <a:cubicBezTo>
                    <a:pt x="962660" y="100426"/>
                    <a:pt x="961390" y="96197"/>
                    <a:pt x="961390" y="96197"/>
                  </a:cubicBezTo>
                  <a:cubicBezTo>
                    <a:pt x="961390" y="96197"/>
                    <a:pt x="960120" y="91969"/>
                    <a:pt x="960120" y="89855"/>
                  </a:cubicBezTo>
                  <a:cubicBezTo>
                    <a:pt x="960120" y="87740"/>
                    <a:pt x="958850" y="83512"/>
                    <a:pt x="958850" y="83512"/>
                  </a:cubicBezTo>
                  <a:cubicBezTo>
                    <a:pt x="958850" y="83512"/>
                    <a:pt x="960120" y="79283"/>
                    <a:pt x="960120" y="77169"/>
                  </a:cubicBezTo>
                  <a:cubicBezTo>
                    <a:pt x="961390" y="75055"/>
                    <a:pt x="961390" y="70827"/>
                    <a:pt x="961390" y="70827"/>
                  </a:cubicBezTo>
                  <a:cubicBezTo>
                    <a:pt x="961390" y="70827"/>
                    <a:pt x="963930" y="66598"/>
                    <a:pt x="963930" y="64484"/>
                  </a:cubicBezTo>
                  <a:cubicBezTo>
                    <a:pt x="965200" y="63427"/>
                    <a:pt x="967740" y="59198"/>
                    <a:pt x="967740" y="59198"/>
                  </a:cubicBezTo>
                  <a:cubicBezTo>
                    <a:pt x="967740" y="59198"/>
                    <a:pt x="970280" y="56027"/>
                    <a:pt x="971550" y="53913"/>
                  </a:cubicBezTo>
                  <a:cubicBezTo>
                    <a:pt x="972820" y="51799"/>
                    <a:pt x="976630" y="48627"/>
                    <a:pt x="976630" y="48627"/>
                  </a:cubicBezTo>
                  <a:cubicBezTo>
                    <a:pt x="976630" y="48627"/>
                    <a:pt x="980440" y="45456"/>
                    <a:pt x="981710" y="44399"/>
                  </a:cubicBezTo>
                  <a:cubicBezTo>
                    <a:pt x="984250" y="43342"/>
                    <a:pt x="988060" y="40170"/>
                    <a:pt x="988060" y="40170"/>
                  </a:cubicBezTo>
                  <a:cubicBezTo>
                    <a:pt x="988060" y="40170"/>
                    <a:pt x="991870" y="38056"/>
                    <a:pt x="994410" y="38056"/>
                  </a:cubicBezTo>
                  <a:cubicBezTo>
                    <a:pt x="996950" y="36999"/>
                    <a:pt x="1002030" y="34885"/>
                    <a:pt x="1002030" y="34885"/>
                  </a:cubicBezTo>
                  <a:cubicBezTo>
                    <a:pt x="1002030" y="34885"/>
                    <a:pt x="1007110" y="33828"/>
                    <a:pt x="1009650" y="33828"/>
                  </a:cubicBezTo>
                  <a:cubicBezTo>
                    <a:pt x="1010920" y="32771"/>
                    <a:pt x="1012190" y="32771"/>
                    <a:pt x="1016000" y="31713"/>
                  </a:cubicBezTo>
                  <a:cubicBezTo>
                    <a:pt x="1028700" y="29599"/>
                    <a:pt x="1070610" y="23257"/>
                    <a:pt x="1101090" y="20085"/>
                  </a:cubicBezTo>
                  <a:cubicBezTo>
                    <a:pt x="1136650" y="15857"/>
                    <a:pt x="1178560" y="11628"/>
                    <a:pt x="1220470" y="9514"/>
                  </a:cubicBezTo>
                  <a:cubicBezTo>
                    <a:pt x="1264920" y="6343"/>
                    <a:pt x="1309370" y="3171"/>
                    <a:pt x="1360170" y="2114"/>
                  </a:cubicBezTo>
                  <a:cubicBezTo>
                    <a:pt x="1422400" y="0"/>
                    <a:pt x="1489710" y="2114"/>
                    <a:pt x="1564640" y="2114"/>
                  </a:cubicBezTo>
                  <a:cubicBezTo>
                    <a:pt x="1658620" y="2114"/>
                    <a:pt x="1761490" y="2114"/>
                    <a:pt x="1882140" y="2114"/>
                  </a:cubicBezTo>
                  <a:cubicBezTo>
                    <a:pt x="2042160" y="2114"/>
                    <a:pt x="2265680" y="2114"/>
                    <a:pt x="2443480" y="3171"/>
                  </a:cubicBezTo>
                  <a:cubicBezTo>
                    <a:pt x="2603500" y="3171"/>
                    <a:pt x="2754630" y="4229"/>
                    <a:pt x="2903220" y="5286"/>
                  </a:cubicBezTo>
                  <a:cubicBezTo>
                    <a:pt x="3044190" y="6343"/>
                    <a:pt x="3164840" y="7400"/>
                    <a:pt x="3313430" y="9514"/>
                  </a:cubicBezTo>
                  <a:cubicBezTo>
                    <a:pt x="3493770" y="11628"/>
                    <a:pt x="3709670" y="16914"/>
                    <a:pt x="3906520" y="20085"/>
                  </a:cubicBezTo>
                  <a:cubicBezTo>
                    <a:pt x="4100830" y="22199"/>
                    <a:pt x="4301490" y="22199"/>
                    <a:pt x="4489450" y="25371"/>
                  </a:cubicBezTo>
                  <a:cubicBezTo>
                    <a:pt x="4665980" y="28542"/>
                    <a:pt x="4815840" y="32771"/>
                    <a:pt x="5001260" y="39113"/>
                  </a:cubicBezTo>
                  <a:cubicBezTo>
                    <a:pt x="5219700" y="46513"/>
                    <a:pt x="5495290" y="59198"/>
                    <a:pt x="5715000" y="69769"/>
                  </a:cubicBezTo>
                  <a:cubicBezTo>
                    <a:pt x="5902960" y="79283"/>
                    <a:pt x="6162040" y="93026"/>
                    <a:pt x="6238240" y="96197"/>
                  </a:cubicBezTo>
                  <a:cubicBezTo>
                    <a:pt x="6259830" y="97254"/>
                    <a:pt x="6261100" y="96197"/>
                    <a:pt x="6280150" y="97254"/>
                  </a:cubicBezTo>
                  <a:cubicBezTo>
                    <a:pt x="6319520" y="97254"/>
                    <a:pt x="6413500" y="99369"/>
                    <a:pt x="6464300" y="99369"/>
                  </a:cubicBezTo>
                  <a:cubicBezTo>
                    <a:pt x="6498590" y="99369"/>
                    <a:pt x="6551930" y="98311"/>
                    <a:pt x="6551930" y="98311"/>
                  </a:cubicBezTo>
                  <a:cubicBezTo>
                    <a:pt x="6551930" y="98311"/>
                    <a:pt x="6557010" y="99369"/>
                    <a:pt x="6559550" y="99369"/>
                  </a:cubicBezTo>
                  <a:cubicBezTo>
                    <a:pt x="6560820" y="99369"/>
                    <a:pt x="6565900" y="100426"/>
                    <a:pt x="6565900" y="100426"/>
                  </a:cubicBezTo>
                  <a:cubicBezTo>
                    <a:pt x="6565900" y="100426"/>
                    <a:pt x="6570980" y="101483"/>
                    <a:pt x="6572250" y="102540"/>
                  </a:cubicBezTo>
                  <a:cubicBezTo>
                    <a:pt x="6574790" y="103597"/>
                    <a:pt x="6579870" y="104654"/>
                    <a:pt x="6579870" y="104654"/>
                  </a:cubicBezTo>
                  <a:cubicBezTo>
                    <a:pt x="6579870" y="104654"/>
                    <a:pt x="6583680" y="106768"/>
                    <a:pt x="6584950" y="107825"/>
                  </a:cubicBezTo>
                  <a:cubicBezTo>
                    <a:pt x="6587490" y="109940"/>
                    <a:pt x="6591300" y="112054"/>
                    <a:pt x="6591300" y="112054"/>
                  </a:cubicBezTo>
                  <a:cubicBezTo>
                    <a:pt x="6591300" y="112054"/>
                    <a:pt x="6593840" y="115225"/>
                    <a:pt x="6596380" y="116282"/>
                  </a:cubicBezTo>
                  <a:cubicBezTo>
                    <a:pt x="6597650" y="117339"/>
                    <a:pt x="6600190" y="120511"/>
                    <a:pt x="6600190" y="120511"/>
                  </a:cubicBezTo>
                  <a:cubicBezTo>
                    <a:pt x="6600190" y="120511"/>
                    <a:pt x="6600190" y="122625"/>
                    <a:pt x="6602730" y="123682"/>
                  </a:cubicBezTo>
                  <a:cubicBezTo>
                    <a:pt x="6619240" y="133196"/>
                    <a:pt x="6911340" y="152224"/>
                    <a:pt x="7058660" y="169138"/>
                  </a:cubicBezTo>
                  <a:cubicBezTo>
                    <a:pt x="7197090" y="184995"/>
                    <a:pt x="7325360" y="201908"/>
                    <a:pt x="7459980" y="223051"/>
                  </a:cubicBezTo>
                  <a:cubicBezTo>
                    <a:pt x="7597140" y="243136"/>
                    <a:pt x="7790180" y="272735"/>
                    <a:pt x="7872730" y="291763"/>
                  </a:cubicBezTo>
                  <a:cubicBezTo>
                    <a:pt x="7909560" y="299162"/>
                    <a:pt x="7951470" y="313962"/>
                    <a:pt x="7951470" y="313962"/>
                  </a:cubicBezTo>
                  <a:cubicBezTo>
                    <a:pt x="7951470" y="313962"/>
                    <a:pt x="7956550" y="315019"/>
                    <a:pt x="7959090" y="315019"/>
                  </a:cubicBezTo>
                  <a:cubicBezTo>
                    <a:pt x="7961630" y="315019"/>
                    <a:pt x="7966710" y="315019"/>
                    <a:pt x="7966710" y="315019"/>
                  </a:cubicBezTo>
                  <a:cubicBezTo>
                    <a:pt x="7966710" y="315019"/>
                    <a:pt x="7970520" y="317133"/>
                    <a:pt x="7973060" y="317133"/>
                  </a:cubicBezTo>
                  <a:cubicBezTo>
                    <a:pt x="7975600" y="318190"/>
                    <a:pt x="7980680" y="319248"/>
                    <a:pt x="7980680" y="319248"/>
                  </a:cubicBezTo>
                  <a:cubicBezTo>
                    <a:pt x="7980680" y="319248"/>
                    <a:pt x="7984490" y="321362"/>
                    <a:pt x="7985760" y="322419"/>
                  </a:cubicBezTo>
                  <a:cubicBezTo>
                    <a:pt x="7988300" y="323476"/>
                    <a:pt x="7992110" y="325590"/>
                    <a:pt x="7992110" y="325590"/>
                  </a:cubicBezTo>
                  <a:cubicBezTo>
                    <a:pt x="7992110" y="325590"/>
                    <a:pt x="7995920" y="328762"/>
                    <a:pt x="7997190" y="330876"/>
                  </a:cubicBezTo>
                  <a:cubicBezTo>
                    <a:pt x="7998460" y="331933"/>
                    <a:pt x="8002270" y="335104"/>
                    <a:pt x="8002270" y="335104"/>
                  </a:cubicBezTo>
                  <a:cubicBezTo>
                    <a:pt x="8002270" y="335104"/>
                    <a:pt x="8004810" y="338276"/>
                    <a:pt x="8006080" y="340390"/>
                  </a:cubicBezTo>
                  <a:cubicBezTo>
                    <a:pt x="8007350" y="341447"/>
                    <a:pt x="8009890" y="345675"/>
                    <a:pt x="8009890" y="345675"/>
                  </a:cubicBezTo>
                  <a:cubicBezTo>
                    <a:pt x="8009890" y="345675"/>
                    <a:pt x="8011160" y="348847"/>
                    <a:pt x="8011160" y="350961"/>
                  </a:cubicBezTo>
                  <a:cubicBezTo>
                    <a:pt x="8012430" y="353075"/>
                    <a:pt x="8013700" y="357304"/>
                    <a:pt x="8013700" y="357304"/>
                  </a:cubicBezTo>
                  <a:cubicBezTo>
                    <a:pt x="8013700" y="357304"/>
                    <a:pt x="8013700" y="361532"/>
                    <a:pt x="8013700" y="363646"/>
                  </a:cubicBezTo>
                  <a:cubicBezTo>
                    <a:pt x="8013700" y="364703"/>
                    <a:pt x="8013700" y="368932"/>
                    <a:pt x="8013700" y="368932"/>
                  </a:cubicBezTo>
                  <a:cubicBezTo>
                    <a:pt x="8013700" y="368932"/>
                    <a:pt x="8012430" y="371046"/>
                    <a:pt x="8012430" y="372103"/>
                  </a:cubicBezTo>
                  <a:cubicBezTo>
                    <a:pt x="8016240" y="376332"/>
                    <a:pt x="8046720" y="376332"/>
                    <a:pt x="8073390" y="378446"/>
                  </a:cubicBezTo>
                  <a:cubicBezTo>
                    <a:pt x="8122920" y="383731"/>
                    <a:pt x="8227060" y="395360"/>
                    <a:pt x="8285480" y="399588"/>
                  </a:cubicBezTo>
                  <a:cubicBezTo>
                    <a:pt x="8327390" y="403816"/>
                    <a:pt x="8360410" y="403816"/>
                    <a:pt x="8394700" y="406988"/>
                  </a:cubicBezTo>
                  <a:cubicBezTo>
                    <a:pt x="8422640" y="410159"/>
                    <a:pt x="8462010" y="416502"/>
                    <a:pt x="8473440" y="417559"/>
                  </a:cubicBezTo>
                  <a:cubicBezTo>
                    <a:pt x="8477250" y="418616"/>
                    <a:pt x="8478520" y="418616"/>
                    <a:pt x="8481060" y="419673"/>
                  </a:cubicBezTo>
                  <a:cubicBezTo>
                    <a:pt x="8483600" y="419673"/>
                    <a:pt x="8488680" y="420730"/>
                    <a:pt x="8488680" y="420730"/>
                  </a:cubicBezTo>
                  <a:cubicBezTo>
                    <a:pt x="8488680" y="420730"/>
                    <a:pt x="8493760" y="422844"/>
                    <a:pt x="8496300" y="422844"/>
                  </a:cubicBezTo>
                  <a:cubicBezTo>
                    <a:pt x="8497570" y="423902"/>
                    <a:pt x="8502650" y="426016"/>
                    <a:pt x="8502650" y="426016"/>
                  </a:cubicBezTo>
                  <a:cubicBezTo>
                    <a:pt x="8502650" y="426016"/>
                    <a:pt x="8506460" y="429187"/>
                    <a:pt x="8509000" y="430244"/>
                  </a:cubicBezTo>
                  <a:cubicBezTo>
                    <a:pt x="8510270" y="431301"/>
                    <a:pt x="8514080" y="434473"/>
                    <a:pt x="8514080" y="434473"/>
                  </a:cubicBezTo>
                  <a:cubicBezTo>
                    <a:pt x="8514080" y="434473"/>
                    <a:pt x="8517890" y="437644"/>
                    <a:pt x="8519160" y="438701"/>
                  </a:cubicBezTo>
                  <a:cubicBezTo>
                    <a:pt x="8520430" y="440815"/>
                    <a:pt x="8522970" y="443987"/>
                    <a:pt x="8522970" y="443987"/>
                  </a:cubicBezTo>
                  <a:cubicBezTo>
                    <a:pt x="8524240" y="443987"/>
                    <a:pt x="8525510" y="448215"/>
                    <a:pt x="8526780" y="450329"/>
                  </a:cubicBezTo>
                  <a:cubicBezTo>
                    <a:pt x="8528050" y="452443"/>
                    <a:pt x="8529320" y="455615"/>
                    <a:pt x="8529320" y="455615"/>
                  </a:cubicBezTo>
                  <a:cubicBezTo>
                    <a:pt x="8529320" y="455615"/>
                    <a:pt x="8530590" y="459843"/>
                    <a:pt x="8530590" y="461958"/>
                  </a:cubicBezTo>
                  <a:cubicBezTo>
                    <a:pt x="8530590" y="464072"/>
                    <a:pt x="8531860" y="468300"/>
                    <a:pt x="8531860" y="468300"/>
                  </a:cubicBezTo>
                  <a:cubicBezTo>
                    <a:pt x="8531860" y="468300"/>
                    <a:pt x="8531860" y="472529"/>
                    <a:pt x="8531860" y="474643"/>
                  </a:cubicBezTo>
                  <a:cubicBezTo>
                    <a:pt x="8530590" y="476757"/>
                    <a:pt x="8530590" y="480985"/>
                    <a:pt x="8530590" y="480985"/>
                  </a:cubicBezTo>
                  <a:cubicBezTo>
                    <a:pt x="8530590" y="480985"/>
                    <a:pt x="8529320" y="485214"/>
                    <a:pt x="8528050" y="487328"/>
                  </a:cubicBezTo>
                  <a:cubicBezTo>
                    <a:pt x="8528050" y="489442"/>
                    <a:pt x="8525510" y="492614"/>
                    <a:pt x="8525510" y="492614"/>
                  </a:cubicBezTo>
                  <a:cubicBezTo>
                    <a:pt x="8525510" y="493671"/>
                    <a:pt x="8522970" y="496842"/>
                    <a:pt x="8521700" y="498956"/>
                  </a:cubicBezTo>
                  <a:cubicBezTo>
                    <a:pt x="8520430" y="500014"/>
                    <a:pt x="8517890" y="504242"/>
                    <a:pt x="8517890" y="504242"/>
                  </a:cubicBezTo>
                  <a:cubicBezTo>
                    <a:pt x="8517890" y="504242"/>
                    <a:pt x="8514080" y="506356"/>
                    <a:pt x="8512810" y="508470"/>
                  </a:cubicBezTo>
                  <a:cubicBezTo>
                    <a:pt x="8510270" y="509528"/>
                    <a:pt x="8506460" y="512699"/>
                    <a:pt x="8506460" y="512699"/>
                  </a:cubicBezTo>
                  <a:cubicBezTo>
                    <a:pt x="8506460" y="512699"/>
                    <a:pt x="8502650" y="514813"/>
                    <a:pt x="8500110" y="515870"/>
                  </a:cubicBezTo>
                  <a:cubicBezTo>
                    <a:pt x="8497570" y="516927"/>
                    <a:pt x="8493760" y="519042"/>
                    <a:pt x="8493760" y="519042"/>
                  </a:cubicBezTo>
                  <a:cubicBezTo>
                    <a:pt x="8493760" y="519042"/>
                    <a:pt x="8488680" y="520099"/>
                    <a:pt x="8486140" y="521156"/>
                  </a:cubicBezTo>
                  <a:cubicBezTo>
                    <a:pt x="8483600" y="521156"/>
                    <a:pt x="8478520" y="522213"/>
                    <a:pt x="8478520" y="522213"/>
                  </a:cubicBezTo>
                  <a:cubicBezTo>
                    <a:pt x="8478520" y="522213"/>
                    <a:pt x="8473440" y="522213"/>
                    <a:pt x="8470900" y="522213"/>
                  </a:cubicBezTo>
                  <a:cubicBezTo>
                    <a:pt x="8468360" y="523270"/>
                    <a:pt x="8463280" y="523270"/>
                    <a:pt x="8463280" y="523270"/>
                  </a:cubicBezTo>
                  <a:cubicBezTo>
                    <a:pt x="8463280" y="523270"/>
                    <a:pt x="8202930" y="538070"/>
                    <a:pt x="8152130" y="539127"/>
                  </a:cubicBezTo>
                  <a:cubicBezTo>
                    <a:pt x="8135620" y="540184"/>
                    <a:pt x="8119110" y="539127"/>
                    <a:pt x="8119110" y="539127"/>
                  </a:cubicBezTo>
                  <a:cubicBezTo>
                    <a:pt x="8119110" y="540184"/>
                    <a:pt x="8140700" y="540184"/>
                    <a:pt x="8157210" y="540184"/>
                  </a:cubicBezTo>
                  <a:cubicBezTo>
                    <a:pt x="8185150" y="541241"/>
                    <a:pt x="8241030" y="541241"/>
                    <a:pt x="8277860" y="541241"/>
                  </a:cubicBezTo>
                  <a:cubicBezTo>
                    <a:pt x="8307070" y="541241"/>
                    <a:pt x="8337550" y="541241"/>
                    <a:pt x="8359140" y="540184"/>
                  </a:cubicBezTo>
                  <a:cubicBezTo>
                    <a:pt x="8373110" y="540184"/>
                    <a:pt x="8393430" y="539127"/>
                    <a:pt x="8393430" y="539127"/>
                  </a:cubicBezTo>
                  <a:cubicBezTo>
                    <a:pt x="8393430" y="539127"/>
                    <a:pt x="8398510" y="540184"/>
                    <a:pt x="8401050" y="540184"/>
                  </a:cubicBezTo>
                  <a:cubicBezTo>
                    <a:pt x="8403590" y="540184"/>
                    <a:pt x="8408670" y="541241"/>
                    <a:pt x="8408670" y="541241"/>
                  </a:cubicBezTo>
                  <a:cubicBezTo>
                    <a:pt x="8408670" y="541241"/>
                    <a:pt x="8412480" y="542298"/>
                    <a:pt x="8415020" y="543355"/>
                  </a:cubicBezTo>
                  <a:cubicBezTo>
                    <a:pt x="8417560" y="544412"/>
                    <a:pt x="8422640" y="545469"/>
                    <a:pt x="8422640" y="545469"/>
                  </a:cubicBezTo>
                  <a:cubicBezTo>
                    <a:pt x="8422640" y="545469"/>
                    <a:pt x="8426450" y="548641"/>
                    <a:pt x="8428990" y="549698"/>
                  </a:cubicBezTo>
                  <a:cubicBezTo>
                    <a:pt x="8430260" y="550755"/>
                    <a:pt x="8434070" y="552869"/>
                    <a:pt x="8435340" y="552869"/>
                  </a:cubicBezTo>
                  <a:cubicBezTo>
                    <a:pt x="8435340" y="552869"/>
                    <a:pt x="8437880" y="556040"/>
                    <a:pt x="8439150" y="558155"/>
                  </a:cubicBezTo>
                  <a:cubicBezTo>
                    <a:pt x="8441690" y="559212"/>
                    <a:pt x="8444230" y="562383"/>
                    <a:pt x="8444230" y="562383"/>
                  </a:cubicBezTo>
                  <a:cubicBezTo>
                    <a:pt x="8444230" y="562383"/>
                    <a:pt x="8446770" y="566611"/>
                    <a:pt x="8448040" y="568726"/>
                  </a:cubicBezTo>
                  <a:cubicBezTo>
                    <a:pt x="8449310" y="569783"/>
                    <a:pt x="8451850" y="574011"/>
                    <a:pt x="8451850" y="574011"/>
                  </a:cubicBezTo>
                  <a:cubicBezTo>
                    <a:pt x="8451850" y="574011"/>
                    <a:pt x="8453120" y="578240"/>
                    <a:pt x="8453120" y="580354"/>
                  </a:cubicBezTo>
                  <a:cubicBezTo>
                    <a:pt x="8453120" y="582468"/>
                    <a:pt x="8454390" y="585639"/>
                    <a:pt x="8454390" y="586697"/>
                  </a:cubicBezTo>
                  <a:cubicBezTo>
                    <a:pt x="8454390" y="586697"/>
                    <a:pt x="8454390" y="590925"/>
                    <a:pt x="8454390" y="591982"/>
                  </a:cubicBezTo>
                  <a:cubicBezTo>
                    <a:pt x="8454390" y="594096"/>
                    <a:pt x="8454390" y="598325"/>
                    <a:pt x="8454390" y="598325"/>
                  </a:cubicBezTo>
                  <a:cubicBezTo>
                    <a:pt x="8455660" y="598325"/>
                    <a:pt x="8462010" y="599382"/>
                    <a:pt x="8462010" y="599382"/>
                  </a:cubicBezTo>
                  <a:cubicBezTo>
                    <a:pt x="8462010" y="599382"/>
                    <a:pt x="8467090" y="600439"/>
                    <a:pt x="8469630" y="601496"/>
                  </a:cubicBezTo>
                  <a:cubicBezTo>
                    <a:pt x="8470900" y="602553"/>
                    <a:pt x="8475980" y="603610"/>
                    <a:pt x="8475980" y="603610"/>
                  </a:cubicBezTo>
                  <a:cubicBezTo>
                    <a:pt x="8475980" y="603610"/>
                    <a:pt x="8479790" y="605725"/>
                    <a:pt x="8482330" y="606782"/>
                  </a:cubicBezTo>
                  <a:cubicBezTo>
                    <a:pt x="8483600" y="608896"/>
                    <a:pt x="8488680" y="611010"/>
                    <a:pt x="8488680" y="611010"/>
                  </a:cubicBezTo>
                  <a:cubicBezTo>
                    <a:pt x="8488680" y="611010"/>
                    <a:pt x="8491220" y="614181"/>
                    <a:pt x="8493760" y="615239"/>
                  </a:cubicBezTo>
                  <a:cubicBezTo>
                    <a:pt x="8495030" y="617353"/>
                    <a:pt x="8497570" y="620524"/>
                    <a:pt x="8497570" y="620524"/>
                  </a:cubicBezTo>
                  <a:cubicBezTo>
                    <a:pt x="8497570" y="620524"/>
                    <a:pt x="8500110" y="623695"/>
                    <a:pt x="8501380" y="625810"/>
                  </a:cubicBezTo>
                  <a:cubicBezTo>
                    <a:pt x="8502650" y="627924"/>
                    <a:pt x="8505190" y="631095"/>
                    <a:pt x="8505190" y="631095"/>
                  </a:cubicBezTo>
                  <a:cubicBezTo>
                    <a:pt x="8505190" y="631095"/>
                    <a:pt x="8506460" y="635324"/>
                    <a:pt x="8506460" y="637438"/>
                  </a:cubicBezTo>
                  <a:cubicBezTo>
                    <a:pt x="8507730" y="639552"/>
                    <a:pt x="8507730" y="642723"/>
                    <a:pt x="8507730" y="642723"/>
                  </a:cubicBezTo>
                  <a:cubicBezTo>
                    <a:pt x="8507730" y="643781"/>
                    <a:pt x="8507730" y="646952"/>
                    <a:pt x="8507730" y="649066"/>
                  </a:cubicBezTo>
                  <a:cubicBezTo>
                    <a:pt x="8507730" y="651180"/>
                    <a:pt x="8507730" y="655409"/>
                    <a:pt x="8507730" y="655409"/>
                  </a:cubicBezTo>
                  <a:cubicBezTo>
                    <a:pt x="8507730" y="655409"/>
                    <a:pt x="8506460" y="659637"/>
                    <a:pt x="8506460" y="661751"/>
                  </a:cubicBezTo>
                  <a:cubicBezTo>
                    <a:pt x="8505190" y="663866"/>
                    <a:pt x="8505190" y="667037"/>
                    <a:pt x="8503920" y="668094"/>
                  </a:cubicBezTo>
                  <a:cubicBezTo>
                    <a:pt x="8503920" y="668094"/>
                    <a:pt x="8502650" y="671265"/>
                    <a:pt x="8501380" y="673380"/>
                  </a:cubicBezTo>
                  <a:cubicBezTo>
                    <a:pt x="8500110" y="674437"/>
                    <a:pt x="8497570" y="678665"/>
                    <a:pt x="8497570" y="678665"/>
                  </a:cubicBezTo>
                  <a:cubicBezTo>
                    <a:pt x="8497570" y="678665"/>
                    <a:pt x="8493760" y="681837"/>
                    <a:pt x="8492490" y="682894"/>
                  </a:cubicBezTo>
                  <a:cubicBezTo>
                    <a:pt x="8491220" y="685008"/>
                    <a:pt x="8487410" y="688179"/>
                    <a:pt x="8487410" y="688179"/>
                  </a:cubicBezTo>
                  <a:cubicBezTo>
                    <a:pt x="8487410" y="688179"/>
                    <a:pt x="8483600" y="690293"/>
                    <a:pt x="8481060" y="691351"/>
                  </a:cubicBezTo>
                  <a:cubicBezTo>
                    <a:pt x="8479790" y="692408"/>
                    <a:pt x="8475980" y="694522"/>
                    <a:pt x="8474710" y="694522"/>
                  </a:cubicBezTo>
                  <a:cubicBezTo>
                    <a:pt x="8474710" y="694522"/>
                    <a:pt x="8470900" y="696636"/>
                    <a:pt x="8468360" y="696636"/>
                  </a:cubicBezTo>
                  <a:cubicBezTo>
                    <a:pt x="8465820" y="697693"/>
                    <a:pt x="8462010" y="698750"/>
                    <a:pt x="8460740" y="698750"/>
                  </a:cubicBezTo>
                  <a:cubicBezTo>
                    <a:pt x="8460740" y="698750"/>
                    <a:pt x="8456930" y="699807"/>
                    <a:pt x="8454390" y="699807"/>
                  </a:cubicBezTo>
                  <a:cubicBezTo>
                    <a:pt x="8451850" y="699807"/>
                    <a:pt x="8446770" y="700865"/>
                    <a:pt x="8446770" y="700865"/>
                  </a:cubicBezTo>
                  <a:cubicBezTo>
                    <a:pt x="8446770" y="700865"/>
                    <a:pt x="8413750" y="698750"/>
                    <a:pt x="8393430" y="698750"/>
                  </a:cubicBezTo>
                  <a:cubicBezTo>
                    <a:pt x="8364220" y="697693"/>
                    <a:pt x="8308340" y="696636"/>
                    <a:pt x="8290560" y="695579"/>
                  </a:cubicBezTo>
                  <a:cubicBezTo>
                    <a:pt x="8282940" y="695579"/>
                    <a:pt x="8276590" y="695579"/>
                    <a:pt x="8276590" y="695579"/>
                  </a:cubicBezTo>
                  <a:cubicBezTo>
                    <a:pt x="8276590" y="695579"/>
                    <a:pt x="8277860" y="696636"/>
                    <a:pt x="8277860" y="696636"/>
                  </a:cubicBezTo>
                  <a:cubicBezTo>
                    <a:pt x="8277860" y="696636"/>
                    <a:pt x="8281670" y="699807"/>
                    <a:pt x="8282940" y="700865"/>
                  </a:cubicBezTo>
                  <a:cubicBezTo>
                    <a:pt x="8284210" y="702979"/>
                    <a:pt x="8288020" y="705093"/>
                    <a:pt x="8288020" y="706150"/>
                  </a:cubicBezTo>
                  <a:cubicBezTo>
                    <a:pt x="8288020" y="706150"/>
                    <a:pt x="8290560" y="709321"/>
                    <a:pt x="8291830" y="711436"/>
                  </a:cubicBezTo>
                  <a:cubicBezTo>
                    <a:pt x="8293100" y="712493"/>
                    <a:pt x="8295640" y="716721"/>
                    <a:pt x="8295640" y="716721"/>
                  </a:cubicBezTo>
                  <a:cubicBezTo>
                    <a:pt x="8295640" y="716721"/>
                    <a:pt x="8296910" y="720950"/>
                    <a:pt x="8296910" y="722007"/>
                  </a:cubicBezTo>
                  <a:cubicBezTo>
                    <a:pt x="8298180" y="724121"/>
                    <a:pt x="8298180" y="728349"/>
                    <a:pt x="8298180" y="728349"/>
                  </a:cubicBezTo>
                  <a:cubicBezTo>
                    <a:pt x="8298180" y="728349"/>
                    <a:pt x="8298180" y="728349"/>
                    <a:pt x="8299450" y="728349"/>
                  </a:cubicBezTo>
                  <a:cubicBezTo>
                    <a:pt x="8299450" y="728349"/>
                    <a:pt x="8299450" y="732578"/>
                    <a:pt x="8299450" y="734692"/>
                  </a:cubicBezTo>
                  <a:cubicBezTo>
                    <a:pt x="8299450" y="736806"/>
                    <a:pt x="8299450" y="741035"/>
                    <a:pt x="8299450" y="741035"/>
                  </a:cubicBezTo>
                  <a:cubicBezTo>
                    <a:pt x="8299450" y="741035"/>
                    <a:pt x="8298180" y="745263"/>
                    <a:pt x="8296910" y="746320"/>
                  </a:cubicBezTo>
                  <a:cubicBezTo>
                    <a:pt x="8296910" y="748435"/>
                    <a:pt x="8295640" y="752663"/>
                    <a:pt x="8295640" y="752663"/>
                  </a:cubicBezTo>
                  <a:cubicBezTo>
                    <a:pt x="8295640" y="752663"/>
                    <a:pt x="8293100" y="756891"/>
                    <a:pt x="8291830" y="757949"/>
                  </a:cubicBezTo>
                  <a:cubicBezTo>
                    <a:pt x="8290560" y="760063"/>
                    <a:pt x="8289290" y="763234"/>
                    <a:pt x="8289290" y="764291"/>
                  </a:cubicBezTo>
                  <a:cubicBezTo>
                    <a:pt x="8289290" y="764291"/>
                    <a:pt x="8285480" y="767462"/>
                    <a:pt x="8284210" y="768520"/>
                  </a:cubicBezTo>
                  <a:cubicBezTo>
                    <a:pt x="8282940" y="769577"/>
                    <a:pt x="8279130" y="772748"/>
                    <a:pt x="8279130" y="772748"/>
                  </a:cubicBezTo>
                  <a:cubicBezTo>
                    <a:pt x="8279130" y="772748"/>
                    <a:pt x="8275320" y="775919"/>
                    <a:pt x="8272780" y="776976"/>
                  </a:cubicBezTo>
                  <a:cubicBezTo>
                    <a:pt x="8271510" y="778034"/>
                    <a:pt x="8267700" y="780148"/>
                    <a:pt x="8267700" y="780148"/>
                  </a:cubicBezTo>
                  <a:cubicBezTo>
                    <a:pt x="8266430" y="780148"/>
                    <a:pt x="8262620" y="782262"/>
                    <a:pt x="8260080" y="782262"/>
                  </a:cubicBezTo>
                  <a:cubicBezTo>
                    <a:pt x="8257540" y="783319"/>
                    <a:pt x="8253730" y="784376"/>
                    <a:pt x="8253730" y="784376"/>
                  </a:cubicBezTo>
                  <a:cubicBezTo>
                    <a:pt x="8253730" y="784376"/>
                    <a:pt x="8248650" y="785433"/>
                    <a:pt x="8246110" y="785433"/>
                  </a:cubicBezTo>
                  <a:cubicBezTo>
                    <a:pt x="8243570" y="785433"/>
                    <a:pt x="8238490" y="786490"/>
                    <a:pt x="8238490" y="786490"/>
                  </a:cubicBezTo>
                  <a:cubicBezTo>
                    <a:pt x="8238490" y="786490"/>
                    <a:pt x="8202930" y="785433"/>
                    <a:pt x="8181340" y="785433"/>
                  </a:cubicBezTo>
                  <a:cubicBezTo>
                    <a:pt x="8149590" y="784376"/>
                    <a:pt x="8110220" y="784376"/>
                    <a:pt x="8068310" y="784376"/>
                  </a:cubicBezTo>
                  <a:cubicBezTo>
                    <a:pt x="8017510" y="784376"/>
                    <a:pt x="7937500" y="786490"/>
                    <a:pt x="7895590" y="787548"/>
                  </a:cubicBezTo>
                  <a:cubicBezTo>
                    <a:pt x="7872730" y="787548"/>
                    <a:pt x="7849870" y="785433"/>
                    <a:pt x="7842250" y="788605"/>
                  </a:cubicBezTo>
                  <a:cubicBezTo>
                    <a:pt x="7839710" y="789662"/>
                    <a:pt x="7839710" y="790719"/>
                    <a:pt x="7838440" y="791776"/>
                  </a:cubicBezTo>
                  <a:cubicBezTo>
                    <a:pt x="7837170" y="793890"/>
                    <a:pt x="7833360" y="797062"/>
                    <a:pt x="7833360" y="797062"/>
                  </a:cubicBezTo>
                  <a:cubicBezTo>
                    <a:pt x="7833360" y="797062"/>
                    <a:pt x="7828280" y="799176"/>
                    <a:pt x="7827010" y="800233"/>
                  </a:cubicBezTo>
                  <a:cubicBezTo>
                    <a:pt x="7824470" y="801290"/>
                    <a:pt x="7820660" y="802347"/>
                    <a:pt x="7820660" y="803404"/>
                  </a:cubicBezTo>
                  <a:cubicBezTo>
                    <a:pt x="7823200" y="811861"/>
                    <a:pt x="8055610" y="817147"/>
                    <a:pt x="8163560" y="824547"/>
                  </a:cubicBezTo>
                  <a:cubicBezTo>
                    <a:pt x="8261350" y="830889"/>
                    <a:pt x="8357870" y="839346"/>
                    <a:pt x="8441690" y="843575"/>
                  </a:cubicBezTo>
                  <a:cubicBezTo>
                    <a:pt x="8509000" y="847803"/>
                    <a:pt x="8573770" y="850974"/>
                    <a:pt x="8625840" y="852031"/>
                  </a:cubicBezTo>
                  <a:cubicBezTo>
                    <a:pt x="8663940" y="854146"/>
                    <a:pt x="8695690" y="852031"/>
                    <a:pt x="8724900" y="854146"/>
                  </a:cubicBezTo>
                  <a:cubicBezTo>
                    <a:pt x="8747760" y="856260"/>
                    <a:pt x="8778240" y="861545"/>
                    <a:pt x="8787130" y="861545"/>
                  </a:cubicBezTo>
                  <a:cubicBezTo>
                    <a:pt x="8789670" y="862602"/>
                    <a:pt x="8792210" y="861545"/>
                    <a:pt x="8792210" y="861545"/>
                  </a:cubicBezTo>
                  <a:cubicBezTo>
                    <a:pt x="8792210" y="861545"/>
                    <a:pt x="8797290" y="862602"/>
                    <a:pt x="8799830" y="862602"/>
                  </a:cubicBezTo>
                  <a:cubicBezTo>
                    <a:pt x="8802370" y="863660"/>
                    <a:pt x="8807450" y="863660"/>
                    <a:pt x="8807450" y="863660"/>
                  </a:cubicBezTo>
                  <a:cubicBezTo>
                    <a:pt x="8807450" y="863660"/>
                    <a:pt x="8812530" y="865774"/>
                    <a:pt x="8813800" y="865774"/>
                  </a:cubicBezTo>
                  <a:cubicBezTo>
                    <a:pt x="8816340" y="866831"/>
                    <a:pt x="8821420" y="868945"/>
                    <a:pt x="8821420" y="868945"/>
                  </a:cubicBezTo>
                  <a:cubicBezTo>
                    <a:pt x="8821420" y="868945"/>
                    <a:pt x="8825230" y="871059"/>
                    <a:pt x="8827770" y="872116"/>
                  </a:cubicBezTo>
                  <a:cubicBezTo>
                    <a:pt x="8829040" y="873174"/>
                    <a:pt x="8832850" y="876345"/>
                    <a:pt x="8832850" y="876345"/>
                  </a:cubicBezTo>
                  <a:cubicBezTo>
                    <a:pt x="8834120" y="876345"/>
                    <a:pt x="8836660" y="879516"/>
                    <a:pt x="8837930" y="880573"/>
                  </a:cubicBezTo>
                  <a:cubicBezTo>
                    <a:pt x="8840470" y="882688"/>
                    <a:pt x="8843010" y="885859"/>
                    <a:pt x="8843010" y="885859"/>
                  </a:cubicBezTo>
                  <a:cubicBezTo>
                    <a:pt x="8843010" y="885859"/>
                    <a:pt x="8845550" y="889030"/>
                    <a:pt x="8846820" y="891144"/>
                  </a:cubicBezTo>
                  <a:cubicBezTo>
                    <a:pt x="8848090" y="893259"/>
                    <a:pt x="8849360" y="896430"/>
                    <a:pt x="8849360" y="897487"/>
                  </a:cubicBezTo>
                  <a:cubicBezTo>
                    <a:pt x="8849360" y="897487"/>
                    <a:pt x="8850630" y="900659"/>
                    <a:pt x="8851900" y="902773"/>
                  </a:cubicBezTo>
                  <a:cubicBezTo>
                    <a:pt x="8851900" y="904887"/>
                    <a:pt x="8853170" y="909115"/>
                    <a:pt x="8853170" y="909115"/>
                  </a:cubicBezTo>
                  <a:cubicBezTo>
                    <a:pt x="8853170" y="909115"/>
                    <a:pt x="8853170" y="913344"/>
                    <a:pt x="8853170" y="915458"/>
                  </a:cubicBezTo>
                  <a:cubicBezTo>
                    <a:pt x="8853170" y="917572"/>
                    <a:pt x="8851900" y="921801"/>
                    <a:pt x="8851900" y="921801"/>
                  </a:cubicBezTo>
                  <a:cubicBezTo>
                    <a:pt x="8851900" y="921801"/>
                    <a:pt x="8850630" y="926029"/>
                    <a:pt x="8850630" y="928143"/>
                  </a:cubicBezTo>
                  <a:cubicBezTo>
                    <a:pt x="8849360" y="930257"/>
                    <a:pt x="8848090" y="933429"/>
                    <a:pt x="8848090" y="934486"/>
                  </a:cubicBezTo>
                  <a:cubicBezTo>
                    <a:pt x="8848090" y="934486"/>
                    <a:pt x="8845550" y="937657"/>
                    <a:pt x="8844280" y="939772"/>
                  </a:cubicBezTo>
                  <a:cubicBezTo>
                    <a:pt x="8843010" y="940829"/>
                    <a:pt x="8840470" y="945057"/>
                    <a:pt x="8840470" y="945057"/>
                  </a:cubicBezTo>
                  <a:cubicBezTo>
                    <a:pt x="8840470" y="945057"/>
                    <a:pt x="8837930" y="948228"/>
                    <a:pt x="8835390" y="949286"/>
                  </a:cubicBezTo>
                  <a:cubicBezTo>
                    <a:pt x="8834120" y="951400"/>
                    <a:pt x="8830310" y="953514"/>
                    <a:pt x="8830310" y="954571"/>
                  </a:cubicBezTo>
                  <a:cubicBezTo>
                    <a:pt x="8830310" y="954571"/>
                    <a:pt x="8826500" y="956685"/>
                    <a:pt x="8823960" y="957742"/>
                  </a:cubicBezTo>
                  <a:cubicBezTo>
                    <a:pt x="8822690" y="958800"/>
                    <a:pt x="8817610" y="960914"/>
                    <a:pt x="8817610" y="960914"/>
                  </a:cubicBezTo>
                  <a:cubicBezTo>
                    <a:pt x="8817610" y="960914"/>
                    <a:pt x="8813800" y="961971"/>
                    <a:pt x="8811260" y="963028"/>
                  </a:cubicBezTo>
                  <a:cubicBezTo>
                    <a:pt x="8808720" y="964085"/>
                    <a:pt x="8803640" y="965142"/>
                    <a:pt x="8803640" y="965142"/>
                  </a:cubicBezTo>
                  <a:cubicBezTo>
                    <a:pt x="8803640" y="965142"/>
                    <a:pt x="8798560" y="965142"/>
                    <a:pt x="8796020" y="965142"/>
                  </a:cubicBezTo>
                  <a:cubicBezTo>
                    <a:pt x="8793480" y="966199"/>
                    <a:pt x="8788400" y="966199"/>
                    <a:pt x="8788400" y="966199"/>
                  </a:cubicBezTo>
                  <a:cubicBezTo>
                    <a:pt x="8788400" y="966199"/>
                    <a:pt x="8519160" y="971485"/>
                    <a:pt x="8404860" y="971485"/>
                  </a:cubicBezTo>
                  <a:cubicBezTo>
                    <a:pt x="8313420" y="970428"/>
                    <a:pt x="8158480" y="963028"/>
                    <a:pt x="8158480" y="967256"/>
                  </a:cubicBezTo>
                  <a:cubicBezTo>
                    <a:pt x="8158480" y="970428"/>
                    <a:pt x="8295640" y="977828"/>
                    <a:pt x="8322310" y="988399"/>
                  </a:cubicBezTo>
                  <a:cubicBezTo>
                    <a:pt x="8332470" y="992627"/>
                    <a:pt x="8336280" y="1000027"/>
                    <a:pt x="8341360" y="1002141"/>
                  </a:cubicBezTo>
                  <a:cubicBezTo>
                    <a:pt x="8343900" y="1003198"/>
                    <a:pt x="8345170" y="1003198"/>
                    <a:pt x="8347710" y="1004255"/>
                  </a:cubicBezTo>
                  <a:cubicBezTo>
                    <a:pt x="8350250" y="1004255"/>
                    <a:pt x="8354060" y="1005312"/>
                    <a:pt x="8354060" y="1005312"/>
                  </a:cubicBezTo>
                  <a:cubicBezTo>
                    <a:pt x="8354060" y="1005312"/>
                    <a:pt x="8359140" y="1007427"/>
                    <a:pt x="8360410" y="1008484"/>
                  </a:cubicBezTo>
                  <a:cubicBezTo>
                    <a:pt x="8362950" y="1009541"/>
                    <a:pt x="8366760" y="1011655"/>
                    <a:pt x="8366760" y="1011655"/>
                  </a:cubicBezTo>
                  <a:cubicBezTo>
                    <a:pt x="8366760" y="1011655"/>
                    <a:pt x="8370570" y="1013769"/>
                    <a:pt x="8371840" y="1014826"/>
                  </a:cubicBezTo>
                  <a:cubicBezTo>
                    <a:pt x="8374380" y="1016941"/>
                    <a:pt x="8376920" y="1019055"/>
                    <a:pt x="8376920" y="1019055"/>
                  </a:cubicBezTo>
                  <a:cubicBezTo>
                    <a:pt x="8376920" y="1019055"/>
                    <a:pt x="8379460" y="1022226"/>
                    <a:pt x="8380730" y="1024340"/>
                  </a:cubicBezTo>
                  <a:cubicBezTo>
                    <a:pt x="8382000" y="1025398"/>
                    <a:pt x="8384540" y="1028569"/>
                    <a:pt x="8384540" y="1029626"/>
                  </a:cubicBezTo>
                  <a:cubicBezTo>
                    <a:pt x="8384540" y="1029626"/>
                    <a:pt x="8387080" y="1032797"/>
                    <a:pt x="8387080" y="1034911"/>
                  </a:cubicBezTo>
                  <a:cubicBezTo>
                    <a:pt x="8388350" y="1037026"/>
                    <a:pt x="8389620" y="1040197"/>
                    <a:pt x="8389620" y="1040197"/>
                  </a:cubicBezTo>
                  <a:cubicBezTo>
                    <a:pt x="8389620" y="1040197"/>
                    <a:pt x="8389620" y="1044426"/>
                    <a:pt x="8390890" y="1046540"/>
                  </a:cubicBezTo>
                  <a:cubicBezTo>
                    <a:pt x="8390890" y="1048654"/>
                    <a:pt x="8390890" y="1051825"/>
                    <a:pt x="8390890" y="1051825"/>
                  </a:cubicBezTo>
                  <a:cubicBezTo>
                    <a:pt x="8390890" y="1051825"/>
                    <a:pt x="8390890" y="1056054"/>
                    <a:pt x="8389620" y="1058168"/>
                  </a:cubicBezTo>
                  <a:cubicBezTo>
                    <a:pt x="8389620" y="1060282"/>
                    <a:pt x="8389620" y="1063454"/>
                    <a:pt x="8389620" y="1063454"/>
                  </a:cubicBezTo>
                  <a:cubicBezTo>
                    <a:pt x="8389620" y="1063454"/>
                    <a:pt x="8387080" y="1067682"/>
                    <a:pt x="8385810" y="1068739"/>
                  </a:cubicBezTo>
                  <a:cubicBezTo>
                    <a:pt x="8385810" y="1070853"/>
                    <a:pt x="8383270" y="1075082"/>
                    <a:pt x="8383270" y="1075082"/>
                  </a:cubicBezTo>
                  <a:cubicBezTo>
                    <a:pt x="8383270" y="1075082"/>
                    <a:pt x="8380730" y="1078253"/>
                    <a:pt x="8379460" y="1079310"/>
                  </a:cubicBezTo>
                  <a:cubicBezTo>
                    <a:pt x="8378190" y="1081424"/>
                    <a:pt x="8375650" y="1084596"/>
                    <a:pt x="8375650" y="1084596"/>
                  </a:cubicBezTo>
                  <a:cubicBezTo>
                    <a:pt x="8375650" y="1084596"/>
                    <a:pt x="8371840" y="1086710"/>
                    <a:pt x="8369300" y="1087767"/>
                  </a:cubicBezTo>
                  <a:cubicBezTo>
                    <a:pt x="8368030" y="1089881"/>
                    <a:pt x="8364220" y="1091995"/>
                    <a:pt x="8364220" y="1091995"/>
                  </a:cubicBezTo>
                  <a:cubicBezTo>
                    <a:pt x="8364220" y="1091995"/>
                    <a:pt x="8360410" y="1094110"/>
                    <a:pt x="8357870" y="1094110"/>
                  </a:cubicBezTo>
                  <a:cubicBezTo>
                    <a:pt x="8356600" y="1095167"/>
                    <a:pt x="8351520" y="1097281"/>
                    <a:pt x="8351520" y="1097281"/>
                  </a:cubicBezTo>
                  <a:cubicBezTo>
                    <a:pt x="8351520" y="1097281"/>
                    <a:pt x="8347710" y="1098338"/>
                    <a:pt x="8345170" y="1098338"/>
                  </a:cubicBezTo>
                  <a:cubicBezTo>
                    <a:pt x="8342630" y="1098338"/>
                    <a:pt x="8337550" y="1099395"/>
                    <a:pt x="8337550" y="1099395"/>
                  </a:cubicBezTo>
                  <a:cubicBezTo>
                    <a:pt x="8337550" y="1099395"/>
                    <a:pt x="8333740" y="1099395"/>
                    <a:pt x="8331200" y="1099395"/>
                  </a:cubicBezTo>
                  <a:cubicBezTo>
                    <a:pt x="8328660" y="1099395"/>
                    <a:pt x="8323580" y="1099395"/>
                    <a:pt x="8323580" y="1099395"/>
                  </a:cubicBezTo>
                  <a:cubicBezTo>
                    <a:pt x="8323580" y="1099395"/>
                    <a:pt x="8279130" y="1105738"/>
                    <a:pt x="8238490" y="1107852"/>
                  </a:cubicBezTo>
                  <a:cubicBezTo>
                    <a:pt x="8145780" y="1112081"/>
                    <a:pt x="7940040" y="1111023"/>
                    <a:pt x="7767320" y="1109966"/>
                  </a:cubicBezTo>
                  <a:cubicBezTo>
                    <a:pt x="7559040" y="1109966"/>
                    <a:pt x="7308850" y="1104681"/>
                    <a:pt x="7075170" y="1102567"/>
                  </a:cubicBezTo>
                  <a:cubicBezTo>
                    <a:pt x="6832600" y="1101510"/>
                    <a:pt x="6478270" y="1098338"/>
                    <a:pt x="6338570" y="1099395"/>
                  </a:cubicBezTo>
                  <a:cubicBezTo>
                    <a:pt x="6281420" y="1100452"/>
                    <a:pt x="6269990" y="1101510"/>
                    <a:pt x="6220460" y="1102567"/>
                  </a:cubicBezTo>
                  <a:cubicBezTo>
                    <a:pt x="6131560" y="1104681"/>
                    <a:pt x="5948680" y="1106795"/>
                    <a:pt x="5855970" y="1107852"/>
                  </a:cubicBezTo>
                  <a:cubicBezTo>
                    <a:pt x="5798820" y="1108909"/>
                    <a:pt x="5717540" y="1107852"/>
                    <a:pt x="5717540" y="1111023"/>
                  </a:cubicBezTo>
                  <a:cubicBezTo>
                    <a:pt x="5717540" y="1114195"/>
                    <a:pt x="5820410" y="1122652"/>
                    <a:pt x="5895340" y="1131109"/>
                  </a:cubicBezTo>
                  <a:cubicBezTo>
                    <a:pt x="6027420" y="1145908"/>
                    <a:pt x="6268720" y="1174450"/>
                    <a:pt x="6440170" y="1191364"/>
                  </a:cubicBezTo>
                  <a:cubicBezTo>
                    <a:pt x="6593840" y="1206164"/>
                    <a:pt x="6874510" y="1227306"/>
                    <a:pt x="6875780" y="1227306"/>
                  </a:cubicBezTo>
                  <a:cubicBezTo>
                    <a:pt x="6875780" y="1227306"/>
                    <a:pt x="6879590" y="1227306"/>
                    <a:pt x="6882130" y="1228363"/>
                  </a:cubicBezTo>
                  <a:cubicBezTo>
                    <a:pt x="6884670" y="1228363"/>
                    <a:pt x="6889750" y="1229420"/>
                    <a:pt x="6889750" y="1229420"/>
                  </a:cubicBezTo>
                  <a:cubicBezTo>
                    <a:pt x="6889750" y="1229420"/>
                    <a:pt x="6893560" y="1230477"/>
                    <a:pt x="6896100" y="1231534"/>
                  </a:cubicBezTo>
                  <a:cubicBezTo>
                    <a:pt x="6898640" y="1232591"/>
                    <a:pt x="6902450" y="1233648"/>
                    <a:pt x="6902450" y="1233648"/>
                  </a:cubicBezTo>
                  <a:cubicBezTo>
                    <a:pt x="6902450" y="1233648"/>
                    <a:pt x="6906260" y="1235762"/>
                    <a:pt x="6908800" y="1236820"/>
                  </a:cubicBezTo>
                  <a:cubicBezTo>
                    <a:pt x="6910070" y="1238934"/>
                    <a:pt x="6913880" y="1241048"/>
                    <a:pt x="6913880" y="1241048"/>
                  </a:cubicBezTo>
                  <a:cubicBezTo>
                    <a:pt x="6913880" y="1241048"/>
                    <a:pt x="6917690" y="1244219"/>
                    <a:pt x="6918960" y="1245277"/>
                  </a:cubicBezTo>
                  <a:cubicBezTo>
                    <a:pt x="6920230" y="1247391"/>
                    <a:pt x="6922770" y="1250562"/>
                    <a:pt x="6924040" y="1250562"/>
                  </a:cubicBezTo>
                  <a:cubicBezTo>
                    <a:pt x="6924040" y="1250562"/>
                    <a:pt x="6925310" y="1253733"/>
                    <a:pt x="6926580" y="1255848"/>
                  </a:cubicBezTo>
                  <a:cubicBezTo>
                    <a:pt x="6927850" y="1256905"/>
                    <a:pt x="6929120" y="1261133"/>
                    <a:pt x="6929120" y="1261133"/>
                  </a:cubicBezTo>
                  <a:cubicBezTo>
                    <a:pt x="6929120" y="1261133"/>
                    <a:pt x="6930390" y="1265362"/>
                    <a:pt x="6930390" y="1266419"/>
                  </a:cubicBezTo>
                  <a:cubicBezTo>
                    <a:pt x="6931660" y="1268533"/>
                    <a:pt x="6932930" y="1272761"/>
                    <a:pt x="6932930" y="1272761"/>
                  </a:cubicBezTo>
                  <a:cubicBezTo>
                    <a:pt x="6932930" y="1272761"/>
                    <a:pt x="6931660" y="1276990"/>
                    <a:pt x="6931660" y="1279104"/>
                  </a:cubicBezTo>
                  <a:cubicBezTo>
                    <a:pt x="6931660" y="1281218"/>
                    <a:pt x="6931660" y="1284390"/>
                    <a:pt x="6931660" y="1284390"/>
                  </a:cubicBezTo>
                  <a:cubicBezTo>
                    <a:pt x="6931660" y="1284390"/>
                    <a:pt x="6930390" y="1288618"/>
                    <a:pt x="6930390" y="1290732"/>
                  </a:cubicBezTo>
                  <a:cubicBezTo>
                    <a:pt x="6929120" y="1292847"/>
                    <a:pt x="6927850" y="1296018"/>
                    <a:pt x="6927850" y="1296018"/>
                  </a:cubicBezTo>
                  <a:cubicBezTo>
                    <a:pt x="6927850" y="1296018"/>
                    <a:pt x="6925310" y="1299189"/>
                    <a:pt x="6924040" y="1301303"/>
                  </a:cubicBezTo>
                  <a:cubicBezTo>
                    <a:pt x="6922770" y="1303418"/>
                    <a:pt x="6920230" y="1306589"/>
                    <a:pt x="6920230" y="1306589"/>
                  </a:cubicBezTo>
                  <a:cubicBezTo>
                    <a:pt x="6920230" y="1306589"/>
                    <a:pt x="6917690" y="1309760"/>
                    <a:pt x="6915150" y="1310817"/>
                  </a:cubicBezTo>
                  <a:cubicBezTo>
                    <a:pt x="6913880" y="1311875"/>
                    <a:pt x="6910070" y="1315046"/>
                    <a:pt x="6910070" y="1315046"/>
                  </a:cubicBezTo>
                  <a:cubicBezTo>
                    <a:pt x="6910070" y="1315046"/>
                    <a:pt x="6906260" y="1317160"/>
                    <a:pt x="6904990" y="1318217"/>
                  </a:cubicBezTo>
                  <a:cubicBezTo>
                    <a:pt x="6902450" y="1319274"/>
                    <a:pt x="6898640" y="1321389"/>
                    <a:pt x="6898640" y="1321389"/>
                  </a:cubicBezTo>
                  <a:cubicBezTo>
                    <a:pt x="6898640" y="1321389"/>
                    <a:pt x="6893560" y="1322446"/>
                    <a:pt x="6891020" y="1323503"/>
                  </a:cubicBezTo>
                  <a:cubicBezTo>
                    <a:pt x="6889750" y="1324560"/>
                    <a:pt x="6884670" y="1325617"/>
                    <a:pt x="6884670" y="1325617"/>
                  </a:cubicBezTo>
                  <a:cubicBezTo>
                    <a:pt x="6884670" y="1325617"/>
                    <a:pt x="6879590" y="1325617"/>
                    <a:pt x="6877050" y="1325617"/>
                  </a:cubicBezTo>
                  <a:cubicBezTo>
                    <a:pt x="6875780" y="1325617"/>
                    <a:pt x="6870700" y="1326674"/>
                    <a:pt x="6870700" y="1326674"/>
                  </a:cubicBezTo>
                  <a:cubicBezTo>
                    <a:pt x="6868160" y="1326674"/>
                    <a:pt x="6809740" y="1321389"/>
                    <a:pt x="6774180" y="1319274"/>
                  </a:cubicBezTo>
                  <a:cubicBezTo>
                    <a:pt x="6729730" y="1317160"/>
                    <a:pt x="6681470" y="1315046"/>
                    <a:pt x="6621780" y="1311875"/>
                  </a:cubicBezTo>
                  <a:cubicBezTo>
                    <a:pt x="6535420" y="1307646"/>
                    <a:pt x="6422390" y="1300246"/>
                    <a:pt x="6309360" y="1293904"/>
                  </a:cubicBezTo>
                  <a:cubicBezTo>
                    <a:pt x="6177280" y="1286504"/>
                    <a:pt x="6024880" y="1280161"/>
                    <a:pt x="5876290" y="1270647"/>
                  </a:cubicBezTo>
                  <a:cubicBezTo>
                    <a:pt x="5720080" y="1261133"/>
                    <a:pt x="5571490" y="1248448"/>
                    <a:pt x="5393690" y="1236820"/>
                  </a:cubicBezTo>
                  <a:cubicBezTo>
                    <a:pt x="5172710" y="1223077"/>
                    <a:pt x="4851400" y="1205106"/>
                    <a:pt x="4652010" y="1194535"/>
                  </a:cubicBezTo>
                  <a:cubicBezTo>
                    <a:pt x="4517390" y="1187135"/>
                    <a:pt x="4431030" y="1178679"/>
                    <a:pt x="4314190" y="1176564"/>
                  </a:cubicBezTo>
                  <a:cubicBezTo>
                    <a:pt x="4188460" y="1175507"/>
                    <a:pt x="4043680" y="1185021"/>
                    <a:pt x="3923030" y="1188193"/>
                  </a:cubicBezTo>
                  <a:cubicBezTo>
                    <a:pt x="3818890" y="1190307"/>
                    <a:pt x="3633470" y="1193478"/>
                    <a:pt x="3632200" y="1193478"/>
                  </a:cubicBezTo>
                  <a:cubicBezTo>
                    <a:pt x="3632200" y="1193478"/>
                    <a:pt x="3627120" y="1193478"/>
                    <a:pt x="3624580" y="1193478"/>
                  </a:cubicBezTo>
                  <a:cubicBezTo>
                    <a:pt x="3623310" y="1194535"/>
                    <a:pt x="3618230" y="1194535"/>
                    <a:pt x="3618230" y="1194535"/>
                  </a:cubicBezTo>
                  <a:cubicBezTo>
                    <a:pt x="3618230" y="1194535"/>
                    <a:pt x="3613150" y="1193478"/>
                    <a:pt x="3610610" y="1193478"/>
                  </a:cubicBezTo>
                  <a:cubicBezTo>
                    <a:pt x="3608070" y="1193478"/>
                    <a:pt x="3604260" y="1192421"/>
                    <a:pt x="3602990" y="1192421"/>
                  </a:cubicBezTo>
                  <a:cubicBezTo>
                    <a:pt x="3602990" y="1192421"/>
                    <a:pt x="3599180" y="1191364"/>
                    <a:pt x="3596640" y="1190307"/>
                  </a:cubicBezTo>
                  <a:cubicBezTo>
                    <a:pt x="3594100" y="1189250"/>
                    <a:pt x="3590290" y="1188193"/>
                    <a:pt x="3590290" y="1188193"/>
                  </a:cubicBezTo>
                  <a:cubicBezTo>
                    <a:pt x="3590290" y="1187135"/>
                    <a:pt x="3586480" y="1185021"/>
                    <a:pt x="3583940" y="1183964"/>
                  </a:cubicBezTo>
                  <a:cubicBezTo>
                    <a:pt x="3582670" y="1182907"/>
                    <a:pt x="3578860" y="1180793"/>
                    <a:pt x="3578860" y="1180793"/>
                  </a:cubicBezTo>
                  <a:cubicBezTo>
                    <a:pt x="3578860" y="1180793"/>
                    <a:pt x="3575050" y="1177621"/>
                    <a:pt x="3573780" y="1175507"/>
                  </a:cubicBezTo>
                  <a:cubicBezTo>
                    <a:pt x="3572510" y="1174450"/>
                    <a:pt x="3569970" y="1171279"/>
                    <a:pt x="3568700" y="1171279"/>
                  </a:cubicBezTo>
                  <a:cubicBezTo>
                    <a:pt x="3568700" y="1171279"/>
                    <a:pt x="3567430" y="1167050"/>
                    <a:pt x="3566160" y="1165993"/>
                  </a:cubicBezTo>
                  <a:cubicBezTo>
                    <a:pt x="3564890" y="1163879"/>
                    <a:pt x="3563620" y="1159651"/>
                    <a:pt x="3563620" y="1159651"/>
                  </a:cubicBezTo>
                  <a:cubicBezTo>
                    <a:pt x="3563620" y="1159651"/>
                    <a:pt x="3562350" y="1156479"/>
                    <a:pt x="3561080" y="1154365"/>
                  </a:cubicBezTo>
                  <a:cubicBezTo>
                    <a:pt x="3561080" y="1152251"/>
                    <a:pt x="3559810" y="1148022"/>
                    <a:pt x="3559810" y="1148022"/>
                  </a:cubicBezTo>
                  <a:cubicBezTo>
                    <a:pt x="3559810" y="1148022"/>
                    <a:pt x="3559810" y="1143794"/>
                    <a:pt x="3559810" y="1141680"/>
                  </a:cubicBezTo>
                  <a:cubicBezTo>
                    <a:pt x="3561080" y="1140623"/>
                    <a:pt x="3561080" y="1139565"/>
                    <a:pt x="3561080" y="1138508"/>
                  </a:cubicBezTo>
                  <a:cubicBezTo>
                    <a:pt x="3552190" y="1131109"/>
                    <a:pt x="3431540" y="1141680"/>
                    <a:pt x="3337560" y="1139565"/>
                  </a:cubicBezTo>
                  <a:cubicBezTo>
                    <a:pt x="3178810" y="1135337"/>
                    <a:pt x="2879090" y="1118423"/>
                    <a:pt x="2692400" y="1106795"/>
                  </a:cubicBezTo>
                  <a:cubicBezTo>
                    <a:pt x="2551430" y="1097281"/>
                    <a:pt x="2430780" y="1085653"/>
                    <a:pt x="2320290" y="1076139"/>
                  </a:cubicBezTo>
                  <a:cubicBezTo>
                    <a:pt x="2228850" y="1068739"/>
                    <a:pt x="2114550" y="1060282"/>
                    <a:pt x="2072640" y="1054997"/>
                  </a:cubicBezTo>
                  <a:cubicBezTo>
                    <a:pt x="2058670" y="1052882"/>
                    <a:pt x="2059940" y="1051825"/>
                    <a:pt x="2043430" y="1049711"/>
                  </a:cubicBezTo>
                  <a:cubicBezTo>
                    <a:pt x="1967230" y="1041254"/>
                    <a:pt x="1586230" y="1009541"/>
                    <a:pt x="1398270" y="1007427"/>
                  </a:cubicBezTo>
                  <a:cubicBezTo>
                    <a:pt x="1252220" y="1005312"/>
                    <a:pt x="1148080" y="1020112"/>
                    <a:pt x="1010920" y="1024340"/>
                  </a:cubicBezTo>
                  <a:cubicBezTo>
                    <a:pt x="854710" y="1029626"/>
                    <a:pt x="511810" y="1032797"/>
                    <a:pt x="510540" y="1032797"/>
                  </a:cubicBezTo>
                  <a:cubicBezTo>
                    <a:pt x="510540" y="1032797"/>
                    <a:pt x="505460" y="1032797"/>
                    <a:pt x="502920" y="1032797"/>
                  </a:cubicBezTo>
                  <a:cubicBezTo>
                    <a:pt x="500380" y="1032797"/>
                    <a:pt x="495300" y="1032797"/>
                    <a:pt x="495300" y="1032797"/>
                  </a:cubicBezTo>
                  <a:cubicBezTo>
                    <a:pt x="495300" y="1032797"/>
                    <a:pt x="490220" y="1032797"/>
                    <a:pt x="487680" y="1031740"/>
                  </a:cubicBezTo>
                  <a:cubicBezTo>
                    <a:pt x="486410" y="1031740"/>
                    <a:pt x="481330" y="1030683"/>
                    <a:pt x="481330" y="1030683"/>
                  </a:cubicBezTo>
                  <a:cubicBezTo>
                    <a:pt x="481330" y="1030683"/>
                    <a:pt x="476250" y="1028569"/>
                    <a:pt x="474980" y="1027512"/>
                  </a:cubicBezTo>
                  <a:cubicBezTo>
                    <a:pt x="472440" y="1027512"/>
                    <a:pt x="467360" y="1025398"/>
                    <a:pt x="467360" y="1025398"/>
                  </a:cubicBezTo>
                  <a:cubicBezTo>
                    <a:pt x="467360" y="1025398"/>
                    <a:pt x="463550" y="1023283"/>
                    <a:pt x="462280" y="1021169"/>
                  </a:cubicBezTo>
                  <a:cubicBezTo>
                    <a:pt x="459740" y="1020112"/>
                    <a:pt x="455930" y="1017998"/>
                    <a:pt x="455930" y="1017998"/>
                  </a:cubicBezTo>
                  <a:cubicBezTo>
                    <a:pt x="455930" y="1017998"/>
                    <a:pt x="453390" y="1014826"/>
                    <a:pt x="452120" y="1012712"/>
                  </a:cubicBezTo>
                  <a:cubicBezTo>
                    <a:pt x="450850" y="1010598"/>
                    <a:pt x="447040" y="1007427"/>
                    <a:pt x="447040" y="1007427"/>
                  </a:cubicBezTo>
                  <a:cubicBezTo>
                    <a:pt x="447040" y="1007427"/>
                    <a:pt x="445770" y="1004255"/>
                    <a:pt x="444500" y="1002141"/>
                  </a:cubicBezTo>
                  <a:cubicBezTo>
                    <a:pt x="443230" y="1000027"/>
                    <a:pt x="441960" y="996856"/>
                    <a:pt x="441960" y="996856"/>
                  </a:cubicBezTo>
                  <a:cubicBezTo>
                    <a:pt x="441960" y="996856"/>
                    <a:pt x="440690" y="992627"/>
                    <a:pt x="440690" y="990513"/>
                  </a:cubicBezTo>
                  <a:cubicBezTo>
                    <a:pt x="440690" y="988399"/>
                    <a:pt x="439420" y="984170"/>
                    <a:pt x="439420" y="984170"/>
                  </a:cubicBezTo>
                  <a:cubicBezTo>
                    <a:pt x="439420" y="984170"/>
                    <a:pt x="439420" y="979942"/>
                    <a:pt x="440690" y="977828"/>
                  </a:cubicBezTo>
                  <a:cubicBezTo>
                    <a:pt x="440690" y="976770"/>
                    <a:pt x="440690" y="972542"/>
                    <a:pt x="440690" y="972542"/>
                  </a:cubicBezTo>
                  <a:cubicBezTo>
                    <a:pt x="440690" y="972542"/>
                    <a:pt x="441960" y="968314"/>
                    <a:pt x="443230" y="966199"/>
                  </a:cubicBezTo>
                  <a:cubicBezTo>
                    <a:pt x="444500" y="964085"/>
                    <a:pt x="445770" y="960914"/>
                    <a:pt x="445770" y="960914"/>
                  </a:cubicBezTo>
                  <a:cubicBezTo>
                    <a:pt x="445770" y="960914"/>
                    <a:pt x="448310" y="956685"/>
                    <a:pt x="449580" y="955628"/>
                  </a:cubicBezTo>
                  <a:cubicBezTo>
                    <a:pt x="450850" y="953514"/>
                    <a:pt x="453390" y="950343"/>
                    <a:pt x="453390" y="950343"/>
                  </a:cubicBezTo>
                  <a:cubicBezTo>
                    <a:pt x="453390" y="950343"/>
                    <a:pt x="457200" y="947171"/>
                    <a:pt x="458470" y="946114"/>
                  </a:cubicBezTo>
                  <a:cubicBezTo>
                    <a:pt x="461010" y="945057"/>
                    <a:pt x="463550" y="941886"/>
                    <a:pt x="463550" y="941886"/>
                  </a:cubicBezTo>
                  <a:cubicBezTo>
                    <a:pt x="463550" y="941886"/>
                    <a:pt x="468630" y="939772"/>
                    <a:pt x="469900" y="938714"/>
                  </a:cubicBezTo>
                  <a:cubicBezTo>
                    <a:pt x="472440" y="937657"/>
                    <a:pt x="476250" y="935543"/>
                    <a:pt x="476250" y="935543"/>
                  </a:cubicBezTo>
                  <a:cubicBezTo>
                    <a:pt x="476250" y="935543"/>
                    <a:pt x="481330" y="934486"/>
                    <a:pt x="483870" y="934486"/>
                  </a:cubicBezTo>
                  <a:cubicBezTo>
                    <a:pt x="486410" y="933429"/>
                    <a:pt x="488950" y="933429"/>
                    <a:pt x="491490" y="932372"/>
                  </a:cubicBezTo>
                  <a:cubicBezTo>
                    <a:pt x="494030" y="930257"/>
                    <a:pt x="494030" y="926029"/>
                    <a:pt x="500380" y="922858"/>
                  </a:cubicBezTo>
                  <a:cubicBezTo>
                    <a:pt x="511810" y="917572"/>
                    <a:pt x="567690" y="919686"/>
                    <a:pt x="567690" y="914401"/>
                  </a:cubicBezTo>
                  <a:cubicBezTo>
                    <a:pt x="567690" y="902773"/>
                    <a:pt x="262890" y="880573"/>
                    <a:pt x="179070" y="846746"/>
                  </a:cubicBezTo>
                  <a:cubicBezTo>
                    <a:pt x="129540" y="826661"/>
                    <a:pt x="77470" y="774862"/>
                    <a:pt x="77470" y="774862"/>
                  </a:cubicBezTo>
                  <a:cubicBezTo>
                    <a:pt x="77470" y="774862"/>
                    <a:pt x="72390" y="775919"/>
                    <a:pt x="69850" y="775919"/>
                  </a:cubicBezTo>
                  <a:cubicBezTo>
                    <a:pt x="68580" y="775919"/>
                    <a:pt x="63500" y="776976"/>
                    <a:pt x="63500" y="776976"/>
                  </a:cubicBezTo>
                  <a:cubicBezTo>
                    <a:pt x="63500" y="776976"/>
                    <a:pt x="58420" y="776976"/>
                    <a:pt x="55880" y="776976"/>
                  </a:cubicBezTo>
                  <a:cubicBezTo>
                    <a:pt x="53340" y="775919"/>
                    <a:pt x="48260" y="775919"/>
                    <a:pt x="48260" y="775919"/>
                  </a:cubicBezTo>
                  <a:cubicBezTo>
                    <a:pt x="48260" y="775919"/>
                    <a:pt x="44450" y="774862"/>
                    <a:pt x="41910" y="773805"/>
                  </a:cubicBezTo>
                  <a:cubicBezTo>
                    <a:pt x="39370" y="773805"/>
                    <a:pt x="35560" y="772748"/>
                    <a:pt x="34290" y="772748"/>
                  </a:cubicBezTo>
                  <a:cubicBezTo>
                    <a:pt x="34290" y="772748"/>
                    <a:pt x="30480" y="770634"/>
                    <a:pt x="29210" y="769577"/>
                  </a:cubicBezTo>
                  <a:cubicBezTo>
                    <a:pt x="26670" y="767462"/>
                    <a:pt x="22860" y="766405"/>
                    <a:pt x="22860" y="765348"/>
                  </a:cubicBezTo>
                  <a:cubicBezTo>
                    <a:pt x="22860" y="765348"/>
                    <a:pt x="19050" y="763234"/>
                    <a:pt x="17780" y="761120"/>
                  </a:cubicBezTo>
                  <a:cubicBezTo>
                    <a:pt x="15240" y="760063"/>
                    <a:pt x="12700" y="756891"/>
                    <a:pt x="12700" y="756891"/>
                  </a:cubicBezTo>
                  <a:cubicBezTo>
                    <a:pt x="12700" y="756891"/>
                    <a:pt x="10160" y="753720"/>
                    <a:pt x="8890" y="751606"/>
                  </a:cubicBezTo>
                  <a:cubicBezTo>
                    <a:pt x="7620" y="750549"/>
                    <a:pt x="5080" y="746320"/>
                    <a:pt x="5080" y="746320"/>
                  </a:cubicBezTo>
                  <a:cubicBezTo>
                    <a:pt x="5080" y="746320"/>
                    <a:pt x="3810" y="743149"/>
                    <a:pt x="2540" y="741035"/>
                  </a:cubicBezTo>
                  <a:cubicBezTo>
                    <a:pt x="2540" y="738921"/>
                    <a:pt x="1270" y="734692"/>
                    <a:pt x="1270" y="734692"/>
                  </a:cubicBezTo>
                  <a:cubicBezTo>
                    <a:pt x="1270" y="734692"/>
                    <a:pt x="1270" y="730464"/>
                    <a:pt x="1270" y="729407"/>
                  </a:cubicBezTo>
                  <a:cubicBezTo>
                    <a:pt x="0" y="727292"/>
                    <a:pt x="0" y="723064"/>
                    <a:pt x="0" y="723064"/>
                  </a:cubicBezTo>
                  <a:moveTo>
                    <a:pt x="165100" y="732578"/>
                  </a:moveTo>
                  <a:cubicBezTo>
                    <a:pt x="331470" y="791776"/>
                    <a:pt x="702310" y="842517"/>
                    <a:pt x="756920" y="848860"/>
                  </a:cubicBezTo>
                  <a:cubicBezTo>
                    <a:pt x="765810" y="850974"/>
                    <a:pt x="773430" y="852031"/>
                    <a:pt x="773430" y="850974"/>
                  </a:cubicBezTo>
                  <a:cubicBezTo>
                    <a:pt x="773430" y="850974"/>
                    <a:pt x="770890" y="848860"/>
                    <a:pt x="770890" y="848860"/>
                  </a:cubicBezTo>
                  <a:cubicBezTo>
                    <a:pt x="770890" y="848860"/>
                    <a:pt x="768350" y="845689"/>
                    <a:pt x="767080" y="843575"/>
                  </a:cubicBezTo>
                  <a:cubicBezTo>
                    <a:pt x="765810" y="842517"/>
                    <a:pt x="763270" y="839346"/>
                    <a:pt x="763270" y="839346"/>
                  </a:cubicBezTo>
                  <a:cubicBezTo>
                    <a:pt x="763270" y="839346"/>
                    <a:pt x="762000" y="835118"/>
                    <a:pt x="760730" y="833003"/>
                  </a:cubicBezTo>
                  <a:cubicBezTo>
                    <a:pt x="760730" y="830889"/>
                    <a:pt x="758190" y="827718"/>
                    <a:pt x="758190" y="827718"/>
                  </a:cubicBezTo>
                  <a:cubicBezTo>
                    <a:pt x="758190" y="827718"/>
                    <a:pt x="758190" y="823489"/>
                    <a:pt x="758190" y="821375"/>
                  </a:cubicBezTo>
                  <a:cubicBezTo>
                    <a:pt x="758190" y="819261"/>
                    <a:pt x="756920" y="816090"/>
                    <a:pt x="756920" y="816090"/>
                  </a:cubicBezTo>
                  <a:cubicBezTo>
                    <a:pt x="756920" y="815032"/>
                    <a:pt x="758190" y="811861"/>
                    <a:pt x="758190" y="809747"/>
                  </a:cubicBezTo>
                  <a:cubicBezTo>
                    <a:pt x="759460" y="807633"/>
                    <a:pt x="759460" y="803404"/>
                    <a:pt x="759460" y="803404"/>
                  </a:cubicBezTo>
                  <a:cubicBezTo>
                    <a:pt x="759460" y="803404"/>
                    <a:pt x="762000" y="800233"/>
                    <a:pt x="762000" y="798119"/>
                  </a:cubicBezTo>
                  <a:cubicBezTo>
                    <a:pt x="763270" y="796005"/>
                    <a:pt x="764540" y="792833"/>
                    <a:pt x="764540" y="792833"/>
                  </a:cubicBezTo>
                  <a:cubicBezTo>
                    <a:pt x="764540" y="792833"/>
                    <a:pt x="768350" y="789662"/>
                    <a:pt x="769620" y="787548"/>
                  </a:cubicBezTo>
                  <a:cubicBezTo>
                    <a:pt x="770890" y="786490"/>
                    <a:pt x="773430" y="783319"/>
                    <a:pt x="773430" y="783319"/>
                  </a:cubicBezTo>
                  <a:cubicBezTo>
                    <a:pt x="773430" y="782262"/>
                    <a:pt x="777240" y="780148"/>
                    <a:pt x="779780" y="779091"/>
                  </a:cubicBezTo>
                  <a:cubicBezTo>
                    <a:pt x="781050" y="778034"/>
                    <a:pt x="784860" y="774862"/>
                    <a:pt x="784860" y="774862"/>
                  </a:cubicBezTo>
                  <a:cubicBezTo>
                    <a:pt x="784860" y="774862"/>
                    <a:pt x="788670" y="773805"/>
                    <a:pt x="791210" y="772748"/>
                  </a:cubicBezTo>
                  <a:cubicBezTo>
                    <a:pt x="793750" y="771691"/>
                    <a:pt x="797560" y="769577"/>
                    <a:pt x="797560" y="769577"/>
                  </a:cubicBezTo>
                  <a:cubicBezTo>
                    <a:pt x="797560" y="769577"/>
                    <a:pt x="802640" y="768520"/>
                    <a:pt x="805180" y="768520"/>
                  </a:cubicBezTo>
                  <a:cubicBezTo>
                    <a:pt x="807720" y="768520"/>
                    <a:pt x="811530" y="767462"/>
                    <a:pt x="811530" y="767462"/>
                  </a:cubicBezTo>
                  <a:cubicBezTo>
                    <a:pt x="812800" y="767462"/>
                    <a:pt x="868680" y="763234"/>
                    <a:pt x="900430" y="761120"/>
                  </a:cubicBezTo>
                  <a:cubicBezTo>
                    <a:pt x="935990" y="757949"/>
                    <a:pt x="1017270" y="754777"/>
                    <a:pt x="1017270" y="751606"/>
                  </a:cubicBezTo>
                  <a:cubicBezTo>
                    <a:pt x="1017270" y="747377"/>
                    <a:pt x="872490" y="736806"/>
                    <a:pt x="872490" y="736806"/>
                  </a:cubicBezTo>
                  <a:cubicBezTo>
                    <a:pt x="872490" y="736806"/>
                    <a:pt x="867410" y="736806"/>
                    <a:pt x="864870" y="736806"/>
                  </a:cubicBezTo>
                  <a:cubicBezTo>
                    <a:pt x="862330" y="736806"/>
                    <a:pt x="858520" y="735749"/>
                    <a:pt x="857250" y="735749"/>
                  </a:cubicBezTo>
                  <a:cubicBezTo>
                    <a:pt x="857250" y="735749"/>
                    <a:pt x="857250" y="735749"/>
                    <a:pt x="855980" y="735749"/>
                  </a:cubicBezTo>
                  <a:cubicBezTo>
                    <a:pt x="844550" y="734692"/>
                    <a:pt x="725170" y="736806"/>
                    <a:pt x="665480" y="737863"/>
                  </a:cubicBezTo>
                  <a:cubicBezTo>
                    <a:pt x="612140" y="737863"/>
                    <a:pt x="557530" y="737863"/>
                    <a:pt x="515620" y="738921"/>
                  </a:cubicBezTo>
                  <a:cubicBezTo>
                    <a:pt x="482600" y="739978"/>
                    <a:pt x="431800" y="741035"/>
                    <a:pt x="431800" y="741035"/>
                  </a:cubicBezTo>
                  <a:cubicBezTo>
                    <a:pt x="431800" y="741035"/>
                    <a:pt x="426720" y="741035"/>
                    <a:pt x="424180" y="741035"/>
                  </a:cubicBezTo>
                  <a:cubicBezTo>
                    <a:pt x="421640" y="741035"/>
                    <a:pt x="417830" y="739978"/>
                    <a:pt x="416560" y="739978"/>
                  </a:cubicBezTo>
                  <a:cubicBezTo>
                    <a:pt x="416560" y="739978"/>
                    <a:pt x="412750" y="738921"/>
                    <a:pt x="410210" y="737863"/>
                  </a:cubicBezTo>
                  <a:cubicBezTo>
                    <a:pt x="407670" y="737863"/>
                    <a:pt x="403860" y="735749"/>
                    <a:pt x="403860" y="735749"/>
                  </a:cubicBezTo>
                  <a:cubicBezTo>
                    <a:pt x="403860" y="735749"/>
                    <a:pt x="400050" y="733635"/>
                    <a:pt x="397510" y="732578"/>
                  </a:cubicBezTo>
                  <a:cubicBezTo>
                    <a:pt x="396240" y="731521"/>
                    <a:pt x="391160" y="729407"/>
                    <a:pt x="391160" y="729407"/>
                  </a:cubicBezTo>
                  <a:cubicBezTo>
                    <a:pt x="391160" y="729407"/>
                    <a:pt x="388620" y="726235"/>
                    <a:pt x="387350" y="725178"/>
                  </a:cubicBezTo>
                  <a:cubicBezTo>
                    <a:pt x="384810" y="723064"/>
                    <a:pt x="382270" y="720950"/>
                    <a:pt x="382270" y="719892"/>
                  </a:cubicBezTo>
                  <a:cubicBezTo>
                    <a:pt x="382270" y="719892"/>
                    <a:pt x="379730" y="716721"/>
                    <a:pt x="378460" y="714607"/>
                  </a:cubicBezTo>
                  <a:cubicBezTo>
                    <a:pt x="377190" y="713550"/>
                    <a:pt x="374650" y="710379"/>
                    <a:pt x="374650" y="709321"/>
                  </a:cubicBezTo>
                  <a:cubicBezTo>
                    <a:pt x="374650" y="709321"/>
                    <a:pt x="373380" y="706150"/>
                    <a:pt x="373380" y="704036"/>
                  </a:cubicBezTo>
                  <a:cubicBezTo>
                    <a:pt x="372110" y="701922"/>
                    <a:pt x="372110" y="698750"/>
                    <a:pt x="372110" y="697693"/>
                  </a:cubicBezTo>
                  <a:cubicBezTo>
                    <a:pt x="372110" y="697693"/>
                    <a:pt x="370840" y="693465"/>
                    <a:pt x="370840" y="692408"/>
                  </a:cubicBezTo>
                  <a:cubicBezTo>
                    <a:pt x="370840" y="691351"/>
                    <a:pt x="372110" y="690293"/>
                    <a:pt x="370840" y="690293"/>
                  </a:cubicBezTo>
                  <a:cubicBezTo>
                    <a:pt x="367030" y="687122"/>
                    <a:pt x="289560" y="702979"/>
                    <a:pt x="252730" y="710379"/>
                  </a:cubicBezTo>
                  <a:cubicBezTo>
                    <a:pt x="220980" y="716721"/>
                    <a:pt x="165100" y="732578"/>
                    <a:pt x="165100" y="732578"/>
                  </a:cubicBezTo>
                  <a:moveTo>
                    <a:pt x="885190" y="862602"/>
                  </a:moveTo>
                  <a:cubicBezTo>
                    <a:pt x="947420" y="865774"/>
                    <a:pt x="1051560" y="852031"/>
                    <a:pt x="1052830" y="848860"/>
                  </a:cubicBezTo>
                  <a:cubicBezTo>
                    <a:pt x="1052830" y="848860"/>
                    <a:pt x="1052830" y="848860"/>
                    <a:pt x="1051560" y="847803"/>
                  </a:cubicBezTo>
                  <a:cubicBezTo>
                    <a:pt x="1045210" y="846746"/>
                    <a:pt x="938530" y="858374"/>
                    <a:pt x="910590" y="860488"/>
                  </a:cubicBezTo>
                  <a:cubicBezTo>
                    <a:pt x="897890" y="861545"/>
                    <a:pt x="885190" y="862602"/>
                    <a:pt x="885190" y="862602"/>
                  </a:cubicBezTo>
                  <a:moveTo>
                    <a:pt x="1278890" y="356246"/>
                  </a:moveTo>
                  <a:cubicBezTo>
                    <a:pt x="1504950" y="348847"/>
                    <a:pt x="1830070" y="341447"/>
                    <a:pt x="1832610" y="338276"/>
                  </a:cubicBezTo>
                  <a:cubicBezTo>
                    <a:pt x="1832610" y="338276"/>
                    <a:pt x="1831340" y="334047"/>
                    <a:pt x="1831340" y="332990"/>
                  </a:cubicBezTo>
                  <a:cubicBezTo>
                    <a:pt x="1830070" y="330876"/>
                    <a:pt x="1828800" y="326647"/>
                    <a:pt x="1828800" y="326647"/>
                  </a:cubicBezTo>
                  <a:cubicBezTo>
                    <a:pt x="1828800" y="326647"/>
                    <a:pt x="1828800" y="322419"/>
                    <a:pt x="1828800" y="320305"/>
                  </a:cubicBezTo>
                  <a:cubicBezTo>
                    <a:pt x="1828800" y="318190"/>
                    <a:pt x="1831340" y="316076"/>
                    <a:pt x="1828800" y="315019"/>
                  </a:cubicBezTo>
                  <a:cubicBezTo>
                    <a:pt x="1811020" y="301277"/>
                    <a:pt x="1370330" y="346732"/>
                    <a:pt x="1305560" y="353075"/>
                  </a:cubicBezTo>
                  <a:cubicBezTo>
                    <a:pt x="1290320" y="354132"/>
                    <a:pt x="1278890" y="356246"/>
                    <a:pt x="1278890" y="356246"/>
                  </a:cubicBezTo>
                  <a:moveTo>
                    <a:pt x="2755900" y="995798"/>
                  </a:moveTo>
                  <a:cubicBezTo>
                    <a:pt x="3255010" y="1024340"/>
                    <a:pt x="3515360" y="1043368"/>
                    <a:pt x="3526790" y="1039140"/>
                  </a:cubicBezTo>
                  <a:cubicBezTo>
                    <a:pt x="3528060" y="1039140"/>
                    <a:pt x="3528060" y="1039140"/>
                    <a:pt x="3528060" y="1039140"/>
                  </a:cubicBezTo>
                  <a:cubicBezTo>
                    <a:pt x="3528060" y="1039140"/>
                    <a:pt x="3531870" y="1035969"/>
                    <a:pt x="3534410" y="1034911"/>
                  </a:cubicBezTo>
                  <a:cubicBezTo>
                    <a:pt x="3535680" y="1033854"/>
                    <a:pt x="3540760" y="1031740"/>
                    <a:pt x="3540760" y="1031740"/>
                  </a:cubicBezTo>
                  <a:cubicBezTo>
                    <a:pt x="3540760" y="1031740"/>
                    <a:pt x="3544570" y="1030683"/>
                    <a:pt x="3547110" y="1029626"/>
                  </a:cubicBezTo>
                  <a:cubicBezTo>
                    <a:pt x="3549650" y="1028569"/>
                    <a:pt x="3554730" y="1027512"/>
                    <a:pt x="3554730" y="1027512"/>
                  </a:cubicBezTo>
                  <a:cubicBezTo>
                    <a:pt x="3554730" y="1027512"/>
                    <a:pt x="3559810" y="1026455"/>
                    <a:pt x="3562350" y="1026455"/>
                  </a:cubicBezTo>
                  <a:cubicBezTo>
                    <a:pt x="3564890" y="1026455"/>
                    <a:pt x="3568700" y="1025398"/>
                    <a:pt x="3568700" y="1025398"/>
                  </a:cubicBezTo>
                  <a:cubicBezTo>
                    <a:pt x="3569970" y="1025398"/>
                    <a:pt x="3667760" y="996856"/>
                    <a:pt x="3704590" y="988399"/>
                  </a:cubicBezTo>
                  <a:cubicBezTo>
                    <a:pt x="3728720" y="983113"/>
                    <a:pt x="3766820" y="979942"/>
                    <a:pt x="3766820" y="977828"/>
                  </a:cubicBezTo>
                  <a:cubicBezTo>
                    <a:pt x="3766820" y="973599"/>
                    <a:pt x="3592830" y="984170"/>
                    <a:pt x="3491230" y="986284"/>
                  </a:cubicBezTo>
                  <a:cubicBezTo>
                    <a:pt x="3370580" y="988399"/>
                    <a:pt x="3204210" y="990513"/>
                    <a:pt x="3087370" y="992627"/>
                  </a:cubicBezTo>
                  <a:cubicBezTo>
                    <a:pt x="2999740" y="993684"/>
                    <a:pt x="2918460" y="994741"/>
                    <a:pt x="2857500" y="994741"/>
                  </a:cubicBezTo>
                  <a:cubicBezTo>
                    <a:pt x="2816860" y="995798"/>
                    <a:pt x="2755900" y="995798"/>
                    <a:pt x="2755900" y="995798"/>
                  </a:cubicBezTo>
                  <a:moveTo>
                    <a:pt x="4899660" y="993684"/>
                  </a:moveTo>
                  <a:cubicBezTo>
                    <a:pt x="5039360" y="1010598"/>
                    <a:pt x="5114290" y="1002141"/>
                    <a:pt x="5179060" y="1001084"/>
                  </a:cubicBezTo>
                  <a:cubicBezTo>
                    <a:pt x="5243830" y="1001084"/>
                    <a:pt x="5335270" y="1003198"/>
                    <a:pt x="5374640" y="1002141"/>
                  </a:cubicBezTo>
                  <a:cubicBezTo>
                    <a:pt x="5389880" y="1001084"/>
                    <a:pt x="5391150" y="1001084"/>
                    <a:pt x="5407660" y="998970"/>
                  </a:cubicBezTo>
                  <a:cubicBezTo>
                    <a:pt x="5472430" y="993684"/>
                    <a:pt x="5787390" y="958799"/>
                    <a:pt x="5850890" y="951400"/>
                  </a:cubicBezTo>
                  <a:cubicBezTo>
                    <a:pt x="5868670" y="949286"/>
                    <a:pt x="5883910" y="948228"/>
                    <a:pt x="5883910" y="947171"/>
                  </a:cubicBezTo>
                  <a:cubicBezTo>
                    <a:pt x="5883910" y="945057"/>
                    <a:pt x="5862320" y="946114"/>
                    <a:pt x="5839460" y="945057"/>
                  </a:cubicBezTo>
                  <a:cubicBezTo>
                    <a:pt x="5765800" y="942943"/>
                    <a:pt x="5407660" y="934486"/>
                    <a:pt x="5360670" y="936600"/>
                  </a:cubicBezTo>
                  <a:cubicBezTo>
                    <a:pt x="5351780" y="936600"/>
                    <a:pt x="5354320" y="936600"/>
                    <a:pt x="5345430" y="937657"/>
                  </a:cubicBezTo>
                  <a:cubicBezTo>
                    <a:pt x="5300980" y="942943"/>
                    <a:pt x="4899660" y="993684"/>
                    <a:pt x="4899660" y="993684"/>
                  </a:cubicBezTo>
                  <a:moveTo>
                    <a:pt x="6173470" y="1003198"/>
                  </a:moveTo>
                  <a:cubicBezTo>
                    <a:pt x="6367780" y="1002141"/>
                    <a:pt x="6607810" y="993684"/>
                    <a:pt x="6699250" y="990513"/>
                  </a:cubicBezTo>
                  <a:cubicBezTo>
                    <a:pt x="6743700" y="989456"/>
                    <a:pt x="6797040" y="989456"/>
                    <a:pt x="6797040" y="987342"/>
                  </a:cubicBezTo>
                  <a:cubicBezTo>
                    <a:pt x="6797040" y="986284"/>
                    <a:pt x="6661150" y="984170"/>
                    <a:pt x="6588760" y="979942"/>
                  </a:cubicBezTo>
                  <a:cubicBezTo>
                    <a:pt x="6508750" y="976770"/>
                    <a:pt x="6410960" y="958799"/>
                    <a:pt x="6338570" y="965142"/>
                  </a:cubicBezTo>
                  <a:cubicBezTo>
                    <a:pt x="6280150" y="969371"/>
                    <a:pt x="6206490" y="996856"/>
                    <a:pt x="6184900" y="1001084"/>
                  </a:cubicBezTo>
                  <a:cubicBezTo>
                    <a:pt x="6179820" y="1002141"/>
                    <a:pt x="6173470" y="1003198"/>
                    <a:pt x="6173470" y="1003198"/>
                  </a:cubicBezTo>
                  <a:moveTo>
                    <a:pt x="6366510" y="237850"/>
                  </a:moveTo>
                  <a:cubicBezTo>
                    <a:pt x="6719570" y="268506"/>
                    <a:pt x="6852920" y="283306"/>
                    <a:pt x="6852920" y="283306"/>
                  </a:cubicBezTo>
                  <a:cubicBezTo>
                    <a:pt x="6852920" y="283306"/>
                    <a:pt x="6858000" y="284363"/>
                    <a:pt x="6860540" y="284363"/>
                  </a:cubicBezTo>
                  <a:cubicBezTo>
                    <a:pt x="6863080" y="284363"/>
                    <a:pt x="6868160" y="285420"/>
                    <a:pt x="6868160" y="285420"/>
                  </a:cubicBezTo>
                  <a:cubicBezTo>
                    <a:pt x="6868160" y="285420"/>
                    <a:pt x="6871970" y="286477"/>
                    <a:pt x="6874510" y="287534"/>
                  </a:cubicBezTo>
                  <a:cubicBezTo>
                    <a:pt x="6877050" y="288591"/>
                    <a:pt x="6882130" y="289648"/>
                    <a:pt x="6882130" y="289648"/>
                  </a:cubicBezTo>
                  <a:cubicBezTo>
                    <a:pt x="6882130" y="289648"/>
                    <a:pt x="6885940" y="291763"/>
                    <a:pt x="6887210" y="293877"/>
                  </a:cubicBezTo>
                  <a:cubicBezTo>
                    <a:pt x="6889750" y="294934"/>
                    <a:pt x="6893560" y="297048"/>
                    <a:pt x="6893560" y="297048"/>
                  </a:cubicBezTo>
                  <a:cubicBezTo>
                    <a:pt x="6893560" y="297048"/>
                    <a:pt x="6897370" y="300220"/>
                    <a:pt x="6898640" y="301277"/>
                  </a:cubicBezTo>
                  <a:cubicBezTo>
                    <a:pt x="6899910" y="303391"/>
                    <a:pt x="6903720" y="306562"/>
                    <a:pt x="6903720" y="306562"/>
                  </a:cubicBezTo>
                  <a:cubicBezTo>
                    <a:pt x="6906260" y="308676"/>
                    <a:pt x="7009130" y="318190"/>
                    <a:pt x="7058660" y="321362"/>
                  </a:cubicBezTo>
                  <a:cubicBezTo>
                    <a:pt x="7103110" y="323476"/>
                    <a:pt x="7136130" y="322419"/>
                    <a:pt x="7186930" y="323476"/>
                  </a:cubicBezTo>
                  <a:cubicBezTo>
                    <a:pt x="7264400" y="324533"/>
                    <a:pt x="7480300" y="330876"/>
                    <a:pt x="7480300" y="326647"/>
                  </a:cubicBezTo>
                  <a:cubicBezTo>
                    <a:pt x="7480300" y="325590"/>
                    <a:pt x="7458710" y="322419"/>
                    <a:pt x="7437120" y="319248"/>
                  </a:cubicBezTo>
                  <a:cubicBezTo>
                    <a:pt x="7371080" y="309734"/>
                    <a:pt x="7181850" y="282249"/>
                    <a:pt x="7039610" y="265335"/>
                  </a:cubicBezTo>
                  <a:cubicBezTo>
                    <a:pt x="6873240" y="246307"/>
                    <a:pt x="6606540" y="202965"/>
                    <a:pt x="6498590" y="211422"/>
                  </a:cubicBezTo>
                  <a:cubicBezTo>
                    <a:pt x="6450330" y="214594"/>
                    <a:pt x="6421120" y="232564"/>
                    <a:pt x="6396990" y="236793"/>
                  </a:cubicBezTo>
                  <a:cubicBezTo>
                    <a:pt x="6383020" y="238907"/>
                    <a:pt x="6366510" y="237850"/>
                    <a:pt x="6366510" y="237850"/>
                  </a:cubicBezTo>
                  <a:moveTo>
                    <a:pt x="7481570" y="1005312"/>
                  </a:moveTo>
                  <a:cubicBezTo>
                    <a:pt x="7489190" y="1013769"/>
                    <a:pt x="7546340" y="1010598"/>
                    <a:pt x="7546340" y="1009541"/>
                  </a:cubicBezTo>
                  <a:cubicBezTo>
                    <a:pt x="7546340" y="1009541"/>
                    <a:pt x="7481570" y="1005312"/>
                    <a:pt x="7481570" y="1005312"/>
                  </a:cubicBezTo>
                </a:path>
              </a:pathLst>
            </a:custGeom>
            <a:solidFill>
              <a:srgbClr val="E7BF8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7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سناریوهای پیشنهادی 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یکی از سناریو های زیر را انتخاب کنید و با استفاده ازمهارت های آموخته شده در دوره، پاسخ صحیح را ارائه دهید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4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سناریوی سوم: مدیر پروژه هستید و طرح جدیدی برای بهبود ارتباطات داخلی ارائه داده اید، اما یکی از مدیران مخالف است و نقد تندی میکند.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49D7A87-EBEB-B2D8-1214-11958A5496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718" y="8737973"/>
            <a:ext cx="914479" cy="914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FE5DDD-4C0D-7B23-0E02-FC7EB0622B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50016" y="1315887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B1A084-38E2-F9BB-D241-DF597B1D7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7158F5E-4964-3103-35AB-919178209B1D}"/>
              </a:ext>
            </a:extLst>
          </p:cNvPr>
          <p:cNvSpPr/>
          <p:nvPr/>
        </p:nvSpPr>
        <p:spPr>
          <a:xfrm>
            <a:off x="-228600" y="0"/>
            <a:ext cx="187021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F980572-4FCD-2DD2-06EB-443388EDC774}"/>
              </a:ext>
            </a:extLst>
          </p:cNvPr>
          <p:cNvGrpSpPr/>
          <p:nvPr/>
        </p:nvGrpSpPr>
        <p:grpSpPr>
          <a:xfrm>
            <a:off x="707644" y="258774"/>
            <a:ext cx="17092564" cy="9397815"/>
            <a:chOff x="-45168" y="-38100"/>
            <a:chExt cx="4651735" cy="24751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487B50F-F34E-2208-02E5-B8061157FA50}"/>
                </a:ext>
              </a:extLst>
            </p:cNvPr>
            <p:cNvSpPr/>
            <p:nvPr/>
          </p:nvSpPr>
          <p:spPr>
            <a:xfrm>
              <a:off x="-45168" y="0"/>
              <a:ext cx="4651735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50C30E6-E2BD-95E0-7658-29345EA0628C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CF32B6B8-CA21-0D9A-7B09-332050C7B6ED}"/>
              </a:ext>
            </a:extLst>
          </p:cNvPr>
          <p:cNvSpPr txBox="1"/>
          <p:nvPr/>
        </p:nvSpPr>
        <p:spPr>
          <a:xfrm>
            <a:off x="487791" y="372262"/>
            <a:ext cx="16866728" cy="897694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335DD76C-6715-1D6B-7CDC-E12F188D173E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7B16B17-8B5D-8379-4810-604E8ECAEF49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1CB1F688-EB65-0652-7A7F-A4FCCD5E84BF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E4DC0300-8C64-15B3-55E9-A3773D4FE70E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75D939FC-A567-F298-2F33-C792221598B3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A960C862-57E9-2746-3E1F-2765201F1AAC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E661070B-AFFF-328F-420C-E72E620D1A3B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8BBBE5C5-EF3D-80CB-F400-E0935F6E64DB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DA95AF8D-0D07-EF1D-7045-554EEB217CE0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908F53D3-7DE9-5709-3191-7EC455BC8A9F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1A492AEF-F1CC-3273-E4C8-0972A6077D32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DB033AB4-E482-D0AC-66E6-976F9DC7EFB9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C22B13CB-8F5D-0105-7F90-BAD9F4A5A79F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740ECFA4-DBBA-DD76-F634-3915AF48E773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D176BF5E-BACD-A10E-73DE-90B158AA3E15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82DC36B5-601C-FB8A-71D1-72FC66211F47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28">
            <a:extLst>
              <a:ext uri="{FF2B5EF4-FFF2-40B4-BE49-F238E27FC236}">
                <a16:creationId xmlns:a16="http://schemas.microsoft.com/office/drawing/2014/main" id="{013C99F9-E06D-59CB-C9B6-F3ECD7F1A9AB}"/>
              </a:ext>
            </a:extLst>
          </p:cNvPr>
          <p:cNvGrpSpPr/>
          <p:nvPr/>
        </p:nvGrpSpPr>
        <p:grpSpPr>
          <a:xfrm>
            <a:off x="2751562" y="1171351"/>
            <a:ext cx="11269238" cy="1092596"/>
            <a:chOff x="0" y="0"/>
            <a:chExt cx="8954770" cy="1410186"/>
          </a:xfrm>
        </p:grpSpPr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6B536412-3AD1-C40E-844D-EC1E97D448BE}"/>
                </a:ext>
              </a:extLst>
            </p:cNvPr>
            <p:cNvSpPr/>
            <p:nvPr/>
          </p:nvSpPr>
          <p:spPr>
            <a:xfrm>
              <a:off x="50800" y="40170"/>
              <a:ext cx="8853170" cy="1326674"/>
            </a:xfrm>
            <a:custGeom>
              <a:avLst/>
              <a:gdLst/>
              <a:ahLst/>
              <a:cxnLst/>
              <a:rect l="l" t="t" r="r" b="b"/>
              <a:pathLst>
                <a:path w="8853170" h="1326674">
                  <a:moveTo>
                    <a:pt x="0" y="723064"/>
                  </a:moveTo>
                  <a:cubicBezTo>
                    <a:pt x="0" y="723064"/>
                    <a:pt x="1270" y="718835"/>
                    <a:pt x="1270" y="716721"/>
                  </a:cubicBezTo>
                  <a:cubicBezTo>
                    <a:pt x="2540" y="714607"/>
                    <a:pt x="3810" y="711436"/>
                    <a:pt x="3810" y="711436"/>
                  </a:cubicBezTo>
                  <a:cubicBezTo>
                    <a:pt x="3810" y="711436"/>
                    <a:pt x="5080" y="707207"/>
                    <a:pt x="6350" y="705093"/>
                  </a:cubicBezTo>
                  <a:cubicBezTo>
                    <a:pt x="7620" y="704036"/>
                    <a:pt x="8890" y="699807"/>
                    <a:pt x="8890" y="699807"/>
                  </a:cubicBezTo>
                  <a:cubicBezTo>
                    <a:pt x="10160" y="699807"/>
                    <a:pt x="12700" y="696636"/>
                    <a:pt x="13970" y="695579"/>
                  </a:cubicBezTo>
                  <a:cubicBezTo>
                    <a:pt x="15240" y="693465"/>
                    <a:pt x="19050" y="690293"/>
                    <a:pt x="19050" y="690293"/>
                  </a:cubicBezTo>
                  <a:cubicBezTo>
                    <a:pt x="19050" y="690293"/>
                    <a:pt x="22860" y="688179"/>
                    <a:pt x="24130" y="687122"/>
                  </a:cubicBezTo>
                  <a:cubicBezTo>
                    <a:pt x="26670" y="686065"/>
                    <a:pt x="30480" y="682894"/>
                    <a:pt x="30480" y="682894"/>
                  </a:cubicBezTo>
                  <a:cubicBezTo>
                    <a:pt x="30480" y="682894"/>
                    <a:pt x="34290" y="681837"/>
                    <a:pt x="36830" y="680779"/>
                  </a:cubicBezTo>
                  <a:cubicBezTo>
                    <a:pt x="39370" y="679722"/>
                    <a:pt x="40640" y="679722"/>
                    <a:pt x="43180" y="678665"/>
                  </a:cubicBezTo>
                  <a:cubicBezTo>
                    <a:pt x="52070" y="674437"/>
                    <a:pt x="69850" y="659637"/>
                    <a:pt x="90170" y="651180"/>
                  </a:cubicBezTo>
                  <a:cubicBezTo>
                    <a:pt x="123190" y="637438"/>
                    <a:pt x="177800" y="627924"/>
                    <a:pt x="229870" y="617353"/>
                  </a:cubicBezTo>
                  <a:cubicBezTo>
                    <a:pt x="295910" y="603610"/>
                    <a:pt x="405130" y="585639"/>
                    <a:pt x="455930" y="579297"/>
                  </a:cubicBezTo>
                  <a:cubicBezTo>
                    <a:pt x="482600" y="575068"/>
                    <a:pt x="514350" y="574011"/>
                    <a:pt x="515620" y="571897"/>
                  </a:cubicBezTo>
                  <a:cubicBezTo>
                    <a:pt x="515620" y="571897"/>
                    <a:pt x="514350" y="567669"/>
                    <a:pt x="514350" y="565554"/>
                  </a:cubicBezTo>
                  <a:cubicBezTo>
                    <a:pt x="513080" y="563440"/>
                    <a:pt x="513080" y="560269"/>
                    <a:pt x="513080" y="559212"/>
                  </a:cubicBezTo>
                  <a:cubicBezTo>
                    <a:pt x="513080" y="559212"/>
                    <a:pt x="513080" y="556040"/>
                    <a:pt x="513080" y="553926"/>
                  </a:cubicBezTo>
                  <a:cubicBezTo>
                    <a:pt x="513080" y="551812"/>
                    <a:pt x="514350" y="547584"/>
                    <a:pt x="514350" y="547584"/>
                  </a:cubicBezTo>
                  <a:cubicBezTo>
                    <a:pt x="514350" y="547584"/>
                    <a:pt x="515620" y="543355"/>
                    <a:pt x="516890" y="542298"/>
                  </a:cubicBezTo>
                  <a:cubicBezTo>
                    <a:pt x="516890" y="540184"/>
                    <a:pt x="518160" y="535955"/>
                    <a:pt x="518160" y="535955"/>
                  </a:cubicBezTo>
                  <a:cubicBezTo>
                    <a:pt x="518160" y="535955"/>
                    <a:pt x="520700" y="532784"/>
                    <a:pt x="521970" y="530670"/>
                  </a:cubicBezTo>
                  <a:cubicBezTo>
                    <a:pt x="524510" y="529613"/>
                    <a:pt x="527050" y="525384"/>
                    <a:pt x="527050" y="525384"/>
                  </a:cubicBezTo>
                  <a:cubicBezTo>
                    <a:pt x="527050" y="525384"/>
                    <a:pt x="529590" y="523270"/>
                    <a:pt x="532130" y="521156"/>
                  </a:cubicBezTo>
                  <a:cubicBezTo>
                    <a:pt x="533400" y="520099"/>
                    <a:pt x="537210" y="517984"/>
                    <a:pt x="537210" y="516927"/>
                  </a:cubicBezTo>
                  <a:cubicBezTo>
                    <a:pt x="537210" y="516927"/>
                    <a:pt x="541020" y="515870"/>
                    <a:pt x="543560" y="514813"/>
                  </a:cubicBezTo>
                  <a:cubicBezTo>
                    <a:pt x="546100" y="513756"/>
                    <a:pt x="549910" y="511642"/>
                    <a:pt x="549910" y="511642"/>
                  </a:cubicBezTo>
                  <a:cubicBezTo>
                    <a:pt x="549910" y="511642"/>
                    <a:pt x="554990" y="510585"/>
                    <a:pt x="556260" y="509528"/>
                  </a:cubicBezTo>
                  <a:cubicBezTo>
                    <a:pt x="558800" y="509528"/>
                    <a:pt x="563880" y="508470"/>
                    <a:pt x="563880" y="508470"/>
                  </a:cubicBezTo>
                  <a:cubicBezTo>
                    <a:pt x="563880" y="508470"/>
                    <a:pt x="612140" y="504242"/>
                    <a:pt x="631190" y="502128"/>
                  </a:cubicBezTo>
                  <a:cubicBezTo>
                    <a:pt x="647700" y="501071"/>
                    <a:pt x="670560" y="501071"/>
                    <a:pt x="674370" y="496842"/>
                  </a:cubicBezTo>
                  <a:cubicBezTo>
                    <a:pt x="675640" y="495785"/>
                    <a:pt x="673100" y="493671"/>
                    <a:pt x="671830" y="491557"/>
                  </a:cubicBezTo>
                  <a:cubicBezTo>
                    <a:pt x="671830" y="489442"/>
                    <a:pt x="669290" y="486271"/>
                    <a:pt x="669290" y="485214"/>
                  </a:cubicBezTo>
                  <a:cubicBezTo>
                    <a:pt x="669290" y="485214"/>
                    <a:pt x="669290" y="482043"/>
                    <a:pt x="669290" y="479928"/>
                  </a:cubicBezTo>
                  <a:cubicBezTo>
                    <a:pt x="669290" y="477814"/>
                    <a:pt x="669290" y="473586"/>
                    <a:pt x="669290" y="473586"/>
                  </a:cubicBezTo>
                  <a:cubicBezTo>
                    <a:pt x="669290" y="473586"/>
                    <a:pt x="669290" y="469357"/>
                    <a:pt x="670560" y="467243"/>
                  </a:cubicBezTo>
                  <a:cubicBezTo>
                    <a:pt x="670560" y="465129"/>
                    <a:pt x="671830" y="461958"/>
                    <a:pt x="671830" y="460900"/>
                  </a:cubicBezTo>
                  <a:cubicBezTo>
                    <a:pt x="671830" y="460900"/>
                    <a:pt x="674370" y="456672"/>
                    <a:pt x="674370" y="455615"/>
                  </a:cubicBezTo>
                  <a:cubicBezTo>
                    <a:pt x="673100" y="453501"/>
                    <a:pt x="593090" y="449272"/>
                    <a:pt x="593090" y="449272"/>
                  </a:cubicBezTo>
                  <a:cubicBezTo>
                    <a:pt x="593090" y="450329"/>
                    <a:pt x="588010" y="450329"/>
                    <a:pt x="585470" y="450329"/>
                  </a:cubicBezTo>
                  <a:cubicBezTo>
                    <a:pt x="582930" y="450329"/>
                    <a:pt x="579120" y="450329"/>
                    <a:pt x="577850" y="450329"/>
                  </a:cubicBezTo>
                  <a:cubicBezTo>
                    <a:pt x="577850" y="450329"/>
                    <a:pt x="574040" y="450329"/>
                    <a:pt x="571500" y="449272"/>
                  </a:cubicBezTo>
                  <a:cubicBezTo>
                    <a:pt x="568960" y="449272"/>
                    <a:pt x="563880" y="448215"/>
                    <a:pt x="563880" y="448215"/>
                  </a:cubicBezTo>
                  <a:cubicBezTo>
                    <a:pt x="563880" y="448215"/>
                    <a:pt x="560070" y="447158"/>
                    <a:pt x="557530" y="446101"/>
                  </a:cubicBezTo>
                  <a:cubicBezTo>
                    <a:pt x="554990" y="445044"/>
                    <a:pt x="551180" y="443987"/>
                    <a:pt x="551180" y="443987"/>
                  </a:cubicBezTo>
                  <a:cubicBezTo>
                    <a:pt x="551180" y="443987"/>
                    <a:pt x="547370" y="440815"/>
                    <a:pt x="544830" y="439758"/>
                  </a:cubicBezTo>
                  <a:cubicBezTo>
                    <a:pt x="543560" y="438701"/>
                    <a:pt x="539750" y="436587"/>
                    <a:pt x="539750" y="436587"/>
                  </a:cubicBezTo>
                  <a:cubicBezTo>
                    <a:pt x="539750" y="435530"/>
                    <a:pt x="535940" y="433416"/>
                    <a:pt x="534670" y="431301"/>
                  </a:cubicBezTo>
                  <a:cubicBezTo>
                    <a:pt x="533400" y="430244"/>
                    <a:pt x="530860" y="427073"/>
                    <a:pt x="529590" y="427073"/>
                  </a:cubicBezTo>
                  <a:cubicBezTo>
                    <a:pt x="529590" y="426016"/>
                    <a:pt x="528320" y="422844"/>
                    <a:pt x="527050" y="420730"/>
                  </a:cubicBezTo>
                  <a:cubicBezTo>
                    <a:pt x="525780" y="419673"/>
                    <a:pt x="524510" y="415445"/>
                    <a:pt x="524510" y="415445"/>
                  </a:cubicBezTo>
                  <a:cubicBezTo>
                    <a:pt x="524510" y="415445"/>
                    <a:pt x="523240" y="411216"/>
                    <a:pt x="523240" y="409102"/>
                  </a:cubicBezTo>
                  <a:cubicBezTo>
                    <a:pt x="521970" y="408045"/>
                    <a:pt x="521970" y="403816"/>
                    <a:pt x="521970" y="403816"/>
                  </a:cubicBezTo>
                  <a:cubicBezTo>
                    <a:pt x="521970" y="403816"/>
                    <a:pt x="521970" y="399588"/>
                    <a:pt x="521970" y="397474"/>
                  </a:cubicBezTo>
                  <a:cubicBezTo>
                    <a:pt x="521970" y="395360"/>
                    <a:pt x="521970" y="391131"/>
                    <a:pt x="521970" y="391131"/>
                  </a:cubicBezTo>
                  <a:cubicBezTo>
                    <a:pt x="521970" y="391131"/>
                    <a:pt x="523240" y="387960"/>
                    <a:pt x="524510" y="385846"/>
                  </a:cubicBezTo>
                  <a:cubicBezTo>
                    <a:pt x="525780" y="383731"/>
                    <a:pt x="527050" y="379503"/>
                    <a:pt x="527050" y="379503"/>
                  </a:cubicBezTo>
                  <a:cubicBezTo>
                    <a:pt x="527050" y="379503"/>
                    <a:pt x="529590" y="376332"/>
                    <a:pt x="530860" y="374217"/>
                  </a:cubicBezTo>
                  <a:cubicBezTo>
                    <a:pt x="532130" y="373160"/>
                    <a:pt x="533400" y="369989"/>
                    <a:pt x="534670" y="369989"/>
                  </a:cubicBezTo>
                  <a:cubicBezTo>
                    <a:pt x="534670" y="369989"/>
                    <a:pt x="534670" y="369989"/>
                    <a:pt x="534670" y="368932"/>
                  </a:cubicBezTo>
                  <a:cubicBezTo>
                    <a:pt x="534670" y="368932"/>
                    <a:pt x="537210" y="366818"/>
                    <a:pt x="539750" y="364703"/>
                  </a:cubicBezTo>
                  <a:cubicBezTo>
                    <a:pt x="541020" y="363646"/>
                    <a:pt x="544830" y="360475"/>
                    <a:pt x="544830" y="360475"/>
                  </a:cubicBezTo>
                  <a:cubicBezTo>
                    <a:pt x="544830" y="360475"/>
                    <a:pt x="548640" y="358361"/>
                    <a:pt x="549910" y="357304"/>
                  </a:cubicBezTo>
                  <a:cubicBezTo>
                    <a:pt x="552450" y="356246"/>
                    <a:pt x="556260" y="354132"/>
                    <a:pt x="556260" y="354132"/>
                  </a:cubicBezTo>
                  <a:cubicBezTo>
                    <a:pt x="556260" y="354132"/>
                    <a:pt x="561340" y="353075"/>
                    <a:pt x="563880" y="353075"/>
                  </a:cubicBezTo>
                  <a:cubicBezTo>
                    <a:pt x="566420" y="352018"/>
                    <a:pt x="567690" y="352018"/>
                    <a:pt x="570230" y="350961"/>
                  </a:cubicBezTo>
                  <a:cubicBezTo>
                    <a:pt x="577850" y="348847"/>
                    <a:pt x="589280" y="346732"/>
                    <a:pt x="603250" y="344618"/>
                  </a:cubicBezTo>
                  <a:cubicBezTo>
                    <a:pt x="631190" y="339333"/>
                    <a:pt x="681990" y="331933"/>
                    <a:pt x="727710" y="325590"/>
                  </a:cubicBezTo>
                  <a:cubicBezTo>
                    <a:pt x="786130" y="318190"/>
                    <a:pt x="900430" y="303391"/>
                    <a:pt x="924560" y="300220"/>
                  </a:cubicBezTo>
                  <a:cubicBezTo>
                    <a:pt x="930910" y="299162"/>
                    <a:pt x="935990" y="299162"/>
                    <a:pt x="935990" y="299162"/>
                  </a:cubicBezTo>
                  <a:cubicBezTo>
                    <a:pt x="935990" y="298105"/>
                    <a:pt x="932180" y="298105"/>
                    <a:pt x="932180" y="298105"/>
                  </a:cubicBezTo>
                  <a:cubicBezTo>
                    <a:pt x="932180" y="298105"/>
                    <a:pt x="928370" y="297048"/>
                    <a:pt x="925830" y="295991"/>
                  </a:cubicBezTo>
                  <a:cubicBezTo>
                    <a:pt x="923290" y="295991"/>
                    <a:pt x="919480" y="293877"/>
                    <a:pt x="918210" y="293877"/>
                  </a:cubicBezTo>
                  <a:cubicBezTo>
                    <a:pt x="918210" y="293877"/>
                    <a:pt x="914400" y="291763"/>
                    <a:pt x="913130" y="290706"/>
                  </a:cubicBezTo>
                  <a:cubicBezTo>
                    <a:pt x="910590" y="289648"/>
                    <a:pt x="906780" y="287534"/>
                    <a:pt x="906780" y="287534"/>
                  </a:cubicBezTo>
                  <a:cubicBezTo>
                    <a:pt x="906780" y="287534"/>
                    <a:pt x="902970" y="284363"/>
                    <a:pt x="901700" y="283306"/>
                  </a:cubicBezTo>
                  <a:cubicBezTo>
                    <a:pt x="900430" y="281192"/>
                    <a:pt x="896620" y="278020"/>
                    <a:pt x="896620" y="278020"/>
                  </a:cubicBezTo>
                  <a:cubicBezTo>
                    <a:pt x="896620" y="278020"/>
                    <a:pt x="894080" y="274849"/>
                    <a:pt x="892810" y="272735"/>
                  </a:cubicBezTo>
                  <a:cubicBezTo>
                    <a:pt x="891540" y="270620"/>
                    <a:pt x="890270" y="267449"/>
                    <a:pt x="890270" y="267449"/>
                  </a:cubicBezTo>
                  <a:cubicBezTo>
                    <a:pt x="890270" y="267449"/>
                    <a:pt x="889000" y="263221"/>
                    <a:pt x="887730" y="261106"/>
                  </a:cubicBezTo>
                  <a:cubicBezTo>
                    <a:pt x="887730" y="260049"/>
                    <a:pt x="886460" y="255821"/>
                    <a:pt x="886460" y="255821"/>
                  </a:cubicBezTo>
                  <a:cubicBezTo>
                    <a:pt x="886460" y="255821"/>
                    <a:pt x="886460" y="251592"/>
                    <a:pt x="886460" y="249478"/>
                  </a:cubicBezTo>
                  <a:cubicBezTo>
                    <a:pt x="886460" y="247364"/>
                    <a:pt x="886460" y="243136"/>
                    <a:pt x="886460" y="243136"/>
                  </a:cubicBezTo>
                  <a:cubicBezTo>
                    <a:pt x="886460" y="243136"/>
                    <a:pt x="887730" y="238907"/>
                    <a:pt x="887730" y="237850"/>
                  </a:cubicBezTo>
                  <a:cubicBezTo>
                    <a:pt x="887730" y="235736"/>
                    <a:pt x="889000" y="231507"/>
                    <a:pt x="889000" y="231507"/>
                  </a:cubicBezTo>
                  <a:cubicBezTo>
                    <a:pt x="889000" y="231507"/>
                    <a:pt x="891540" y="228336"/>
                    <a:pt x="892810" y="226222"/>
                  </a:cubicBezTo>
                  <a:cubicBezTo>
                    <a:pt x="894080" y="224108"/>
                    <a:pt x="896620" y="220936"/>
                    <a:pt x="896620" y="220936"/>
                  </a:cubicBezTo>
                  <a:cubicBezTo>
                    <a:pt x="896620" y="220936"/>
                    <a:pt x="899160" y="217765"/>
                    <a:pt x="900430" y="215651"/>
                  </a:cubicBezTo>
                  <a:cubicBezTo>
                    <a:pt x="902970" y="214594"/>
                    <a:pt x="905510" y="211422"/>
                    <a:pt x="905510" y="211422"/>
                  </a:cubicBezTo>
                  <a:cubicBezTo>
                    <a:pt x="905510" y="211422"/>
                    <a:pt x="909320" y="209308"/>
                    <a:pt x="911860" y="208251"/>
                  </a:cubicBezTo>
                  <a:cubicBezTo>
                    <a:pt x="913130" y="207194"/>
                    <a:pt x="918210" y="204023"/>
                    <a:pt x="918210" y="204023"/>
                  </a:cubicBezTo>
                  <a:cubicBezTo>
                    <a:pt x="918210" y="204023"/>
                    <a:pt x="922020" y="202965"/>
                    <a:pt x="924560" y="201908"/>
                  </a:cubicBezTo>
                  <a:cubicBezTo>
                    <a:pt x="927100" y="200851"/>
                    <a:pt x="930910" y="199794"/>
                    <a:pt x="930910" y="199794"/>
                  </a:cubicBezTo>
                  <a:cubicBezTo>
                    <a:pt x="930910" y="199794"/>
                    <a:pt x="935990" y="199794"/>
                    <a:pt x="938530" y="198737"/>
                  </a:cubicBezTo>
                  <a:cubicBezTo>
                    <a:pt x="941070" y="198737"/>
                    <a:pt x="946150" y="198737"/>
                    <a:pt x="946150" y="198737"/>
                  </a:cubicBezTo>
                  <a:cubicBezTo>
                    <a:pt x="946150" y="198737"/>
                    <a:pt x="1057910" y="199794"/>
                    <a:pt x="1102360" y="199794"/>
                  </a:cubicBezTo>
                  <a:cubicBezTo>
                    <a:pt x="1135380" y="199794"/>
                    <a:pt x="1154430" y="199794"/>
                    <a:pt x="1188720" y="198737"/>
                  </a:cubicBezTo>
                  <a:cubicBezTo>
                    <a:pt x="1242060" y="197680"/>
                    <a:pt x="1322070" y="196623"/>
                    <a:pt x="1393190" y="194509"/>
                  </a:cubicBezTo>
                  <a:cubicBezTo>
                    <a:pt x="1473200" y="193451"/>
                    <a:pt x="1644650" y="191337"/>
                    <a:pt x="1644650" y="189223"/>
                  </a:cubicBezTo>
                  <a:cubicBezTo>
                    <a:pt x="1644650" y="186052"/>
                    <a:pt x="1529080" y="183937"/>
                    <a:pt x="1452880" y="178652"/>
                  </a:cubicBezTo>
                  <a:cubicBezTo>
                    <a:pt x="1339850" y="170195"/>
                    <a:pt x="1029970" y="137425"/>
                    <a:pt x="1028700" y="137425"/>
                  </a:cubicBezTo>
                  <a:cubicBezTo>
                    <a:pt x="1028700" y="137425"/>
                    <a:pt x="1023620" y="136367"/>
                    <a:pt x="1021080" y="136367"/>
                  </a:cubicBezTo>
                  <a:cubicBezTo>
                    <a:pt x="1018540" y="136367"/>
                    <a:pt x="1013460" y="136367"/>
                    <a:pt x="1013460" y="136367"/>
                  </a:cubicBezTo>
                  <a:cubicBezTo>
                    <a:pt x="1013460" y="136367"/>
                    <a:pt x="1008380" y="135310"/>
                    <a:pt x="1005840" y="135310"/>
                  </a:cubicBezTo>
                  <a:cubicBezTo>
                    <a:pt x="1004570" y="134253"/>
                    <a:pt x="999490" y="133196"/>
                    <a:pt x="999490" y="133196"/>
                  </a:cubicBezTo>
                  <a:cubicBezTo>
                    <a:pt x="999490" y="133196"/>
                    <a:pt x="994410" y="131082"/>
                    <a:pt x="991870" y="130025"/>
                  </a:cubicBezTo>
                  <a:cubicBezTo>
                    <a:pt x="990600" y="128968"/>
                    <a:pt x="985520" y="126853"/>
                    <a:pt x="985520" y="126853"/>
                  </a:cubicBezTo>
                  <a:cubicBezTo>
                    <a:pt x="985520" y="126853"/>
                    <a:pt x="981710" y="124739"/>
                    <a:pt x="980440" y="122625"/>
                  </a:cubicBezTo>
                  <a:cubicBezTo>
                    <a:pt x="977900" y="121568"/>
                    <a:pt x="974090" y="118397"/>
                    <a:pt x="974090" y="118397"/>
                  </a:cubicBezTo>
                  <a:cubicBezTo>
                    <a:pt x="974090" y="118397"/>
                    <a:pt x="971550" y="115225"/>
                    <a:pt x="970280" y="113111"/>
                  </a:cubicBezTo>
                  <a:cubicBezTo>
                    <a:pt x="969010" y="110997"/>
                    <a:pt x="966470" y="107825"/>
                    <a:pt x="966470" y="107825"/>
                  </a:cubicBezTo>
                  <a:cubicBezTo>
                    <a:pt x="966470" y="107825"/>
                    <a:pt x="963930" y="103597"/>
                    <a:pt x="963930" y="101483"/>
                  </a:cubicBezTo>
                  <a:cubicBezTo>
                    <a:pt x="962660" y="100426"/>
                    <a:pt x="961390" y="96197"/>
                    <a:pt x="961390" y="96197"/>
                  </a:cubicBezTo>
                  <a:cubicBezTo>
                    <a:pt x="961390" y="96197"/>
                    <a:pt x="960120" y="91969"/>
                    <a:pt x="960120" y="89855"/>
                  </a:cubicBezTo>
                  <a:cubicBezTo>
                    <a:pt x="960120" y="87740"/>
                    <a:pt x="958850" y="83512"/>
                    <a:pt x="958850" y="83512"/>
                  </a:cubicBezTo>
                  <a:cubicBezTo>
                    <a:pt x="958850" y="83512"/>
                    <a:pt x="960120" y="79283"/>
                    <a:pt x="960120" y="77169"/>
                  </a:cubicBezTo>
                  <a:cubicBezTo>
                    <a:pt x="961390" y="75055"/>
                    <a:pt x="961390" y="70827"/>
                    <a:pt x="961390" y="70827"/>
                  </a:cubicBezTo>
                  <a:cubicBezTo>
                    <a:pt x="961390" y="70827"/>
                    <a:pt x="963930" y="66598"/>
                    <a:pt x="963930" y="64484"/>
                  </a:cubicBezTo>
                  <a:cubicBezTo>
                    <a:pt x="965200" y="63427"/>
                    <a:pt x="967740" y="59198"/>
                    <a:pt x="967740" y="59198"/>
                  </a:cubicBezTo>
                  <a:cubicBezTo>
                    <a:pt x="967740" y="59198"/>
                    <a:pt x="970280" y="56027"/>
                    <a:pt x="971550" y="53913"/>
                  </a:cubicBezTo>
                  <a:cubicBezTo>
                    <a:pt x="972820" y="51799"/>
                    <a:pt x="976630" y="48627"/>
                    <a:pt x="976630" y="48627"/>
                  </a:cubicBezTo>
                  <a:cubicBezTo>
                    <a:pt x="976630" y="48627"/>
                    <a:pt x="980440" y="45456"/>
                    <a:pt x="981710" y="44399"/>
                  </a:cubicBezTo>
                  <a:cubicBezTo>
                    <a:pt x="984250" y="43342"/>
                    <a:pt x="988060" y="40170"/>
                    <a:pt x="988060" y="40170"/>
                  </a:cubicBezTo>
                  <a:cubicBezTo>
                    <a:pt x="988060" y="40170"/>
                    <a:pt x="991870" y="38056"/>
                    <a:pt x="994410" y="38056"/>
                  </a:cubicBezTo>
                  <a:cubicBezTo>
                    <a:pt x="996950" y="36999"/>
                    <a:pt x="1002030" y="34885"/>
                    <a:pt x="1002030" y="34885"/>
                  </a:cubicBezTo>
                  <a:cubicBezTo>
                    <a:pt x="1002030" y="34885"/>
                    <a:pt x="1007110" y="33828"/>
                    <a:pt x="1009650" y="33828"/>
                  </a:cubicBezTo>
                  <a:cubicBezTo>
                    <a:pt x="1010920" y="32771"/>
                    <a:pt x="1012190" y="32771"/>
                    <a:pt x="1016000" y="31713"/>
                  </a:cubicBezTo>
                  <a:cubicBezTo>
                    <a:pt x="1028700" y="29599"/>
                    <a:pt x="1070610" y="23257"/>
                    <a:pt x="1101090" y="20085"/>
                  </a:cubicBezTo>
                  <a:cubicBezTo>
                    <a:pt x="1136650" y="15857"/>
                    <a:pt x="1178560" y="11628"/>
                    <a:pt x="1220470" y="9514"/>
                  </a:cubicBezTo>
                  <a:cubicBezTo>
                    <a:pt x="1264920" y="6343"/>
                    <a:pt x="1309370" y="3171"/>
                    <a:pt x="1360170" y="2114"/>
                  </a:cubicBezTo>
                  <a:cubicBezTo>
                    <a:pt x="1422400" y="0"/>
                    <a:pt x="1489710" y="2114"/>
                    <a:pt x="1564640" y="2114"/>
                  </a:cubicBezTo>
                  <a:cubicBezTo>
                    <a:pt x="1658620" y="2114"/>
                    <a:pt x="1761490" y="2114"/>
                    <a:pt x="1882140" y="2114"/>
                  </a:cubicBezTo>
                  <a:cubicBezTo>
                    <a:pt x="2042160" y="2114"/>
                    <a:pt x="2265680" y="2114"/>
                    <a:pt x="2443480" y="3171"/>
                  </a:cubicBezTo>
                  <a:cubicBezTo>
                    <a:pt x="2603500" y="3171"/>
                    <a:pt x="2754630" y="4229"/>
                    <a:pt x="2903220" y="5286"/>
                  </a:cubicBezTo>
                  <a:cubicBezTo>
                    <a:pt x="3044190" y="6343"/>
                    <a:pt x="3164840" y="7400"/>
                    <a:pt x="3313430" y="9514"/>
                  </a:cubicBezTo>
                  <a:cubicBezTo>
                    <a:pt x="3493770" y="11628"/>
                    <a:pt x="3709670" y="16914"/>
                    <a:pt x="3906520" y="20085"/>
                  </a:cubicBezTo>
                  <a:cubicBezTo>
                    <a:pt x="4100830" y="22199"/>
                    <a:pt x="4301490" y="22199"/>
                    <a:pt x="4489450" y="25371"/>
                  </a:cubicBezTo>
                  <a:cubicBezTo>
                    <a:pt x="4665980" y="28542"/>
                    <a:pt x="4815840" y="32771"/>
                    <a:pt x="5001260" y="39113"/>
                  </a:cubicBezTo>
                  <a:cubicBezTo>
                    <a:pt x="5219700" y="46513"/>
                    <a:pt x="5495290" y="59198"/>
                    <a:pt x="5715000" y="69769"/>
                  </a:cubicBezTo>
                  <a:cubicBezTo>
                    <a:pt x="5902960" y="79283"/>
                    <a:pt x="6162040" y="93026"/>
                    <a:pt x="6238240" y="96197"/>
                  </a:cubicBezTo>
                  <a:cubicBezTo>
                    <a:pt x="6259830" y="97254"/>
                    <a:pt x="6261100" y="96197"/>
                    <a:pt x="6280150" y="97254"/>
                  </a:cubicBezTo>
                  <a:cubicBezTo>
                    <a:pt x="6319520" y="97254"/>
                    <a:pt x="6413500" y="99369"/>
                    <a:pt x="6464300" y="99369"/>
                  </a:cubicBezTo>
                  <a:cubicBezTo>
                    <a:pt x="6498590" y="99369"/>
                    <a:pt x="6551930" y="98311"/>
                    <a:pt x="6551930" y="98311"/>
                  </a:cubicBezTo>
                  <a:cubicBezTo>
                    <a:pt x="6551930" y="98311"/>
                    <a:pt x="6557010" y="99369"/>
                    <a:pt x="6559550" y="99369"/>
                  </a:cubicBezTo>
                  <a:cubicBezTo>
                    <a:pt x="6560820" y="99369"/>
                    <a:pt x="6565900" y="100426"/>
                    <a:pt x="6565900" y="100426"/>
                  </a:cubicBezTo>
                  <a:cubicBezTo>
                    <a:pt x="6565900" y="100426"/>
                    <a:pt x="6570980" y="101483"/>
                    <a:pt x="6572250" y="102540"/>
                  </a:cubicBezTo>
                  <a:cubicBezTo>
                    <a:pt x="6574790" y="103597"/>
                    <a:pt x="6579870" y="104654"/>
                    <a:pt x="6579870" y="104654"/>
                  </a:cubicBezTo>
                  <a:cubicBezTo>
                    <a:pt x="6579870" y="104654"/>
                    <a:pt x="6583680" y="106768"/>
                    <a:pt x="6584950" y="107825"/>
                  </a:cubicBezTo>
                  <a:cubicBezTo>
                    <a:pt x="6587490" y="109940"/>
                    <a:pt x="6591300" y="112054"/>
                    <a:pt x="6591300" y="112054"/>
                  </a:cubicBezTo>
                  <a:cubicBezTo>
                    <a:pt x="6591300" y="112054"/>
                    <a:pt x="6593840" y="115225"/>
                    <a:pt x="6596380" y="116282"/>
                  </a:cubicBezTo>
                  <a:cubicBezTo>
                    <a:pt x="6597650" y="117339"/>
                    <a:pt x="6600190" y="120511"/>
                    <a:pt x="6600190" y="120511"/>
                  </a:cubicBezTo>
                  <a:cubicBezTo>
                    <a:pt x="6600190" y="120511"/>
                    <a:pt x="6600190" y="122625"/>
                    <a:pt x="6602730" y="123682"/>
                  </a:cubicBezTo>
                  <a:cubicBezTo>
                    <a:pt x="6619240" y="133196"/>
                    <a:pt x="6911340" y="152224"/>
                    <a:pt x="7058660" y="169138"/>
                  </a:cubicBezTo>
                  <a:cubicBezTo>
                    <a:pt x="7197090" y="184995"/>
                    <a:pt x="7325360" y="201908"/>
                    <a:pt x="7459980" y="223051"/>
                  </a:cubicBezTo>
                  <a:cubicBezTo>
                    <a:pt x="7597140" y="243136"/>
                    <a:pt x="7790180" y="272735"/>
                    <a:pt x="7872730" y="291763"/>
                  </a:cubicBezTo>
                  <a:cubicBezTo>
                    <a:pt x="7909560" y="299162"/>
                    <a:pt x="7951470" y="313962"/>
                    <a:pt x="7951470" y="313962"/>
                  </a:cubicBezTo>
                  <a:cubicBezTo>
                    <a:pt x="7951470" y="313962"/>
                    <a:pt x="7956550" y="315019"/>
                    <a:pt x="7959090" y="315019"/>
                  </a:cubicBezTo>
                  <a:cubicBezTo>
                    <a:pt x="7961630" y="315019"/>
                    <a:pt x="7966710" y="315019"/>
                    <a:pt x="7966710" y="315019"/>
                  </a:cubicBezTo>
                  <a:cubicBezTo>
                    <a:pt x="7966710" y="315019"/>
                    <a:pt x="7970520" y="317133"/>
                    <a:pt x="7973060" y="317133"/>
                  </a:cubicBezTo>
                  <a:cubicBezTo>
                    <a:pt x="7975600" y="318190"/>
                    <a:pt x="7980680" y="319248"/>
                    <a:pt x="7980680" y="319248"/>
                  </a:cubicBezTo>
                  <a:cubicBezTo>
                    <a:pt x="7980680" y="319248"/>
                    <a:pt x="7984490" y="321362"/>
                    <a:pt x="7985760" y="322419"/>
                  </a:cubicBezTo>
                  <a:cubicBezTo>
                    <a:pt x="7988300" y="323476"/>
                    <a:pt x="7992110" y="325590"/>
                    <a:pt x="7992110" y="325590"/>
                  </a:cubicBezTo>
                  <a:cubicBezTo>
                    <a:pt x="7992110" y="325590"/>
                    <a:pt x="7995920" y="328762"/>
                    <a:pt x="7997190" y="330876"/>
                  </a:cubicBezTo>
                  <a:cubicBezTo>
                    <a:pt x="7998460" y="331933"/>
                    <a:pt x="8002270" y="335104"/>
                    <a:pt x="8002270" y="335104"/>
                  </a:cubicBezTo>
                  <a:cubicBezTo>
                    <a:pt x="8002270" y="335104"/>
                    <a:pt x="8004810" y="338276"/>
                    <a:pt x="8006080" y="340390"/>
                  </a:cubicBezTo>
                  <a:cubicBezTo>
                    <a:pt x="8007350" y="341447"/>
                    <a:pt x="8009890" y="345675"/>
                    <a:pt x="8009890" y="345675"/>
                  </a:cubicBezTo>
                  <a:cubicBezTo>
                    <a:pt x="8009890" y="345675"/>
                    <a:pt x="8011160" y="348847"/>
                    <a:pt x="8011160" y="350961"/>
                  </a:cubicBezTo>
                  <a:cubicBezTo>
                    <a:pt x="8012430" y="353075"/>
                    <a:pt x="8013700" y="357304"/>
                    <a:pt x="8013700" y="357304"/>
                  </a:cubicBezTo>
                  <a:cubicBezTo>
                    <a:pt x="8013700" y="357304"/>
                    <a:pt x="8013700" y="361532"/>
                    <a:pt x="8013700" y="363646"/>
                  </a:cubicBezTo>
                  <a:cubicBezTo>
                    <a:pt x="8013700" y="364703"/>
                    <a:pt x="8013700" y="368932"/>
                    <a:pt x="8013700" y="368932"/>
                  </a:cubicBezTo>
                  <a:cubicBezTo>
                    <a:pt x="8013700" y="368932"/>
                    <a:pt x="8012430" y="371046"/>
                    <a:pt x="8012430" y="372103"/>
                  </a:cubicBezTo>
                  <a:cubicBezTo>
                    <a:pt x="8016240" y="376332"/>
                    <a:pt x="8046720" y="376332"/>
                    <a:pt x="8073390" y="378446"/>
                  </a:cubicBezTo>
                  <a:cubicBezTo>
                    <a:pt x="8122920" y="383731"/>
                    <a:pt x="8227060" y="395360"/>
                    <a:pt x="8285480" y="399588"/>
                  </a:cubicBezTo>
                  <a:cubicBezTo>
                    <a:pt x="8327390" y="403816"/>
                    <a:pt x="8360410" y="403816"/>
                    <a:pt x="8394700" y="406988"/>
                  </a:cubicBezTo>
                  <a:cubicBezTo>
                    <a:pt x="8422640" y="410159"/>
                    <a:pt x="8462010" y="416502"/>
                    <a:pt x="8473440" y="417559"/>
                  </a:cubicBezTo>
                  <a:cubicBezTo>
                    <a:pt x="8477250" y="418616"/>
                    <a:pt x="8478520" y="418616"/>
                    <a:pt x="8481060" y="419673"/>
                  </a:cubicBezTo>
                  <a:cubicBezTo>
                    <a:pt x="8483600" y="419673"/>
                    <a:pt x="8488680" y="420730"/>
                    <a:pt x="8488680" y="420730"/>
                  </a:cubicBezTo>
                  <a:cubicBezTo>
                    <a:pt x="8488680" y="420730"/>
                    <a:pt x="8493760" y="422844"/>
                    <a:pt x="8496300" y="422844"/>
                  </a:cubicBezTo>
                  <a:cubicBezTo>
                    <a:pt x="8497570" y="423902"/>
                    <a:pt x="8502650" y="426016"/>
                    <a:pt x="8502650" y="426016"/>
                  </a:cubicBezTo>
                  <a:cubicBezTo>
                    <a:pt x="8502650" y="426016"/>
                    <a:pt x="8506460" y="429187"/>
                    <a:pt x="8509000" y="430244"/>
                  </a:cubicBezTo>
                  <a:cubicBezTo>
                    <a:pt x="8510270" y="431301"/>
                    <a:pt x="8514080" y="434473"/>
                    <a:pt x="8514080" y="434473"/>
                  </a:cubicBezTo>
                  <a:cubicBezTo>
                    <a:pt x="8514080" y="434473"/>
                    <a:pt x="8517890" y="437644"/>
                    <a:pt x="8519160" y="438701"/>
                  </a:cubicBezTo>
                  <a:cubicBezTo>
                    <a:pt x="8520430" y="440815"/>
                    <a:pt x="8522970" y="443987"/>
                    <a:pt x="8522970" y="443987"/>
                  </a:cubicBezTo>
                  <a:cubicBezTo>
                    <a:pt x="8524240" y="443987"/>
                    <a:pt x="8525510" y="448215"/>
                    <a:pt x="8526780" y="450329"/>
                  </a:cubicBezTo>
                  <a:cubicBezTo>
                    <a:pt x="8528050" y="452443"/>
                    <a:pt x="8529320" y="455615"/>
                    <a:pt x="8529320" y="455615"/>
                  </a:cubicBezTo>
                  <a:cubicBezTo>
                    <a:pt x="8529320" y="455615"/>
                    <a:pt x="8530590" y="459843"/>
                    <a:pt x="8530590" y="461958"/>
                  </a:cubicBezTo>
                  <a:cubicBezTo>
                    <a:pt x="8530590" y="464072"/>
                    <a:pt x="8531860" y="468300"/>
                    <a:pt x="8531860" y="468300"/>
                  </a:cubicBezTo>
                  <a:cubicBezTo>
                    <a:pt x="8531860" y="468300"/>
                    <a:pt x="8531860" y="472529"/>
                    <a:pt x="8531860" y="474643"/>
                  </a:cubicBezTo>
                  <a:cubicBezTo>
                    <a:pt x="8530590" y="476757"/>
                    <a:pt x="8530590" y="480985"/>
                    <a:pt x="8530590" y="480985"/>
                  </a:cubicBezTo>
                  <a:cubicBezTo>
                    <a:pt x="8530590" y="480985"/>
                    <a:pt x="8529320" y="485214"/>
                    <a:pt x="8528050" y="487328"/>
                  </a:cubicBezTo>
                  <a:cubicBezTo>
                    <a:pt x="8528050" y="489442"/>
                    <a:pt x="8525510" y="492614"/>
                    <a:pt x="8525510" y="492614"/>
                  </a:cubicBezTo>
                  <a:cubicBezTo>
                    <a:pt x="8525510" y="493671"/>
                    <a:pt x="8522970" y="496842"/>
                    <a:pt x="8521700" y="498956"/>
                  </a:cubicBezTo>
                  <a:cubicBezTo>
                    <a:pt x="8520430" y="500014"/>
                    <a:pt x="8517890" y="504242"/>
                    <a:pt x="8517890" y="504242"/>
                  </a:cubicBezTo>
                  <a:cubicBezTo>
                    <a:pt x="8517890" y="504242"/>
                    <a:pt x="8514080" y="506356"/>
                    <a:pt x="8512810" y="508470"/>
                  </a:cubicBezTo>
                  <a:cubicBezTo>
                    <a:pt x="8510270" y="509528"/>
                    <a:pt x="8506460" y="512699"/>
                    <a:pt x="8506460" y="512699"/>
                  </a:cubicBezTo>
                  <a:cubicBezTo>
                    <a:pt x="8506460" y="512699"/>
                    <a:pt x="8502650" y="514813"/>
                    <a:pt x="8500110" y="515870"/>
                  </a:cubicBezTo>
                  <a:cubicBezTo>
                    <a:pt x="8497570" y="516927"/>
                    <a:pt x="8493760" y="519042"/>
                    <a:pt x="8493760" y="519042"/>
                  </a:cubicBezTo>
                  <a:cubicBezTo>
                    <a:pt x="8493760" y="519042"/>
                    <a:pt x="8488680" y="520099"/>
                    <a:pt x="8486140" y="521156"/>
                  </a:cubicBezTo>
                  <a:cubicBezTo>
                    <a:pt x="8483600" y="521156"/>
                    <a:pt x="8478520" y="522213"/>
                    <a:pt x="8478520" y="522213"/>
                  </a:cubicBezTo>
                  <a:cubicBezTo>
                    <a:pt x="8478520" y="522213"/>
                    <a:pt x="8473440" y="522213"/>
                    <a:pt x="8470900" y="522213"/>
                  </a:cubicBezTo>
                  <a:cubicBezTo>
                    <a:pt x="8468360" y="523270"/>
                    <a:pt x="8463280" y="523270"/>
                    <a:pt x="8463280" y="523270"/>
                  </a:cubicBezTo>
                  <a:cubicBezTo>
                    <a:pt x="8463280" y="523270"/>
                    <a:pt x="8202930" y="538070"/>
                    <a:pt x="8152130" y="539127"/>
                  </a:cubicBezTo>
                  <a:cubicBezTo>
                    <a:pt x="8135620" y="540184"/>
                    <a:pt x="8119110" y="539127"/>
                    <a:pt x="8119110" y="539127"/>
                  </a:cubicBezTo>
                  <a:cubicBezTo>
                    <a:pt x="8119110" y="540184"/>
                    <a:pt x="8140700" y="540184"/>
                    <a:pt x="8157210" y="540184"/>
                  </a:cubicBezTo>
                  <a:cubicBezTo>
                    <a:pt x="8185150" y="541241"/>
                    <a:pt x="8241030" y="541241"/>
                    <a:pt x="8277860" y="541241"/>
                  </a:cubicBezTo>
                  <a:cubicBezTo>
                    <a:pt x="8307070" y="541241"/>
                    <a:pt x="8337550" y="541241"/>
                    <a:pt x="8359140" y="540184"/>
                  </a:cubicBezTo>
                  <a:cubicBezTo>
                    <a:pt x="8373110" y="540184"/>
                    <a:pt x="8393430" y="539127"/>
                    <a:pt x="8393430" y="539127"/>
                  </a:cubicBezTo>
                  <a:cubicBezTo>
                    <a:pt x="8393430" y="539127"/>
                    <a:pt x="8398510" y="540184"/>
                    <a:pt x="8401050" y="540184"/>
                  </a:cubicBezTo>
                  <a:cubicBezTo>
                    <a:pt x="8403590" y="540184"/>
                    <a:pt x="8408670" y="541241"/>
                    <a:pt x="8408670" y="541241"/>
                  </a:cubicBezTo>
                  <a:cubicBezTo>
                    <a:pt x="8408670" y="541241"/>
                    <a:pt x="8412480" y="542298"/>
                    <a:pt x="8415020" y="543355"/>
                  </a:cubicBezTo>
                  <a:cubicBezTo>
                    <a:pt x="8417560" y="544412"/>
                    <a:pt x="8422640" y="545469"/>
                    <a:pt x="8422640" y="545469"/>
                  </a:cubicBezTo>
                  <a:cubicBezTo>
                    <a:pt x="8422640" y="545469"/>
                    <a:pt x="8426450" y="548641"/>
                    <a:pt x="8428990" y="549698"/>
                  </a:cubicBezTo>
                  <a:cubicBezTo>
                    <a:pt x="8430260" y="550755"/>
                    <a:pt x="8434070" y="552869"/>
                    <a:pt x="8435340" y="552869"/>
                  </a:cubicBezTo>
                  <a:cubicBezTo>
                    <a:pt x="8435340" y="552869"/>
                    <a:pt x="8437880" y="556040"/>
                    <a:pt x="8439150" y="558155"/>
                  </a:cubicBezTo>
                  <a:cubicBezTo>
                    <a:pt x="8441690" y="559212"/>
                    <a:pt x="8444230" y="562383"/>
                    <a:pt x="8444230" y="562383"/>
                  </a:cubicBezTo>
                  <a:cubicBezTo>
                    <a:pt x="8444230" y="562383"/>
                    <a:pt x="8446770" y="566611"/>
                    <a:pt x="8448040" y="568726"/>
                  </a:cubicBezTo>
                  <a:cubicBezTo>
                    <a:pt x="8449310" y="569783"/>
                    <a:pt x="8451850" y="574011"/>
                    <a:pt x="8451850" y="574011"/>
                  </a:cubicBezTo>
                  <a:cubicBezTo>
                    <a:pt x="8451850" y="574011"/>
                    <a:pt x="8453120" y="578240"/>
                    <a:pt x="8453120" y="580354"/>
                  </a:cubicBezTo>
                  <a:cubicBezTo>
                    <a:pt x="8453120" y="582468"/>
                    <a:pt x="8454390" y="585639"/>
                    <a:pt x="8454390" y="586697"/>
                  </a:cubicBezTo>
                  <a:cubicBezTo>
                    <a:pt x="8454390" y="586697"/>
                    <a:pt x="8454390" y="590925"/>
                    <a:pt x="8454390" y="591982"/>
                  </a:cubicBezTo>
                  <a:cubicBezTo>
                    <a:pt x="8454390" y="594096"/>
                    <a:pt x="8454390" y="598325"/>
                    <a:pt x="8454390" y="598325"/>
                  </a:cubicBezTo>
                  <a:cubicBezTo>
                    <a:pt x="8455660" y="598325"/>
                    <a:pt x="8462010" y="599382"/>
                    <a:pt x="8462010" y="599382"/>
                  </a:cubicBezTo>
                  <a:cubicBezTo>
                    <a:pt x="8462010" y="599382"/>
                    <a:pt x="8467090" y="600439"/>
                    <a:pt x="8469630" y="601496"/>
                  </a:cubicBezTo>
                  <a:cubicBezTo>
                    <a:pt x="8470900" y="602553"/>
                    <a:pt x="8475980" y="603610"/>
                    <a:pt x="8475980" y="603610"/>
                  </a:cubicBezTo>
                  <a:cubicBezTo>
                    <a:pt x="8475980" y="603610"/>
                    <a:pt x="8479790" y="605725"/>
                    <a:pt x="8482330" y="606782"/>
                  </a:cubicBezTo>
                  <a:cubicBezTo>
                    <a:pt x="8483600" y="608896"/>
                    <a:pt x="8488680" y="611010"/>
                    <a:pt x="8488680" y="611010"/>
                  </a:cubicBezTo>
                  <a:cubicBezTo>
                    <a:pt x="8488680" y="611010"/>
                    <a:pt x="8491220" y="614181"/>
                    <a:pt x="8493760" y="615239"/>
                  </a:cubicBezTo>
                  <a:cubicBezTo>
                    <a:pt x="8495030" y="617353"/>
                    <a:pt x="8497570" y="620524"/>
                    <a:pt x="8497570" y="620524"/>
                  </a:cubicBezTo>
                  <a:cubicBezTo>
                    <a:pt x="8497570" y="620524"/>
                    <a:pt x="8500110" y="623695"/>
                    <a:pt x="8501380" y="625810"/>
                  </a:cubicBezTo>
                  <a:cubicBezTo>
                    <a:pt x="8502650" y="627924"/>
                    <a:pt x="8505190" y="631095"/>
                    <a:pt x="8505190" y="631095"/>
                  </a:cubicBezTo>
                  <a:cubicBezTo>
                    <a:pt x="8505190" y="631095"/>
                    <a:pt x="8506460" y="635324"/>
                    <a:pt x="8506460" y="637438"/>
                  </a:cubicBezTo>
                  <a:cubicBezTo>
                    <a:pt x="8507730" y="639552"/>
                    <a:pt x="8507730" y="642723"/>
                    <a:pt x="8507730" y="642723"/>
                  </a:cubicBezTo>
                  <a:cubicBezTo>
                    <a:pt x="8507730" y="643781"/>
                    <a:pt x="8507730" y="646952"/>
                    <a:pt x="8507730" y="649066"/>
                  </a:cubicBezTo>
                  <a:cubicBezTo>
                    <a:pt x="8507730" y="651180"/>
                    <a:pt x="8507730" y="655409"/>
                    <a:pt x="8507730" y="655409"/>
                  </a:cubicBezTo>
                  <a:cubicBezTo>
                    <a:pt x="8507730" y="655409"/>
                    <a:pt x="8506460" y="659637"/>
                    <a:pt x="8506460" y="661751"/>
                  </a:cubicBezTo>
                  <a:cubicBezTo>
                    <a:pt x="8505190" y="663866"/>
                    <a:pt x="8505190" y="667037"/>
                    <a:pt x="8503920" y="668094"/>
                  </a:cubicBezTo>
                  <a:cubicBezTo>
                    <a:pt x="8503920" y="668094"/>
                    <a:pt x="8502650" y="671265"/>
                    <a:pt x="8501380" y="673380"/>
                  </a:cubicBezTo>
                  <a:cubicBezTo>
                    <a:pt x="8500110" y="674437"/>
                    <a:pt x="8497570" y="678665"/>
                    <a:pt x="8497570" y="678665"/>
                  </a:cubicBezTo>
                  <a:cubicBezTo>
                    <a:pt x="8497570" y="678665"/>
                    <a:pt x="8493760" y="681837"/>
                    <a:pt x="8492490" y="682894"/>
                  </a:cubicBezTo>
                  <a:cubicBezTo>
                    <a:pt x="8491220" y="685008"/>
                    <a:pt x="8487410" y="688179"/>
                    <a:pt x="8487410" y="688179"/>
                  </a:cubicBezTo>
                  <a:cubicBezTo>
                    <a:pt x="8487410" y="688179"/>
                    <a:pt x="8483600" y="690293"/>
                    <a:pt x="8481060" y="691351"/>
                  </a:cubicBezTo>
                  <a:cubicBezTo>
                    <a:pt x="8479790" y="692408"/>
                    <a:pt x="8475980" y="694522"/>
                    <a:pt x="8474710" y="694522"/>
                  </a:cubicBezTo>
                  <a:cubicBezTo>
                    <a:pt x="8474710" y="694522"/>
                    <a:pt x="8470900" y="696636"/>
                    <a:pt x="8468360" y="696636"/>
                  </a:cubicBezTo>
                  <a:cubicBezTo>
                    <a:pt x="8465820" y="697693"/>
                    <a:pt x="8462010" y="698750"/>
                    <a:pt x="8460740" y="698750"/>
                  </a:cubicBezTo>
                  <a:cubicBezTo>
                    <a:pt x="8460740" y="698750"/>
                    <a:pt x="8456930" y="699807"/>
                    <a:pt x="8454390" y="699807"/>
                  </a:cubicBezTo>
                  <a:cubicBezTo>
                    <a:pt x="8451850" y="699807"/>
                    <a:pt x="8446770" y="700865"/>
                    <a:pt x="8446770" y="700865"/>
                  </a:cubicBezTo>
                  <a:cubicBezTo>
                    <a:pt x="8446770" y="700865"/>
                    <a:pt x="8413750" y="698750"/>
                    <a:pt x="8393430" y="698750"/>
                  </a:cubicBezTo>
                  <a:cubicBezTo>
                    <a:pt x="8364220" y="697693"/>
                    <a:pt x="8308340" y="696636"/>
                    <a:pt x="8290560" y="695579"/>
                  </a:cubicBezTo>
                  <a:cubicBezTo>
                    <a:pt x="8282940" y="695579"/>
                    <a:pt x="8276590" y="695579"/>
                    <a:pt x="8276590" y="695579"/>
                  </a:cubicBezTo>
                  <a:cubicBezTo>
                    <a:pt x="8276590" y="695579"/>
                    <a:pt x="8277860" y="696636"/>
                    <a:pt x="8277860" y="696636"/>
                  </a:cubicBezTo>
                  <a:cubicBezTo>
                    <a:pt x="8277860" y="696636"/>
                    <a:pt x="8281670" y="699807"/>
                    <a:pt x="8282940" y="700865"/>
                  </a:cubicBezTo>
                  <a:cubicBezTo>
                    <a:pt x="8284210" y="702979"/>
                    <a:pt x="8288020" y="705093"/>
                    <a:pt x="8288020" y="706150"/>
                  </a:cubicBezTo>
                  <a:cubicBezTo>
                    <a:pt x="8288020" y="706150"/>
                    <a:pt x="8290560" y="709321"/>
                    <a:pt x="8291830" y="711436"/>
                  </a:cubicBezTo>
                  <a:cubicBezTo>
                    <a:pt x="8293100" y="712493"/>
                    <a:pt x="8295640" y="716721"/>
                    <a:pt x="8295640" y="716721"/>
                  </a:cubicBezTo>
                  <a:cubicBezTo>
                    <a:pt x="8295640" y="716721"/>
                    <a:pt x="8296910" y="720950"/>
                    <a:pt x="8296910" y="722007"/>
                  </a:cubicBezTo>
                  <a:cubicBezTo>
                    <a:pt x="8298180" y="724121"/>
                    <a:pt x="8298180" y="728349"/>
                    <a:pt x="8298180" y="728349"/>
                  </a:cubicBezTo>
                  <a:cubicBezTo>
                    <a:pt x="8298180" y="728349"/>
                    <a:pt x="8298180" y="728349"/>
                    <a:pt x="8299450" y="728349"/>
                  </a:cubicBezTo>
                  <a:cubicBezTo>
                    <a:pt x="8299450" y="728349"/>
                    <a:pt x="8299450" y="732578"/>
                    <a:pt x="8299450" y="734692"/>
                  </a:cubicBezTo>
                  <a:cubicBezTo>
                    <a:pt x="8299450" y="736806"/>
                    <a:pt x="8299450" y="741035"/>
                    <a:pt x="8299450" y="741035"/>
                  </a:cubicBezTo>
                  <a:cubicBezTo>
                    <a:pt x="8299450" y="741035"/>
                    <a:pt x="8298180" y="745263"/>
                    <a:pt x="8296910" y="746320"/>
                  </a:cubicBezTo>
                  <a:cubicBezTo>
                    <a:pt x="8296910" y="748435"/>
                    <a:pt x="8295640" y="752663"/>
                    <a:pt x="8295640" y="752663"/>
                  </a:cubicBezTo>
                  <a:cubicBezTo>
                    <a:pt x="8295640" y="752663"/>
                    <a:pt x="8293100" y="756891"/>
                    <a:pt x="8291830" y="757949"/>
                  </a:cubicBezTo>
                  <a:cubicBezTo>
                    <a:pt x="8290560" y="760063"/>
                    <a:pt x="8289290" y="763234"/>
                    <a:pt x="8289290" y="764291"/>
                  </a:cubicBezTo>
                  <a:cubicBezTo>
                    <a:pt x="8289290" y="764291"/>
                    <a:pt x="8285480" y="767462"/>
                    <a:pt x="8284210" y="768520"/>
                  </a:cubicBezTo>
                  <a:cubicBezTo>
                    <a:pt x="8282940" y="769577"/>
                    <a:pt x="8279130" y="772748"/>
                    <a:pt x="8279130" y="772748"/>
                  </a:cubicBezTo>
                  <a:cubicBezTo>
                    <a:pt x="8279130" y="772748"/>
                    <a:pt x="8275320" y="775919"/>
                    <a:pt x="8272780" y="776976"/>
                  </a:cubicBezTo>
                  <a:cubicBezTo>
                    <a:pt x="8271510" y="778034"/>
                    <a:pt x="8267700" y="780148"/>
                    <a:pt x="8267700" y="780148"/>
                  </a:cubicBezTo>
                  <a:cubicBezTo>
                    <a:pt x="8266430" y="780148"/>
                    <a:pt x="8262620" y="782262"/>
                    <a:pt x="8260080" y="782262"/>
                  </a:cubicBezTo>
                  <a:cubicBezTo>
                    <a:pt x="8257540" y="783319"/>
                    <a:pt x="8253730" y="784376"/>
                    <a:pt x="8253730" y="784376"/>
                  </a:cubicBezTo>
                  <a:cubicBezTo>
                    <a:pt x="8253730" y="784376"/>
                    <a:pt x="8248650" y="785433"/>
                    <a:pt x="8246110" y="785433"/>
                  </a:cubicBezTo>
                  <a:cubicBezTo>
                    <a:pt x="8243570" y="785433"/>
                    <a:pt x="8238490" y="786490"/>
                    <a:pt x="8238490" y="786490"/>
                  </a:cubicBezTo>
                  <a:cubicBezTo>
                    <a:pt x="8238490" y="786490"/>
                    <a:pt x="8202930" y="785433"/>
                    <a:pt x="8181340" y="785433"/>
                  </a:cubicBezTo>
                  <a:cubicBezTo>
                    <a:pt x="8149590" y="784376"/>
                    <a:pt x="8110220" y="784376"/>
                    <a:pt x="8068310" y="784376"/>
                  </a:cubicBezTo>
                  <a:cubicBezTo>
                    <a:pt x="8017510" y="784376"/>
                    <a:pt x="7937500" y="786490"/>
                    <a:pt x="7895590" y="787548"/>
                  </a:cubicBezTo>
                  <a:cubicBezTo>
                    <a:pt x="7872730" y="787548"/>
                    <a:pt x="7849870" y="785433"/>
                    <a:pt x="7842250" y="788605"/>
                  </a:cubicBezTo>
                  <a:cubicBezTo>
                    <a:pt x="7839710" y="789662"/>
                    <a:pt x="7839710" y="790719"/>
                    <a:pt x="7838440" y="791776"/>
                  </a:cubicBezTo>
                  <a:cubicBezTo>
                    <a:pt x="7837170" y="793890"/>
                    <a:pt x="7833360" y="797062"/>
                    <a:pt x="7833360" y="797062"/>
                  </a:cubicBezTo>
                  <a:cubicBezTo>
                    <a:pt x="7833360" y="797062"/>
                    <a:pt x="7828280" y="799176"/>
                    <a:pt x="7827010" y="800233"/>
                  </a:cubicBezTo>
                  <a:cubicBezTo>
                    <a:pt x="7824470" y="801290"/>
                    <a:pt x="7820660" y="802347"/>
                    <a:pt x="7820660" y="803404"/>
                  </a:cubicBezTo>
                  <a:cubicBezTo>
                    <a:pt x="7823200" y="811861"/>
                    <a:pt x="8055610" y="817147"/>
                    <a:pt x="8163560" y="824547"/>
                  </a:cubicBezTo>
                  <a:cubicBezTo>
                    <a:pt x="8261350" y="830889"/>
                    <a:pt x="8357870" y="839346"/>
                    <a:pt x="8441690" y="843575"/>
                  </a:cubicBezTo>
                  <a:cubicBezTo>
                    <a:pt x="8509000" y="847803"/>
                    <a:pt x="8573770" y="850974"/>
                    <a:pt x="8625840" y="852031"/>
                  </a:cubicBezTo>
                  <a:cubicBezTo>
                    <a:pt x="8663940" y="854146"/>
                    <a:pt x="8695690" y="852031"/>
                    <a:pt x="8724900" y="854146"/>
                  </a:cubicBezTo>
                  <a:cubicBezTo>
                    <a:pt x="8747760" y="856260"/>
                    <a:pt x="8778240" y="861545"/>
                    <a:pt x="8787130" y="861545"/>
                  </a:cubicBezTo>
                  <a:cubicBezTo>
                    <a:pt x="8789670" y="862602"/>
                    <a:pt x="8792210" y="861545"/>
                    <a:pt x="8792210" y="861545"/>
                  </a:cubicBezTo>
                  <a:cubicBezTo>
                    <a:pt x="8792210" y="861545"/>
                    <a:pt x="8797290" y="862602"/>
                    <a:pt x="8799830" y="862602"/>
                  </a:cubicBezTo>
                  <a:cubicBezTo>
                    <a:pt x="8802370" y="863660"/>
                    <a:pt x="8807450" y="863660"/>
                    <a:pt x="8807450" y="863660"/>
                  </a:cubicBezTo>
                  <a:cubicBezTo>
                    <a:pt x="8807450" y="863660"/>
                    <a:pt x="8812530" y="865774"/>
                    <a:pt x="8813800" y="865774"/>
                  </a:cubicBezTo>
                  <a:cubicBezTo>
                    <a:pt x="8816340" y="866831"/>
                    <a:pt x="8821420" y="868945"/>
                    <a:pt x="8821420" y="868945"/>
                  </a:cubicBezTo>
                  <a:cubicBezTo>
                    <a:pt x="8821420" y="868945"/>
                    <a:pt x="8825230" y="871059"/>
                    <a:pt x="8827770" y="872116"/>
                  </a:cubicBezTo>
                  <a:cubicBezTo>
                    <a:pt x="8829040" y="873174"/>
                    <a:pt x="8832850" y="876345"/>
                    <a:pt x="8832850" y="876345"/>
                  </a:cubicBezTo>
                  <a:cubicBezTo>
                    <a:pt x="8834120" y="876345"/>
                    <a:pt x="8836660" y="879516"/>
                    <a:pt x="8837930" y="880573"/>
                  </a:cubicBezTo>
                  <a:cubicBezTo>
                    <a:pt x="8840470" y="882688"/>
                    <a:pt x="8843010" y="885859"/>
                    <a:pt x="8843010" y="885859"/>
                  </a:cubicBezTo>
                  <a:cubicBezTo>
                    <a:pt x="8843010" y="885859"/>
                    <a:pt x="8845550" y="889030"/>
                    <a:pt x="8846820" y="891144"/>
                  </a:cubicBezTo>
                  <a:cubicBezTo>
                    <a:pt x="8848090" y="893259"/>
                    <a:pt x="8849360" y="896430"/>
                    <a:pt x="8849360" y="897487"/>
                  </a:cubicBezTo>
                  <a:cubicBezTo>
                    <a:pt x="8849360" y="897487"/>
                    <a:pt x="8850630" y="900659"/>
                    <a:pt x="8851900" y="902773"/>
                  </a:cubicBezTo>
                  <a:cubicBezTo>
                    <a:pt x="8851900" y="904887"/>
                    <a:pt x="8853170" y="909115"/>
                    <a:pt x="8853170" y="909115"/>
                  </a:cubicBezTo>
                  <a:cubicBezTo>
                    <a:pt x="8853170" y="909115"/>
                    <a:pt x="8853170" y="913344"/>
                    <a:pt x="8853170" y="915458"/>
                  </a:cubicBezTo>
                  <a:cubicBezTo>
                    <a:pt x="8853170" y="917572"/>
                    <a:pt x="8851900" y="921801"/>
                    <a:pt x="8851900" y="921801"/>
                  </a:cubicBezTo>
                  <a:cubicBezTo>
                    <a:pt x="8851900" y="921801"/>
                    <a:pt x="8850630" y="926029"/>
                    <a:pt x="8850630" y="928143"/>
                  </a:cubicBezTo>
                  <a:cubicBezTo>
                    <a:pt x="8849360" y="930257"/>
                    <a:pt x="8848090" y="933429"/>
                    <a:pt x="8848090" y="934486"/>
                  </a:cubicBezTo>
                  <a:cubicBezTo>
                    <a:pt x="8848090" y="934486"/>
                    <a:pt x="8845550" y="937657"/>
                    <a:pt x="8844280" y="939772"/>
                  </a:cubicBezTo>
                  <a:cubicBezTo>
                    <a:pt x="8843010" y="940829"/>
                    <a:pt x="8840470" y="945057"/>
                    <a:pt x="8840470" y="945057"/>
                  </a:cubicBezTo>
                  <a:cubicBezTo>
                    <a:pt x="8840470" y="945057"/>
                    <a:pt x="8837930" y="948228"/>
                    <a:pt x="8835390" y="949286"/>
                  </a:cubicBezTo>
                  <a:cubicBezTo>
                    <a:pt x="8834120" y="951400"/>
                    <a:pt x="8830310" y="953514"/>
                    <a:pt x="8830310" y="954571"/>
                  </a:cubicBezTo>
                  <a:cubicBezTo>
                    <a:pt x="8830310" y="954571"/>
                    <a:pt x="8826500" y="956685"/>
                    <a:pt x="8823960" y="957742"/>
                  </a:cubicBezTo>
                  <a:cubicBezTo>
                    <a:pt x="8822690" y="958800"/>
                    <a:pt x="8817610" y="960914"/>
                    <a:pt x="8817610" y="960914"/>
                  </a:cubicBezTo>
                  <a:cubicBezTo>
                    <a:pt x="8817610" y="960914"/>
                    <a:pt x="8813800" y="961971"/>
                    <a:pt x="8811260" y="963028"/>
                  </a:cubicBezTo>
                  <a:cubicBezTo>
                    <a:pt x="8808720" y="964085"/>
                    <a:pt x="8803640" y="965142"/>
                    <a:pt x="8803640" y="965142"/>
                  </a:cubicBezTo>
                  <a:cubicBezTo>
                    <a:pt x="8803640" y="965142"/>
                    <a:pt x="8798560" y="965142"/>
                    <a:pt x="8796020" y="965142"/>
                  </a:cubicBezTo>
                  <a:cubicBezTo>
                    <a:pt x="8793480" y="966199"/>
                    <a:pt x="8788400" y="966199"/>
                    <a:pt x="8788400" y="966199"/>
                  </a:cubicBezTo>
                  <a:cubicBezTo>
                    <a:pt x="8788400" y="966199"/>
                    <a:pt x="8519160" y="971485"/>
                    <a:pt x="8404860" y="971485"/>
                  </a:cubicBezTo>
                  <a:cubicBezTo>
                    <a:pt x="8313420" y="970428"/>
                    <a:pt x="8158480" y="963028"/>
                    <a:pt x="8158480" y="967256"/>
                  </a:cubicBezTo>
                  <a:cubicBezTo>
                    <a:pt x="8158480" y="970428"/>
                    <a:pt x="8295640" y="977828"/>
                    <a:pt x="8322310" y="988399"/>
                  </a:cubicBezTo>
                  <a:cubicBezTo>
                    <a:pt x="8332470" y="992627"/>
                    <a:pt x="8336280" y="1000027"/>
                    <a:pt x="8341360" y="1002141"/>
                  </a:cubicBezTo>
                  <a:cubicBezTo>
                    <a:pt x="8343900" y="1003198"/>
                    <a:pt x="8345170" y="1003198"/>
                    <a:pt x="8347710" y="1004255"/>
                  </a:cubicBezTo>
                  <a:cubicBezTo>
                    <a:pt x="8350250" y="1004255"/>
                    <a:pt x="8354060" y="1005312"/>
                    <a:pt x="8354060" y="1005312"/>
                  </a:cubicBezTo>
                  <a:cubicBezTo>
                    <a:pt x="8354060" y="1005312"/>
                    <a:pt x="8359140" y="1007427"/>
                    <a:pt x="8360410" y="1008484"/>
                  </a:cubicBezTo>
                  <a:cubicBezTo>
                    <a:pt x="8362950" y="1009541"/>
                    <a:pt x="8366760" y="1011655"/>
                    <a:pt x="8366760" y="1011655"/>
                  </a:cubicBezTo>
                  <a:cubicBezTo>
                    <a:pt x="8366760" y="1011655"/>
                    <a:pt x="8370570" y="1013769"/>
                    <a:pt x="8371840" y="1014826"/>
                  </a:cubicBezTo>
                  <a:cubicBezTo>
                    <a:pt x="8374380" y="1016941"/>
                    <a:pt x="8376920" y="1019055"/>
                    <a:pt x="8376920" y="1019055"/>
                  </a:cubicBezTo>
                  <a:cubicBezTo>
                    <a:pt x="8376920" y="1019055"/>
                    <a:pt x="8379460" y="1022226"/>
                    <a:pt x="8380730" y="1024340"/>
                  </a:cubicBezTo>
                  <a:cubicBezTo>
                    <a:pt x="8382000" y="1025398"/>
                    <a:pt x="8384540" y="1028569"/>
                    <a:pt x="8384540" y="1029626"/>
                  </a:cubicBezTo>
                  <a:cubicBezTo>
                    <a:pt x="8384540" y="1029626"/>
                    <a:pt x="8387080" y="1032797"/>
                    <a:pt x="8387080" y="1034911"/>
                  </a:cubicBezTo>
                  <a:cubicBezTo>
                    <a:pt x="8388350" y="1037026"/>
                    <a:pt x="8389620" y="1040197"/>
                    <a:pt x="8389620" y="1040197"/>
                  </a:cubicBezTo>
                  <a:cubicBezTo>
                    <a:pt x="8389620" y="1040197"/>
                    <a:pt x="8389620" y="1044426"/>
                    <a:pt x="8390890" y="1046540"/>
                  </a:cubicBezTo>
                  <a:cubicBezTo>
                    <a:pt x="8390890" y="1048654"/>
                    <a:pt x="8390890" y="1051825"/>
                    <a:pt x="8390890" y="1051825"/>
                  </a:cubicBezTo>
                  <a:cubicBezTo>
                    <a:pt x="8390890" y="1051825"/>
                    <a:pt x="8390890" y="1056054"/>
                    <a:pt x="8389620" y="1058168"/>
                  </a:cubicBezTo>
                  <a:cubicBezTo>
                    <a:pt x="8389620" y="1060282"/>
                    <a:pt x="8389620" y="1063454"/>
                    <a:pt x="8389620" y="1063454"/>
                  </a:cubicBezTo>
                  <a:cubicBezTo>
                    <a:pt x="8389620" y="1063454"/>
                    <a:pt x="8387080" y="1067682"/>
                    <a:pt x="8385810" y="1068739"/>
                  </a:cubicBezTo>
                  <a:cubicBezTo>
                    <a:pt x="8385810" y="1070853"/>
                    <a:pt x="8383270" y="1075082"/>
                    <a:pt x="8383270" y="1075082"/>
                  </a:cubicBezTo>
                  <a:cubicBezTo>
                    <a:pt x="8383270" y="1075082"/>
                    <a:pt x="8380730" y="1078253"/>
                    <a:pt x="8379460" y="1079310"/>
                  </a:cubicBezTo>
                  <a:cubicBezTo>
                    <a:pt x="8378190" y="1081424"/>
                    <a:pt x="8375650" y="1084596"/>
                    <a:pt x="8375650" y="1084596"/>
                  </a:cubicBezTo>
                  <a:cubicBezTo>
                    <a:pt x="8375650" y="1084596"/>
                    <a:pt x="8371840" y="1086710"/>
                    <a:pt x="8369300" y="1087767"/>
                  </a:cubicBezTo>
                  <a:cubicBezTo>
                    <a:pt x="8368030" y="1089881"/>
                    <a:pt x="8364220" y="1091995"/>
                    <a:pt x="8364220" y="1091995"/>
                  </a:cubicBezTo>
                  <a:cubicBezTo>
                    <a:pt x="8364220" y="1091995"/>
                    <a:pt x="8360410" y="1094110"/>
                    <a:pt x="8357870" y="1094110"/>
                  </a:cubicBezTo>
                  <a:cubicBezTo>
                    <a:pt x="8356600" y="1095167"/>
                    <a:pt x="8351520" y="1097281"/>
                    <a:pt x="8351520" y="1097281"/>
                  </a:cubicBezTo>
                  <a:cubicBezTo>
                    <a:pt x="8351520" y="1097281"/>
                    <a:pt x="8347710" y="1098338"/>
                    <a:pt x="8345170" y="1098338"/>
                  </a:cubicBezTo>
                  <a:cubicBezTo>
                    <a:pt x="8342630" y="1098338"/>
                    <a:pt x="8337550" y="1099395"/>
                    <a:pt x="8337550" y="1099395"/>
                  </a:cubicBezTo>
                  <a:cubicBezTo>
                    <a:pt x="8337550" y="1099395"/>
                    <a:pt x="8333740" y="1099395"/>
                    <a:pt x="8331200" y="1099395"/>
                  </a:cubicBezTo>
                  <a:cubicBezTo>
                    <a:pt x="8328660" y="1099395"/>
                    <a:pt x="8323580" y="1099395"/>
                    <a:pt x="8323580" y="1099395"/>
                  </a:cubicBezTo>
                  <a:cubicBezTo>
                    <a:pt x="8323580" y="1099395"/>
                    <a:pt x="8279130" y="1105738"/>
                    <a:pt x="8238490" y="1107852"/>
                  </a:cubicBezTo>
                  <a:cubicBezTo>
                    <a:pt x="8145780" y="1112081"/>
                    <a:pt x="7940040" y="1111023"/>
                    <a:pt x="7767320" y="1109966"/>
                  </a:cubicBezTo>
                  <a:cubicBezTo>
                    <a:pt x="7559040" y="1109966"/>
                    <a:pt x="7308850" y="1104681"/>
                    <a:pt x="7075170" y="1102567"/>
                  </a:cubicBezTo>
                  <a:cubicBezTo>
                    <a:pt x="6832600" y="1101510"/>
                    <a:pt x="6478270" y="1098338"/>
                    <a:pt x="6338570" y="1099395"/>
                  </a:cubicBezTo>
                  <a:cubicBezTo>
                    <a:pt x="6281420" y="1100452"/>
                    <a:pt x="6269990" y="1101510"/>
                    <a:pt x="6220460" y="1102567"/>
                  </a:cubicBezTo>
                  <a:cubicBezTo>
                    <a:pt x="6131560" y="1104681"/>
                    <a:pt x="5948680" y="1106795"/>
                    <a:pt x="5855970" y="1107852"/>
                  </a:cubicBezTo>
                  <a:cubicBezTo>
                    <a:pt x="5798820" y="1108909"/>
                    <a:pt x="5717540" y="1107852"/>
                    <a:pt x="5717540" y="1111023"/>
                  </a:cubicBezTo>
                  <a:cubicBezTo>
                    <a:pt x="5717540" y="1114195"/>
                    <a:pt x="5820410" y="1122652"/>
                    <a:pt x="5895340" y="1131109"/>
                  </a:cubicBezTo>
                  <a:cubicBezTo>
                    <a:pt x="6027420" y="1145908"/>
                    <a:pt x="6268720" y="1174450"/>
                    <a:pt x="6440170" y="1191364"/>
                  </a:cubicBezTo>
                  <a:cubicBezTo>
                    <a:pt x="6593840" y="1206164"/>
                    <a:pt x="6874510" y="1227306"/>
                    <a:pt x="6875780" y="1227306"/>
                  </a:cubicBezTo>
                  <a:cubicBezTo>
                    <a:pt x="6875780" y="1227306"/>
                    <a:pt x="6879590" y="1227306"/>
                    <a:pt x="6882130" y="1228363"/>
                  </a:cubicBezTo>
                  <a:cubicBezTo>
                    <a:pt x="6884670" y="1228363"/>
                    <a:pt x="6889750" y="1229420"/>
                    <a:pt x="6889750" y="1229420"/>
                  </a:cubicBezTo>
                  <a:cubicBezTo>
                    <a:pt x="6889750" y="1229420"/>
                    <a:pt x="6893560" y="1230477"/>
                    <a:pt x="6896100" y="1231534"/>
                  </a:cubicBezTo>
                  <a:cubicBezTo>
                    <a:pt x="6898640" y="1232591"/>
                    <a:pt x="6902450" y="1233648"/>
                    <a:pt x="6902450" y="1233648"/>
                  </a:cubicBezTo>
                  <a:cubicBezTo>
                    <a:pt x="6902450" y="1233648"/>
                    <a:pt x="6906260" y="1235762"/>
                    <a:pt x="6908800" y="1236820"/>
                  </a:cubicBezTo>
                  <a:cubicBezTo>
                    <a:pt x="6910070" y="1238934"/>
                    <a:pt x="6913880" y="1241048"/>
                    <a:pt x="6913880" y="1241048"/>
                  </a:cubicBezTo>
                  <a:cubicBezTo>
                    <a:pt x="6913880" y="1241048"/>
                    <a:pt x="6917690" y="1244219"/>
                    <a:pt x="6918960" y="1245277"/>
                  </a:cubicBezTo>
                  <a:cubicBezTo>
                    <a:pt x="6920230" y="1247391"/>
                    <a:pt x="6922770" y="1250562"/>
                    <a:pt x="6924040" y="1250562"/>
                  </a:cubicBezTo>
                  <a:cubicBezTo>
                    <a:pt x="6924040" y="1250562"/>
                    <a:pt x="6925310" y="1253733"/>
                    <a:pt x="6926580" y="1255848"/>
                  </a:cubicBezTo>
                  <a:cubicBezTo>
                    <a:pt x="6927850" y="1256905"/>
                    <a:pt x="6929120" y="1261133"/>
                    <a:pt x="6929120" y="1261133"/>
                  </a:cubicBezTo>
                  <a:cubicBezTo>
                    <a:pt x="6929120" y="1261133"/>
                    <a:pt x="6930390" y="1265362"/>
                    <a:pt x="6930390" y="1266419"/>
                  </a:cubicBezTo>
                  <a:cubicBezTo>
                    <a:pt x="6931660" y="1268533"/>
                    <a:pt x="6932930" y="1272761"/>
                    <a:pt x="6932930" y="1272761"/>
                  </a:cubicBezTo>
                  <a:cubicBezTo>
                    <a:pt x="6932930" y="1272761"/>
                    <a:pt x="6931660" y="1276990"/>
                    <a:pt x="6931660" y="1279104"/>
                  </a:cubicBezTo>
                  <a:cubicBezTo>
                    <a:pt x="6931660" y="1281218"/>
                    <a:pt x="6931660" y="1284390"/>
                    <a:pt x="6931660" y="1284390"/>
                  </a:cubicBezTo>
                  <a:cubicBezTo>
                    <a:pt x="6931660" y="1284390"/>
                    <a:pt x="6930390" y="1288618"/>
                    <a:pt x="6930390" y="1290732"/>
                  </a:cubicBezTo>
                  <a:cubicBezTo>
                    <a:pt x="6929120" y="1292847"/>
                    <a:pt x="6927850" y="1296018"/>
                    <a:pt x="6927850" y="1296018"/>
                  </a:cubicBezTo>
                  <a:cubicBezTo>
                    <a:pt x="6927850" y="1296018"/>
                    <a:pt x="6925310" y="1299189"/>
                    <a:pt x="6924040" y="1301303"/>
                  </a:cubicBezTo>
                  <a:cubicBezTo>
                    <a:pt x="6922770" y="1303418"/>
                    <a:pt x="6920230" y="1306589"/>
                    <a:pt x="6920230" y="1306589"/>
                  </a:cubicBezTo>
                  <a:cubicBezTo>
                    <a:pt x="6920230" y="1306589"/>
                    <a:pt x="6917690" y="1309760"/>
                    <a:pt x="6915150" y="1310817"/>
                  </a:cubicBezTo>
                  <a:cubicBezTo>
                    <a:pt x="6913880" y="1311875"/>
                    <a:pt x="6910070" y="1315046"/>
                    <a:pt x="6910070" y="1315046"/>
                  </a:cubicBezTo>
                  <a:cubicBezTo>
                    <a:pt x="6910070" y="1315046"/>
                    <a:pt x="6906260" y="1317160"/>
                    <a:pt x="6904990" y="1318217"/>
                  </a:cubicBezTo>
                  <a:cubicBezTo>
                    <a:pt x="6902450" y="1319274"/>
                    <a:pt x="6898640" y="1321389"/>
                    <a:pt x="6898640" y="1321389"/>
                  </a:cubicBezTo>
                  <a:cubicBezTo>
                    <a:pt x="6898640" y="1321389"/>
                    <a:pt x="6893560" y="1322446"/>
                    <a:pt x="6891020" y="1323503"/>
                  </a:cubicBezTo>
                  <a:cubicBezTo>
                    <a:pt x="6889750" y="1324560"/>
                    <a:pt x="6884670" y="1325617"/>
                    <a:pt x="6884670" y="1325617"/>
                  </a:cubicBezTo>
                  <a:cubicBezTo>
                    <a:pt x="6884670" y="1325617"/>
                    <a:pt x="6879590" y="1325617"/>
                    <a:pt x="6877050" y="1325617"/>
                  </a:cubicBezTo>
                  <a:cubicBezTo>
                    <a:pt x="6875780" y="1325617"/>
                    <a:pt x="6870700" y="1326674"/>
                    <a:pt x="6870700" y="1326674"/>
                  </a:cubicBezTo>
                  <a:cubicBezTo>
                    <a:pt x="6868160" y="1326674"/>
                    <a:pt x="6809740" y="1321389"/>
                    <a:pt x="6774180" y="1319274"/>
                  </a:cubicBezTo>
                  <a:cubicBezTo>
                    <a:pt x="6729730" y="1317160"/>
                    <a:pt x="6681470" y="1315046"/>
                    <a:pt x="6621780" y="1311875"/>
                  </a:cubicBezTo>
                  <a:cubicBezTo>
                    <a:pt x="6535420" y="1307646"/>
                    <a:pt x="6422390" y="1300246"/>
                    <a:pt x="6309360" y="1293904"/>
                  </a:cubicBezTo>
                  <a:cubicBezTo>
                    <a:pt x="6177280" y="1286504"/>
                    <a:pt x="6024880" y="1280161"/>
                    <a:pt x="5876290" y="1270647"/>
                  </a:cubicBezTo>
                  <a:cubicBezTo>
                    <a:pt x="5720080" y="1261133"/>
                    <a:pt x="5571490" y="1248448"/>
                    <a:pt x="5393690" y="1236820"/>
                  </a:cubicBezTo>
                  <a:cubicBezTo>
                    <a:pt x="5172710" y="1223077"/>
                    <a:pt x="4851400" y="1205106"/>
                    <a:pt x="4652010" y="1194535"/>
                  </a:cubicBezTo>
                  <a:cubicBezTo>
                    <a:pt x="4517390" y="1187135"/>
                    <a:pt x="4431030" y="1178679"/>
                    <a:pt x="4314190" y="1176564"/>
                  </a:cubicBezTo>
                  <a:cubicBezTo>
                    <a:pt x="4188460" y="1175507"/>
                    <a:pt x="4043680" y="1185021"/>
                    <a:pt x="3923030" y="1188193"/>
                  </a:cubicBezTo>
                  <a:cubicBezTo>
                    <a:pt x="3818890" y="1190307"/>
                    <a:pt x="3633470" y="1193478"/>
                    <a:pt x="3632200" y="1193478"/>
                  </a:cubicBezTo>
                  <a:cubicBezTo>
                    <a:pt x="3632200" y="1193478"/>
                    <a:pt x="3627120" y="1193478"/>
                    <a:pt x="3624580" y="1193478"/>
                  </a:cubicBezTo>
                  <a:cubicBezTo>
                    <a:pt x="3623310" y="1194535"/>
                    <a:pt x="3618230" y="1194535"/>
                    <a:pt x="3618230" y="1194535"/>
                  </a:cubicBezTo>
                  <a:cubicBezTo>
                    <a:pt x="3618230" y="1194535"/>
                    <a:pt x="3613150" y="1193478"/>
                    <a:pt x="3610610" y="1193478"/>
                  </a:cubicBezTo>
                  <a:cubicBezTo>
                    <a:pt x="3608070" y="1193478"/>
                    <a:pt x="3604260" y="1192421"/>
                    <a:pt x="3602990" y="1192421"/>
                  </a:cubicBezTo>
                  <a:cubicBezTo>
                    <a:pt x="3602990" y="1192421"/>
                    <a:pt x="3599180" y="1191364"/>
                    <a:pt x="3596640" y="1190307"/>
                  </a:cubicBezTo>
                  <a:cubicBezTo>
                    <a:pt x="3594100" y="1189250"/>
                    <a:pt x="3590290" y="1188193"/>
                    <a:pt x="3590290" y="1188193"/>
                  </a:cubicBezTo>
                  <a:cubicBezTo>
                    <a:pt x="3590290" y="1187135"/>
                    <a:pt x="3586480" y="1185021"/>
                    <a:pt x="3583940" y="1183964"/>
                  </a:cubicBezTo>
                  <a:cubicBezTo>
                    <a:pt x="3582670" y="1182907"/>
                    <a:pt x="3578860" y="1180793"/>
                    <a:pt x="3578860" y="1180793"/>
                  </a:cubicBezTo>
                  <a:cubicBezTo>
                    <a:pt x="3578860" y="1180793"/>
                    <a:pt x="3575050" y="1177621"/>
                    <a:pt x="3573780" y="1175507"/>
                  </a:cubicBezTo>
                  <a:cubicBezTo>
                    <a:pt x="3572510" y="1174450"/>
                    <a:pt x="3569970" y="1171279"/>
                    <a:pt x="3568700" y="1171279"/>
                  </a:cubicBezTo>
                  <a:cubicBezTo>
                    <a:pt x="3568700" y="1171279"/>
                    <a:pt x="3567430" y="1167050"/>
                    <a:pt x="3566160" y="1165993"/>
                  </a:cubicBezTo>
                  <a:cubicBezTo>
                    <a:pt x="3564890" y="1163879"/>
                    <a:pt x="3563620" y="1159651"/>
                    <a:pt x="3563620" y="1159651"/>
                  </a:cubicBezTo>
                  <a:cubicBezTo>
                    <a:pt x="3563620" y="1159651"/>
                    <a:pt x="3562350" y="1156479"/>
                    <a:pt x="3561080" y="1154365"/>
                  </a:cubicBezTo>
                  <a:cubicBezTo>
                    <a:pt x="3561080" y="1152251"/>
                    <a:pt x="3559810" y="1148022"/>
                    <a:pt x="3559810" y="1148022"/>
                  </a:cubicBezTo>
                  <a:cubicBezTo>
                    <a:pt x="3559810" y="1148022"/>
                    <a:pt x="3559810" y="1143794"/>
                    <a:pt x="3559810" y="1141680"/>
                  </a:cubicBezTo>
                  <a:cubicBezTo>
                    <a:pt x="3561080" y="1140623"/>
                    <a:pt x="3561080" y="1139565"/>
                    <a:pt x="3561080" y="1138508"/>
                  </a:cubicBezTo>
                  <a:cubicBezTo>
                    <a:pt x="3552190" y="1131109"/>
                    <a:pt x="3431540" y="1141680"/>
                    <a:pt x="3337560" y="1139565"/>
                  </a:cubicBezTo>
                  <a:cubicBezTo>
                    <a:pt x="3178810" y="1135337"/>
                    <a:pt x="2879090" y="1118423"/>
                    <a:pt x="2692400" y="1106795"/>
                  </a:cubicBezTo>
                  <a:cubicBezTo>
                    <a:pt x="2551430" y="1097281"/>
                    <a:pt x="2430780" y="1085653"/>
                    <a:pt x="2320290" y="1076139"/>
                  </a:cubicBezTo>
                  <a:cubicBezTo>
                    <a:pt x="2228850" y="1068739"/>
                    <a:pt x="2114550" y="1060282"/>
                    <a:pt x="2072640" y="1054997"/>
                  </a:cubicBezTo>
                  <a:cubicBezTo>
                    <a:pt x="2058670" y="1052882"/>
                    <a:pt x="2059940" y="1051825"/>
                    <a:pt x="2043430" y="1049711"/>
                  </a:cubicBezTo>
                  <a:cubicBezTo>
                    <a:pt x="1967230" y="1041254"/>
                    <a:pt x="1586230" y="1009541"/>
                    <a:pt x="1398270" y="1007427"/>
                  </a:cubicBezTo>
                  <a:cubicBezTo>
                    <a:pt x="1252220" y="1005312"/>
                    <a:pt x="1148080" y="1020112"/>
                    <a:pt x="1010920" y="1024340"/>
                  </a:cubicBezTo>
                  <a:cubicBezTo>
                    <a:pt x="854710" y="1029626"/>
                    <a:pt x="511810" y="1032797"/>
                    <a:pt x="510540" y="1032797"/>
                  </a:cubicBezTo>
                  <a:cubicBezTo>
                    <a:pt x="510540" y="1032797"/>
                    <a:pt x="505460" y="1032797"/>
                    <a:pt x="502920" y="1032797"/>
                  </a:cubicBezTo>
                  <a:cubicBezTo>
                    <a:pt x="500380" y="1032797"/>
                    <a:pt x="495300" y="1032797"/>
                    <a:pt x="495300" y="1032797"/>
                  </a:cubicBezTo>
                  <a:cubicBezTo>
                    <a:pt x="495300" y="1032797"/>
                    <a:pt x="490220" y="1032797"/>
                    <a:pt x="487680" y="1031740"/>
                  </a:cubicBezTo>
                  <a:cubicBezTo>
                    <a:pt x="486410" y="1031740"/>
                    <a:pt x="481330" y="1030683"/>
                    <a:pt x="481330" y="1030683"/>
                  </a:cubicBezTo>
                  <a:cubicBezTo>
                    <a:pt x="481330" y="1030683"/>
                    <a:pt x="476250" y="1028569"/>
                    <a:pt x="474980" y="1027512"/>
                  </a:cubicBezTo>
                  <a:cubicBezTo>
                    <a:pt x="472440" y="1027512"/>
                    <a:pt x="467360" y="1025398"/>
                    <a:pt x="467360" y="1025398"/>
                  </a:cubicBezTo>
                  <a:cubicBezTo>
                    <a:pt x="467360" y="1025398"/>
                    <a:pt x="463550" y="1023283"/>
                    <a:pt x="462280" y="1021169"/>
                  </a:cubicBezTo>
                  <a:cubicBezTo>
                    <a:pt x="459740" y="1020112"/>
                    <a:pt x="455930" y="1017998"/>
                    <a:pt x="455930" y="1017998"/>
                  </a:cubicBezTo>
                  <a:cubicBezTo>
                    <a:pt x="455930" y="1017998"/>
                    <a:pt x="453390" y="1014826"/>
                    <a:pt x="452120" y="1012712"/>
                  </a:cubicBezTo>
                  <a:cubicBezTo>
                    <a:pt x="450850" y="1010598"/>
                    <a:pt x="447040" y="1007427"/>
                    <a:pt x="447040" y="1007427"/>
                  </a:cubicBezTo>
                  <a:cubicBezTo>
                    <a:pt x="447040" y="1007427"/>
                    <a:pt x="445770" y="1004255"/>
                    <a:pt x="444500" y="1002141"/>
                  </a:cubicBezTo>
                  <a:cubicBezTo>
                    <a:pt x="443230" y="1000027"/>
                    <a:pt x="441960" y="996856"/>
                    <a:pt x="441960" y="996856"/>
                  </a:cubicBezTo>
                  <a:cubicBezTo>
                    <a:pt x="441960" y="996856"/>
                    <a:pt x="440690" y="992627"/>
                    <a:pt x="440690" y="990513"/>
                  </a:cubicBezTo>
                  <a:cubicBezTo>
                    <a:pt x="440690" y="988399"/>
                    <a:pt x="439420" y="984170"/>
                    <a:pt x="439420" y="984170"/>
                  </a:cubicBezTo>
                  <a:cubicBezTo>
                    <a:pt x="439420" y="984170"/>
                    <a:pt x="439420" y="979942"/>
                    <a:pt x="440690" y="977828"/>
                  </a:cubicBezTo>
                  <a:cubicBezTo>
                    <a:pt x="440690" y="976770"/>
                    <a:pt x="440690" y="972542"/>
                    <a:pt x="440690" y="972542"/>
                  </a:cubicBezTo>
                  <a:cubicBezTo>
                    <a:pt x="440690" y="972542"/>
                    <a:pt x="441960" y="968314"/>
                    <a:pt x="443230" y="966199"/>
                  </a:cubicBezTo>
                  <a:cubicBezTo>
                    <a:pt x="444500" y="964085"/>
                    <a:pt x="445770" y="960914"/>
                    <a:pt x="445770" y="960914"/>
                  </a:cubicBezTo>
                  <a:cubicBezTo>
                    <a:pt x="445770" y="960914"/>
                    <a:pt x="448310" y="956685"/>
                    <a:pt x="449580" y="955628"/>
                  </a:cubicBezTo>
                  <a:cubicBezTo>
                    <a:pt x="450850" y="953514"/>
                    <a:pt x="453390" y="950343"/>
                    <a:pt x="453390" y="950343"/>
                  </a:cubicBezTo>
                  <a:cubicBezTo>
                    <a:pt x="453390" y="950343"/>
                    <a:pt x="457200" y="947171"/>
                    <a:pt x="458470" y="946114"/>
                  </a:cubicBezTo>
                  <a:cubicBezTo>
                    <a:pt x="461010" y="945057"/>
                    <a:pt x="463550" y="941886"/>
                    <a:pt x="463550" y="941886"/>
                  </a:cubicBezTo>
                  <a:cubicBezTo>
                    <a:pt x="463550" y="941886"/>
                    <a:pt x="468630" y="939772"/>
                    <a:pt x="469900" y="938714"/>
                  </a:cubicBezTo>
                  <a:cubicBezTo>
                    <a:pt x="472440" y="937657"/>
                    <a:pt x="476250" y="935543"/>
                    <a:pt x="476250" y="935543"/>
                  </a:cubicBezTo>
                  <a:cubicBezTo>
                    <a:pt x="476250" y="935543"/>
                    <a:pt x="481330" y="934486"/>
                    <a:pt x="483870" y="934486"/>
                  </a:cubicBezTo>
                  <a:cubicBezTo>
                    <a:pt x="486410" y="933429"/>
                    <a:pt x="488950" y="933429"/>
                    <a:pt x="491490" y="932372"/>
                  </a:cubicBezTo>
                  <a:cubicBezTo>
                    <a:pt x="494030" y="930257"/>
                    <a:pt x="494030" y="926029"/>
                    <a:pt x="500380" y="922858"/>
                  </a:cubicBezTo>
                  <a:cubicBezTo>
                    <a:pt x="511810" y="917572"/>
                    <a:pt x="567690" y="919686"/>
                    <a:pt x="567690" y="914401"/>
                  </a:cubicBezTo>
                  <a:cubicBezTo>
                    <a:pt x="567690" y="902773"/>
                    <a:pt x="262890" y="880573"/>
                    <a:pt x="179070" y="846746"/>
                  </a:cubicBezTo>
                  <a:cubicBezTo>
                    <a:pt x="129540" y="826661"/>
                    <a:pt x="77470" y="774862"/>
                    <a:pt x="77470" y="774862"/>
                  </a:cubicBezTo>
                  <a:cubicBezTo>
                    <a:pt x="77470" y="774862"/>
                    <a:pt x="72390" y="775919"/>
                    <a:pt x="69850" y="775919"/>
                  </a:cubicBezTo>
                  <a:cubicBezTo>
                    <a:pt x="68580" y="775919"/>
                    <a:pt x="63500" y="776976"/>
                    <a:pt x="63500" y="776976"/>
                  </a:cubicBezTo>
                  <a:cubicBezTo>
                    <a:pt x="63500" y="776976"/>
                    <a:pt x="58420" y="776976"/>
                    <a:pt x="55880" y="776976"/>
                  </a:cubicBezTo>
                  <a:cubicBezTo>
                    <a:pt x="53340" y="775919"/>
                    <a:pt x="48260" y="775919"/>
                    <a:pt x="48260" y="775919"/>
                  </a:cubicBezTo>
                  <a:cubicBezTo>
                    <a:pt x="48260" y="775919"/>
                    <a:pt x="44450" y="774862"/>
                    <a:pt x="41910" y="773805"/>
                  </a:cubicBezTo>
                  <a:cubicBezTo>
                    <a:pt x="39370" y="773805"/>
                    <a:pt x="35560" y="772748"/>
                    <a:pt x="34290" y="772748"/>
                  </a:cubicBezTo>
                  <a:cubicBezTo>
                    <a:pt x="34290" y="772748"/>
                    <a:pt x="30480" y="770634"/>
                    <a:pt x="29210" y="769577"/>
                  </a:cubicBezTo>
                  <a:cubicBezTo>
                    <a:pt x="26670" y="767462"/>
                    <a:pt x="22860" y="766405"/>
                    <a:pt x="22860" y="765348"/>
                  </a:cubicBezTo>
                  <a:cubicBezTo>
                    <a:pt x="22860" y="765348"/>
                    <a:pt x="19050" y="763234"/>
                    <a:pt x="17780" y="761120"/>
                  </a:cubicBezTo>
                  <a:cubicBezTo>
                    <a:pt x="15240" y="760063"/>
                    <a:pt x="12700" y="756891"/>
                    <a:pt x="12700" y="756891"/>
                  </a:cubicBezTo>
                  <a:cubicBezTo>
                    <a:pt x="12700" y="756891"/>
                    <a:pt x="10160" y="753720"/>
                    <a:pt x="8890" y="751606"/>
                  </a:cubicBezTo>
                  <a:cubicBezTo>
                    <a:pt x="7620" y="750549"/>
                    <a:pt x="5080" y="746320"/>
                    <a:pt x="5080" y="746320"/>
                  </a:cubicBezTo>
                  <a:cubicBezTo>
                    <a:pt x="5080" y="746320"/>
                    <a:pt x="3810" y="743149"/>
                    <a:pt x="2540" y="741035"/>
                  </a:cubicBezTo>
                  <a:cubicBezTo>
                    <a:pt x="2540" y="738921"/>
                    <a:pt x="1270" y="734692"/>
                    <a:pt x="1270" y="734692"/>
                  </a:cubicBezTo>
                  <a:cubicBezTo>
                    <a:pt x="1270" y="734692"/>
                    <a:pt x="1270" y="730464"/>
                    <a:pt x="1270" y="729407"/>
                  </a:cubicBezTo>
                  <a:cubicBezTo>
                    <a:pt x="0" y="727292"/>
                    <a:pt x="0" y="723064"/>
                    <a:pt x="0" y="723064"/>
                  </a:cubicBezTo>
                  <a:moveTo>
                    <a:pt x="165100" y="732578"/>
                  </a:moveTo>
                  <a:cubicBezTo>
                    <a:pt x="331470" y="791776"/>
                    <a:pt x="702310" y="842517"/>
                    <a:pt x="756920" y="848860"/>
                  </a:cubicBezTo>
                  <a:cubicBezTo>
                    <a:pt x="765810" y="850974"/>
                    <a:pt x="773430" y="852031"/>
                    <a:pt x="773430" y="850974"/>
                  </a:cubicBezTo>
                  <a:cubicBezTo>
                    <a:pt x="773430" y="850974"/>
                    <a:pt x="770890" y="848860"/>
                    <a:pt x="770890" y="848860"/>
                  </a:cubicBezTo>
                  <a:cubicBezTo>
                    <a:pt x="770890" y="848860"/>
                    <a:pt x="768350" y="845689"/>
                    <a:pt x="767080" y="843575"/>
                  </a:cubicBezTo>
                  <a:cubicBezTo>
                    <a:pt x="765810" y="842517"/>
                    <a:pt x="763270" y="839346"/>
                    <a:pt x="763270" y="839346"/>
                  </a:cubicBezTo>
                  <a:cubicBezTo>
                    <a:pt x="763270" y="839346"/>
                    <a:pt x="762000" y="835118"/>
                    <a:pt x="760730" y="833003"/>
                  </a:cubicBezTo>
                  <a:cubicBezTo>
                    <a:pt x="760730" y="830889"/>
                    <a:pt x="758190" y="827718"/>
                    <a:pt x="758190" y="827718"/>
                  </a:cubicBezTo>
                  <a:cubicBezTo>
                    <a:pt x="758190" y="827718"/>
                    <a:pt x="758190" y="823489"/>
                    <a:pt x="758190" y="821375"/>
                  </a:cubicBezTo>
                  <a:cubicBezTo>
                    <a:pt x="758190" y="819261"/>
                    <a:pt x="756920" y="816090"/>
                    <a:pt x="756920" y="816090"/>
                  </a:cubicBezTo>
                  <a:cubicBezTo>
                    <a:pt x="756920" y="815032"/>
                    <a:pt x="758190" y="811861"/>
                    <a:pt x="758190" y="809747"/>
                  </a:cubicBezTo>
                  <a:cubicBezTo>
                    <a:pt x="759460" y="807633"/>
                    <a:pt x="759460" y="803404"/>
                    <a:pt x="759460" y="803404"/>
                  </a:cubicBezTo>
                  <a:cubicBezTo>
                    <a:pt x="759460" y="803404"/>
                    <a:pt x="762000" y="800233"/>
                    <a:pt x="762000" y="798119"/>
                  </a:cubicBezTo>
                  <a:cubicBezTo>
                    <a:pt x="763270" y="796005"/>
                    <a:pt x="764540" y="792833"/>
                    <a:pt x="764540" y="792833"/>
                  </a:cubicBezTo>
                  <a:cubicBezTo>
                    <a:pt x="764540" y="792833"/>
                    <a:pt x="768350" y="789662"/>
                    <a:pt x="769620" y="787548"/>
                  </a:cubicBezTo>
                  <a:cubicBezTo>
                    <a:pt x="770890" y="786490"/>
                    <a:pt x="773430" y="783319"/>
                    <a:pt x="773430" y="783319"/>
                  </a:cubicBezTo>
                  <a:cubicBezTo>
                    <a:pt x="773430" y="782262"/>
                    <a:pt x="777240" y="780148"/>
                    <a:pt x="779780" y="779091"/>
                  </a:cubicBezTo>
                  <a:cubicBezTo>
                    <a:pt x="781050" y="778034"/>
                    <a:pt x="784860" y="774862"/>
                    <a:pt x="784860" y="774862"/>
                  </a:cubicBezTo>
                  <a:cubicBezTo>
                    <a:pt x="784860" y="774862"/>
                    <a:pt x="788670" y="773805"/>
                    <a:pt x="791210" y="772748"/>
                  </a:cubicBezTo>
                  <a:cubicBezTo>
                    <a:pt x="793750" y="771691"/>
                    <a:pt x="797560" y="769577"/>
                    <a:pt x="797560" y="769577"/>
                  </a:cubicBezTo>
                  <a:cubicBezTo>
                    <a:pt x="797560" y="769577"/>
                    <a:pt x="802640" y="768520"/>
                    <a:pt x="805180" y="768520"/>
                  </a:cubicBezTo>
                  <a:cubicBezTo>
                    <a:pt x="807720" y="768520"/>
                    <a:pt x="811530" y="767462"/>
                    <a:pt x="811530" y="767462"/>
                  </a:cubicBezTo>
                  <a:cubicBezTo>
                    <a:pt x="812800" y="767462"/>
                    <a:pt x="868680" y="763234"/>
                    <a:pt x="900430" y="761120"/>
                  </a:cubicBezTo>
                  <a:cubicBezTo>
                    <a:pt x="935990" y="757949"/>
                    <a:pt x="1017270" y="754777"/>
                    <a:pt x="1017270" y="751606"/>
                  </a:cubicBezTo>
                  <a:cubicBezTo>
                    <a:pt x="1017270" y="747377"/>
                    <a:pt x="872490" y="736806"/>
                    <a:pt x="872490" y="736806"/>
                  </a:cubicBezTo>
                  <a:cubicBezTo>
                    <a:pt x="872490" y="736806"/>
                    <a:pt x="867410" y="736806"/>
                    <a:pt x="864870" y="736806"/>
                  </a:cubicBezTo>
                  <a:cubicBezTo>
                    <a:pt x="862330" y="736806"/>
                    <a:pt x="858520" y="735749"/>
                    <a:pt x="857250" y="735749"/>
                  </a:cubicBezTo>
                  <a:cubicBezTo>
                    <a:pt x="857250" y="735749"/>
                    <a:pt x="857250" y="735749"/>
                    <a:pt x="855980" y="735749"/>
                  </a:cubicBezTo>
                  <a:cubicBezTo>
                    <a:pt x="844550" y="734692"/>
                    <a:pt x="725170" y="736806"/>
                    <a:pt x="665480" y="737863"/>
                  </a:cubicBezTo>
                  <a:cubicBezTo>
                    <a:pt x="612140" y="737863"/>
                    <a:pt x="557530" y="737863"/>
                    <a:pt x="515620" y="738921"/>
                  </a:cubicBezTo>
                  <a:cubicBezTo>
                    <a:pt x="482600" y="739978"/>
                    <a:pt x="431800" y="741035"/>
                    <a:pt x="431800" y="741035"/>
                  </a:cubicBezTo>
                  <a:cubicBezTo>
                    <a:pt x="431800" y="741035"/>
                    <a:pt x="426720" y="741035"/>
                    <a:pt x="424180" y="741035"/>
                  </a:cubicBezTo>
                  <a:cubicBezTo>
                    <a:pt x="421640" y="741035"/>
                    <a:pt x="417830" y="739978"/>
                    <a:pt x="416560" y="739978"/>
                  </a:cubicBezTo>
                  <a:cubicBezTo>
                    <a:pt x="416560" y="739978"/>
                    <a:pt x="412750" y="738921"/>
                    <a:pt x="410210" y="737863"/>
                  </a:cubicBezTo>
                  <a:cubicBezTo>
                    <a:pt x="407670" y="737863"/>
                    <a:pt x="403860" y="735749"/>
                    <a:pt x="403860" y="735749"/>
                  </a:cubicBezTo>
                  <a:cubicBezTo>
                    <a:pt x="403860" y="735749"/>
                    <a:pt x="400050" y="733635"/>
                    <a:pt x="397510" y="732578"/>
                  </a:cubicBezTo>
                  <a:cubicBezTo>
                    <a:pt x="396240" y="731521"/>
                    <a:pt x="391160" y="729407"/>
                    <a:pt x="391160" y="729407"/>
                  </a:cubicBezTo>
                  <a:cubicBezTo>
                    <a:pt x="391160" y="729407"/>
                    <a:pt x="388620" y="726235"/>
                    <a:pt x="387350" y="725178"/>
                  </a:cubicBezTo>
                  <a:cubicBezTo>
                    <a:pt x="384810" y="723064"/>
                    <a:pt x="382270" y="720950"/>
                    <a:pt x="382270" y="719892"/>
                  </a:cubicBezTo>
                  <a:cubicBezTo>
                    <a:pt x="382270" y="719892"/>
                    <a:pt x="379730" y="716721"/>
                    <a:pt x="378460" y="714607"/>
                  </a:cubicBezTo>
                  <a:cubicBezTo>
                    <a:pt x="377190" y="713550"/>
                    <a:pt x="374650" y="710379"/>
                    <a:pt x="374650" y="709321"/>
                  </a:cubicBezTo>
                  <a:cubicBezTo>
                    <a:pt x="374650" y="709321"/>
                    <a:pt x="373380" y="706150"/>
                    <a:pt x="373380" y="704036"/>
                  </a:cubicBezTo>
                  <a:cubicBezTo>
                    <a:pt x="372110" y="701922"/>
                    <a:pt x="372110" y="698750"/>
                    <a:pt x="372110" y="697693"/>
                  </a:cubicBezTo>
                  <a:cubicBezTo>
                    <a:pt x="372110" y="697693"/>
                    <a:pt x="370840" y="693465"/>
                    <a:pt x="370840" y="692408"/>
                  </a:cubicBezTo>
                  <a:cubicBezTo>
                    <a:pt x="370840" y="691351"/>
                    <a:pt x="372110" y="690293"/>
                    <a:pt x="370840" y="690293"/>
                  </a:cubicBezTo>
                  <a:cubicBezTo>
                    <a:pt x="367030" y="687122"/>
                    <a:pt x="289560" y="702979"/>
                    <a:pt x="252730" y="710379"/>
                  </a:cubicBezTo>
                  <a:cubicBezTo>
                    <a:pt x="220980" y="716721"/>
                    <a:pt x="165100" y="732578"/>
                    <a:pt x="165100" y="732578"/>
                  </a:cubicBezTo>
                  <a:moveTo>
                    <a:pt x="885190" y="862602"/>
                  </a:moveTo>
                  <a:cubicBezTo>
                    <a:pt x="947420" y="865774"/>
                    <a:pt x="1051560" y="852031"/>
                    <a:pt x="1052830" y="848860"/>
                  </a:cubicBezTo>
                  <a:cubicBezTo>
                    <a:pt x="1052830" y="848860"/>
                    <a:pt x="1052830" y="848860"/>
                    <a:pt x="1051560" y="847803"/>
                  </a:cubicBezTo>
                  <a:cubicBezTo>
                    <a:pt x="1045210" y="846746"/>
                    <a:pt x="938530" y="858374"/>
                    <a:pt x="910590" y="860488"/>
                  </a:cubicBezTo>
                  <a:cubicBezTo>
                    <a:pt x="897890" y="861545"/>
                    <a:pt x="885190" y="862602"/>
                    <a:pt x="885190" y="862602"/>
                  </a:cubicBezTo>
                  <a:moveTo>
                    <a:pt x="1278890" y="356246"/>
                  </a:moveTo>
                  <a:cubicBezTo>
                    <a:pt x="1504950" y="348847"/>
                    <a:pt x="1830070" y="341447"/>
                    <a:pt x="1832610" y="338276"/>
                  </a:cubicBezTo>
                  <a:cubicBezTo>
                    <a:pt x="1832610" y="338276"/>
                    <a:pt x="1831340" y="334047"/>
                    <a:pt x="1831340" y="332990"/>
                  </a:cubicBezTo>
                  <a:cubicBezTo>
                    <a:pt x="1830070" y="330876"/>
                    <a:pt x="1828800" y="326647"/>
                    <a:pt x="1828800" y="326647"/>
                  </a:cubicBezTo>
                  <a:cubicBezTo>
                    <a:pt x="1828800" y="326647"/>
                    <a:pt x="1828800" y="322419"/>
                    <a:pt x="1828800" y="320305"/>
                  </a:cubicBezTo>
                  <a:cubicBezTo>
                    <a:pt x="1828800" y="318190"/>
                    <a:pt x="1831340" y="316076"/>
                    <a:pt x="1828800" y="315019"/>
                  </a:cubicBezTo>
                  <a:cubicBezTo>
                    <a:pt x="1811020" y="301277"/>
                    <a:pt x="1370330" y="346732"/>
                    <a:pt x="1305560" y="353075"/>
                  </a:cubicBezTo>
                  <a:cubicBezTo>
                    <a:pt x="1290320" y="354132"/>
                    <a:pt x="1278890" y="356246"/>
                    <a:pt x="1278890" y="356246"/>
                  </a:cubicBezTo>
                  <a:moveTo>
                    <a:pt x="2755900" y="995798"/>
                  </a:moveTo>
                  <a:cubicBezTo>
                    <a:pt x="3255010" y="1024340"/>
                    <a:pt x="3515360" y="1043368"/>
                    <a:pt x="3526790" y="1039140"/>
                  </a:cubicBezTo>
                  <a:cubicBezTo>
                    <a:pt x="3528060" y="1039140"/>
                    <a:pt x="3528060" y="1039140"/>
                    <a:pt x="3528060" y="1039140"/>
                  </a:cubicBezTo>
                  <a:cubicBezTo>
                    <a:pt x="3528060" y="1039140"/>
                    <a:pt x="3531870" y="1035969"/>
                    <a:pt x="3534410" y="1034911"/>
                  </a:cubicBezTo>
                  <a:cubicBezTo>
                    <a:pt x="3535680" y="1033854"/>
                    <a:pt x="3540760" y="1031740"/>
                    <a:pt x="3540760" y="1031740"/>
                  </a:cubicBezTo>
                  <a:cubicBezTo>
                    <a:pt x="3540760" y="1031740"/>
                    <a:pt x="3544570" y="1030683"/>
                    <a:pt x="3547110" y="1029626"/>
                  </a:cubicBezTo>
                  <a:cubicBezTo>
                    <a:pt x="3549650" y="1028569"/>
                    <a:pt x="3554730" y="1027512"/>
                    <a:pt x="3554730" y="1027512"/>
                  </a:cubicBezTo>
                  <a:cubicBezTo>
                    <a:pt x="3554730" y="1027512"/>
                    <a:pt x="3559810" y="1026455"/>
                    <a:pt x="3562350" y="1026455"/>
                  </a:cubicBezTo>
                  <a:cubicBezTo>
                    <a:pt x="3564890" y="1026455"/>
                    <a:pt x="3568700" y="1025398"/>
                    <a:pt x="3568700" y="1025398"/>
                  </a:cubicBezTo>
                  <a:cubicBezTo>
                    <a:pt x="3569970" y="1025398"/>
                    <a:pt x="3667760" y="996856"/>
                    <a:pt x="3704590" y="988399"/>
                  </a:cubicBezTo>
                  <a:cubicBezTo>
                    <a:pt x="3728720" y="983113"/>
                    <a:pt x="3766820" y="979942"/>
                    <a:pt x="3766820" y="977828"/>
                  </a:cubicBezTo>
                  <a:cubicBezTo>
                    <a:pt x="3766820" y="973599"/>
                    <a:pt x="3592830" y="984170"/>
                    <a:pt x="3491230" y="986284"/>
                  </a:cubicBezTo>
                  <a:cubicBezTo>
                    <a:pt x="3370580" y="988399"/>
                    <a:pt x="3204210" y="990513"/>
                    <a:pt x="3087370" y="992627"/>
                  </a:cubicBezTo>
                  <a:cubicBezTo>
                    <a:pt x="2999740" y="993684"/>
                    <a:pt x="2918460" y="994741"/>
                    <a:pt x="2857500" y="994741"/>
                  </a:cubicBezTo>
                  <a:cubicBezTo>
                    <a:pt x="2816860" y="995798"/>
                    <a:pt x="2755900" y="995798"/>
                    <a:pt x="2755900" y="995798"/>
                  </a:cubicBezTo>
                  <a:moveTo>
                    <a:pt x="4899660" y="993684"/>
                  </a:moveTo>
                  <a:cubicBezTo>
                    <a:pt x="5039360" y="1010598"/>
                    <a:pt x="5114290" y="1002141"/>
                    <a:pt x="5179060" y="1001084"/>
                  </a:cubicBezTo>
                  <a:cubicBezTo>
                    <a:pt x="5243830" y="1001084"/>
                    <a:pt x="5335270" y="1003198"/>
                    <a:pt x="5374640" y="1002141"/>
                  </a:cubicBezTo>
                  <a:cubicBezTo>
                    <a:pt x="5389880" y="1001084"/>
                    <a:pt x="5391150" y="1001084"/>
                    <a:pt x="5407660" y="998970"/>
                  </a:cubicBezTo>
                  <a:cubicBezTo>
                    <a:pt x="5472430" y="993684"/>
                    <a:pt x="5787390" y="958799"/>
                    <a:pt x="5850890" y="951400"/>
                  </a:cubicBezTo>
                  <a:cubicBezTo>
                    <a:pt x="5868670" y="949286"/>
                    <a:pt x="5883910" y="948228"/>
                    <a:pt x="5883910" y="947171"/>
                  </a:cubicBezTo>
                  <a:cubicBezTo>
                    <a:pt x="5883910" y="945057"/>
                    <a:pt x="5862320" y="946114"/>
                    <a:pt x="5839460" y="945057"/>
                  </a:cubicBezTo>
                  <a:cubicBezTo>
                    <a:pt x="5765800" y="942943"/>
                    <a:pt x="5407660" y="934486"/>
                    <a:pt x="5360670" y="936600"/>
                  </a:cubicBezTo>
                  <a:cubicBezTo>
                    <a:pt x="5351780" y="936600"/>
                    <a:pt x="5354320" y="936600"/>
                    <a:pt x="5345430" y="937657"/>
                  </a:cubicBezTo>
                  <a:cubicBezTo>
                    <a:pt x="5300980" y="942943"/>
                    <a:pt x="4899660" y="993684"/>
                    <a:pt x="4899660" y="993684"/>
                  </a:cubicBezTo>
                  <a:moveTo>
                    <a:pt x="6173470" y="1003198"/>
                  </a:moveTo>
                  <a:cubicBezTo>
                    <a:pt x="6367780" y="1002141"/>
                    <a:pt x="6607810" y="993684"/>
                    <a:pt x="6699250" y="990513"/>
                  </a:cubicBezTo>
                  <a:cubicBezTo>
                    <a:pt x="6743700" y="989456"/>
                    <a:pt x="6797040" y="989456"/>
                    <a:pt x="6797040" y="987342"/>
                  </a:cubicBezTo>
                  <a:cubicBezTo>
                    <a:pt x="6797040" y="986284"/>
                    <a:pt x="6661150" y="984170"/>
                    <a:pt x="6588760" y="979942"/>
                  </a:cubicBezTo>
                  <a:cubicBezTo>
                    <a:pt x="6508750" y="976770"/>
                    <a:pt x="6410960" y="958799"/>
                    <a:pt x="6338570" y="965142"/>
                  </a:cubicBezTo>
                  <a:cubicBezTo>
                    <a:pt x="6280150" y="969371"/>
                    <a:pt x="6206490" y="996856"/>
                    <a:pt x="6184900" y="1001084"/>
                  </a:cubicBezTo>
                  <a:cubicBezTo>
                    <a:pt x="6179820" y="1002141"/>
                    <a:pt x="6173470" y="1003198"/>
                    <a:pt x="6173470" y="1003198"/>
                  </a:cubicBezTo>
                  <a:moveTo>
                    <a:pt x="6366510" y="237850"/>
                  </a:moveTo>
                  <a:cubicBezTo>
                    <a:pt x="6719570" y="268506"/>
                    <a:pt x="6852920" y="283306"/>
                    <a:pt x="6852920" y="283306"/>
                  </a:cubicBezTo>
                  <a:cubicBezTo>
                    <a:pt x="6852920" y="283306"/>
                    <a:pt x="6858000" y="284363"/>
                    <a:pt x="6860540" y="284363"/>
                  </a:cubicBezTo>
                  <a:cubicBezTo>
                    <a:pt x="6863080" y="284363"/>
                    <a:pt x="6868160" y="285420"/>
                    <a:pt x="6868160" y="285420"/>
                  </a:cubicBezTo>
                  <a:cubicBezTo>
                    <a:pt x="6868160" y="285420"/>
                    <a:pt x="6871970" y="286477"/>
                    <a:pt x="6874510" y="287534"/>
                  </a:cubicBezTo>
                  <a:cubicBezTo>
                    <a:pt x="6877050" y="288591"/>
                    <a:pt x="6882130" y="289648"/>
                    <a:pt x="6882130" y="289648"/>
                  </a:cubicBezTo>
                  <a:cubicBezTo>
                    <a:pt x="6882130" y="289648"/>
                    <a:pt x="6885940" y="291763"/>
                    <a:pt x="6887210" y="293877"/>
                  </a:cubicBezTo>
                  <a:cubicBezTo>
                    <a:pt x="6889750" y="294934"/>
                    <a:pt x="6893560" y="297048"/>
                    <a:pt x="6893560" y="297048"/>
                  </a:cubicBezTo>
                  <a:cubicBezTo>
                    <a:pt x="6893560" y="297048"/>
                    <a:pt x="6897370" y="300220"/>
                    <a:pt x="6898640" y="301277"/>
                  </a:cubicBezTo>
                  <a:cubicBezTo>
                    <a:pt x="6899910" y="303391"/>
                    <a:pt x="6903720" y="306562"/>
                    <a:pt x="6903720" y="306562"/>
                  </a:cubicBezTo>
                  <a:cubicBezTo>
                    <a:pt x="6906260" y="308676"/>
                    <a:pt x="7009130" y="318190"/>
                    <a:pt x="7058660" y="321362"/>
                  </a:cubicBezTo>
                  <a:cubicBezTo>
                    <a:pt x="7103110" y="323476"/>
                    <a:pt x="7136130" y="322419"/>
                    <a:pt x="7186930" y="323476"/>
                  </a:cubicBezTo>
                  <a:cubicBezTo>
                    <a:pt x="7264400" y="324533"/>
                    <a:pt x="7480300" y="330876"/>
                    <a:pt x="7480300" y="326647"/>
                  </a:cubicBezTo>
                  <a:cubicBezTo>
                    <a:pt x="7480300" y="325590"/>
                    <a:pt x="7458710" y="322419"/>
                    <a:pt x="7437120" y="319248"/>
                  </a:cubicBezTo>
                  <a:cubicBezTo>
                    <a:pt x="7371080" y="309734"/>
                    <a:pt x="7181850" y="282249"/>
                    <a:pt x="7039610" y="265335"/>
                  </a:cubicBezTo>
                  <a:cubicBezTo>
                    <a:pt x="6873240" y="246307"/>
                    <a:pt x="6606540" y="202965"/>
                    <a:pt x="6498590" y="211422"/>
                  </a:cubicBezTo>
                  <a:cubicBezTo>
                    <a:pt x="6450330" y="214594"/>
                    <a:pt x="6421120" y="232564"/>
                    <a:pt x="6396990" y="236793"/>
                  </a:cubicBezTo>
                  <a:cubicBezTo>
                    <a:pt x="6383020" y="238907"/>
                    <a:pt x="6366510" y="237850"/>
                    <a:pt x="6366510" y="237850"/>
                  </a:cubicBezTo>
                  <a:moveTo>
                    <a:pt x="7481570" y="1005312"/>
                  </a:moveTo>
                  <a:cubicBezTo>
                    <a:pt x="7489190" y="1013769"/>
                    <a:pt x="7546340" y="1010598"/>
                    <a:pt x="7546340" y="1009541"/>
                  </a:cubicBezTo>
                  <a:cubicBezTo>
                    <a:pt x="7546340" y="1009541"/>
                    <a:pt x="7481570" y="1005312"/>
                    <a:pt x="7481570" y="1005312"/>
                  </a:cubicBezTo>
                </a:path>
              </a:pathLst>
            </a:custGeom>
            <a:solidFill>
              <a:srgbClr val="E7BF8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7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سناریوهای پیشنهادی 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یکی از سناریو های زیر را انتخاب کنید و با استفاده ازمهارت های آموخته شده در دوره، پاسخ صحیح را ارائه دهید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4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سناریوی چهارم: بخش فروش برای جذب مشتری جدید به تخفیف گسترده نیاز دارد، اما واحد مالی با این تصمیم مخالف است.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FC9AF01-9C4A-9750-B545-20A6365D59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718" y="8737973"/>
            <a:ext cx="914479" cy="914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4B23C8-D2CF-8820-77A6-3AABD9C4EA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50016" y="1315887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4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CCC90F-F913-C164-8A67-DEB8DC4CE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41E05FA-8B20-3A19-0D8C-9E076FE53E8F}"/>
              </a:ext>
            </a:extLst>
          </p:cNvPr>
          <p:cNvSpPr/>
          <p:nvPr/>
        </p:nvSpPr>
        <p:spPr>
          <a:xfrm>
            <a:off x="-228600" y="0"/>
            <a:ext cx="187021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903538B0-9D22-91D4-D2C6-F8E37EA162F6}"/>
              </a:ext>
            </a:extLst>
          </p:cNvPr>
          <p:cNvGrpSpPr/>
          <p:nvPr/>
        </p:nvGrpSpPr>
        <p:grpSpPr>
          <a:xfrm>
            <a:off x="707644" y="258774"/>
            <a:ext cx="17092564" cy="9397815"/>
            <a:chOff x="-45168" y="-38100"/>
            <a:chExt cx="4651735" cy="24751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9B89BAB-FC99-7599-EF68-0367A0ABC688}"/>
                </a:ext>
              </a:extLst>
            </p:cNvPr>
            <p:cNvSpPr/>
            <p:nvPr/>
          </p:nvSpPr>
          <p:spPr>
            <a:xfrm>
              <a:off x="-45168" y="0"/>
              <a:ext cx="4651735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24793E96-F5B0-4832-42A0-00A0EB449CD6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FC3C996F-089C-96ED-6C4F-2752CEC6197A}"/>
              </a:ext>
            </a:extLst>
          </p:cNvPr>
          <p:cNvSpPr txBox="1"/>
          <p:nvPr/>
        </p:nvSpPr>
        <p:spPr>
          <a:xfrm>
            <a:off x="487791" y="372262"/>
            <a:ext cx="16866728" cy="897694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5C879A24-76EC-FE11-1E99-A091B8FA3C50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F8557A10-AB9D-229F-6F79-77B29B5B6628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FC965CD-3CBD-4FB4-8FDC-11EA0C591EF6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4047813-11B8-9CB5-FC8B-905AFD2371CB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A43845C4-4B24-0A27-75BC-F425BE1B7E27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D49ECDAE-DA70-C4F7-5E79-544418F395CF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2D9B8201-CE35-A6F3-8875-B0A9DABE198B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2E2EFA2-2799-AC87-D806-602DA044BD8B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AFF8C300-E3CC-A218-7789-FD567DCC75EE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B1BFDAEE-C94B-DEF9-6169-D5DF4F5A7BE1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D2936C12-B190-5882-E763-F6BE347181DD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FB00980-4B76-7D5F-1185-92FE9CC741BE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8507757D-CF84-C9DC-31AA-8061B18BDB35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C044A339-A0F3-F88D-BBDD-FF68FF397FC2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1C9CB24A-08B3-C692-3C5E-77066F1F7462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213E8FF9-52F3-DC51-4ED0-0FD720134CF0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28">
            <a:extLst>
              <a:ext uri="{FF2B5EF4-FFF2-40B4-BE49-F238E27FC236}">
                <a16:creationId xmlns:a16="http://schemas.microsoft.com/office/drawing/2014/main" id="{3F0E1CC0-7339-2EA6-5CAA-589F7127F5E7}"/>
              </a:ext>
            </a:extLst>
          </p:cNvPr>
          <p:cNvGrpSpPr/>
          <p:nvPr/>
        </p:nvGrpSpPr>
        <p:grpSpPr>
          <a:xfrm>
            <a:off x="2751562" y="1171351"/>
            <a:ext cx="11269238" cy="1092596"/>
            <a:chOff x="0" y="0"/>
            <a:chExt cx="8954770" cy="1410186"/>
          </a:xfrm>
        </p:grpSpPr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D0A9A49E-76DC-9B61-C1DD-F316A9F96E30}"/>
                </a:ext>
              </a:extLst>
            </p:cNvPr>
            <p:cNvSpPr/>
            <p:nvPr/>
          </p:nvSpPr>
          <p:spPr>
            <a:xfrm>
              <a:off x="50800" y="40170"/>
              <a:ext cx="8853170" cy="1326674"/>
            </a:xfrm>
            <a:custGeom>
              <a:avLst/>
              <a:gdLst/>
              <a:ahLst/>
              <a:cxnLst/>
              <a:rect l="l" t="t" r="r" b="b"/>
              <a:pathLst>
                <a:path w="8853170" h="1326674">
                  <a:moveTo>
                    <a:pt x="0" y="723064"/>
                  </a:moveTo>
                  <a:cubicBezTo>
                    <a:pt x="0" y="723064"/>
                    <a:pt x="1270" y="718835"/>
                    <a:pt x="1270" y="716721"/>
                  </a:cubicBezTo>
                  <a:cubicBezTo>
                    <a:pt x="2540" y="714607"/>
                    <a:pt x="3810" y="711436"/>
                    <a:pt x="3810" y="711436"/>
                  </a:cubicBezTo>
                  <a:cubicBezTo>
                    <a:pt x="3810" y="711436"/>
                    <a:pt x="5080" y="707207"/>
                    <a:pt x="6350" y="705093"/>
                  </a:cubicBezTo>
                  <a:cubicBezTo>
                    <a:pt x="7620" y="704036"/>
                    <a:pt x="8890" y="699807"/>
                    <a:pt x="8890" y="699807"/>
                  </a:cubicBezTo>
                  <a:cubicBezTo>
                    <a:pt x="10160" y="699807"/>
                    <a:pt x="12700" y="696636"/>
                    <a:pt x="13970" y="695579"/>
                  </a:cubicBezTo>
                  <a:cubicBezTo>
                    <a:pt x="15240" y="693465"/>
                    <a:pt x="19050" y="690293"/>
                    <a:pt x="19050" y="690293"/>
                  </a:cubicBezTo>
                  <a:cubicBezTo>
                    <a:pt x="19050" y="690293"/>
                    <a:pt x="22860" y="688179"/>
                    <a:pt x="24130" y="687122"/>
                  </a:cubicBezTo>
                  <a:cubicBezTo>
                    <a:pt x="26670" y="686065"/>
                    <a:pt x="30480" y="682894"/>
                    <a:pt x="30480" y="682894"/>
                  </a:cubicBezTo>
                  <a:cubicBezTo>
                    <a:pt x="30480" y="682894"/>
                    <a:pt x="34290" y="681837"/>
                    <a:pt x="36830" y="680779"/>
                  </a:cubicBezTo>
                  <a:cubicBezTo>
                    <a:pt x="39370" y="679722"/>
                    <a:pt x="40640" y="679722"/>
                    <a:pt x="43180" y="678665"/>
                  </a:cubicBezTo>
                  <a:cubicBezTo>
                    <a:pt x="52070" y="674437"/>
                    <a:pt x="69850" y="659637"/>
                    <a:pt x="90170" y="651180"/>
                  </a:cubicBezTo>
                  <a:cubicBezTo>
                    <a:pt x="123190" y="637438"/>
                    <a:pt x="177800" y="627924"/>
                    <a:pt x="229870" y="617353"/>
                  </a:cubicBezTo>
                  <a:cubicBezTo>
                    <a:pt x="295910" y="603610"/>
                    <a:pt x="405130" y="585639"/>
                    <a:pt x="455930" y="579297"/>
                  </a:cubicBezTo>
                  <a:cubicBezTo>
                    <a:pt x="482600" y="575068"/>
                    <a:pt x="514350" y="574011"/>
                    <a:pt x="515620" y="571897"/>
                  </a:cubicBezTo>
                  <a:cubicBezTo>
                    <a:pt x="515620" y="571897"/>
                    <a:pt x="514350" y="567669"/>
                    <a:pt x="514350" y="565554"/>
                  </a:cubicBezTo>
                  <a:cubicBezTo>
                    <a:pt x="513080" y="563440"/>
                    <a:pt x="513080" y="560269"/>
                    <a:pt x="513080" y="559212"/>
                  </a:cubicBezTo>
                  <a:cubicBezTo>
                    <a:pt x="513080" y="559212"/>
                    <a:pt x="513080" y="556040"/>
                    <a:pt x="513080" y="553926"/>
                  </a:cubicBezTo>
                  <a:cubicBezTo>
                    <a:pt x="513080" y="551812"/>
                    <a:pt x="514350" y="547584"/>
                    <a:pt x="514350" y="547584"/>
                  </a:cubicBezTo>
                  <a:cubicBezTo>
                    <a:pt x="514350" y="547584"/>
                    <a:pt x="515620" y="543355"/>
                    <a:pt x="516890" y="542298"/>
                  </a:cubicBezTo>
                  <a:cubicBezTo>
                    <a:pt x="516890" y="540184"/>
                    <a:pt x="518160" y="535955"/>
                    <a:pt x="518160" y="535955"/>
                  </a:cubicBezTo>
                  <a:cubicBezTo>
                    <a:pt x="518160" y="535955"/>
                    <a:pt x="520700" y="532784"/>
                    <a:pt x="521970" y="530670"/>
                  </a:cubicBezTo>
                  <a:cubicBezTo>
                    <a:pt x="524510" y="529613"/>
                    <a:pt x="527050" y="525384"/>
                    <a:pt x="527050" y="525384"/>
                  </a:cubicBezTo>
                  <a:cubicBezTo>
                    <a:pt x="527050" y="525384"/>
                    <a:pt x="529590" y="523270"/>
                    <a:pt x="532130" y="521156"/>
                  </a:cubicBezTo>
                  <a:cubicBezTo>
                    <a:pt x="533400" y="520099"/>
                    <a:pt x="537210" y="517984"/>
                    <a:pt x="537210" y="516927"/>
                  </a:cubicBezTo>
                  <a:cubicBezTo>
                    <a:pt x="537210" y="516927"/>
                    <a:pt x="541020" y="515870"/>
                    <a:pt x="543560" y="514813"/>
                  </a:cubicBezTo>
                  <a:cubicBezTo>
                    <a:pt x="546100" y="513756"/>
                    <a:pt x="549910" y="511642"/>
                    <a:pt x="549910" y="511642"/>
                  </a:cubicBezTo>
                  <a:cubicBezTo>
                    <a:pt x="549910" y="511642"/>
                    <a:pt x="554990" y="510585"/>
                    <a:pt x="556260" y="509528"/>
                  </a:cubicBezTo>
                  <a:cubicBezTo>
                    <a:pt x="558800" y="509528"/>
                    <a:pt x="563880" y="508470"/>
                    <a:pt x="563880" y="508470"/>
                  </a:cubicBezTo>
                  <a:cubicBezTo>
                    <a:pt x="563880" y="508470"/>
                    <a:pt x="612140" y="504242"/>
                    <a:pt x="631190" y="502128"/>
                  </a:cubicBezTo>
                  <a:cubicBezTo>
                    <a:pt x="647700" y="501071"/>
                    <a:pt x="670560" y="501071"/>
                    <a:pt x="674370" y="496842"/>
                  </a:cubicBezTo>
                  <a:cubicBezTo>
                    <a:pt x="675640" y="495785"/>
                    <a:pt x="673100" y="493671"/>
                    <a:pt x="671830" y="491557"/>
                  </a:cubicBezTo>
                  <a:cubicBezTo>
                    <a:pt x="671830" y="489442"/>
                    <a:pt x="669290" y="486271"/>
                    <a:pt x="669290" y="485214"/>
                  </a:cubicBezTo>
                  <a:cubicBezTo>
                    <a:pt x="669290" y="485214"/>
                    <a:pt x="669290" y="482043"/>
                    <a:pt x="669290" y="479928"/>
                  </a:cubicBezTo>
                  <a:cubicBezTo>
                    <a:pt x="669290" y="477814"/>
                    <a:pt x="669290" y="473586"/>
                    <a:pt x="669290" y="473586"/>
                  </a:cubicBezTo>
                  <a:cubicBezTo>
                    <a:pt x="669290" y="473586"/>
                    <a:pt x="669290" y="469357"/>
                    <a:pt x="670560" y="467243"/>
                  </a:cubicBezTo>
                  <a:cubicBezTo>
                    <a:pt x="670560" y="465129"/>
                    <a:pt x="671830" y="461958"/>
                    <a:pt x="671830" y="460900"/>
                  </a:cubicBezTo>
                  <a:cubicBezTo>
                    <a:pt x="671830" y="460900"/>
                    <a:pt x="674370" y="456672"/>
                    <a:pt x="674370" y="455615"/>
                  </a:cubicBezTo>
                  <a:cubicBezTo>
                    <a:pt x="673100" y="453501"/>
                    <a:pt x="593090" y="449272"/>
                    <a:pt x="593090" y="449272"/>
                  </a:cubicBezTo>
                  <a:cubicBezTo>
                    <a:pt x="593090" y="450329"/>
                    <a:pt x="588010" y="450329"/>
                    <a:pt x="585470" y="450329"/>
                  </a:cubicBezTo>
                  <a:cubicBezTo>
                    <a:pt x="582930" y="450329"/>
                    <a:pt x="579120" y="450329"/>
                    <a:pt x="577850" y="450329"/>
                  </a:cubicBezTo>
                  <a:cubicBezTo>
                    <a:pt x="577850" y="450329"/>
                    <a:pt x="574040" y="450329"/>
                    <a:pt x="571500" y="449272"/>
                  </a:cubicBezTo>
                  <a:cubicBezTo>
                    <a:pt x="568960" y="449272"/>
                    <a:pt x="563880" y="448215"/>
                    <a:pt x="563880" y="448215"/>
                  </a:cubicBezTo>
                  <a:cubicBezTo>
                    <a:pt x="563880" y="448215"/>
                    <a:pt x="560070" y="447158"/>
                    <a:pt x="557530" y="446101"/>
                  </a:cubicBezTo>
                  <a:cubicBezTo>
                    <a:pt x="554990" y="445044"/>
                    <a:pt x="551180" y="443987"/>
                    <a:pt x="551180" y="443987"/>
                  </a:cubicBezTo>
                  <a:cubicBezTo>
                    <a:pt x="551180" y="443987"/>
                    <a:pt x="547370" y="440815"/>
                    <a:pt x="544830" y="439758"/>
                  </a:cubicBezTo>
                  <a:cubicBezTo>
                    <a:pt x="543560" y="438701"/>
                    <a:pt x="539750" y="436587"/>
                    <a:pt x="539750" y="436587"/>
                  </a:cubicBezTo>
                  <a:cubicBezTo>
                    <a:pt x="539750" y="435530"/>
                    <a:pt x="535940" y="433416"/>
                    <a:pt x="534670" y="431301"/>
                  </a:cubicBezTo>
                  <a:cubicBezTo>
                    <a:pt x="533400" y="430244"/>
                    <a:pt x="530860" y="427073"/>
                    <a:pt x="529590" y="427073"/>
                  </a:cubicBezTo>
                  <a:cubicBezTo>
                    <a:pt x="529590" y="426016"/>
                    <a:pt x="528320" y="422844"/>
                    <a:pt x="527050" y="420730"/>
                  </a:cubicBezTo>
                  <a:cubicBezTo>
                    <a:pt x="525780" y="419673"/>
                    <a:pt x="524510" y="415445"/>
                    <a:pt x="524510" y="415445"/>
                  </a:cubicBezTo>
                  <a:cubicBezTo>
                    <a:pt x="524510" y="415445"/>
                    <a:pt x="523240" y="411216"/>
                    <a:pt x="523240" y="409102"/>
                  </a:cubicBezTo>
                  <a:cubicBezTo>
                    <a:pt x="521970" y="408045"/>
                    <a:pt x="521970" y="403816"/>
                    <a:pt x="521970" y="403816"/>
                  </a:cubicBezTo>
                  <a:cubicBezTo>
                    <a:pt x="521970" y="403816"/>
                    <a:pt x="521970" y="399588"/>
                    <a:pt x="521970" y="397474"/>
                  </a:cubicBezTo>
                  <a:cubicBezTo>
                    <a:pt x="521970" y="395360"/>
                    <a:pt x="521970" y="391131"/>
                    <a:pt x="521970" y="391131"/>
                  </a:cubicBezTo>
                  <a:cubicBezTo>
                    <a:pt x="521970" y="391131"/>
                    <a:pt x="523240" y="387960"/>
                    <a:pt x="524510" y="385846"/>
                  </a:cubicBezTo>
                  <a:cubicBezTo>
                    <a:pt x="525780" y="383731"/>
                    <a:pt x="527050" y="379503"/>
                    <a:pt x="527050" y="379503"/>
                  </a:cubicBezTo>
                  <a:cubicBezTo>
                    <a:pt x="527050" y="379503"/>
                    <a:pt x="529590" y="376332"/>
                    <a:pt x="530860" y="374217"/>
                  </a:cubicBezTo>
                  <a:cubicBezTo>
                    <a:pt x="532130" y="373160"/>
                    <a:pt x="533400" y="369989"/>
                    <a:pt x="534670" y="369989"/>
                  </a:cubicBezTo>
                  <a:cubicBezTo>
                    <a:pt x="534670" y="369989"/>
                    <a:pt x="534670" y="369989"/>
                    <a:pt x="534670" y="368932"/>
                  </a:cubicBezTo>
                  <a:cubicBezTo>
                    <a:pt x="534670" y="368932"/>
                    <a:pt x="537210" y="366818"/>
                    <a:pt x="539750" y="364703"/>
                  </a:cubicBezTo>
                  <a:cubicBezTo>
                    <a:pt x="541020" y="363646"/>
                    <a:pt x="544830" y="360475"/>
                    <a:pt x="544830" y="360475"/>
                  </a:cubicBezTo>
                  <a:cubicBezTo>
                    <a:pt x="544830" y="360475"/>
                    <a:pt x="548640" y="358361"/>
                    <a:pt x="549910" y="357304"/>
                  </a:cubicBezTo>
                  <a:cubicBezTo>
                    <a:pt x="552450" y="356246"/>
                    <a:pt x="556260" y="354132"/>
                    <a:pt x="556260" y="354132"/>
                  </a:cubicBezTo>
                  <a:cubicBezTo>
                    <a:pt x="556260" y="354132"/>
                    <a:pt x="561340" y="353075"/>
                    <a:pt x="563880" y="353075"/>
                  </a:cubicBezTo>
                  <a:cubicBezTo>
                    <a:pt x="566420" y="352018"/>
                    <a:pt x="567690" y="352018"/>
                    <a:pt x="570230" y="350961"/>
                  </a:cubicBezTo>
                  <a:cubicBezTo>
                    <a:pt x="577850" y="348847"/>
                    <a:pt x="589280" y="346732"/>
                    <a:pt x="603250" y="344618"/>
                  </a:cubicBezTo>
                  <a:cubicBezTo>
                    <a:pt x="631190" y="339333"/>
                    <a:pt x="681990" y="331933"/>
                    <a:pt x="727710" y="325590"/>
                  </a:cubicBezTo>
                  <a:cubicBezTo>
                    <a:pt x="786130" y="318190"/>
                    <a:pt x="900430" y="303391"/>
                    <a:pt x="924560" y="300220"/>
                  </a:cubicBezTo>
                  <a:cubicBezTo>
                    <a:pt x="930910" y="299162"/>
                    <a:pt x="935990" y="299162"/>
                    <a:pt x="935990" y="299162"/>
                  </a:cubicBezTo>
                  <a:cubicBezTo>
                    <a:pt x="935990" y="298105"/>
                    <a:pt x="932180" y="298105"/>
                    <a:pt x="932180" y="298105"/>
                  </a:cubicBezTo>
                  <a:cubicBezTo>
                    <a:pt x="932180" y="298105"/>
                    <a:pt x="928370" y="297048"/>
                    <a:pt x="925830" y="295991"/>
                  </a:cubicBezTo>
                  <a:cubicBezTo>
                    <a:pt x="923290" y="295991"/>
                    <a:pt x="919480" y="293877"/>
                    <a:pt x="918210" y="293877"/>
                  </a:cubicBezTo>
                  <a:cubicBezTo>
                    <a:pt x="918210" y="293877"/>
                    <a:pt x="914400" y="291763"/>
                    <a:pt x="913130" y="290706"/>
                  </a:cubicBezTo>
                  <a:cubicBezTo>
                    <a:pt x="910590" y="289648"/>
                    <a:pt x="906780" y="287534"/>
                    <a:pt x="906780" y="287534"/>
                  </a:cubicBezTo>
                  <a:cubicBezTo>
                    <a:pt x="906780" y="287534"/>
                    <a:pt x="902970" y="284363"/>
                    <a:pt x="901700" y="283306"/>
                  </a:cubicBezTo>
                  <a:cubicBezTo>
                    <a:pt x="900430" y="281192"/>
                    <a:pt x="896620" y="278020"/>
                    <a:pt x="896620" y="278020"/>
                  </a:cubicBezTo>
                  <a:cubicBezTo>
                    <a:pt x="896620" y="278020"/>
                    <a:pt x="894080" y="274849"/>
                    <a:pt x="892810" y="272735"/>
                  </a:cubicBezTo>
                  <a:cubicBezTo>
                    <a:pt x="891540" y="270620"/>
                    <a:pt x="890270" y="267449"/>
                    <a:pt x="890270" y="267449"/>
                  </a:cubicBezTo>
                  <a:cubicBezTo>
                    <a:pt x="890270" y="267449"/>
                    <a:pt x="889000" y="263221"/>
                    <a:pt x="887730" y="261106"/>
                  </a:cubicBezTo>
                  <a:cubicBezTo>
                    <a:pt x="887730" y="260049"/>
                    <a:pt x="886460" y="255821"/>
                    <a:pt x="886460" y="255821"/>
                  </a:cubicBezTo>
                  <a:cubicBezTo>
                    <a:pt x="886460" y="255821"/>
                    <a:pt x="886460" y="251592"/>
                    <a:pt x="886460" y="249478"/>
                  </a:cubicBezTo>
                  <a:cubicBezTo>
                    <a:pt x="886460" y="247364"/>
                    <a:pt x="886460" y="243136"/>
                    <a:pt x="886460" y="243136"/>
                  </a:cubicBezTo>
                  <a:cubicBezTo>
                    <a:pt x="886460" y="243136"/>
                    <a:pt x="887730" y="238907"/>
                    <a:pt x="887730" y="237850"/>
                  </a:cubicBezTo>
                  <a:cubicBezTo>
                    <a:pt x="887730" y="235736"/>
                    <a:pt x="889000" y="231507"/>
                    <a:pt x="889000" y="231507"/>
                  </a:cubicBezTo>
                  <a:cubicBezTo>
                    <a:pt x="889000" y="231507"/>
                    <a:pt x="891540" y="228336"/>
                    <a:pt x="892810" y="226222"/>
                  </a:cubicBezTo>
                  <a:cubicBezTo>
                    <a:pt x="894080" y="224108"/>
                    <a:pt x="896620" y="220936"/>
                    <a:pt x="896620" y="220936"/>
                  </a:cubicBezTo>
                  <a:cubicBezTo>
                    <a:pt x="896620" y="220936"/>
                    <a:pt x="899160" y="217765"/>
                    <a:pt x="900430" y="215651"/>
                  </a:cubicBezTo>
                  <a:cubicBezTo>
                    <a:pt x="902970" y="214594"/>
                    <a:pt x="905510" y="211422"/>
                    <a:pt x="905510" y="211422"/>
                  </a:cubicBezTo>
                  <a:cubicBezTo>
                    <a:pt x="905510" y="211422"/>
                    <a:pt x="909320" y="209308"/>
                    <a:pt x="911860" y="208251"/>
                  </a:cubicBezTo>
                  <a:cubicBezTo>
                    <a:pt x="913130" y="207194"/>
                    <a:pt x="918210" y="204023"/>
                    <a:pt x="918210" y="204023"/>
                  </a:cubicBezTo>
                  <a:cubicBezTo>
                    <a:pt x="918210" y="204023"/>
                    <a:pt x="922020" y="202965"/>
                    <a:pt x="924560" y="201908"/>
                  </a:cubicBezTo>
                  <a:cubicBezTo>
                    <a:pt x="927100" y="200851"/>
                    <a:pt x="930910" y="199794"/>
                    <a:pt x="930910" y="199794"/>
                  </a:cubicBezTo>
                  <a:cubicBezTo>
                    <a:pt x="930910" y="199794"/>
                    <a:pt x="935990" y="199794"/>
                    <a:pt x="938530" y="198737"/>
                  </a:cubicBezTo>
                  <a:cubicBezTo>
                    <a:pt x="941070" y="198737"/>
                    <a:pt x="946150" y="198737"/>
                    <a:pt x="946150" y="198737"/>
                  </a:cubicBezTo>
                  <a:cubicBezTo>
                    <a:pt x="946150" y="198737"/>
                    <a:pt x="1057910" y="199794"/>
                    <a:pt x="1102360" y="199794"/>
                  </a:cubicBezTo>
                  <a:cubicBezTo>
                    <a:pt x="1135380" y="199794"/>
                    <a:pt x="1154430" y="199794"/>
                    <a:pt x="1188720" y="198737"/>
                  </a:cubicBezTo>
                  <a:cubicBezTo>
                    <a:pt x="1242060" y="197680"/>
                    <a:pt x="1322070" y="196623"/>
                    <a:pt x="1393190" y="194509"/>
                  </a:cubicBezTo>
                  <a:cubicBezTo>
                    <a:pt x="1473200" y="193451"/>
                    <a:pt x="1644650" y="191337"/>
                    <a:pt x="1644650" y="189223"/>
                  </a:cubicBezTo>
                  <a:cubicBezTo>
                    <a:pt x="1644650" y="186052"/>
                    <a:pt x="1529080" y="183937"/>
                    <a:pt x="1452880" y="178652"/>
                  </a:cubicBezTo>
                  <a:cubicBezTo>
                    <a:pt x="1339850" y="170195"/>
                    <a:pt x="1029970" y="137425"/>
                    <a:pt x="1028700" y="137425"/>
                  </a:cubicBezTo>
                  <a:cubicBezTo>
                    <a:pt x="1028700" y="137425"/>
                    <a:pt x="1023620" y="136367"/>
                    <a:pt x="1021080" y="136367"/>
                  </a:cubicBezTo>
                  <a:cubicBezTo>
                    <a:pt x="1018540" y="136367"/>
                    <a:pt x="1013460" y="136367"/>
                    <a:pt x="1013460" y="136367"/>
                  </a:cubicBezTo>
                  <a:cubicBezTo>
                    <a:pt x="1013460" y="136367"/>
                    <a:pt x="1008380" y="135310"/>
                    <a:pt x="1005840" y="135310"/>
                  </a:cubicBezTo>
                  <a:cubicBezTo>
                    <a:pt x="1004570" y="134253"/>
                    <a:pt x="999490" y="133196"/>
                    <a:pt x="999490" y="133196"/>
                  </a:cubicBezTo>
                  <a:cubicBezTo>
                    <a:pt x="999490" y="133196"/>
                    <a:pt x="994410" y="131082"/>
                    <a:pt x="991870" y="130025"/>
                  </a:cubicBezTo>
                  <a:cubicBezTo>
                    <a:pt x="990600" y="128968"/>
                    <a:pt x="985520" y="126853"/>
                    <a:pt x="985520" y="126853"/>
                  </a:cubicBezTo>
                  <a:cubicBezTo>
                    <a:pt x="985520" y="126853"/>
                    <a:pt x="981710" y="124739"/>
                    <a:pt x="980440" y="122625"/>
                  </a:cubicBezTo>
                  <a:cubicBezTo>
                    <a:pt x="977900" y="121568"/>
                    <a:pt x="974090" y="118397"/>
                    <a:pt x="974090" y="118397"/>
                  </a:cubicBezTo>
                  <a:cubicBezTo>
                    <a:pt x="974090" y="118397"/>
                    <a:pt x="971550" y="115225"/>
                    <a:pt x="970280" y="113111"/>
                  </a:cubicBezTo>
                  <a:cubicBezTo>
                    <a:pt x="969010" y="110997"/>
                    <a:pt x="966470" y="107825"/>
                    <a:pt x="966470" y="107825"/>
                  </a:cubicBezTo>
                  <a:cubicBezTo>
                    <a:pt x="966470" y="107825"/>
                    <a:pt x="963930" y="103597"/>
                    <a:pt x="963930" y="101483"/>
                  </a:cubicBezTo>
                  <a:cubicBezTo>
                    <a:pt x="962660" y="100426"/>
                    <a:pt x="961390" y="96197"/>
                    <a:pt x="961390" y="96197"/>
                  </a:cubicBezTo>
                  <a:cubicBezTo>
                    <a:pt x="961390" y="96197"/>
                    <a:pt x="960120" y="91969"/>
                    <a:pt x="960120" y="89855"/>
                  </a:cubicBezTo>
                  <a:cubicBezTo>
                    <a:pt x="960120" y="87740"/>
                    <a:pt x="958850" y="83512"/>
                    <a:pt x="958850" y="83512"/>
                  </a:cubicBezTo>
                  <a:cubicBezTo>
                    <a:pt x="958850" y="83512"/>
                    <a:pt x="960120" y="79283"/>
                    <a:pt x="960120" y="77169"/>
                  </a:cubicBezTo>
                  <a:cubicBezTo>
                    <a:pt x="961390" y="75055"/>
                    <a:pt x="961390" y="70827"/>
                    <a:pt x="961390" y="70827"/>
                  </a:cubicBezTo>
                  <a:cubicBezTo>
                    <a:pt x="961390" y="70827"/>
                    <a:pt x="963930" y="66598"/>
                    <a:pt x="963930" y="64484"/>
                  </a:cubicBezTo>
                  <a:cubicBezTo>
                    <a:pt x="965200" y="63427"/>
                    <a:pt x="967740" y="59198"/>
                    <a:pt x="967740" y="59198"/>
                  </a:cubicBezTo>
                  <a:cubicBezTo>
                    <a:pt x="967740" y="59198"/>
                    <a:pt x="970280" y="56027"/>
                    <a:pt x="971550" y="53913"/>
                  </a:cubicBezTo>
                  <a:cubicBezTo>
                    <a:pt x="972820" y="51799"/>
                    <a:pt x="976630" y="48627"/>
                    <a:pt x="976630" y="48627"/>
                  </a:cubicBezTo>
                  <a:cubicBezTo>
                    <a:pt x="976630" y="48627"/>
                    <a:pt x="980440" y="45456"/>
                    <a:pt x="981710" y="44399"/>
                  </a:cubicBezTo>
                  <a:cubicBezTo>
                    <a:pt x="984250" y="43342"/>
                    <a:pt x="988060" y="40170"/>
                    <a:pt x="988060" y="40170"/>
                  </a:cubicBezTo>
                  <a:cubicBezTo>
                    <a:pt x="988060" y="40170"/>
                    <a:pt x="991870" y="38056"/>
                    <a:pt x="994410" y="38056"/>
                  </a:cubicBezTo>
                  <a:cubicBezTo>
                    <a:pt x="996950" y="36999"/>
                    <a:pt x="1002030" y="34885"/>
                    <a:pt x="1002030" y="34885"/>
                  </a:cubicBezTo>
                  <a:cubicBezTo>
                    <a:pt x="1002030" y="34885"/>
                    <a:pt x="1007110" y="33828"/>
                    <a:pt x="1009650" y="33828"/>
                  </a:cubicBezTo>
                  <a:cubicBezTo>
                    <a:pt x="1010920" y="32771"/>
                    <a:pt x="1012190" y="32771"/>
                    <a:pt x="1016000" y="31713"/>
                  </a:cubicBezTo>
                  <a:cubicBezTo>
                    <a:pt x="1028700" y="29599"/>
                    <a:pt x="1070610" y="23257"/>
                    <a:pt x="1101090" y="20085"/>
                  </a:cubicBezTo>
                  <a:cubicBezTo>
                    <a:pt x="1136650" y="15857"/>
                    <a:pt x="1178560" y="11628"/>
                    <a:pt x="1220470" y="9514"/>
                  </a:cubicBezTo>
                  <a:cubicBezTo>
                    <a:pt x="1264920" y="6343"/>
                    <a:pt x="1309370" y="3171"/>
                    <a:pt x="1360170" y="2114"/>
                  </a:cubicBezTo>
                  <a:cubicBezTo>
                    <a:pt x="1422400" y="0"/>
                    <a:pt x="1489710" y="2114"/>
                    <a:pt x="1564640" y="2114"/>
                  </a:cubicBezTo>
                  <a:cubicBezTo>
                    <a:pt x="1658620" y="2114"/>
                    <a:pt x="1761490" y="2114"/>
                    <a:pt x="1882140" y="2114"/>
                  </a:cubicBezTo>
                  <a:cubicBezTo>
                    <a:pt x="2042160" y="2114"/>
                    <a:pt x="2265680" y="2114"/>
                    <a:pt x="2443480" y="3171"/>
                  </a:cubicBezTo>
                  <a:cubicBezTo>
                    <a:pt x="2603500" y="3171"/>
                    <a:pt x="2754630" y="4229"/>
                    <a:pt x="2903220" y="5286"/>
                  </a:cubicBezTo>
                  <a:cubicBezTo>
                    <a:pt x="3044190" y="6343"/>
                    <a:pt x="3164840" y="7400"/>
                    <a:pt x="3313430" y="9514"/>
                  </a:cubicBezTo>
                  <a:cubicBezTo>
                    <a:pt x="3493770" y="11628"/>
                    <a:pt x="3709670" y="16914"/>
                    <a:pt x="3906520" y="20085"/>
                  </a:cubicBezTo>
                  <a:cubicBezTo>
                    <a:pt x="4100830" y="22199"/>
                    <a:pt x="4301490" y="22199"/>
                    <a:pt x="4489450" y="25371"/>
                  </a:cubicBezTo>
                  <a:cubicBezTo>
                    <a:pt x="4665980" y="28542"/>
                    <a:pt x="4815840" y="32771"/>
                    <a:pt x="5001260" y="39113"/>
                  </a:cubicBezTo>
                  <a:cubicBezTo>
                    <a:pt x="5219700" y="46513"/>
                    <a:pt x="5495290" y="59198"/>
                    <a:pt x="5715000" y="69769"/>
                  </a:cubicBezTo>
                  <a:cubicBezTo>
                    <a:pt x="5902960" y="79283"/>
                    <a:pt x="6162040" y="93026"/>
                    <a:pt x="6238240" y="96197"/>
                  </a:cubicBezTo>
                  <a:cubicBezTo>
                    <a:pt x="6259830" y="97254"/>
                    <a:pt x="6261100" y="96197"/>
                    <a:pt x="6280150" y="97254"/>
                  </a:cubicBezTo>
                  <a:cubicBezTo>
                    <a:pt x="6319520" y="97254"/>
                    <a:pt x="6413500" y="99369"/>
                    <a:pt x="6464300" y="99369"/>
                  </a:cubicBezTo>
                  <a:cubicBezTo>
                    <a:pt x="6498590" y="99369"/>
                    <a:pt x="6551930" y="98311"/>
                    <a:pt x="6551930" y="98311"/>
                  </a:cubicBezTo>
                  <a:cubicBezTo>
                    <a:pt x="6551930" y="98311"/>
                    <a:pt x="6557010" y="99369"/>
                    <a:pt x="6559550" y="99369"/>
                  </a:cubicBezTo>
                  <a:cubicBezTo>
                    <a:pt x="6560820" y="99369"/>
                    <a:pt x="6565900" y="100426"/>
                    <a:pt x="6565900" y="100426"/>
                  </a:cubicBezTo>
                  <a:cubicBezTo>
                    <a:pt x="6565900" y="100426"/>
                    <a:pt x="6570980" y="101483"/>
                    <a:pt x="6572250" y="102540"/>
                  </a:cubicBezTo>
                  <a:cubicBezTo>
                    <a:pt x="6574790" y="103597"/>
                    <a:pt x="6579870" y="104654"/>
                    <a:pt x="6579870" y="104654"/>
                  </a:cubicBezTo>
                  <a:cubicBezTo>
                    <a:pt x="6579870" y="104654"/>
                    <a:pt x="6583680" y="106768"/>
                    <a:pt x="6584950" y="107825"/>
                  </a:cubicBezTo>
                  <a:cubicBezTo>
                    <a:pt x="6587490" y="109940"/>
                    <a:pt x="6591300" y="112054"/>
                    <a:pt x="6591300" y="112054"/>
                  </a:cubicBezTo>
                  <a:cubicBezTo>
                    <a:pt x="6591300" y="112054"/>
                    <a:pt x="6593840" y="115225"/>
                    <a:pt x="6596380" y="116282"/>
                  </a:cubicBezTo>
                  <a:cubicBezTo>
                    <a:pt x="6597650" y="117339"/>
                    <a:pt x="6600190" y="120511"/>
                    <a:pt x="6600190" y="120511"/>
                  </a:cubicBezTo>
                  <a:cubicBezTo>
                    <a:pt x="6600190" y="120511"/>
                    <a:pt x="6600190" y="122625"/>
                    <a:pt x="6602730" y="123682"/>
                  </a:cubicBezTo>
                  <a:cubicBezTo>
                    <a:pt x="6619240" y="133196"/>
                    <a:pt x="6911340" y="152224"/>
                    <a:pt x="7058660" y="169138"/>
                  </a:cubicBezTo>
                  <a:cubicBezTo>
                    <a:pt x="7197090" y="184995"/>
                    <a:pt x="7325360" y="201908"/>
                    <a:pt x="7459980" y="223051"/>
                  </a:cubicBezTo>
                  <a:cubicBezTo>
                    <a:pt x="7597140" y="243136"/>
                    <a:pt x="7790180" y="272735"/>
                    <a:pt x="7872730" y="291763"/>
                  </a:cubicBezTo>
                  <a:cubicBezTo>
                    <a:pt x="7909560" y="299162"/>
                    <a:pt x="7951470" y="313962"/>
                    <a:pt x="7951470" y="313962"/>
                  </a:cubicBezTo>
                  <a:cubicBezTo>
                    <a:pt x="7951470" y="313962"/>
                    <a:pt x="7956550" y="315019"/>
                    <a:pt x="7959090" y="315019"/>
                  </a:cubicBezTo>
                  <a:cubicBezTo>
                    <a:pt x="7961630" y="315019"/>
                    <a:pt x="7966710" y="315019"/>
                    <a:pt x="7966710" y="315019"/>
                  </a:cubicBezTo>
                  <a:cubicBezTo>
                    <a:pt x="7966710" y="315019"/>
                    <a:pt x="7970520" y="317133"/>
                    <a:pt x="7973060" y="317133"/>
                  </a:cubicBezTo>
                  <a:cubicBezTo>
                    <a:pt x="7975600" y="318190"/>
                    <a:pt x="7980680" y="319248"/>
                    <a:pt x="7980680" y="319248"/>
                  </a:cubicBezTo>
                  <a:cubicBezTo>
                    <a:pt x="7980680" y="319248"/>
                    <a:pt x="7984490" y="321362"/>
                    <a:pt x="7985760" y="322419"/>
                  </a:cubicBezTo>
                  <a:cubicBezTo>
                    <a:pt x="7988300" y="323476"/>
                    <a:pt x="7992110" y="325590"/>
                    <a:pt x="7992110" y="325590"/>
                  </a:cubicBezTo>
                  <a:cubicBezTo>
                    <a:pt x="7992110" y="325590"/>
                    <a:pt x="7995920" y="328762"/>
                    <a:pt x="7997190" y="330876"/>
                  </a:cubicBezTo>
                  <a:cubicBezTo>
                    <a:pt x="7998460" y="331933"/>
                    <a:pt x="8002270" y="335104"/>
                    <a:pt x="8002270" y="335104"/>
                  </a:cubicBezTo>
                  <a:cubicBezTo>
                    <a:pt x="8002270" y="335104"/>
                    <a:pt x="8004810" y="338276"/>
                    <a:pt x="8006080" y="340390"/>
                  </a:cubicBezTo>
                  <a:cubicBezTo>
                    <a:pt x="8007350" y="341447"/>
                    <a:pt x="8009890" y="345675"/>
                    <a:pt x="8009890" y="345675"/>
                  </a:cubicBezTo>
                  <a:cubicBezTo>
                    <a:pt x="8009890" y="345675"/>
                    <a:pt x="8011160" y="348847"/>
                    <a:pt x="8011160" y="350961"/>
                  </a:cubicBezTo>
                  <a:cubicBezTo>
                    <a:pt x="8012430" y="353075"/>
                    <a:pt x="8013700" y="357304"/>
                    <a:pt x="8013700" y="357304"/>
                  </a:cubicBezTo>
                  <a:cubicBezTo>
                    <a:pt x="8013700" y="357304"/>
                    <a:pt x="8013700" y="361532"/>
                    <a:pt x="8013700" y="363646"/>
                  </a:cubicBezTo>
                  <a:cubicBezTo>
                    <a:pt x="8013700" y="364703"/>
                    <a:pt x="8013700" y="368932"/>
                    <a:pt x="8013700" y="368932"/>
                  </a:cubicBezTo>
                  <a:cubicBezTo>
                    <a:pt x="8013700" y="368932"/>
                    <a:pt x="8012430" y="371046"/>
                    <a:pt x="8012430" y="372103"/>
                  </a:cubicBezTo>
                  <a:cubicBezTo>
                    <a:pt x="8016240" y="376332"/>
                    <a:pt x="8046720" y="376332"/>
                    <a:pt x="8073390" y="378446"/>
                  </a:cubicBezTo>
                  <a:cubicBezTo>
                    <a:pt x="8122920" y="383731"/>
                    <a:pt x="8227060" y="395360"/>
                    <a:pt x="8285480" y="399588"/>
                  </a:cubicBezTo>
                  <a:cubicBezTo>
                    <a:pt x="8327390" y="403816"/>
                    <a:pt x="8360410" y="403816"/>
                    <a:pt x="8394700" y="406988"/>
                  </a:cubicBezTo>
                  <a:cubicBezTo>
                    <a:pt x="8422640" y="410159"/>
                    <a:pt x="8462010" y="416502"/>
                    <a:pt x="8473440" y="417559"/>
                  </a:cubicBezTo>
                  <a:cubicBezTo>
                    <a:pt x="8477250" y="418616"/>
                    <a:pt x="8478520" y="418616"/>
                    <a:pt x="8481060" y="419673"/>
                  </a:cubicBezTo>
                  <a:cubicBezTo>
                    <a:pt x="8483600" y="419673"/>
                    <a:pt x="8488680" y="420730"/>
                    <a:pt x="8488680" y="420730"/>
                  </a:cubicBezTo>
                  <a:cubicBezTo>
                    <a:pt x="8488680" y="420730"/>
                    <a:pt x="8493760" y="422844"/>
                    <a:pt x="8496300" y="422844"/>
                  </a:cubicBezTo>
                  <a:cubicBezTo>
                    <a:pt x="8497570" y="423902"/>
                    <a:pt x="8502650" y="426016"/>
                    <a:pt x="8502650" y="426016"/>
                  </a:cubicBezTo>
                  <a:cubicBezTo>
                    <a:pt x="8502650" y="426016"/>
                    <a:pt x="8506460" y="429187"/>
                    <a:pt x="8509000" y="430244"/>
                  </a:cubicBezTo>
                  <a:cubicBezTo>
                    <a:pt x="8510270" y="431301"/>
                    <a:pt x="8514080" y="434473"/>
                    <a:pt x="8514080" y="434473"/>
                  </a:cubicBezTo>
                  <a:cubicBezTo>
                    <a:pt x="8514080" y="434473"/>
                    <a:pt x="8517890" y="437644"/>
                    <a:pt x="8519160" y="438701"/>
                  </a:cubicBezTo>
                  <a:cubicBezTo>
                    <a:pt x="8520430" y="440815"/>
                    <a:pt x="8522970" y="443987"/>
                    <a:pt x="8522970" y="443987"/>
                  </a:cubicBezTo>
                  <a:cubicBezTo>
                    <a:pt x="8524240" y="443987"/>
                    <a:pt x="8525510" y="448215"/>
                    <a:pt x="8526780" y="450329"/>
                  </a:cubicBezTo>
                  <a:cubicBezTo>
                    <a:pt x="8528050" y="452443"/>
                    <a:pt x="8529320" y="455615"/>
                    <a:pt x="8529320" y="455615"/>
                  </a:cubicBezTo>
                  <a:cubicBezTo>
                    <a:pt x="8529320" y="455615"/>
                    <a:pt x="8530590" y="459843"/>
                    <a:pt x="8530590" y="461958"/>
                  </a:cubicBezTo>
                  <a:cubicBezTo>
                    <a:pt x="8530590" y="464072"/>
                    <a:pt x="8531860" y="468300"/>
                    <a:pt x="8531860" y="468300"/>
                  </a:cubicBezTo>
                  <a:cubicBezTo>
                    <a:pt x="8531860" y="468300"/>
                    <a:pt x="8531860" y="472529"/>
                    <a:pt x="8531860" y="474643"/>
                  </a:cubicBezTo>
                  <a:cubicBezTo>
                    <a:pt x="8530590" y="476757"/>
                    <a:pt x="8530590" y="480985"/>
                    <a:pt x="8530590" y="480985"/>
                  </a:cubicBezTo>
                  <a:cubicBezTo>
                    <a:pt x="8530590" y="480985"/>
                    <a:pt x="8529320" y="485214"/>
                    <a:pt x="8528050" y="487328"/>
                  </a:cubicBezTo>
                  <a:cubicBezTo>
                    <a:pt x="8528050" y="489442"/>
                    <a:pt x="8525510" y="492614"/>
                    <a:pt x="8525510" y="492614"/>
                  </a:cubicBezTo>
                  <a:cubicBezTo>
                    <a:pt x="8525510" y="493671"/>
                    <a:pt x="8522970" y="496842"/>
                    <a:pt x="8521700" y="498956"/>
                  </a:cubicBezTo>
                  <a:cubicBezTo>
                    <a:pt x="8520430" y="500014"/>
                    <a:pt x="8517890" y="504242"/>
                    <a:pt x="8517890" y="504242"/>
                  </a:cubicBezTo>
                  <a:cubicBezTo>
                    <a:pt x="8517890" y="504242"/>
                    <a:pt x="8514080" y="506356"/>
                    <a:pt x="8512810" y="508470"/>
                  </a:cubicBezTo>
                  <a:cubicBezTo>
                    <a:pt x="8510270" y="509528"/>
                    <a:pt x="8506460" y="512699"/>
                    <a:pt x="8506460" y="512699"/>
                  </a:cubicBezTo>
                  <a:cubicBezTo>
                    <a:pt x="8506460" y="512699"/>
                    <a:pt x="8502650" y="514813"/>
                    <a:pt x="8500110" y="515870"/>
                  </a:cubicBezTo>
                  <a:cubicBezTo>
                    <a:pt x="8497570" y="516927"/>
                    <a:pt x="8493760" y="519042"/>
                    <a:pt x="8493760" y="519042"/>
                  </a:cubicBezTo>
                  <a:cubicBezTo>
                    <a:pt x="8493760" y="519042"/>
                    <a:pt x="8488680" y="520099"/>
                    <a:pt x="8486140" y="521156"/>
                  </a:cubicBezTo>
                  <a:cubicBezTo>
                    <a:pt x="8483600" y="521156"/>
                    <a:pt x="8478520" y="522213"/>
                    <a:pt x="8478520" y="522213"/>
                  </a:cubicBezTo>
                  <a:cubicBezTo>
                    <a:pt x="8478520" y="522213"/>
                    <a:pt x="8473440" y="522213"/>
                    <a:pt x="8470900" y="522213"/>
                  </a:cubicBezTo>
                  <a:cubicBezTo>
                    <a:pt x="8468360" y="523270"/>
                    <a:pt x="8463280" y="523270"/>
                    <a:pt x="8463280" y="523270"/>
                  </a:cubicBezTo>
                  <a:cubicBezTo>
                    <a:pt x="8463280" y="523270"/>
                    <a:pt x="8202930" y="538070"/>
                    <a:pt x="8152130" y="539127"/>
                  </a:cubicBezTo>
                  <a:cubicBezTo>
                    <a:pt x="8135620" y="540184"/>
                    <a:pt x="8119110" y="539127"/>
                    <a:pt x="8119110" y="539127"/>
                  </a:cubicBezTo>
                  <a:cubicBezTo>
                    <a:pt x="8119110" y="540184"/>
                    <a:pt x="8140700" y="540184"/>
                    <a:pt x="8157210" y="540184"/>
                  </a:cubicBezTo>
                  <a:cubicBezTo>
                    <a:pt x="8185150" y="541241"/>
                    <a:pt x="8241030" y="541241"/>
                    <a:pt x="8277860" y="541241"/>
                  </a:cubicBezTo>
                  <a:cubicBezTo>
                    <a:pt x="8307070" y="541241"/>
                    <a:pt x="8337550" y="541241"/>
                    <a:pt x="8359140" y="540184"/>
                  </a:cubicBezTo>
                  <a:cubicBezTo>
                    <a:pt x="8373110" y="540184"/>
                    <a:pt x="8393430" y="539127"/>
                    <a:pt x="8393430" y="539127"/>
                  </a:cubicBezTo>
                  <a:cubicBezTo>
                    <a:pt x="8393430" y="539127"/>
                    <a:pt x="8398510" y="540184"/>
                    <a:pt x="8401050" y="540184"/>
                  </a:cubicBezTo>
                  <a:cubicBezTo>
                    <a:pt x="8403590" y="540184"/>
                    <a:pt x="8408670" y="541241"/>
                    <a:pt x="8408670" y="541241"/>
                  </a:cubicBezTo>
                  <a:cubicBezTo>
                    <a:pt x="8408670" y="541241"/>
                    <a:pt x="8412480" y="542298"/>
                    <a:pt x="8415020" y="543355"/>
                  </a:cubicBezTo>
                  <a:cubicBezTo>
                    <a:pt x="8417560" y="544412"/>
                    <a:pt x="8422640" y="545469"/>
                    <a:pt x="8422640" y="545469"/>
                  </a:cubicBezTo>
                  <a:cubicBezTo>
                    <a:pt x="8422640" y="545469"/>
                    <a:pt x="8426450" y="548641"/>
                    <a:pt x="8428990" y="549698"/>
                  </a:cubicBezTo>
                  <a:cubicBezTo>
                    <a:pt x="8430260" y="550755"/>
                    <a:pt x="8434070" y="552869"/>
                    <a:pt x="8435340" y="552869"/>
                  </a:cubicBezTo>
                  <a:cubicBezTo>
                    <a:pt x="8435340" y="552869"/>
                    <a:pt x="8437880" y="556040"/>
                    <a:pt x="8439150" y="558155"/>
                  </a:cubicBezTo>
                  <a:cubicBezTo>
                    <a:pt x="8441690" y="559212"/>
                    <a:pt x="8444230" y="562383"/>
                    <a:pt x="8444230" y="562383"/>
                  </a:cubicBezTo>
                  <a:cubicBezTo>
                    <a:pt x="8444230" y="562383"/>
                    <a:pt x="8446770" y="566611"/>
                    <a:pt x="8448040" y="568726"/>
                  </a:cubicBezTo>
                  <a:cubicBezTo>
                    <a:pt x="8449310" y="569783"/>
                    <a:pt x="8451850" y="574011"/>
                    <a:pt x="8451850" y="574011"/>
                  </a:cubicBezTo>
                  <a:cubicBezTo>
                    <a:pt x="8451850" y="574011"/>
                    <a:pt x="8453120" y="578240"/>
                    <a:pt x="8453120" y="580354"/>
                  </a:cubicBezTo>
                  <a:cubicBezTo>
                    <a:pt x="8453120" y="582468"/>
                    <a:pt x="8454390" y="585639"/>
                    <a:pt x="8454390" y="586697"/>
                  </a:cubicBezTo>
                  <a:cubicBezTo>
                    <a:pt x="8454390" y="586697"/>
                    <a:pt x="8454390" y="590925"/>
                    <a:pt x="8454390" y="591982"/>
                  </a:cubicBezTo>
                  <a:cubicBezTo>
                    <a:pt x="8454390" y="594096"/>
                    <a:pt x="8454390" y="598325"/>
                    <a:pt x="8454390" y="598325"/>
                  </a:cubicBezTo>
                  <a:cubicBezTo>
                    <a:pt x="8455660" y="598325"/>
                    <a:pt x="8462010" y="599382"/>
                    <a:pt x="8462010" y="599382"/>
                  </a:cubicBezTo>
                  <a:cubicBezTo>
                    <a:pt x="8462010" y="599382"/>
                    <a:pt x="8467090" y="600439"/>
                    <a:pt x="8469630" y="601496"/>
                  </a:cubicBezTo>
                  <a:cubicBezTo>
                    <a:pt x="8470900" y="602553"/>
                    <a:pt x="8475980" y="603610"/>
                    <a:pt x="8475980" y="603610"/>
                  </a:cubicBezTo>
                  <a:cubicBezTo>
                    <a:pt x="8475980" y="603610"/>
                    <a:pt x="8479790" y="605725"/>
                    <a:pt x="8482330" y="606782"/>
                  </a:cubicBezTo>
                  <a:cubicBezTo>
                    <a:pt x="8483600" y="608896"/>
                    <a:pt x="8488680" y="611010"/>
                    <a:pt x="8488680" y="611010"/>
                  </a:cubicBezTo>
                  <a:cubicBezTo>
                    <a:pt x="8488680" y="611010"/>
                    <a:pt x="8491220" y="614181"/>
                    <a:pt x="8493760" y="615239"/>
                  </a:cubicBezTo>
                  <a:cubicBezTo>
                    <a:pt x="8495030" y="617353"/>
                    <a:pt x="8497570" y="620524"/>
                    <a:pt x="8497570" y="620524"/>
                  </a:cubicBezTo>
                  <a:cubicBezTo>
                    <a:pt x="8497570" y="620524"/>
                    <a:pt x="8500110" y="623695"/>
                    <a:pt x="8501380" y="625810"/>
                  </a:cubicBezTo>
                  <a:cubicBezTo>
                    <a:pt x="8502650" y="627924"/>
                    <a:pt x="8505190" y="631095"/>
                    <a:pt x="8505190" y="631095"/>
                  </a:cubicBezTo>
                  <a:cubicBezTo>
                    <a:pt x="8505190" y="631095"/>
                    <a:pt x="8506460" y="635324"/>
                    <a:pt x="8506460" y="637438"/>
                  </a:cubicBezTo>
                  <a:cubicBezTo>
                    <a:pt x="8507730" y="639552"/>
                    <a:pt x="8507730" y="642723"/>
                    <a:pt x="8507730" y="642723"/>
                  </a:cubicBezTo>
                  <a:cubicBezTo>
                    <a:pt x="8507730" y="643781"/>
                    <a:pt x="8507730" y="646952"/>
                    <a:pt x="8507730" y="649066"/>
                  </a:cubicBezTo>
                  <a:cubicBezTo>
                    <a:pt x="8507730" y="651180"/>
                    <a:pt x="8507730" y="655409"/>
                    <a:pt x="8507730" y="655409"/>
                  </a:cubicBezTo>
                  <a:cubicBezTo>
                    <a:pt x="8507730" y="655409"/>
                    <a:pt x="8506460" y="659637"/>
                    <a:pt x="8506460" y="661751"/>
                  </a:cubicBezTo>
                  <a:cubicBezTo>
                    <a:pt x="8505190" y="663866"/>
                    <a:pt x="8505190" y="667037"/>
                    <a:pt x="8503920" y="668094"/>
                  </a:cubicBezTo>
                  <a:cubicBezTo>
                    <a:pt x="8503920" y="668094"/>
                    <a:pt x="8502650" y="671265"/>
                    <a:pt x="8501380" y="673380"/>
                  </a:cubicBezTo>
                  <a:cubicBezTo>
                    <a:pt x="8500110" y="674437"/>
                    <a:pt x="8497570" y="678665"/>
                    <a:pt x="8497570" y="678665"/>
                  </a:cubicBezTo>
                  <a:cubicBezTo>
                    <a:pt x="8497570" y="678665"/>
                    <a:pt x="8493760" y="681837"/>
                    <a:pt x="8492490" y="682894"/>
                  </a:cubicBezTo>
                  <a:cubicBezTo>
                    <a:pt x="8491220" y="685008"/>
                    <a:pt x="8487410" y="688179"/>
                    <a:pt x="8487410" y="688179"/>
                  </a:cubicBezTo>
                  <a:cubicBezTo>
                    <a:pt x="8487410" y="688179"/>
                    <a:pt x="8483600" y="690293"/>
                    <a:pt x="8481060" y="691351"/>
                  </a:cubicBezTo>
                  <a:cubicBezTo>
                    <a:pt x="8479790" y="692408"/>
                    <a:pt x="8475980" y="694522"/>
                    <a:pt x="8474710" y="694522"/>
                  </a:cubicBezTo>
                  <a:cubicBezTo>
                    <a:pt x="8474710" y="694522"/>
                    <a:pt x="8470900" y="696636"/>
                    <a:pt x="8468360" y="696636"/>
                  </a:cubicBezTo>
                  <a:cubicBezTo>
                    <a:pt x="8465820" y="697693"/>
                    <a:pt x="8462010" y="698750"/>
                    <a:pt x="8460740" y="698750"/>
                  </a:cubicBezTo>
                  <a:cubicBezTo>
                    <a:pt x="8460740" y="698750"/>
                    <a:pt x="8456930" y="699807"/>
                    <a:pt x="8454390" y="699807"/>
                  </a:cubicBezTo>
                  <a:cubicBezTo>
                    <a:pt x="8451850" y="699807"/>
                    <a:pt x="8446770" y="700865"/>
                    <a:pt x="8446770" y="700865"/>
                  </a:cubicBezTo>
                  <a:cubicBezTo>
                    <a:pt x="8446770" y="700865"/>
                    <a:pt x="8413750" y="698750"/>
                    <a:pt x="8393430" y="698750"/>
                  </a:cubicBezTo>
                  <a:cubicBezTo>
                    <a:pt x="8364220" y="697693"/>
                    <a:pt x="8308340" y="696636"/>
                    <a:pt x="8290560" y="695579"/>
                  </a:cubicBezTo>
                  <a:cubicBezTo>
                    <a:pt x="8282940" y="695579"/>
                    <a:pt x="8276590" y="695579"/>
                    <a:pt x="8276590" y="695579"/>
                  </a:cubicBezTo>
                  <a:cubicBezTo>
                    <a:pt x="8276590" y="695579"/>
                    <a:pt x="8277860" y="696636"/>
                    <a:pt x="8277860" y="696636"/>
                  </a:cubicBezTo>
                  <a:cubicBezTo>
                    <a:pt x="8277860" y="696636"/>
                    <a:pt x="8281670" y="699807"/>
                    <a:pt x="8282940" y="700865"/>
                  </a:cubicBezTo>
                  <a:cubicBezTo>
                    <a:pt x="8284210" y="702979"/>
                    <a:pt x="8288020" y="705093"/>
                    <a:pt x="8288020" y="706150"/>
                  </a:cubicBezTo>
                  <a:cubicBezTo>
                    <a:pt x="8288020" y="706150"/>
                    <a:pt x="8290560" y="709321"/>
                    <a:pt x="8291830" y="711436"/>
                  </a:cubicBezTo>
                  <a:cubicBezTo>
                    <a:pt x="8293100" y="712493"/>
                    <a:pt x="8295640" y="716721"/>
                    <a:pt x="8295640" y="716721"/>
                  </a:cubicBezTo>
                  <a:cubicBezTo>
                    <a:pt x="8295640" y="716721"/>
                    <a:pt x="8296910" y="720950"/>
                    <a:pt x="8296910" y="722007"/>
                  </a:cubicBezTo>
                  <a:cubicBezTo>
                    <a:pt x="8298180" y="724121"/>
                    <a:pt x="8298180" y="728349"/>
                    <a:pt x="8298180" y="728349"/>
                  </a:cubicBezTo>
                  <a:cubicBezTo>
                    <a:pt x="8298180" y="728349"/>
                    <a:pt x="8298180" y="728349"/>
                    <a:pt x="8299450" y="728349"/>
                  </a:cubicBezTo>
                  <a:cubicBezTo>
                    <a:pt x="8299450" y="728349"/>
                    <a:pt x="8299450" y="732578"/>
                    <a:pt x="8299450" y="734692"/>
                  </a:cubicBezTo>
                  <a:cubicBezTo>
                    <a:pt x="8299450" y="736806"/>
                    <a:pt x="8299450" y="741035"/>
                    <a:pt x="8299450" y="741035"/>
                  </a:cubicBezTo>
                  <a:cubicBezTo>
                    <a:pt x="8299450" y="741035"/>
                    <a:pt x="8298180" y="745263"/>
                    <a:pt x="8296910" y="746320"/>
                  </a:cubicBezTo>
                  <a:cubicBezTo>
                    <a:pt x="8296910" y="748435"/>
                    <a:pt x="8295640" y="752663"/>
                    <a:pt x="8295640" y="752663"/>
                  </a:cubicBezTo>
                  <a:cubicBezTo>
                    <a:pt x="8295640" y="752663"/>
                    <a:pt x="8293100" y="756891"/>
                    <a:pt x="8291830" y="757949"/>
                  </a:cubicBezTo>
                  <a:cubicBezTo>
                    <a:pt x="8290560" y="760063"/>
                    <a:pt x="8289290" y="763234"/>
                    <a:pt x="8289290" y="764291"/>
                  </a:cubicBezTo>
                  <a:cubicBezTo>
                    <a:pt x="8289290" y="764291"/>
                    <a:pt x="8285480" y="767462"/>
                    <a:pt x="8284210" y="768520"/>
                  </a:cubicBezTo>
                  <a:cubicBezTo>
                    <a:pt x="8282940" y="769577"/>
                    <a:pt x="8279130" y="772748"/>
                    <a:pt x="8279130" y="772748"/>
                  </a:cubicBezTo>
                  <a:cubicBezTo>
                    <a:pt x="8279130" y="772748"/>
                    <a:pt x="8275320" y="775919"/>
                    <a:pt x="8272780" y="776976"/>
                  </a:cubicBezTo>
                  <a:cubicBezTo>
                    <a:pt x="8271510" y="778034"/>
                    <a:pt x="8267700" y="780148"/>
                    <a:pt x="8267700" y="780148"/>
                  </a:cubicBezTo>
                  <a:cubicBezTo>
                    <a:pt x="8266430" y="780148"/>
                    <a:pt x="8262620" y="782262"/>
                    <a:pt x="8260080" y="782262"/>
                  </a:cubicBezTo>
                  <a:cubicBezTo>
                    <a:pt x="8257540" y="783319"/>
                    <a:pt x="8253730" y="784376"/>
                    <a:pt x="8253730" y="784376"/>
                  </a:cubicBezTo>
                  <a:cubicBezTo>
                    <a:pt x="8253730" y="784376"/>
                    <a:pt x="8248650" y="785433"/>
                    <a:pt x="8246110" y="785433"/>
                  </a:cubicBezTo>
                  <a:cubicBezTo>
                    <a:pt x="8243570" y="785433"/>
                    <a:pt x="8238490" y="786490"/>
                    <a:pt x="8238490" y="786490"/>
                  </a:cubicBezTo>
                  <a:cubicBezTo>
                    <a:pt x="8238490" y="786490"/>
                    <a:pt x="8202930" y="785433"/>
                    <a:pt x="8181340" y="785433"/>
                  </a:cubicBezTo>
                  <a:cubicBezTo>
                    <a:pt x="8149590" y="784376"/>
                    <a:pt x="8110220" y="784376"/>
                    <a:pt x="8068310" y="784376"/>
                  </a:cubicBezTo>
                  <a:cubicBezTo>
                    <a:pt x="8017510" y="784376"/>
                    <a:pt x="7937500" y="786490"/>
                    <a:pt x="7895590" y="787548"/>
                  </a:cubicBezTo>
                  <a:cubicBezTo>
                    <a:pt x="7872730" y="787548"/>
                    <a:pt x="7849870" y="785433"/>
                    <a:pt x="7842250" y="788605"/>
                  </a:cubicBezTo>
                  <a:cubicBezTo>
                    <a:pt x="7839710" y="789662"/>
                    <a:pt x="7839710" y="790719"/>
                    <a:pt x="7838440" y="791776"/>
                  </a:cubicBezTo>
                  <a:cubicBezTo>
                    <a:pt x="7837170" y="793890"/>
                    <a:pt x="7833360" y="797062"/>
                    <a:pt x="7833360" y="797062"/>
                  </a:cubicBezTo>
                  <a:cubicBezTo>
                    <a:pt x="7833360" y="797062"/>
                    <a:pt x="7828280" y="799176"/>
                    <a:pt x="7827010" y="800233"/>
                  </a:cubicBezTo>
                  <a:cubicBezTo>
                    <a:pt x="7824470" y="801290"/>
                    <a:pt x="7820660" y="802347"/>
                    <a:pt x="7820660" y="803404"/>
                  </a:cubicBezTo>
                  <a:cubicBezTo>
                    <a:pt x="7823200" y="811861"/>
                    <a:pt x="8055610" y="817147"/>
                    <a:pt x="8163560" y="824547"/>
                  </a:cubicBezTo>
                  <a:cubicBezTo>
                    <a:pt x="8261350" y="830889"/>
                    <a:pt x="8357870" y="839346"/>
                    <a:pt x="8441690" y="843575"/>
                  </a:cubicBezTo>
                  <a:cubicBezTo>
                    <a:pt x="8509000" y="847803"/>
                    <a:pt x="8573770" y="850974"/>
                    <a:pt x="8625840" y="852031"/>
                  </a:cubicBezTo>
                  <a:cubicBezTo>
                    <a:pt x="8663940" y="854146"/>
                    <a:pt x="8695690" y="852031"/>
                    <a:pt x="8724900" y="854146"/>
                  </a:cubicBezTo>
                  <a:cubicBezTo>
                    <a:pt x="8747760" y="856260"/>
                    <a:pt x="8778240" y="861545"/>
                    <a:pt x="8787130" y="861545"/>
                  </a:cubicBezTo>
                  <a:cubicBezTo>
                    <a:pt x="8789670" y="862602"/>
                    <a:pt x="8792210" y="861545"/>
                    <a:pt x="8792210" y="861545"/>
                  </a:cubicBezTo>
                  <a:cubicBezTo>
                    <a:pt x="8792210" y="861545"/>
                    <a:pt x="8797290" y="862602"/>
                    <a:pt x="8799830" y="862602"/>
                  </a:cubicBezTo>
                  <a:cubicBezTo>
                    <a:pt x="8802370" y="863660"/>
                    <a:pt x="8807450" y="863660"/>
                    <a:pt x="8807450" y="863660"/>
                  </a:cubicBezTo>
                  <a:cubicBezTo>
                    <a:pt x="8807450" y="863660"/>
                    <a:pt x="8812530" y="865774"/>
                    <a:pt x="8813800" y="865774"/>
                  </a:cubicBezTo>
                  <a:cubicBezTo>
                    <a:pt x="8816340" y="866831"/>
                    <a:pt x="8821420" y="868945"/>
                    <a:pt x="8821420" y="868945"/>
                  </a:cubicBezTo>
                  <a:cubicBezTo>
                    <a:pt x="8821420" y="868945"/>
                    <a:pt x="8825230" y="871059"/>
                    <a:pt x="8827770" y="872116"/>
                  </a:cubicBezTo>
                  <a:cubicBezTo>
                    <a:pt x="8829040" y="873174"/>
                    <a:pt x="8832850" y="876345"/>
                    <a:pt x="8832850" y="876345"/>
                  </a:cubicBezTo>
                  <a:cubicBezTo>
                    <a:pt x="8834120" y="876345"/>
                    <a:pt x="8836660" y="879516"/>
                    <a:pt x="8837930" y="880573"/>
                  </a:cubicBezTo>
                  <a:cubicBezTo>
                    <a:pt x="8840470" y="882688"/>
                    <a:pt x="8843010" y="885859"/>
                    <a:pt x="8843010" y="885859"/>
                  </a:cubicBezTo>
                  <a:cubicBezTo>
                    <a:pt x="8843010" y="885859"/>
                    <a:pt x="8845550" y="889030"/>
                    <a:pt x="8846820" y="891144"/>
                  </a:cubicBezTo>
                  <a:cubicBezTo>
                    <a:pt x="8848090" y="893259"/>
                    <a:pt x="8849360" y="896430"/>
                    <a:pt x="8849360" y="897487"/>
                  </a:cubicBezTo>
                  <a:cubicBezTo>
                    <a:pt x="8849360" y="897487"/>
                    <a:pt x="8850630" y="900659"/>
                    <a:pt x="8851900" y="902773"/>
                  </a:cubicBezTo>
                  <a:cubicBezTo>
                    <a:pt x="8851900" y="904887"/>
                    <a:pt x="8853170" y="909115"/>
                    <a:pt x="8853170" y="909115"/>
                  </a:cubicBezTo>
                  <a:cubicBezTo>
                    <a:pt x="8853170" y="909115"/>
                    <a:pt x="8853170" y="913344"/>
                    <a:pt x="8853170" y="915458"/>
                  </a:cubicBezTo>
                  <a:cubicBezTo>
                    <a:pt x="8853170" y="917572"/>
                    <a:pt x="8851900" y="921801"/>
                    <a:pt x="8851900" y="921801"/>
                  </a:cubicBezTo>
                  <a:cubicBezTo>
                    <a:pt x="8851900" y="921801"/>
                    <a:pt x="8850630" y="926029"/>
                    <a:pt x="8850630" y="928143"/>
                  </a:cubicBezTo>
                  <a:cubicBezTo>
                    <a:pt x="8849360" y="930257"/>
                    <a:pt x="8848090" y="933429"/>
                    <a:pt x="8848090" y="934486"/>
                  </a:cubicBezTo>
                  <a:cubicBezTo>
                    <a:pt x="8848090" y="934486"/>
                    <a:pt x="8845550" y="937657"/>
                    <a:pt x="8844280" y="939772"/>
                  </a:cubicBezTo>
                  <a:cubicBezTo>
                    <a:pt x="8843010" y="940829"/>
                    <a:pt x="8840470" y="945057"/>
                    <a:pt x="8840470" y="945057"/>
                  </a:cubicBezTo>
                  <a:cubicBezTo>
                    <a:pt x="8840470" y="945057"/>
                    <a:pt x="8837930" y="948228"/>
                    <a:pt x="8835390" y="949286"/>
                  </a:cubicBezTo>
                  <a:cubicBezTo>
                    <a:pt x="8834120" y="951400"/>
                    <a:pt x="8830310" y="953514"/>
                    <a:pt x="8830310" y="954571"/>
                  </a:cubicBezTo>
                  <a:cubicBezTo>
                    <a:pt x="8830310" y="954571"/>
                    <a:pt x="8826500" y="956685"/>
                    <a:pt x="8823960" y="957742"/>
                  </a:cubicBezTo>
                  <a:cubicBezTo>
                    <a:pt x="8822690" y="958800"/>
                    <a:pt x="8817610" y="960914"/>
                    <a:pt x="8817610" y="960914"/>
                  </a:cubicBezTo>
                  <a:cubicBezTo>
                    <a:pt x="8817610" y="960914"/>
                    <a:pt x="8813800" y="961971"/>
                    <a:pt x="8811260" y="963028"/>
                  </a:cubicBezTo>
                  <a:cubicBezTo>
                    <a:pt x="8808720" y="964085"/>
                    <a:pt x="8803640" y="965142"/>
                    <a:pt x="8803640" y="965142"/>
                  </a:cubicBezTo>
                  <a:cubicBezTo>
                    <a:pt x="8803640" y="965142"/>
                    <a:pt x="8798560" y="965142"/>
                    <a:pt x="8796020" y="965142"/>
                  </a:cubicBezTo>
                  <a:cubicBezTo>
                    <a:pt x="8793480" y="966199"/>
                    <a:pt x="8788400" y="966199"/>
                    <a:pt x="8788400" y="966199"/>
                  </a:cubicBezTo>
                  <a:cubicBezTo>
                    <a:pt x="8788400" y="966199"/>
                    <a:pt x="8519160" y="971485"/>
                    <a:pt x="8404860" y="971485"/>
                  </a:cubicBezTo>
                  <a:cubicBezTo>
                    <a:pt x="8313420" y="970428"/>
                    <a:pt x="8158480" y="963028"/>
                    <a:pt x="8158480" y="967256"/>
                  </a:cubicBezTo>
                  <a:cubicBezTo>
                    <a:pt x="8158480" y="970428"/>
                    <a:pt x="8295640" y="977828"/>
                    <a:pt x="8322310" y="988399"/>
                  </a:cubicBezTo>
                  <a:cubicBezTo>
                    <a:pt x="8332470" y="992627"/>
                    <a:pt x="8336280" y="1000027"/>
                    <a:pt x="8341360" y="1002141"/>
                  </a:cubicBezTo>
                  <a:cubicBezTo>
                    <a:pt x="8343900" y="1003198"/>
                    <a:pt x="8345170" y="1003198"/>
                    <a:pt x="8347710" y="1004255"/>
                  </a:cubicBezTo>
                  <a:cubicBezTo>
                    <a:pt x="8350250" y="1004255"/>
                    <a:pt x="8354060" y="1005312"/>
                    <a:pt x="8354060" y="1005312"/>
                  </a:cubicBezTo>
                  <a:cubicBezTo>
                    <a:pt x="8354060" y="1005312"/>
                    <a:pt x="8359140" y="1007427"/>
                    <a:pt x="8360410" y="1008484"/>
                  </a:cubicBezTo>
                  <a:cubicBezTo>
                    <a:pt x="8362950" y="1009541"/>
                    <a:pt x="8366760" y="1011655"/>
                    <a:pt x="8366760" y="1011655"/>
                  </a:cubicBezTo>
                  <a:cubicBezTo>
                    <a:pt x="8366760" y="1011655"/>
                    <a:pt x="8370570" y="1013769"/>
                    <a:pt x="8371840" y="1014826"/>
                  </a:cubicBezTo>
                  <a:cubicBezTo>
                    <a:pt x="8374380" y="1016941"/>
                    <a:pt x="8376920" y="1019055"/>
                    <a:pt x="8376920" y="1019055"/>
                  </a:cubicBezTo>
                  <a:cubicBezTo>
                    <a:pt x="8376920" y="1019055"/>
                    <a:pt x="8379460" y="1022226"/>
                    <a:pt x="8380730" y="1024340"/>
                  </a:cubicBezTo>
                  <a:cubicBezTo>
                    <a:pt x="8382000" y="1025398"/>
                    <a:pt x="8384540" y="1028569"/>
                    <a:pt x="8384540" y="1029626"/>
                  </a:cubicBezTo>
                  <a:cubicBezTo>
                    <a:pt x="8384540" y="1029626"/>
                    <a:pt x="8387080" y="1032797"/>
                    <a:pt x="8387080" y="1034911"/>
                  </a:cubicBezTo>
                  <a:cubicBezTo>
                    <a:pt x="8388350" y="1037026"/>
                    <a:pt x="8389620" y="1040197"/>
                    <a:pt x="8389620" y="1040197"/>
                  </a:cubicBezTo>
                  <a:cubicBezTo>
                    <a:pt x="8389620" y="1040197"/>
                    <a:pt x="8389620" y="1044426"/>
                    <a:pt x="8390890" y="1046540"/>
                  </a:cubicBezTo>
                  <a:cubicBezTo>
                    <a:pt x="8390890" y="1048654"/>
                    <a:pt x="8390890" y="1051825"/>
                    <a:pt x="8390890" y="1051825"/>
                  </a:cubicBezTo>
                  <a:cubicBezTo>
                    <a:pt x="8390890" y="1051825"/>
                    <a:pt x="8390890" y="1056054"/>
                    <a:pt x="8389620" y="1058168"/>
                  </a:cubicBezTo>
                  <a:cubicBezTo>
                    <a:pt x="8389620" y="1060282"/>
                    <a:pt x="8389620" y="1063454"/>
                    <a:pt x="8389620" y="1063454"/>
                  </a:cubicBezTo>
                  <a:cubicBezTo>
                    <a:pt x="8389620" y="1063454"/>
                    <a:pt x="8387080" y="1067682"/>
                    <a:pt x="8385810" y="1068739"/>
                  </a:cubicBezTo>
                  <a:cubicBezTo>
                    <a:pt x="8385810" y="1070853"/>
                    <a:pt x="8383270" y="1075082"/>
                    <a:pt x="8383270" y="1075082"/>
                  </a:cubicBezTo>
                  <a:cubicBezTo>
                    <a:pt x="8383270" y="1075082"/>
                    <a:pt x="8380730" y="1078253"/>
                    <a:pt x="8379460" y="1079310"/>
                  </a:cubicBezTo>
                  <a:cubicBezTo>
                    <a:pt x="8378190" y="1081424"/>
                    <a:pt x="8375650" y="1084596"/>
                    <a:pt x="8375650" y="1084596"/>
                  </a:cubicBezTo>
                  <a:cubicBezTo>
                    <a:pt x="8375650" y="1084596"/>
                    <a:pt x="8371840" y="1086710"/>
                    <a:pt x="8369300" y="1087767"/>
                  </a:cubicBezTo>
                  <a:cubicBezTo>
                    <a:pt x="8368030" y="1089881"/>
                    <a:pt x="8364220" y="1091995"/>
                    <a:pt x="8364220" y="1091995"/>
                  </a:cubicBezTo>
                  <a:cubicBezTo>
                    <a:pt x="8364220" y="1091995"/>
                    <a:pt x="8360410" y="1094110"/>
                    <a:pt x="8357870" y="1094110"/>
                  </a:cubicBezTo>
                  <a:cubicBezTo>
                    <a:pt x="8356600" y="1095167"/>
                    <a:pt x="8351520" y="1097281"/>
                    <a:pt x="8351520" y="1097281"/>
                  </a:cubicBezTo>
                  <a:cubicBezTo>
                    <a:pt x="8351520" y="1097281"/>
                    <a:pt x="8347710" y="1098338"/>
                    <a:pt x="8345170" y="1098338"/>
                  </a:cubicBezTo>
                  <a:cubicBezTo>
                    <a:pt x="8342630" y="1098338"/>
                    <a:pt x="8337550" y="1099395"/>
                    <a:pt x="8337550" y="1099395"/>
                  </a:cubicBezTo>
                  <a:cubicBezTo>
                    <a:pt x="8337550" y="1099395"/>
                    <a:pt x="8333740" y="1099395"/>
                    <a:pt x="8331200" y="1099395"/>
                  </a:cubicBezTo>
                  <a:cubicBezTo>
                    <a:pt x="8328660" y="1099395"/>
                    <a:pt x="8323580" y="1099395"/>
                    <a:pt x="8323580" y="1099395"/>
                  </a:cubicBezTo>
                  <a:cubicBezTo>
                    <a:pt x="8323580" y="1099395"/>
                    <a:pt x="8279130" y="1105738"/>
                    <a:pt x="8238490" y="1107852"/>
                  </a:cubicBezTo>
                  <a:cubicBezTo>
                    <a:pt x="8145780" y="1112081"/>
                    <a:pt x="7940040" y="1111023"/>
                    <a:pt x="7767320" y="1109966"/>
                  </a:cubicBezTo>
                  <a:cubicBezTo>
                    <a:pt x="7559040" y="1109966"/>
                    <a:pt x="7308850" y="1104681"/>
                    <a:pt x="7075170" y="1102567"/>
                  </a:cubicBezTo>
                  <a:cubicBezTo>
                    <a:pt x="6832600" y="1101510"/>
                    <a:pt x="6478270" y="1098338"/>
                    <a:pt x="6338570" y="1099395"/>
                  </a:cubicBezTo>
                  <a:cubicBezTo>
                    <a:pt x="6281420" y="1100452"/>
                    <a:pt x="6269990" y="1101510"/>
                    <a:pt x="6220460" y="1102567"/>
                  </a:cubicBezTo>
                  <a:cubicBezTo>
                    <a:pt x="6131560" y="1104681"/>
                    <a:pt x="5948680" y="1106795"/>
                    <a:pt x="5855970" y="1107852"/>
                  </a:cubicBezTo>
                  <a:cubicBezTo>
                    <a:pt x="5798820" y="1108909"/>
                    <a:pt x="5717540" y="1107852"/>
                    <a:pt x="5717540" y="1111023"/>
                  </a:cubicBezTo>
                  <a:cubicBezTo>
                    <a:pt x="5717540" y="1114195"/>
                    <a:pt x="5820410" y="1122652"/>
                    <a:pt x="5895340" y="1131109"/>
                  </a:cubicBezTo>
                  <a:cubicBezTo>
                    <a:pt x="6027420" y="1145908"/>
                    <a:pt x="6268720" y="1174450"/>
                    <a:pt x="6440170" y="1191364"/>
                  </a:cubicBezTo>
                  <a:cubicBezTo>
                    <a:pt x="6593840" y="1206164"/>
                    <a:pt x="6874510" y="1227306"/>
                    <a:pt x="6875780" y="1227306"/>
                  </a:cubicBezTo>
                  <a:cubicBezTo>
                    <a:pt x="6875780" y="1227306"/>
                    <a:pt x="6879590" y="1227306"/>
                    <a:pt x="6882130" y="1228363"/>
                  </a:cubicBezTo>
                  <a:cubicBezTo>
                    <a:pt x="6884670" y="1228363"/>
                    <a:pt x="6889750" y="1229420"/>
                    <a:pt x="6889750" y="1229420"/>
                  </a:cubicBezTo>
                  <a:cubicBezTo>
                    <a:pt x="6889750" y="1229420"/>
                    <a:pt x="6893560" y="1230477"/>
                    <a:pt x="6896100" y="1231534"/>
                  </a:cubicBezTo>
                  <a:cubicBezTo>
                    <a:pt x="6898640" y="1232591"/>
                    <a:pt x="6902450" y="1233648"/>
                    <a:pt x="6902450" y="1233648"/>
                  </a:cubicBezTo>
                  <a:cubicBezTo>
                    <a:pt x="6902450" y="1233648"/>
                    <a:pt x="6906260" y="1235762"/>
                    <a:pt x="6908800" y="1236820"/>
                  </a:cubicBezTo>
                  <a:cubicBezTo>
                    <a:pt x="6910070" y="1238934"/>
                    <a:pt x="6913880" y="1241048"/>
                    <a:pt x="6913880" y="1241048"/>
                  </a:cubicBezTo>
                  <a:cubicBezTo>
                    <a:pt x="6913880" y="1241048"/>
                    <a:pt x="6917690" y="1244219"/>
                    <a:pt x="6918960" y="1245277"/>
                  </a:cubicBezTo>
                  <a:cubicBezTo>
                    <a:pt x="6920230" y="1247391"/>
                    <a:pt x="6922770" y="1250562"/>
                    <a:pt x="6924040" y="1250562"/>
                  </a:cubicBezTo>
                  <a:cubicBezTo>
                    <a:pt x="6924040" y="1250562"/>
                    <a:pt x="6925310" y="1253733"/>
                    <a:pt x="6926580" y="1255848"/>
                  </a:cubicBezTo>
                  <a:cubicBezTo>
                    <a:pt x="6927850" y="1256905"/>
                    <a:pt x="6929120" y="1261133"/>
                    <a:pt x="6929120" y="1261133"/>
                  </a:cubicBezTo>
                  <a:cubicBezTo>
                    <a:pt x="6929120" y="1261133"/>
                    <a:pt x="6930390" y="1265362"/>
                    <a:pt x="6930390" y="1266419"/>
                  </a:cubicBezTo>
                  <a:cubicBezTo>
                    <a:pt x="6931660" y="1268533"/>
                    <a:pt x="6932930" y="1272761"/>
                    <a:pt x="6932930" y="1272761"/>
                  </a:cubicBezTo>
                  <a:cubicBezTo>
                    <a:pt x="6932930" y="1272761"/>
                    <a:pt x="6931660" y="1276990"/>
                    <a:pt x="6931660" y="1279104"/>
                  </a:cubicBezTo>
                  <a:cubicBezTo>
                    <a:pt x="6931660" y="1281218"/>
                    <a:pt x="6931660" y="1284390"/>
                    <a:pt x="6931660" y="1284390"/>
                  </a:cubicBezTo>
                  <a:cubicBezTo>
                    <a:pt x="6931660" y="1284390"/>
                    <a:pt x="6930390" y="1288618"/>
                    <a:pt x="6930390" y="1290732"/>
                  </a:cubicBezTo>
                  <a:cubicBezTo>
                    <a:pt x="6929120" y="1292847"/>
                    <a:pt x="6927850" y="1296018"/>
                    <a:pt x="6927850" y="1296018"/>
                  </a:cubicBezTo>
                  <a:cubicBezTo>
                    <a:pt x="6927850" y="1296018"/>
                    <a:pt x="6925310" y="1299189"/>
                    <a:pt x="6924040" y="1301303"/>
                  </a:cubicBezTo>
                  <a:cubicBezTo>
                    <a:pt x="6922770" y="1303418"/>
                    <a:pt x="6920230" y="1306589"/>
                    <a:pt x="6920230" y="1306589"/>
                  </a:cubicBezTo>
                  <a:cubicBezTo>
                    <a:pt x="6920230" y="1306589"/>
                    <a:pt x="6917690" y="1309760"/>
                    <a:pt x="6915150" y="1310817"/>
                  </a:cubicBezTo>
                  <a:cubicBezTo>
                    <a:pt x="6913880" y="1311875"/>
                    <a:pt x="6910070" y="1315046"/>
                    <a:pt x="6910070" y="1315046"/>
                  </a:cubicBezTo>
                  <a:cubicBezTo>
                    <a:pt x="6910070" y="1315046"/>
                    <a:pt x="6906260" y="1317160"/>
                    <a:pt x="6904990" y="1318217"/>
                  </a:cubicBezTo>
                  <a:cubicBezTo>
                    <a:pt x="6902450" y="1319274"/>
                    <a:pt x="6898640" y="1321389"/>
                    <a:pt x="6898640" y="1321389"/>
                  </a:cubicBezTo>
                  <a:cubicBezTo>
                    <a:pt x="6898640" y="1321389"/>
                    <a:pt x="6893560" y="1322446"/>
                    <a:pt x="6891020" y="1323503"/>
                  </a:cubicBezTo>
                  <a:cubicBezTo>
                    <a:pt x="6889750" y="1324560"/>
                    <a:pt x="6884670" y="1325617"/>
                    <a:pt x="6884670" y="1325617"/>
                  </a:cubicBezTo>
                  <a:cubicBezTo>
                    <a:pt x="6884670" y="1325617"/>
                    <a:pt x="6879590" y="1325617"/>
                    <a:pt x="6877050" y="1325617"/>
                  </a:cubicBezTo>
                  <a:cubicBezTo>
                    <a:pt x="6875780" y="1325617"/>
                    <a:pt x="6870700" y="1326674"/>
                    <a:pt x="6870700" y="1326674"/>
                  </a:cubicBezTo>
                  <a:cubicBezTo>
                    <a:pt x="6868160" y="1326674"/>
                    <a:pt x="6809740" y="1321389"/>
                    <a:pt x="6774180" y="1319274"/>
                  </a:cubicBezTo>
                  <a:cubicBezTo>
                    <a:pt x="6729730" y="1317160"/>
                    <a:pt x="6681470" y="1315046"/>
                    <a:pt x="6621780" y="1311875"/>
                  </a:cubicBezTo>
                  <a:cubicBezTo>
                    <a:pt x="6535420" y="1307646"/>
                    <a:pt x="6422390" y="1300246"/>
                    <a:pt x="6309360" y="1293904"/>
                  </a:cubicBezTo>
                  <a:cubicBezTo>
                    <a:pt x="6177280" y="1286504"/>
                    <a:pt x="6024880" y="1280161"/>
                    <a:pt x="5876290" y="1270647"/>
                  </a:cubicBezTo>
                  <a:cubicBezTo>
                    <a:pt x="5720080" y="1261133"/>
                    <a:pt x="5571490" y="1248448"/>
                    <a:pt x="5393690" y="1236820"/>
                  </a:cubicBezTo>
                  <a:cubicBezTo>
                    <a:pt x="5172710" y="1223077"/>
                    <a:pt x="4851400" y="1205106"/>
                    <a:pt x="4652010" y="1194535"/>
                  </a:cubicBezTo>
                  <a:cubicBezTo>
                    <a:pt x="4517390" y="1187135"/>
                    <a:pt x="4431030" y="1178679"/>
                    <a:pt x="4314190" y="1176564"/>
                  </a:cubicBezTo>
                  <a:cubicBezTo>
                    <a:pt x="4188460" y="1175507"/>
                    <a:pt x="4043680" y="1185021"/>
                    <a:pt x="3923030" y="1188193"/>
                  </a:cubicBezTo>
                  <a:cubicBezTo>
                    <a:pt x="3818890" y="1190307"/>
                    <a:pt x="3633470" y="1193478"/>
                    <a:pt x="3632200" y="1193478"/>
                  </a:cubicBezTo>
                  <a:cubicBezTo>
                    <a:pt x="3632200" y="1193478"/>
                    <a:pt x="3627120" y="1193478"/>
                    <a:pt x="3624580" y="1193478"/>
                  </a:cubicBezTo>
                  <a:cubicBezTo>
                    <a:pt x="3623310" y="1194535"/>
                    <a:pt x="3618230" y="1194535"/>
                    <a:pt x="3618230" y="1194535"/>
                  </a:cubicBezTo>
                  <a:cubicBezTo>
                    <a:pt x="3618230" y="1194535"/>
                    <a:pt x="3613150" y="1193478"/>
                    <a:pt x="3610610" y="1193478"/>
                  </a:cubicBezTo>
                  <a:cubicBezTo>
                    <a:pt x="3608070" y="1193478"/>
                    <a:pt x="3604260" y="1192421"/>
                    <a:pt x="3602990" y="1192421"/>
                  </a:cubicBezTo>
                  <a:cubicBezTo>
                    <a:pt x="3602990" y="1192421"/>
                    <a:pt x="3599180" y="1191364"/>
                    <a:pt x="3596640" y="1190307"/>
                  </a:cubicBezTo>
                  <a:cubicBezTo>
                    <a:pt x="3594100" y="1189250"/>
                    <a:pt x="3590290" y="1188193"/>
                    <a:pt x="3590290" y="1188193"/>
                  </a:cubicBezTo>
                  <a:cubicBezTo>
                    <a:pt x="3590290" y="1187135"/>
                    <a:pt x="3586480" y="1185021"/>
                    <a:pt x="3583940" y="1183964"/>
                  </a:cubicBezTo>
                  <a:cubicBezTo>
                    <a:pt x="3582670" y="1182907"/>
                    <a:pt x="3578860" y="1180793"/>
                    <a:pt x="3578860" y="1180793"/>
                  </a:cubicBezTo>
                  <a:cubicBezTo>
                    <a:pt x="3578860" y="1180793"/>
                    <a:pt x="3575050" y="1177621"/>
                    <a:pt x="3573780" y="1175507"/>
                  </a:cubicBezTo>
                  <a:cubicBezTo>
                    <a:pt x="3572510" y="1174450"/>
                    <a:pt x="3569970" y="1171279"/>
                    <a:pt x="3568700" y="1171279"/>
                  </a:cubicBezTo>
                  <a:cubicBezTo>
                    <a:pt x="3568700" y="1171279"/>
                    <a:pt x="3567430" y="1167050"/>
                    <a:pt x="3566160" y="1165993"/>
                  </a:cubicBezTo>
                  <a:cubicBezTo>
                    <a:pt x="3564890" y="1163879"/>
                    <a:pt x="3563620" y="1159651"/>
                    <a:pt x="3563620" y="1159651"/>
                  </a:cubicBezTo>
                  <a:cubicBezTo>
                    <a:pt x="3563620" y="1159651"/>
                    <a:pt x="3562350" y="1156479"/>
                    <a:pt x="3561080" y="1154365"/>
                  </a:cubicBezTo>
                  <a:cubicBezTo>
                    <a:pt x="3561080" y="1152251"/>
                    <a:pt x="3559810" y="1148022"/>
                    <a:pt x="3559810" y="1148022"/>
                  </a:cubicBezTo>
                  <a:cubicBezTo>
                    <a:pt x="3559810" y="1148022"/>
                    <a:pt x="3559810" y="1143794"/>
                    <a:pt x="3559810" y="1141680"/>
                  </a:cubicBezTo>
                  <a:cubicBezTo>
                    <a:pt x="3561080" y="1140623"/>
                    <a:pt x="3561080" y="1139565"/>
                    <a:pt x="3561080" y="1138508"/>
                  </a:cubicBezTo>
                  <a:cubicBezTo>
                    <a:pt x="3552190" y="1131109"/>
                    <a:pt x="3431540" y="1141680"/>
                    <a:pt x="3337560" y="1139565"/>
                  </a:cubicBezTo>
                  <a:cubicBezTo>
                    <a:pt x="3178810" y="1135337"/>
                    <a:pt x="2879090" y="1118423"/>
                    <a:pt x="2692400" y="1106795"/>
                  </a:cubicBezTo>
                  <a:cubicBezTo>
                    <a:pt x="2551430" y="1097281"/>
                    <a:pt x="2430780" y="1085653"/>
                    <a:pt x="2320290" y="1076139"/>
                  </a:cubicBezTo>
                  <a:cubicBezTo>
                    <a:pt x="2228850" y="1068739"/>
                    <a:pt x="2114550" y="1060282"/>
                    <a:pt x="2072640" y="1054997"/>
                  </a:cubicBezTo>
                  <a:cubicBezTo>
                    <a:pt x="2058670" y="1052882"/>
                    <a:pt x="2059940" y="1051825"/>
                    <a:pt x="2043430" y="1049711"/>
                  </a:cubicBezTo>
                  <a:cubicBezTo>
                    <a:pt x="1967230" y="1041254"/>
                    <a:pt x="1586230" y="1009541"/>
                    <a:pt x="1398270" y="1007427"/>
                  </a:cubicBezTo>
                  <a:cubicBezTo>
                    <a:pt x="1252220" y="1005312"/>
                    <a:pt x="1148080" y="1020112"/>
                    <a:pt x="1010920" y="1024340"/>
                  </a:cubicBezTo>
                  <a:cubicBezTo>
                    <a:pt x="854710" y="1029626"/>
                    <a:pt x="511810" y="1032797"/>
                    <a:pt x="510540" y="1032797"/>
                  </a:cubicBezTo>
                  <a:cubicBezTo>
                    <a:pt x="510540" y="1032797"/>
                    <a:pt x="505460" y="1032797"/>
                    <a:pt x="502920" y="1032797"/>
                  </a:cubicBezTo>
                  <a:cubicBezTo>
                    <a:pt x="500380" y="1032797"/>
                    <a:pt x="495300" y="1032797"/>
                    <a:pt x="495300" y="1032797"/>
                  </a:cubicBezTo>
                  <a:cubicBezTo>
                    <a:pt x="495300" y="1032797"/>
                    <a:pt x="490220" y="1032797"/>
                    <a:pt x="487680" y="1031740"/>
                  </a:cubicBezTo>
                  <a:cubicBezTo>
                    <a:pt x="486410" y="1031740"/>
                    <a:pt x="481330" y="1030683"/>
                    <a:pt x="481330" y="1030683"/>
                  </a:cubicBezTo>
                  <a:cubicBezTo>
                    <a:pt x="481330" y="1030683"/>
                    <a:pt x="476250" y="1028569"/>
                    <a:pt x="474980" y="1027512"/>
                  </a:cubicBezTo>
                  <a:cubicBezTo>
                    <a:pt x="472440" y="1027512"/>
                    <a:pt x="467360" y="1025398"/>
                    <a:pt x="467360" y="1025398"/>
                  </a:cubicBezTo>
                  <a:cubicBezTo>
                    <a:pt x="467360" y="1025398"/>
                    <a:pt x="463550" y="1023283"/>
                    <a:pt x="462280" y="1021169"/>
                  </a:cubicBezTo>
                  <a:cubicBezTo>
                    <a:pt x="459740" y="1020112"/>
                    <a:pt x="455930" y="1017998"/>
                    <a:pt x="455930" y="1017998"/>
                  </a:cubicBezTo>
                  <a:cubicBezTo>
                    <a:pt x="455930" y="1017998"/>
                    <a:pt x="453390" y="1014826"/>
                    <a:pt x="452120" y="1012712"/>
                  </a:cubicBezTo>
                  <a:cubicBezTo>
                    <a:pt x="450850" y="1010598"/>
                    <a:pt x="447040" y="1007427"/>
                    <a:pt x="447040" y="1007427"/>
                  </a:cubicBezTo>
                  <a:cubicBezTo>
                    <a:pt x="447040" y="1007427"/>
                    <a:pt x="445770" y="1004255"/>
                    <a:pt x="444500" y="1002141"/>
                  </a:cubicBezTo>
                  <a:cubicBezTo>
                    <a:pt x="443230" y="1000027"/>
                    <a:pt x="441960" y="996856"/>
                    <a:pt x="441960" y="996856"/>
                  </a:cubicBezTo>
                  <a:cubicBezTo>
                    <a:pt x="441960" y="996856"/>
                    <a:pt x="440690" y="992627"/>
                    <a:pt x="440690" y="990513"/>
                  </a:cubicBezTo>
                  <a:cubicBezTo>
                    <a:pt x="440690" y="988399"/>
                    <a:pt x="439420" y="984170"/>
                    <a:pt x="439420" y="984170"/>
                  </a:cubicBezTo>
                  <a:cubicBezTo>
                    <a:pt x="439420" y="984170"/>
                    <a:pt x="439420" y="979942"/>
                    <a:pt x="440690" y="977828"/>
                  </a:cubicBezTo>
                  <a:cubicBezTo>
                    <a:pt x="440690" y="976770"/>
                    <a:pt x="440690" y="972542"/>
                    <a:pt x="440690" y="972542"/>
                  </a:cubicBezTo>
                  <a:cubicBezTo>
                    <a:pt x="440690" y="972542"/>
                    <a:pt x="441960" y="968314"/>
                    <a:pt x="443230" y="966199"/>
                  </a:cubicBezTo>
                  <a:cubicBezTo>
                    <a:pt x="444500" y="964085"/>
                    <a:pt x="445770" y="960914"/>
                    <a:pt x="445770" y="960914"/>
                  </a:cubicBezTo>
                  <a:cubicBezTo>
                    <a:pt x="445770" y="960914"/>
                    <a:pt x="448310" y="956685"/>
                    <a:pt x="449580" y="955628"/>
                  </a:cubicBezTo>
                  <a:cubicBezTo>
                    <a:pt x="450850" y="953514"/>
                    <a:pt x="453390" y="950343"/>
                    <a:pt x="453390" y="950343"/>
                  </a:cubicBezTo>
                  <a:cubicBezTo>
                    <a:pt x="453390" y="950343"/>
                    <a:pt x="457200" y="947171"/>
                    <a:pt x="458470" y="946114"/>
                  </a:cubicBezTo>
                  <a:cubicBezTo>
                    <a:pt x="461010" y="945057"/>
                    <a:pt x="463550" y="941886"/>
                    <a:pt x="463550" y="941886"/>
                  </a:cubicBezTo>
                  <a:cubicBezTo>
                    <a:pt x="463550" y="941886"/>
                    <a:pt x="468630" y="939772"/>
                    <a:pt x="469900" y="938714"/>
                  </a:cubicBezTo>
                  <a:cubicBezTo>
                    <a:pt x="472440" y="937657"/>
                    <a:pt x="476250" y="935543"/>
                    <a:pt x="476250" y="935543"/>
                  </a:cubicBezTo>
                  <a:cubicBezTo>
                    <a:pt x="476250" y="935543"/>
                    <a:pt x="481330" y="934486"/>
                    <a:pt x="483870" y="934486"/>
                  </a:cubicBezTo>
                  <a:cubicBezTo>
                    <a:pt x="486410" y="933429"/>
                    <a:pt x="488950" y="933429"/>
                    <a:pt x="491490" y="932372"/>
                  </a:cubicBezTo>
                  <a:cubicBezTo>
                    <a:pt x="494030" y="930257"/>
                    <a:pt x="494030" y="926029"/>
                    <a:pt x="500380" y="922858"/>
                  </a:cubicBezTo>
                  <a:cubicBezTo>
                    <a:pt x="511810" y="917572"/>
                    <a:pt x="567690" y="919686"/>
                    <a:pt x="567690" y="914401"/>
                  </a:cubicBezTo>
                  <a:cubicBezTo>
                    <a:pt x="567690" y="902773"/>
                    <a:pt x="262890" y="880573"/>
                    <a:pt x="179070" y="846746"/>
                  </a:cubicBezTo>
                  <a:cubicBezTo>
                    <a:pt x="129540" y="826661"/>
                    <a:pt x="77470" y="774862"/>
                    <a:pt x="77470" y="774862"/>
                  </a:cubicBezTo>
                  <a:cubicBezTo>
                    <a:pt x="77470" y="774862"/>
                    <a:pt x="72390" y="775919"/>
                    <a:pt x="69850" y="775919"/>
                  </a:cubicBezTo>
                  <a:cubicBezTo>
                    <a:pt x="68580" y="775919"/>
                    <a:pt x="63500" y="776976"/>
                    <a:pt x="63500" y="776976"/>
                  </a:cubicBezTo>
                  <a:cubicBezTo>
                    <a:pt x="63500" y="776976"/>
                    <a:pt x="58420" y="776976"/>
                    <a:pt x="55880" y="776976"/>
                  </a:cubicBezTo>
                  <a:cubicBezTo>
                    <a:pt x="53340" y="775919"/>
                    <a:pt x="48260" y="775919"/>
                    <a:pt x="48260" y="775919"/>
                  </a:cubicBezTo>
                  <a:cubicBezTo>
                    <a:pt x="48260" y="775919"/>
                    <a:pt x="44450" y="774862"/>
                    <a:pt x="41910" y="773805"/>
                  </a:cubicBezTo>
                  <a:cubicBezTo>
                    <a:pt x="39370" y="773805"/>
                    <a:pt x="35560" y="772748"/>
                    <a:pt x="34290" y="772748"/>
                  </a:cubicBezTo>
                  <a:cubicBezTo>
                    <a:pt x="34290" y="772748"/>
                    <a:pt x="30480" y="770634"/>
                    <a:pt x="29210" y="769577"/>
                  </a:cubicBezTo>
                  <a:cubicBezTo>
                    <a:pt x="26670" y="767462"/>
                    <a:pt x="22860" y="766405"/>
                    <a:pt x="22860" y="765348"/>
                  </a:cubicBezTo>
                  <a:cubicBezTo>
                    <a:pt x="22860" y="765348"/>
                    <a:pt x="19050" y="763234"/>
                    <a:pt x="17780" y="761120"/>
                  </a:cubicBezTo>
                  <a:cubicBezTo>
                    <a:pt x="15240" y="760063"/>
                    <a:pt x="12700" y="756891"/>
                    <a:pt x="12700" y="756891"/>
                  </a:cubicBezTo>
                  <a:cubicBezTo>
                    <a:pt x="12700" y="756891"/>
                    <a:pt x="10160" y="753720"/>
                    <a:pt x="8890" y="751606"/>
                  </a:cubicBezTo>
                  <a:cubicBezTo>
                    <a:pt x="7620" y="750549"/>
                    <a:pt x="5080" y="746320"/>
                    <a:pt x="5080" y="746320"/>
                  </a:cubicBezTo>
                  <a:cubicBezTo>
                    <a:pt x="5080" y="746320"/>
                    <a:pt x="3810" y="743149"/>
                    <a:pt x="2540" y="741035"/>
                  </a:cubicBezTo>
                  <a:cubicBezTo>
                    <a:pt x="2540" y="738921"/>
                    <a:pt x="1270" y="734692"/>
                    <a:pt x="1270" y="734692"/>
                  </a:cubicBezTo>
                  <a:cubicBezTo>
                    <a:pt x="1270" y="734692"/>
                    <a:pt x="1270" y="730464"/>
                    <a:pt x="1270" y="729407"/>
                  </a:cubicBezTo>
                  <a:cubicBezTo>
                    <a:pt x="0" y="727292"/>
                    <a:pt x="0" y="723064"/>
                    <a:pt x="0" y="723064"/>
                  </a:cubicBezTo>
                  <a:moveTo>
                    <a:pt x="165100" y="732578"/>
                  </a:moveTo>
                  <a:cubicBezTo>
                    <a:pt x="331470" y="791776"/>
                    <a:pt x="702310" y="842517"/>
                    <a:pt x="756920" y="848860"/>
                  </a:cubicBezTo>
                  <a:cubicBezTo>
                    <a:pt x="765810" y="850974"/>
                    <a:pt x="773430" y="852031"/>
                    <a:pt x="773430" y="850974"/>
                  </a:cubicBezTo>
                  <a:cubicBezTo>
                    <a:pt x="773430" y="850974"/>
                    <a:pt x="770890" y="848860"/>
                    <a:pt x="770890" y="848860"/>
                  </a:cubicBezTo>
                  <a:cubicBezTo>
                    <a:pt x="770890" y="848860"/>
                    <a:pt x="768350" y="845689"/>
                    <a:pt x="767080" y="843575"/>
                  </a:cubicBezTo>
                  <a:cubicBezTo>
                    <a:pt x="765810" y="842517"/>
                    <a:pt x="763270" y="839346"/>
                    <a:pt x="763270" y="839346"/>
                  </a:cubicBezTo>
                  <a:cubicBezTo>
                    <a:pt x="763270" y="839346"/>
                    <a:pt x="762000" y="835118"/>
                    <a:pt x="760730" y="833003"/>
                  </a:cubicBezTo>
                  <a:cubicBezTo>
                    <a:pt x="760730" y="830889"/>
                    <a:pt x="758190" y="827718"/>
                    <a:pt x="758190" y="827718"/>
                  </a:cubicBezTo>
                  <a:cubicBezTo>
                    <a:pt x="758190" y="827718"/>
                    <a:pt x="758190" y="823489"/>
                    <a:pt x="758190" y="821375"/>
                  </a:cubicBezTo>
                  <a:cubicBezTo>
                    <a:pt x="758190" y="819261"/>
                    <a:pt x="756920" y="816090"/>
                    <a:pt x="756920" y="816090"/>
                  </a:cubicBezTo>
                  <a:cubicBezTo>
                    <a:pt x="756920" y="815032"/>
                    <a:pt x="758190" y="811861"/>
                    <a:pt x="758190" y="809747"/>
                  </a:cubicBezTo>
                  <a:cubicBezTo>
                    <a:pt x="759460" y="807633"/>
                    <a:pt x="759460" y="803404"/>
                    <a:pt x="759460" y="803404"/>
                  </a:cubicBezTo>
                  <a:cubicBezTo>
                    <a:pt x="759460" y="803404"/>
                    <a:pt x="762000" y="800233"/>
                    <a:pt x="762000" y="798119"/>
                  </a:cubicBezTo>
                  <a:cubicBezTo>
                    <a:pt x="763270" y="796005"/>
                    <a:pt x="764540" y="792833"/>
                    <a:pt x="764540" y="792833"/>
                  </a:cubicBezTo>
                  <a:cubicBezTo>
                    <a:pt x="764540" y="792833"/>
                    <a:pt x="768350" y="789662"/>
                    <a:pt x="769620" y="787548"/>
                  </a:cubicBezTo>
                  <a:cubicBezTo>
                    <a:pt x="770890" y="786490"/>
                    <a:pt x="773430" y="783319"/>
                    <a:pt x="773430" y="783319"/>
                  </a:cubicBezTo>
                  <a:cubicBezTo>
                    <a:pt x="773430" y="782262"/>
                    <a:pt x="777240" y="780148"/>
                    <a:pt x="779780" y="779091"/>
                  </a:cubicBezTo>
                  <a:cubicBezTo>
                    <a:pt x="781050" y="778034"/>
                    <a:pt x="784860" y="774862"/>
                    <a:pt x="784860" y="774862"/>
                  </a:cubicBezTo>
                  <a:cubicBezTo>
                    <a:pt x="784860" y="774862"/>
                    <a:pt x="788670" y="773805"/>
                    <a:pt x="791210" y="772748"/>
                  </a:cubicBezTo>
                  <a:cubicBezTo>
                    <a:pt x="793750" y="771691"/>
                    <a:pt x="797560" y="769577"/>
                    <a:pt x="797560" y="769577"/>
                  </a:cubicBezTo>
                  <a:cubicBezTo>
                    <a:pt x="797560" y="769577"/>
                    <a:pt x="802640" y="768520"/>
                    <a:pt x="805180" y="768520"/>
                  </a:cubicBezTo>
                  <a:cubicBezTo>
                    <a:pt x="807720" y="768520"/>
                    <a:pt x="811530" y="767462"/>
                    <a:pt x="811530" y="767462"/>
                  </a:cubicBezTo>
                  <a:cubicBezTo>
                    <a:pt x="812800" y="767462"/>
                    <a:pt x="868680" y="763234"/>
                    <a:pt x="900430" y="761120"/>
                  </a:cubicBezTo>
                  <a:cubicBezTo>
                    <a:pt x="935990" y="757949"/>
                    <a:pt x="1017270" y="754777"/>
                    <a:pt x="1017270" y="751606"/>
                  </a:cubicBezTo>
                  <a:cubicBezTo>
                    <a:pt x="1017270" y="747377"/>
                    <a:pt x="872490" y="736806"/>
                    <a:pt x="872490" y="736806"/>
                  </a:cubicBezTo>
                  <a:cubicBezTo>
                    <a:pt x="872490" y="736806"/>
                    <a:pt x="867410" y="736806"/>
                    <a:pt x="864870" y="736806"/>
                  </a:cubicBezTo>
                  <a:cubicBezTo>
                    <a:pt x="862330" y="736806"/>
                    <a:pt x="858520" y="735749"/>
                    <a:pt x="857250" y="735749"/>
                  </a:cubicBezTo>
                  <a:cubicBezTo>
                    <a:pt x="857250" y="735749"/>
                    <a:pt x="857250" y="735749"/>
                    <a:pt x="855980" y="735749"/>
                  </a:cubicBezTo>
                  <a:cubicBezTo>
                    <a:pt x="844550" y="734692"/>
                    <a:pt x="725170" y="736806"/>
                    <a:pt x="665480" y="737863"/>
                  </a:cubicBezTo>
                  <a:cubicBezTo>
                    <a:pt x="612140" y="737863"/>
                    <a:pt x="557530" y="737863"/>
                    <a:pt x="515620" y="738921"/>
                  </a:cubicBezTo>
                  <a:cubicBezTo>
                    <a:pt x="482600" y="739978"/>
                    <a:pt x="431800" y="741035"/>
                    <a:pt x="431800" y="741035"/>
                  </a:cubicBezTo>
                  <a:cubicBezTo>
                    <a:pt x="431800" y="741035"/>
                    <a:pt x="426720" y="741035"/>
                    <a:pt x="424180" y="741035"/>
                  </a:cubicBezTo>
                  <a:cubicBezTo>
                    <a:pt x="421640" y="741035"/>
                    <a:pt x="417830" y="739978"/>
                    <a:pt x="416560" y="739978"/>
                  </a:cubicBezTo>
                  <a:cubicBezTo>
                    <a:pt x="416560" y="739978"/>
                    <a:pt x="412750" y="738921"/>
                    <a:pt x="410210" y="737863"/>
                  </a:cubicBezTo>
                  <a:cubicBezTo>
                    <a:pt x="407670" y="737863"/>
                    <a:pt x="403860" y="735749"/>
                    <a:pt x="403860" y="735749"/>
                  </a:cubicBezTo>
                  <a:cubicBezTo>
                    <a:pt x="403860" y="735749"/>
                    <a:pt x="400050" y="733635"/>
                    <a:pt x="397510" y="732578"/>
                  </a:cubicBezTo>
                  <a:cubicBezTo>
                    <a:pt x="396240" y="731521"/>
                    <a:pt x="391160" y="729407"/>
                    <a:pt x="391160" y="729407"/>
                  </a:cubicBezTo>
                  <a:cubicBezTo>
                    <a:pt x="391160" y="729407"/>
                    <a:pt x="388620" y="726235"/>
                    <a:pt x="387350" y="725178"/>
                  </a:cubicBezTo>
                  <a:cubicBezTo>
                    <a:pt x="384810" y="723064"/>
                    <a:pt x="382270" y="720950"/>
                    <a:pt x="382270" y="719892"/>
                  </a:cubicBezTo>
                  <a:cubicBezTo>
                    <a:pt x="382270" y="719892"/>
                    <a:pt x="379730" y="716721"/>
                    <a:pt x="378460" y="714607"/>
                  </a:cubicBezTo>
                  <a:cubicBezTo>
                    <a:pt x="377190" y="713550"/>
                    <a:pt x="374650" y="710379"/>
                    <a:pt x="374650" y="709321"/>
                  </a:cubicBezTo>
                  <a:cubicBezTo>
                    <a:pt x="374650" y="709321"/>
                    <a:pt x="373380" y="706150"/>
                    <a:pt x="373380" y="704036"/>
                  </a:cubicBezTo>
                  <a:cubicBezTo>
                    <a:pt x="372110" y="701922"/>
                    <a:pt x="372110" y="698750"/>
                    <a:pt x="372110" y="697693"/>
                  </a:cubicBezTo>
                  <a:cubicBezTo>
                    <a:pt x="372110" y="697693"/>
                    <a:pt x="370840" y="693465"/>
                    <a:pt x="370840" y="692408"/>
                  </a:cubicBezTo>
                  <a:cubicBezTo>
                    <a:pt x="370840" y="691351"/>
                    <a:pt x="372110" y="690293"/>
                    <a:pt x="370840" y="690293"/>
                  </a:cubicBezTo>
                  <a:cubicBezTo>
                    <a:pt x="367030" y="687122"/>
                    <a:pt x="289560" y="702979"/>
                    <a:pt x="252730" y="710379"/>
                  </a:cubicBezTo>
                  <a:cubicBezTo>
                    <a:pt x="220980" y="716721"/>
                    <a:pt x="165100" y="732578"/>
                    <a:pt x="165100" y="732578"/>
                  </a:cubicBezTo>
                  <a:moveTo>
                    <a:pt x="885190" y="862602"/>
                  </a:moveTo>
                  <a:cubicBezTo>
                    <a:pt x="947420" y="865774"/>
                    <a:pt x="1051560" y="852031"/>
                    <a:pt x="1052830" y="848860"/>
                  </a:cubicBezTo>
                  <a:cubicBezTo>
                    <a:pt x="1052830" y="848860"/>
                    <a:pt x="1052830" y="848860"/>
                    <a:pt x="1051560" y="847803"/>
                  </a:cubicBezTo>
                  <a:cubicBezTo>
                    <a:pt x="1045210" y="846746"/>
                    <a:pt x="938530" y="858374"/>
                    <a:pt x="910590" y="860488"/>
                  </a:cubicBezTo>
                  <a:cubicBezTo>
                    <a:pt x="897890" y="861545"/>
                    <a:pt x="885190" y="862602"/>
                    <a:pt x="885190" y="862602"/>
                  </a:cubicBezTo>
                  <a:moveTo>
                    <a:pt x="1278890" y="356246"/>
                  </a:moveTo>
                  <a:cubicBezTo>
                    <a:pt x="1504950" y="348847"/>
                    <a:pt x="1830070" y="341447"/>
                    <a:pt x="1832610" y="338276"/>
                  </a:cubicBezTo>
                  <a:cubicBezTo>
                    <a:pt x="1832610" y="338276"/>
                    <a:pt x="1831340" y="334047"/>
                    <a:pt x="1831340" y="332990"/>
                  </a:cubicBezTo>
                  <a:cubicBezTo>
                    <a:pt x="1830070" y="330876"/>
                    <a:pt x="1828800" y="326647"/>
                    <a:pt x="1828800" y="326647"/>
                  </a:cubicBezTo>
                  <a:cubicBezTo>
                    <a:pt x="1828800" y="326647"/>
                    <a:pt x="1828800" y="322419"/>
                    <a:pt x="1828800" y="320305"/>
                  </a:cubicBezTo>
                  <a:cubicBezTo>
                    <a:pt x="1828800" y="318190"/>
                    <a:pt x="1831340" y="316076"/>
                    <a:pt x="1828800" y="315019"/>
                  </a:cubicBezTo>
                  <a:cubicBezTo>
                    <a:pt x="1811020" y="301277"/>
                    <a:pt x="1370330" y="346732"/>
                    <a:pt x="1305560" y="353075"/>
                  </a:cubicBezTo>
                  <a:cubicBezTo>
                    <a:pt x="1290320" y="354132"/>
                    <a:pt x="1278890" y="356246"/>
                    <a:pt x="1278890" y="356246"/>
                  </a:cubicBezTo>
                  <a:moveTo>
                    <a:pt x="2755900" y="995798"/>
                  </a:moveTo>
                  <a:cubicBezTo>
                    <a:pt x="3255010" y="1024340"/>
                    <a:pt x="3515360" y="1043368"/>
                    <a:pt x="3526790" y="1039140"/>
                  </a:cubicBezTo>
                  <a:cubicBezTo>
                    <a:pt x="3528060" y="1039140"/>
                    <a:pt x="3528060" y="1039140"/>
                    <a:pt x="3528060" y="1039140"/>
                  </a:cubicBezTo>
                  <a:cubicBezTo>
                    <a:pt x="3528060" y="1039140"/>
                    <a:pt x="3531870" y="1035969"/>
                    <a:pt x="3534410" y="1034911"/>
                  </a:cubicBezTo>
                  <a:cubicBezTo>
                    <a:pt x="3535680" y="1033854"/>
                    <a:pt x="3540760" y="1031740"/>
                    <a:pt x="3540760" y="1031740"/>
                  </a:cubicBezTo>
                  <a:cubicBezTo>
                    <a:pt x="3540760" y="1031740"/>
                    <a:pt x="3544570" y="1030683"/>
                    <a:pt x="3547110" y="1029626"/>
                  </a:cubicBezTo>
                  <a:cubicBezTo>
                    <a:pt x="3549650" y="1028569"/>
                    <a:pt x="3554730" y="1027512"/>
                    <a:pt x="3554730" y="1027512"/>
                  </a:cubicBezTo>
                  <a:cubicBezTo>
                    <a:pt x="3554730" y="1027512"/>
                    <a:pt x="3559810" y="1026455"/>
                    <a:pt x="3562350" y="1026455"/>
                  </a:cubicBezTo>
                  <a:cubicBezTo>
                    <a:pt x="3564890" y="1026455"/>
                    <a:pt x="3568700" y="1025398"/>
                    <a:pt x="3568700" y="1025398"/>
                  </a:cubicBezTo>
                  <a:cubicBezTo>
                    <a:pt x="3569970" y="1025398"/>
                    <a:pt x="3667760" y="996856"/>
                    <a:pt x="3704590" y="988399"/>
                  </a:cubicBezTo>
                  <a:cubicBezTo>
                    <a:pt x="3728720" y="983113"/>
                    <a:pt x="3766820" y="979942"/>
                    <a:pt x="3766820" y="977828"/>
                  </a:cubicBezTo>
                  <a:cubicBezTo>
                    <a:pt x="3766820" y="973599"/>
                    <a:pt x="3592830" y="984170"/>
                    <a:pt x="3491230" y="986284"/>
                  </a:cubicBezTo>
                  <a:cubicBezTo>
                    <a:pt x="3370580" y="988399"/>
                    <a:pt x="3204210" y="990513"/>
                    <a:pt x="3087370" y="992627"/>
                  </a:cubicBezTo>
                  <a:cubicBezTo>
                    <a:pt x="2999740" y="993684"/>
                    <a:pt x="2918460" y="994741"/>
                    <a:pt x="2857500" y="994741"/>
                  </a:cubicBezTo>
                  <a:cubicBezTo>
                    <a:pt x="2816860" y="995798"/>
                    <a:pt x="2755900" y="995798"/>
                    <a:pt x="2755900" y="995798"/>
                  </a:cubicBezTo>
                  <a:moveTo>
                    <a:pt x="4899660" y="993684"/>
                  </a:moveTo>
                  <a:cubicBezTo>
                    <a:pt x="5039360" y="1010598"/>
                    <a:pt x="5114290" y="1002141"/>
                    <a:pt x="5179060" y="1001084"/>
                  </a:cubicBezTo>
                  <a:cubicBezTo>
                    <a:pt x="5243830" y="1001084"/>
                    <a:pt x="5335270" y="1003198"/>
                    <a:pt x="5374640" y="1002141"/>
                  </a:cubicBezTo>
                  <a:cubicBezTo>
                    <a:pt x="5389880" y="1001084"/>
                    <a:pt x="5391150" y="1001084"/>
                    <a:pt x="5407660" y="998970"/>
                  </a:cubicBezTo>
                  <a:cubicBezTo>
                    <a:pt x="5472430" y="993684"/>
                    <a:pt x="5787390" y="958799"/>
                    <a:pt x="5850890" y="951400"/>
                  </a:cubicBezTo>
                  <a:cubicBezTo>
                    <a:pt x="5868670" y="949286"/>
                    <a:pt x="5883910" y="948228"/>
                    <a:pt x="5883910" y="947171"/>
                  </a:cubicBezTo>
                  <a:cubicBezTo>
                    <a:pt x="5883910" y="945057"/>
                    <a:pt x="5862320" y="946114"/>
                    <a:pt x="5839460" y="945057"/>
                  </a:cubicBezTo>
                  <a:cubicBezTo>
                    <a:pt x="5765800" y="942943"/>
                    <a:pt x="5407660" y="934486"/>
                    <a:pt x="5360670" y="936600"/>
                  </a:cubicBezTo>
                  <a:cubicBezTo>
                    <a:pt x="5351780" y="936600"/>
                    <a:pt x="5354320" y="936600"/>
                    <a:pt x="5345430" y="937657"/>
                  </a:cubicBezTo>
                  <a:cubicBezTo>
                    <a:pt x="5300980" y="942943"/>
                    <a:pt x="4899660" y="993684"/>
                    <a:pt x="4899660" y="993684"/>
                  </a:cubicBezTo>
                  <a:moveTo>
                    <a:pt x="6173470" y="1003198"/>
                  </a:moveTo>
                  <a:cubicBezTo>
                    <a:pt x="6367780" y="1002141"/>
                    <a:pt x="6607810" y="993684"/>
                    <a:pt x="6699250" y="990513"/>
                  </a:cubicBezTo>
                  <a:cubicBezTo>
                    <a:pt x="6743700" y="989456"/>
                    <a:pt x="6797040" y="989456"/>
                    <a:pt x="6797040" y="987342"/>
                  </a:cubicBezTo>
                  <a:cubicBezTo>
                    <a:pt x="6797040" y="986284"/>
                    <a:pt x="6661150" y="984170"/>
                    <a:pt x="6588760" y="979942"/>
                  </a:cubicBezTo>
                  <a:cubicBezTo>
                    <a:pt x="6508750" y="976770"/>
                    <a:pt x="6410960" y="958799"/>
                    <a:pt x="6338570" y="965142"/>
                  </a:cubicBezTo>
                  <a:cubicBezTo>
                    <a:pt x="6280150" y="969371"/>
                    <a:pt x="6206490" y="996856"/>
                    <a:pt x="6184900" y="1001084"/>
                  </a:cubicBezTo>
                  <a:cubicBezTo>
                    <a:pt x="6179820" y="1002141"/>
                    <a:pt x="6173470" y="1003198"/>
                    <a:pt x="6173470" y="1003198"/>
                  </a:cubicBezTo>
                  <a:moveTo>
                    <a:pt x="6366510" y="237850"/>
                  </a:moveTo>
                  <a:cubicBezTo>
                    <a:pt x="6719570" y="268506"/>
                    <a:pt x="6852920" y="283306"/>
                    <a:pt x="6852920" y="283306"/>
                  </a:cubicBezTo>
                  <a:cubicBezTo>
                    <a:pt x="6852920" y="283306"/>
                    <a:pt x="6858000" y="284363"/>
                    <a:pt x="6860540" y="284363"/>
                  </a:cubicBezTo>
                  <a:cubicBezTo>
                    <a:pt x="6863080" y="284363"/>
                    <a:pt x="6868160" y="285420"/>
                    <a:pt x="6868160" y="285420"/>
                  </a:cubicBezTo>
                  <a:cubicBezTo>
                    <a:pt x="6868160" y="285420"/>
                    <a:pt x="6871970" y="286477"/>
                    <a:pt x="6874510" y="287534"/>
                  </a:cubicBezTo>
                  <a:cubicBezTo>
                    <a:pt x="6877050" y="288591"/>
                    <a:pt x="6882130" y="289648"/>
                    <a:pt x="6882130" y="289648"/>
                  </a:cubicBezTo>
                  <a:cubicBezTo>
                    <a:pt x="6882130" y="289648"/>
                    <a:pt x="6885940" y="291763"/>
                    <a:pt x="6887210" y="293877"/>
                  </a:cubicBezTo>
                  <a:cubicBezTo>
                    <a:pt x="6889750" y="294934"/>
                    <a:pt x="6893560" y="297048"/>
                    <a:pt x="6893560" y="297048"/>
                  </a:cubicBezTo>
                  <a:cubicBezTo>
                    <a:pt x="6893560" y="297048"/>
                    <a:pt x="6897370" y="300220"/>
                    <a:pt x="6898640" y="301277"/>
                  </a:cubicBezTo>
                  <a:cubicBezTo>
                    <a:pt x="6899910" y="303391"/>
                    <a:pt x="6903720" y="306562"/>
                    <a:pt x="6903720" y="306562"/>
                  </a:cubicBezTo>
                  <a:cubicBezTo>
                    <a:pt x="6906260" y="308676"/>
                    <a:pt x="7009130" y="318190"/>
                    <a:pt x="7058660" y="321362"/>
                  </a:cubicBezTo>
                  <a:cubicBezTo>
                    <a:pt x="7103110" y="323476"/>
                    <a:pt x="7136130" y="322419"/>
                    <a:pt x="7186930" y="323476"/>
                  </a:cubicBezTo>
                  <a:cubicBezTo>
                    <a:pt x="7264400" y="324533"/>
                    <a:pt x="7480300" y="330876"/>
                    <a:pt x="7480300" y="326647"/>
                  </a:cubicBezTo>
                  <a:cubicBezTo>
                    <a:pt x="7480300" y="325590"/>
                    <a:pt x="7458710" y="322419"/>
                    <a:pt x="7437120" y="319248"/>
                  </a:cubicBezTo>
                  <a:cubicBezTo>
                    <a:pt x="7371080" y="309734"/>
                    <a:pt x="7181850" y="282249"/>
                    <a:pt x="7039610" y="265335"/>
                  </a:cubicBezTo>
                  <a:cubicBezTo>
                    <a:pt x="6873240" y="246307"/>
                    <a:pt x="6606540" y="202965"/>
                    <a:pt x="6498590" y="211422"/>
                  </a:cubicBezTo>
                  <a:cubicBezTo>
                    <a:pt x="6450330" y="214594"/>
                    <a:pt x="6421120" y="232564"/>
                    <a:pt x="6396990" y="236793"/>
                  </a:cubicBezTo>
                  <a:cubicBezTo>
                    <a:pt x="6383020" y="238907"/>
                    <a:pt x="6366510" y="237850"/>
                    <a:pt x="6366510" y="237850"/>
                  </a:cubicBezTo>
                  <a:moveTo>
                    <a:pt x="7481570" y="1005312"/>
                  </a:moveTo>
                  <a:cubicBezTo>
                    <a:pt x="7489190" y="1013769"/>
                    <a:pt x="7546340" y="1010598"/>
                    <a:pt x="7546340" y="1009541"/>
                  </a:cubicBezTo>
                  <a:cubicBezTo>
                    <a:pt x="7546340" y="1009541"/>
                    <a:pt x="7481570" y="1005312"/>
                    <a:pt x="7481570" y="1005312"/>
                  </a:cubicBezTo>
                </a:path>
              </a:pathLst>
            </a:custGeom>
            <a:solidFill>
              <a:srgbClr val="E7BF8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7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سناریوهای پیشنهادی 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یکی از سناریو های زیر را انتخاب کنید و با استفاده ازمهارت های آموخته شده در دوره، پاسخ صحیح را ارائه دهید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4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سناریوی پنجم: مراجع اداری چند ساعت در صف مانده و عصبانی است.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sz="3600" b="1" dirty="0">
                  <a:solidFill>
                    <a:srgbClr val="EEECE1"/>
                  </a:solidFill>
                  <a:latin typeface="Calibri"/>
                  <a:cs typeface="Arial" panose="020B0604020202020204" pitchFamily="34" charset="0"/>
                </a:rPr>
                <a:t>کارمند باید او را آرام کند و همزمان کار را پیش ببرد.</a:t>
              </a:r>
              <a:endParaRPr kumimoji="0" lang="fa-IR" sz="36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8090DBE-2793-7533-A2A2-54DFF03BA2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718" y="8737973"/>
            <a:ext cx="914479" cy="914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92C317-4DC8-2C90-D69F-4277A43B43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50016" y="1315887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4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251AAF-1B4F-8EEC-8F6E-197C8C6C8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EC53829-1077-8603-353E-C98789CEDEAA}"/>
              </a:ext>
            </a:extLst>
          </p:cNvPr>
          <p:cNvSpPr/>
          <p:nvPr/>
        </p:nvSpPr>
        <p:spPr>
          <a:xfrm>
            <a:off x="-228600" y="0"/>
            <a:ext cx="187021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23B25FFE-C1C2-710D-C01A-B955CECCCA44}"/>
              </a:ext>
            </a:extLst>
          </p:cNvPr>
          <p:cNvGrpSpPr/>
          <p:nvPr/>
        </p:nvGrpSpPr>
        <p:grpSpPr>
          <a:xfrm>
            <a:off x="707644" y="258774"/>
            <a:ext cx="17092564" cy="9397815"/>
            <a:chOff x="-45168" y="-38100"/>
            <a:chExt cx="4651735" cy="24751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5B01DF8-54CC-5802-1CAC-5C543B7042F0}"/>
                </a:ext>
              </a:extLst>
            </p:cNvPr>
            <p:cNvSpPr/>
            <p:nvPr/>
          </p:nvSpPr>
          <p:spPr>
            <a:xfrm>
              <a:off x="-45168" y="0"/>
              <a:ext cx="4651735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742FE763-0418-F864-E0CC-CA4AAB47DF5F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DA81B378-5462-E98A-A661-D9C2B908B548}"/>
              </a:ext>
            </a:extLst>
          </p:cNvPr>
          <p:cNvSpPr txBox="1"/>
          <p:nvPr/>
        </p:nvSpPr>
        <p:spPr>
          <a:xfrm>
            <a:off x="487791" y="372262"/>
            <a:ext cx="16866728" cy="897694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B3520DEB-41CB-BA7E-EA12-71C52525F193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4851E0C5-3DEB-9B24-5750-00DD70BD435B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C808A8C-4171-A36A-48F4-726FD7B1CABA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EA9874B3-0BBE-64E1-D68A-2AD8328D959F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18ACC139-4FE6-9270-82E2-EF99DC62A4F9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354BEB0A-8C0C-90D4-C033-A7D840BC0F2D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29498387-A7B0-3AE3-D258-A6AFCF38EEA8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39AA73D-1246-FE7C-0850-8CCF8415AE20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96D5B343-8B87-C9F6-DAD6-9692D9FBD0CA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7C22AC9-07B0-08DD-04C2-78DDF61B3A49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9EEC6FD2-20FC-1094-4092-44CD79181A66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E13D31AD-0E4E-ACB2-8131-56EEF563D0CD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98524FC5-B4FF-5743-F5E3-54C758AF7869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154319C2-718F-FC44-92CC-0774172E1548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684891BC-10C6-A27B-B786-6A1304F0D3A6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D4A77F0C-3B2E-DF3A-9422-0CD633F3F0E3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28">
            <a:extLst>
              <a:ext uri="{FF2B5EF4-FFF2-40B4-BE49-F238E27FC236}">
                <a16:creationId xmlns:a16="http://schemas.microsoft.com/office/drawing/2014/main" id="{DF819D66-F53F-4B82-4830-4AC127F452B7}"/>
              </a:ext>
            </a:extLst>
          </p:cNvPr>
          <p:cNvGrpSpPr/>
          <p:nvPr/>
        </p:nvGrpSpPr>
        <p:grpSpPr>
          <a:xfrm>
            <a:off x="2751562" y="1171351"/>
            <a:ext cx="11269238" cy="1092596"/>
            <a:chOff x="0" y="0"/>
            <a:chExt cx="8954770" cy="1410186"/>
          </a:xfrm>
        </p:grpSpPr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44C70D58-2B72-AB72-E868-8E8060B3B1C3}"/>
                </a:ext>
              </a:extLst>
            </p:cNvPr>
            <p:cNvSpPr/>
            <p:nvPr/>
          </p:nvSpPr>
          <p:spPr>
            <a:xfrm>
              <a:off x="50800" y="40170"/>
              <a:ext cx="8853170" cy="1326674"/>
            </a:xfrm>
            <a:custGeom>
              <a:avLst/>
              <a:gdLst/>
              <a:ahLst/>
              <a:cxnLst/>
              <a:rect l="l" t="t" r="r" b="b"/>
              <a:pathLst>
                <a:path w="8853170" h="1326674">
                  <a:moveTo>
                    <a:pt x="0" y="723064"/>
                  </a:moveTo>
                  <a:cubicBezTo>
                    <a:pt x="0" y="723064"/>
                    <a:pt x="1270" y="718835"/>
                    <a:pt x="1270" y="716721"/>
                  </a:cubicBezTo>
                  <a:cubicBezTo>
                    <a:pt x="2540" y="714607"/>
                    <a:pt x="3810" y="711436"/>
                    <a:pt x="3810" y="711436"/>
                  </a:cubicBezTo>
                  <a:cubicBezTo>
                    <a:pt x="3810" y="711436"/>
                    <a:pt x="5080" y="707207"/>
                    <a:pt x="6350" y="705093"/>
                  </a:cubicBezTo>
                  <a:cubicBezTo>
                    <a:pt x="7620" y="704036"/>
                    <a:pt x="8890" y="699807"/>
                    <a:pt x="8890" y="699807"/>
                  </a:cubicBezTo>
                  <a:cubicBezTo>
                    <a:pt x="10160" y="699807"/>
                    <a:pt x="12700" y="696636"/>
                    <a:pt x="13970" y="695579"/>
                  </a:cubicBezTo>
                  <a:cubicBezTo>
                    <a:pt x="15240" y="693465"/>
                    <a:pt x="19050" y="690293"/>
                    <a:pt x="19050" y="690293"/>
                  </a:cubicBezTo>
                  <a:cubicBezTo>
                    <a:pt x="19050" y="690293"/>
                    <a:pt x="22860" y="688179"/>
                    <a:pt x="24130" y="687122"/>
                  </a:cubicBezTo>
                  <a:cubicBezTo>
                    <a:pt x="26670" y="686065"/>
                    <a:pt x="30480" y="682894"/>
                    <a:pt x="30480" y="682894"/>
                  </a:cubicBezTo>
                  <a:cubicBezTo>
                    <a:pt x="30480" y="682894"/>
                    <a:pt x="34290" y="681837"/>
                    <a:pt x="36830" y="680779"/>
                  </a:cubicBezTo>
                  <a:cubicBezTo>
                    <a:pt x="39370" y="679722"/>
                    <a:pt x="40640" y="679722"/>
                    <a:pt x="43180" y="678665"/>
                  </a:cubicBezTo>
                  <a:cubicBezTo>
                    <a:pt x="52070" y="674437"/>
                    <a:pt x="69850" y="659637"/>
                    <a:pt x="90170" y="651180"/>
                  </a:cubicBezTo>
                  <a:cubicBezTo>
                    <a:pt x="123190" y="637438"/>
                    <a:pt x="177800" y="627924"/>
                    <a:pt x="229870" y="617353"/>
                  </a:cubicBezTo>
                  <a:cubicBezTo>
                    <a:pt x="295910" y="603610"/>
                    <a:pt x="405130" y="585639"/>
                    <a:pt x="455930" y="579297"/>
                  </a:cubicBezTo>
                  <a:cubicBezTo>
                    <a:pt x="482600" y="575068"/>
                    <a:pt x="514350" y="574011"/>
                    <a:pt x="515620" y="571897"/>
                  </a:cubicBezTo>
                  <a:cubicBezTo>
                    <a:pt x="515620" y="571897"/>
                    <a:pt x="514350" y="567669"/>
                    <a:pt x="514350" y="565554"/>
                  </a:cubicBezTo>
                  <a:cubicBezTo>
                    <a:pt x="513080" y="563440"/>
                    <a:pt x="513080" y="560269"/>
                    <a:pt x="513080" y="559212"/>
                  </a:cubicBezTo>
                  <a:cubicBezTo>
                    <a:pt x="513080" y="559212"/>
                    <a:pt x="513080" y="556040"/>
                    <a:pt x="513080" y="553926"/>
                  </a:cubicBezTo>
                  <a:cubicBezTo>
                    <a:pt x="513080" y="551812"/>
                    <a:pt x="514350" y="547584"/>
                    <a:pt x="514350" y="547584"/>
                  </a:cubicBezTo>
                  <a:cubicBezTo>
                    <a:pt x="514350" y="547584"/>
                    <a:pt x="515620" y="543355"/>
                    <a:pt x="516890" y="542298"/>
                  </a:cubicBezTo>
                  <a:cubicBezTo>
                    <a:pt x="516890" y="540184"/>
                    <a:pt x="518160" y="535955"/>
                    <a:pt x="518160" y="535955"/>
                  </a:cubicBezTo>
                  <a:cubicBezTo>
                    <a:pt x="518160" y="535955"/>
                    <a:pt x="520700" y="532784"/>
                    <a:pt x="521970" y="530670"/>
                  </a:cubicBezTo>
                  <a:cubicBezTo>
                    <a:pt x="524510" y="529613"/>
                    <a:pt x="527050" y="525384"/>
                    <a:pt x="527050" y="525384"/>
                  </a:cubicBezTo>
                  <a:cubicBezTo>
                    <a:pt x="527050" y="525384"/>
                    <a:pt x="529590" y="523270"/>
                    <a:pt x="532130" y="521156"/>
                  </a:cubicBezTo>
                  <a:cubicBezTo>
                    <a:pt x="533400" y="520099"/>
                    <a:pt x="537210" y="517984"/>
                    <a:pt x="537210" y="516927"/>
                  </a:cubicBezTo>
                  <a:cubicBezTo>
                    <a:pt x="537210" y="516927"/>
                    <a:pt x="541020" y="515870"/>
                    <a:pt x="543560" y="514813"/>
                  </a:cubicBezTo>
                  <a:cubicBezTo>
                    <a:pt x="546100" y="513756"/>
                    <a:pt x="549910" y="511642"/>
                    <a:pt x="549910" y="511642"/>
                  </a:cubicBezTo>
                  <a:cubicBezTo>
                    <a:pt x="549910" y="511642"/>
                    <a:pt x="554990" y="510585"/>
                    <a:pt x="556260" y="509528"/>
                  </a:cubicBezTo>
                  <a:cubicBezTo>
                    <a:pt x="558800" y="509528"/>
                    <a:pt x="563880" y="508470"/>
                    <a:pt x="563880" y="508470"/>
                  </a:cubicBezTo>
                  <a:cubicBezTo>
                    <a:pt x="563880" y="508470"/>
                    <a:pt x="612140" y="504242"/>
                    <a:pt x="631190" y="502128"/>
                  </a:cubicBezTo>
                  <a:cubicBezTo>
                    <a:pt x="647700" y="501071"/>
                    <a:pt x="670560" y="501071"/>
                    <a:pt x="674370" y="496842"/>
                  </a:cubicBezTo>
                  <a:cubicBezTo>
                    <a:pt x="675640" y="495785"/>
                    <a:pt x="673100" y="493671"/>
                    <a:pt x="671830" y="491557"/>
                  </a:cubicBezTo>
                  <a:cubicBezTo>
                    <a:pt x="671830" y="489442"/>
                    <a:pt x="669290" y="486271"/>
                    <a:pt x="669290" y="485214"/>
                  </a:cubicBezTo>
                  <a:cubicBezTo>
                    <a:pt x="669290" y="485214"/>
                    <a:pt x="669290" y="482043"/>
                    <a:pt x="669290" y="479928"/>
                  </a:cubicBezTo>
                  <a:cubicBezTo>
                    <a:pt x="669290" y="477814"/>
                    <a:pt x="669290" y="473586"/>
                    <a:pt x="669290" y="473586"/>
                  </a:cubicBezTo>
                  <a:cubicBezTo>
                    <a:pt x="669290" y="473586"/>
                    <a:pt x="669290" y="469357"/>
                    <a:pt x="670560" y="467243"/>
                  </a:cubicBezTo>
                  <a:cubicBezTo>
                    <a:pt x="670560" y="465129"/>
                    <a:pt x="671830" y="461958"/>
                    <a:pt x="671830" y="460900"/>
                  </a:cubicBezTo>
                  <a:cubicBezTo>
                    <a:pt x="671830" y="460900"/>
                    <a:pt x="674370" y="456672"/>
                    <a:pt x="674370" y="455615"/>
                  </a:cubicBezTo>
                  <a:cubicBezTo>
                    <a:pt x="673100" y="453501"/>
                    <a:pt x="593090" y="449272"/>
                    <a:pt x="593090" y="449272"/>
                  </a:cubicBezTo>
                  <a:cubicBezTo>
                    <a:pt x="593090" y="450329"/>
                    <a:pt x="588010" y="450329"/>
                    <a:pt x="585470" y="450329"/>
                  </a:cubicBezTo>
                  <a:cubicBezTo>
                    <a:pt x="582930" y="450329"/>
                    <a:pt x="579120" y="450329"/>
                    <a:pt x="577850" y="450329"/>
                  </a:cubicBezTo>
                  <a:cubicBezTo>
                    <a:pt x="577850" y="450329"/>
                    <a:pt x="574040" y="450329"/>
                    <a:pt x="571500" y="449272"/>
                  </a:cubicBezTo>
                  <a:cubicBezTo>
                    <a:pt x="568960" y="449272"/>
                    <a:pt x="563880" y="448215"/>
                    <a:pt x="563880" y="448215"/>
                  </a:cubicBezTo>
                  <a:cubicBezTo>
                    <a:pt x="563880" y="448215"/>
                    <a:pt x="560070" y="447158"/>
                    <a:pt x="557530" y="446101"/>
                  </a:cubicBezTo>
                  <a:cubicBezTo>
                    <a:pt x="554990" y="445044"/>
                    <a:pt x="551180" y="443987"/>
                    <a:pt x="551180" y="443987"/>
                  </a:cubicBezTo>
                  <a:cubicBezTo>
                    <a:pt x="551180" y="443987"/>
                    <a:pt x="547370" y="440815"/>
                    <a:pt x="544830" y="439758"/>
                  </a:cubicBezTo>
                  <a:cubicBezTo>
                    <a:pt x="543560" y="438701"/>
                    <a:pt x="539750" y="436587"/>
                    <a:pt x="539750" y="436587"/>
                  </a:cubicBezTo>
                  <a:cubicBezTo>
                    <a:pt x="539750" y="435530"/>
                    <a:pt x="535940" y="433416"/>
                    <a:pt x="534670" y="431301"/>
                  </a:cubicBezTo>
                  <a:cubicBezTo>
                    <a:pt x="533400" y="430244"/>
                    <a:pt x="530860" y="427073"/>
                    <a:pt x="529590" y="427073"/>
                  </a:cubicBezTo>
                  <a:cubicBezTo>
                    <a:pt x="529590" y="426016"/>
                    <a:pt x="528320" y="422844"/>
                    <a:pt x="527050" y="420730"/>
                  </a:cubicBezTo>
                  <a:cubicBezTo>
                    <a:pt x="525780" y="419673"/>
                    <a:pt x="524510" y="415445"/>
                    <a:pt x="524510" y="415445"/>
                  </a:cubicBezTo>
                  <a:cubicBezTo>
                    <a:pt x="524510" y="415445"/>
                    <a:pt x="523240" y="411216"/>
                    <a:pt x="523240" y="409102"/>
                  </a:cubicBezTo>
                  <a:cubicBezTo>
                    <a:pt x="521970" y="408045"/>
                    <a:pt x="521970" y="403816"/>
                    <a:pt x="521970" y="403816"/>
                  </a:cubicBezTo>
                  <a:cubicBezTo>
                    <a:pt x="521970" y="403816"/>
                    <a:pt x="521970" y="399588"/>
                    <a:pt x="521970" y="397474"/>
                  </a:cubicBezTo>
                  <a:cubicBezTo>
                    <a:pt x="521970" y="395360"/>
                    <a:pt x="521970" y="391131"/>
                    <a:pt x="521970" y="391131"/>
                  </a:cubicBezTo>
                  <a:cubicBezTo>
                    <a:pt x="521970" y="391131"/>
                    <a:pt x="523240" y="387960"/>
                    <a:pt x="524510" y="385846"/>
                  </a:cubicBezTo>
                  <a:cubicBezTo>
                    <a:pt x="525780" y="383731"/>
                    <a:pt x="527050" y="379503"/>
                    <a:pt x="527050" y="379503"/>
                  </a:cubicBezTo>
                  <a:cubicBezTo>
                    <a:pt x="527050" y="379503"/>
                    <a:pt x="529590" y="376332"/>
                    <a:pt x="530860" y="374217"/>
                  </a:cubicBezTo>
                  <a:cubicBezTo>
                    <a:pt x="532130" y="373160"/>
                    <a:pt x="533400" y="369989"/>
                    <a:pt x="534670" y="369989"/>
                  </a:cubicBezTo>
                  <a:cubicBezTo>
                    <a:pt x="534670" y="369989"/>
                    <a:pt x="534670" y="369989"/>
                    <a:pt x="534670" y="368932"/>
                  </a:cubicBezTo>
                  <a:cubicBezTo>
                    <a:pt x="534670" y="368932"/>
                    <a:pt x="537210" y="366818"/>
                    <a:pt x="539750" y="364703"/>
                  </a:cubicBezTo>
                  <a:cubicBezTo>
                    <a:pt x="541020" y="363646"/>
                    <a:pt x="544830" y="360475"/>
                    <a:pt x="544830" y="360475"/>
                  </a:cubicBezTo>
                  <a:cubicBezTo>
                    <a:pt x="544830" y="360475"/>
                    <a:pt x="548640" y="358361"/>
                    <a:pt x="549910" y="357304"/>
                  </a:cubicBezTo>
                  <a:cubicBezTo>
                    <a:pt x="552450" y="356246"/>
                    <a:pt x="556260" y="354132"/>
                    <a:pt x="556260" y="354132"/>
                  </a:cubicBezTo>
                  <a:cubicBezTo>
                    <a:pt x="556260" y="354132"/>
                    <a:pt x="561340" y="353075"/>
                    <a:pt x="563880" y="353075"/>
                  </a:cubicBezTo>
                  <a:cubicBezTo>
                    <a:pt x="566420" y="352018"/>
                    <a:pt x="567690" y="352018"/>
                    <a:pt x="570230" y="350961"/>
                  </a:cubicBezTo>
                  <a:cubicBezTo>
                    <a:pt x="577850" y="348847"/>
                    <a:pt x="589280" y="346732"/>
                    <a:pt x="603250" y="344618"/>
                  </a:cubicBezTo>
                  <a:cubicBezTo>
                    <a:pt x="631190" y="339333"/>
                    <a:pt x="681990" y="331933"/>
                    <a:pt x="727710" y="325590"/>
                  </a:cubicBezTo>
                  <a:cubicBezTo>
                    <a:pt x="786130" y="318190"/>
                    <a:pt x="900430" y="303391"/>
                    <a:pt x="924560" y="300220"/>
                  </a:cubicBezTo>
                  <a:cubicBezTo>
                    <a:pt x="930910" y="299162"/>
                    <a:pt x="935990" y="299162"/>
                    <a:pt x="935990" y="299162"/>
                  </a:cubicBezTo>
                  <a:cubicBezTo>
                    <a:pt x="935990" y="298105"/>
                    <a:pt x="932180" y="298105"/>
                    <a:pt x="932180" y="298105"/>
                  </a:cubicBezTo>
                  <a:cubicBezTo>
                    <a:pt x="932180" y="298105"/>
                    <a:pt x="928370" y="297048"/>
                    <a:pt x="925830" y="295991"/>
                  </a:cubicBezTo>
                  <a:cubicBezTo>
                    <a:pt x="923290" y="295991"/>
                    <a:pt x="919480" y="293877"/>
                    <a:pt x="918210" y="293877"/>
                  </a:cubicBezTo>
                  <a:cubicBezTo>
                    <a:pt x="918210" y="293877"/>
                    <a:pt x="914400" y="291763"/>
                    <a:pt x="913130" y="290706"/>
                  </a:cubicBezTo>
                  <a:cubicBezTo>
                    <a:pt x="910590" y="289648"/>
                    <a:pt x="906780" y="287534"/>
                    <a:pt x="906780" y="287534"/>
                  </a:cubicBezTo>
                  <a:cubicBezTo>
                    <a:pt x="906780" y="287534"/>
                    <a:pt x="902970" y="284363"/>
                    <a:pt x="901700" y="283306"/>
                  </a:cubicBezTo>
                  <a:cubicBezTo>
                    <a:pt x="900430" y="281192"/>
                    <a:pt x="896620" y="278020"/>
                    <a:pt x="896620" y="278020"/>
                  </a:cubicBezTo>
                  <a:cubicBezTo>
                    <a:pt x="896620" y="278020"/>
                    <a:pt x="894080" y="274849"/>
                    <a:pt x="892810" y="272735"/>
                  </a:cubicBezTo>
                  <a:cubicBezTo>
                    <a:pt x="891540" y="270620"/>
                    <a:pt x="890270" y="267449"/>
                    <a:pt x="890270" y="267449"/>
                  </a:cubicBezTo>
                  <a:cubicBezTo>
                    <a:pt x="890270" y="267449"/>
                    <a:pt x="889000" y="263221"/>
                    <a:pt x="887730" y="261106"/>
                  </a:cubicBezTo>
                  <a:cubicBezTo>
                    <a:pt x="887730" y="260049"/>
                    <a:pt x="886460" y="255821"/>
                    <a:pt x="886460" y="255821"/>
                  </a:cubicBezTo>
                  <a:cubicBezTo>
                    <a:pt x="886460" y="255821"/>
                    <a:pt x="886460" y="251592"/>
                    <a:pt x="886460" y="249478"/>
                  </a:cubicBezTo>
                  <a:cubicBezTo>
                    <a:pt x="886460" y="247364"/>
                    <a:pt x="886460" y="243136"/>
                    <a:pt x="886460" y="243136"/>
                  </a:cubicBezTo>
                  <a:cubicBezTo>
                    <a:pt x="886460" y="243136"/>
                    <a:pt x="887730" y="238907"/>
                    <a:pt x="887730" y="237850"/>
                  </a:cubicBezTo>
                  <a:cubicBezTo>
                    <a:pt x="887730" y="235736"/>
                    <a:pt x="889000" y="231507"/>
                    <a:pt x="889000" y="231507"/>
                  </a:cubicBezTo>
                  <a:cubicBezTo>
                    <a:pt x="889000" y="231507"/>
                    <a:pt x="891540" y="228336"/>
                    <a:pt x="892810" y="226222"/>
                  </a:cubicBezTo>
                  <a:cubicBezTo>
                    <a:pt x="894080" y="224108"/>
                    <a:pt x="896620" y="220936"/>
                    <a:pt x="896620" y="220936"/>
                  </a:cubicBezTo>
                  <a:cubicBezTo>
                    <a:pt x="896620" y="220936"/>
                    <a:pt x="899160" y="217765"/>
                    <a:pt x="900430" y="215651"/>
                  </a:cubicBezTo>
                  <a:cubicBezTo>
                    <a:pt x="902970" y="214594"/>
                    <a:pt x="905510" y="211422"/>
                    <a:pt x="905510" y="211422"/>
                  </a:cubicBezTo>
                  <a:cubicBezTo>
                    <a:pt x="905510" y="211422"/>
                    <a:pt x="909320" y="209308"/>
                    <a:pt x="911860" y="208251"/>
                  </a:cubicBezTo>
                  <a:cubicBezTo>
                    <a:pt x="913130" y="207194"/>
                    <a:pt x="918210" y="204023"/>
                    <a:pt x="918210" y="204023"/>
                  </a:cubicBezTo>
                  <a:cubicBezTo>
                    <a:pt x="918210" y="204023"/>
                    <a:pt x="922020" y="202965"/>
                    <a:pt x="924560" y="201908"/>
                  </a:cubicBezTo>
                  <a:cubicBezTo>
                    <a:pt x="927100" y="200851"/>
                    <a:pt x="930910" y="199794"/>
                    <a:pt x="930910" y="199794"/>
                  </a:cubicBezTo>
                  <a:cubicBezTo>
                    <a:pt x="930910" y="199794"/>
                    <a:pt x="935990" y="199794"/>
                    <a:pt x="938530" y="198737"/>
                  </a:cubicBezTo>
                  <a:cubicBezTo>
                    <a:pt x="941070" y="198737"/>
                    <a:pt x="946150" y="198737"/>
                    <a:pt x="946150" y="198737"/>
                  </a:cubicBezTo>
                  <a:cubicBezTo>
                    <a:pt x="946150" y="198737"/>
                    <a:pt x="1057910" y="199794"/>
                    <a:pt x="1102360" y="199794"/>
                  </a:cubicBezTo>
                  <a:cubicBezTo>
                    <a:pt x="1135380" y="199794"/>
                    <a:pt x="1154430" y="199794"/>
                    <a:pt x="1188720" y="198737"/>
                  </a:cubicBezTo>
                  <a:cubicBezTo>
                    <a:pt x="1242060" y="197680"/>
                    <a:pt x="1322070" y="196623"/>
                    <a:pt x="1393190" y="194509"/>
                  </a:cubicBezTo>
                  <a:cubicBezTo>
                    <a:pt x="1473200" y="193451"/>
                    <a:pt x="1644650" y="191337"/>
                    <a:pt x="1644650" y="189223"/>
                  </a:cubicBezTo>
                  <a:cubicBezTo>
                    <a:pt x="1644650" y="186052"/>
                    <a:pt x="1529080" y="183937"/>
                    <a:pt x="1452880" y="178652"/>
                  </a:cubicBezTo>
                  <a:cubicBezTo>
                    <a:pt x="1339850" y="170195"/>
                    <a:pt x="1029970" y="137425"/>
                    <a:pt x="1028700" y="137425"/>
                  </a:cubicBezTo>
                  <a:cubicBezTo>
                    <a:pt x="1028700" y="137425"/>
                    <a:pt x="1023620" y="136367"/>
                    <a:pt x="1021080" y="136367"/>
                  </a:cubicBezTo>
                  <a:cubicBezTo>
                    <a:pt x="1018540" y="136367"/>
                    <a:pt x="1013460" y="136367"/>
                    <a:pt x="1013460" y="136367"/>
                  </a:cubicBezTo>
                  <a:cubicBezTo>
                    <a:pt x="1013460" y="136367"/>
                    <a:pt x="1008380" y="135310"/>
                    <a:pt x="1005840" y="135310"/>
                  </a:cubicBezTo>
                  <a:cubicBezTo>
                    <a:pt x="1004570" y="134253"/>
                    <a:pt x="999490" y="133196"/>
                    <a:pt x="999490" y="133196"/>
                  </a:cubicBezTo>
                  <a:cubicBezTo>
                    <a:pt x="999490" y="133196"/>
                    <a:pt x="994410" y="131082"/>
                    <a:pt x="991870" y="130025"/>
                  </a:cubicBezTo>
                  <a:cubicBezTo>
                    <a:pt x="990600" y="128968"/>
                    <a:pt x="985520" y="126853"/>
                    <a:pt x="985520" y="126853"/>
                  </a:cubicBezTo>
                  <a:cubicBezTo>
                    <a:pt x="985520" y="126853"/>
                    <a:pt x="981710" y="124739"/>
                    <a:pt x="980440" y="122625"/>
                  </a:cubicBezTo>
                  <a:cubicBezTo>
                    <a:pt x="977900" y="121568"/>
                    <a:pt x="974090" y="118397"/>
                    <a:pt x="974090" y="118397"/>
                  </a:cubicBezTo>
                  <a:cubicBezTo>
                    <a:pt x="974090" y="118397"/>
                    <a:pt x="971550" y="115225"/>
                    <a:pt x="970280" y="113111"/>
                  </a:cubicBezTo>
                  <a:cubicBezTo>
                    <a:pt x="969010" y="110997"/>
                    <a:pt x="966470" y="107825"/>
                    <a:pt x="966470" y="107825"/>
                  </a:cubicBezTo>
                  <a:cubicBezTo>
                    <a:pt x="966470" y="107825"/>
                    <a:pt x="963930" y="103597"/>
                    <a:pt x="963930" y="101483"/>
                  </a:cubicBezTo>
                  <a:cubicBezTo>
                    <a:pt x="962660" y="100426"/>
                    <a:pt x="961390" y="96197"/>
                    <a:pt x="961390" y="96197"/>
                  </a:cubicBezTo>
                  <a:cubicBezTo>
                    <a:pt x="961390" y="96197"/>
                    <a:pt x="960120" y="91969"/>
                    <a:pt x="960120" y="89855"/>
                  </a:cubicBezTo>
                  <a:cubicBezTo>
                    <a:pt x="960120" y="87740"/>
                    <a:pt x="958850" y="83512"/>
                    <a:pt x="958850" y="83512"/>
                  </a:cubicBezTo>
                  <a:cubicBezTo>
                    <a:pt x="958850" y="83512"/>
                    <a:pt x="960120" y="79283"/>
                    <a:pt x="960120" y="77169"/>
                  </a:cubicBezTo>
                  <a:cubicBezTo>
                    <a:pt x="961390" y="75055"/>
                    <a:pt x="961390" y="70827"/>
                    <a:pt x="961390" y="70827"/>
                  </a:cubicBezTo>
                  <a:cubicBezTo>
                    <a:pt x="961390" y="70827"/>
                    <a:pt x="963930" y="66598"/>
                    <a:pt x="963930" y="64484"/>
                  </a:cubicBezTo>
                  <a:cubicBezTo>
                    <a:pt x="965200" y="63427"/>
                    <a:pt x="967740" y="59198"/>
                    <a:pt x="967740" y="59198"/>
                  </a:cubicBezTo>
                  <a:cubicBezTo>
                    <a:pt x="967740" y="59198"/>
                    <a:pt x="970280" y="56027"/>
                    <a:pt x="971550" y="53913"/>
                  </a:cubicBezTo>
                  <a:cubicBezTo>
                    <a:pt x="972820" y="51799"/>
                    <a:pt x="976630" y="48627"/>
                    <a:pt x="976630" y="48627"/>
                  </a:cubicBezTo>
                  <a:cubicBezTo>
                    <a:pt x="976630" y="48627"/>
                    <a:pt x="980440" y="45456"/>
                    <a:pt x="981710" y="44399"/>
                  </a:cubicBezTo>
                  <a:cubicBezTo>
                    <a:pt x="984250" y="43342"/>
                    <a:pt x="988060" y="40170"/>
                    <a:pt x="988060" y="40170"/>
                  </a:cubicBezTo>
                  <a:cubicBezTo>
                    <a:pt x="988060" y="40170"/>
                    <a:pt x="991870" y="38056"/>
                    <a:pt x="994410" y="38056"/>
                  </a:cubicBezTo>
                  <a:cubicBezTo>
                    <a:pt x="996950" y="36999"/>
                    <a:pt x="1002030" y="34885"/>
                    <a:pt x="1002030" y="34885"/>
                  </a:cubicBezTo>
                  <a:cubicBezTo>
                    <a:pt x="1002030" y="34885"/>
                    <a:pt x="1007110" y="33828"/>
                    <a:pt x="1009650" y="33828"/>
                  </a:cubicBezTo>
                  <a:cubicBezTo>
                    <a:pt x="1010920" y="32771"/>
                    <a:pt x="1012190" y="32771"/>
                    <a:pt x="1016000" y="31713"/>
                  </a:cubicBezTo>
                  <a:cubicBezTo>
                    <a:pt x="1028700" y="29599"/>
                    <a:pt x="1070610" y="23257"/>
                    <a:pt x="1101090" y="20085"/>
                  </a:cubicBezTo>
                  <a:cubicBezTo>
                    <a:pt x="1136650" y="15857"/>
                    <a:pt x="1178560" y="11628"/>
                    <a:pt x="1220470" y="9514"/>
                  </a:cubicBezTo>
                  <a:cubicBezTo>
                    <a:pt x="1264920" y="6343"/>
                    <a:pt x="1309370" y="3171"/>
                    <a:pt x="1360170" y="2114"/>
                  </a:cubicBezTo>
                  <a:cubicBezTo>
                    <a:pt x="1422400" y="0"/>
                    <a:pt x="1489710" y="2114"/>
                    <a:pt x="1564640" y="2114"/>
                  </a:cubicBezTo>
                  <a:cubicBezTo>
                    <a:pt x="1658620" y="2114"/>
                    <a:pt x="1761490" y="2114"/>
                    <a:pt x="1882140" y="2114"/>
                  </a:cubicBezTo>
                  <a:cubicBezTo>
                    <a:pt x="2042160" y="2114"/>
                    <a:pt x="2265680" y="2114"/>
                    <a:pt x="2443480" y="3171"/>
                  </a:cubicBezTo>
                  <a:cubicBezTo>
                    <a:pt x="2603500" y="3171"/>
                    <a:pt x="2754630" y="4229"/>
                    <a:pt x="2903220" y="5286"/>
                  </a:cubicBezTo>
                  <a:cubicBezTo>
                    <a:pt x="3044190" y="6343"/>
                    <a:pt x="3164840" y="7400"/>
                    <a:pt x="3313430" y="9514"/>
                  </a:cubicBezTo>
                  <a:cubicBezTo>
                    <a:pt x="3493770" y="11628"/>
                    <a:pt x="3709670" y="16914"/>
                    <a:pt x="3906520" y="20085"/>
                  </a:cubicBezTo>
                  <a:cubicBezTo>
                    <a:pt x="4100830" y="22199"/>
                    <a:pt x="4301490" y="22199"/>
                    <a:pt x="4489450" y="25371"/>
                  </a:cubicBezTo>
                  <a:cubicBezTo>
                    <a:pt x="4665980" y="28542"/>
                    <a:pt x="4815840" y="32771"/>
                    <a:pt x="5001260" y="39113"/>
                  </a:cubicBezTo>
                  <a:cubicBezTo>
                    <a:pt x="5219700" y="46513"/>
                    <a:pt x="5495290" y="59198"/>
                    <a:pt x="5715000" y="69769"/>
                  </a:cubicBezTo>
                  <a:cubicBezTo>
                    <a:pt x="5902960" y="79283"/>
                    <a:pt x="6162040" y="93026"/>
                    <a:pt x="6238240" y="96197"/>
                  </a:cubicBezTo>
                  <a:cubicBezTo>
                    <a:pt x="6259830" y="97254"/>
                    <a:pt x="6261100" y="96197"/>
                    <a:pt x="6280150" y="97254"/>
                  </a:cubicBezTo>
                  <a:cubicBezTo>
                    <a:pt x="6319520" y="97254"/>
                    <a:pt x="6413500" y="99369"/>
                    <a:pt x="6464300" y="99369"/>
                  </a:cubicBezTo>
                  <a:cubicBezTo>
                    <a:pt x="6498590" y="99369"/>
                    <a:pt x="6551930" y="98311"/>
                    <a:pt x="6551930" y="98311"/>
                  </a:cubicBezTo>
                  <a:cubicBezTo>
                    <a:pt x="6551930" y="98311"/>
                    <a:pt x="6557010" y="99369"/>
                    <a:pt x="6559550" y="99369"/>
                  </a:cubicBezTo>
                  <a:cubicBezTo>
                    <a:pt x="6560820" y="99369"/>
                    <a:pt x="6565900" y="100426"/>
                    <a:pt x="6565900" y="100426"/>
                  </a:cubicBezTo>
                  <a:cubicBezTo>
                    <a:pt x="6565900" y="100426"/>
                    <a:pt x="6570980" y="101483"/>
                    <a:pt x="6572250" y="102540"/>
                  </a:cubicBezTo>
                  <a:cubicBezTo>
                    <a:pt x="6574790" y="103597"/>
                    <a:pt x="6579870" y="104654"/>
                    <a:pt x="6579870" y="104654"/>
                  </a:cubicBezTo>
                  <a:cubicBezTo>
                    <a:pt x="6579870" y="104654"/>
                    <a:pt x="6583680" y="106768"/>
                    <a:pt x="6584950" y="107825"/>
                  </a:cubicBezTo>
                  <a:cubicBezTo>
                    <a:pt x="6587490" y="109940"/>
                    <a:pt x="6591300" y="112054"/>
                    <a:pt x="6591300" y="112054"/>
                  </a:cubicBezTo>
                  <a:cubicBezTo>
                    <a:pt x="6591300" y="112054"/>
                    <a:pt x="6593840" y="115225"/>
                    <a:pt x="6596380" y="116282"/>
                  </a:cubicBezTo>
                  <a:cubicBezTo>
                    <a:pt x="6597650" y="117339"/>
                    <a:pt x="6600190" y="120511"/>
                    <a:pt x="6600190" y="120511"/>
                  </a:cubicBezTo>
                  <a:cubicBezTo>
                    <a:pt x="6600190" y="120511"/>
                    <a:pt x="6600190" y="122625"/>
                    <a:pt x="6602730" y="123682"/>
                  </a:cubicBezTo>
                  <a:cubicBezTo>
                    <a:pt x="6619240" y="133196"/>
                    <a:pt x="6911340" y="152224"/>
                    <a:pt x="7058660" y="169138"/>
                  </a:cubicBezTo>
                  <a:cubicBezTo>
                    <a:pt x="7197090" y="184995"/>
                    <a:pt x="7325360" y="201908"/>
                    <a:pt x="7459980" y="223051"/>
                  </a:cubicBezTo>
                  <a:cubicBezTo>
                    <a:pt x="7597140" y="243136"/>
                    <a:pt x="7790180" y="272735"/>
                    <a:pt x="7872730" y="291763"/>
                  </a:cubicBezTo>
                  <a:cubicBezTo>
                    <a:pt x="7909560" y="299162"/>
                    <a:pt x="7951470" y="313962"/>
                    <a:pt x="7951470" y="313962"/>
                  </a:cubicBezTo>
                  <a:cubicBezTo>
                    <a:pt x="7951470" y="313962"/>
                    <a:pt x="7956550" y="315019"/>
                    <a:pt x="7959090" y="315019"/>
                  </a:cubicBezTo>
                  <a:cubicBezTo>
                    <a:pt x="7961630" y="315019"/>
                    <a:pt x="7966710" y="315019"/>
                    <a:pt x="7966710" y="315019"/>
                  </a:cubicBezTo>
                  <a:cubicBezTo>
                    <a:pt x="7966710" y="315019"/>
                    <a:pt x="7970520" y="317133"/>
                    <a:pt x="7973060" y="317133"/>
                  </a:cubicBezTo>
                  <a:cubicBezTo>
                    <a:pt x="7975600" y="318190"/>
                    <a:pt x="7980680" y="319248"/>
                    <a:pt x="7980680" y="319248"/>
                  </a:cubicBezTo>
                  <a:cubicBezTo>
                    <a:pt x="7980680" y="319248"/>
                    <a:pt x="7984490" y="321362"/>
                    <a:pt x="7985760" y="322419"/>
                  </a:cubicBezTo>
                  <a:cubicBezTo>
                    <a:pt x="7988300" y="323476"/>
                    <a:pt x="7992110" y="325590"/>
                    <a:pt x="7992110" y="325590"/>
                  </a:cubicBezTo>
                  <a:cubicBezTo>
                    <a:pt x="7992110" y="325590"/>
                    <a:pt x="7995920" y="328762"/>
                    <a:pt x="7997190" y="330876"/>
                  </a:cubicBezTo>
                  <a:cubicBezTo>
                    <a:pt x="7998460" y="331933"/>
                    <a:pt x="8002270" y="335104"/>
                    <a:pt x="8002270" y="335104"/>
                  </a:cubicBezTo>
                  <a:cubicBezTo>
                    <a:pt x="8002270" y="335104"/>
                    <a:pt x="8004810" y="338276"/>
                    <a:pt x="8006080" y="340390"/>
                  </a:cubicBezTo>
                  <a:cubicBezTo>
                    <a:pt x="8007350" y="341447"/>
                    <a:pt x="8009890" y="345675"/>
                    <a:pt x="8009890" y="345675"/>
                  </a:cubicBezTo>
                  <a:cubicBezTo>
                    <a:pt x="8009890" y="345675"/>
                    <a:pt x="8011160" y="348847"/>
                    <a:pt x="8011160" y="350961"/>
                  </a:cubicBezTo>
                  <a:cubicBezTo>
                    <a:pt x="8012430" y="353075"/>
                    <a:pt x="8013700" y="357304"/>
                    <a:pt x="8013700" y="357304"/>
                  </a:cubicBezTo>
                  <a:cubicBezTo>
                    <a:pt x="8013700" y="357304"/>
                    <a:pt x="8013700" y="361532"/>
                    <a:pt x="8013700" y="363646"/>
                  </a:cubicBezTo>
                  <a:cubicBezTo>
                    <a:pt x="8013700" y="364703"/>
                    <a:pt x="8013700" y="368932"/>
                    <a:pt x="8013700" y="368932"/>
                  </a:cubicBezTo>
                  <a:cubicBezTo>
                    <a:pt x="8013700" y="368932"/>
                    <a:pt x="8012430" y="371046"/>
                    <a:pt x="8012430" y="372103"/>
                  </a:cubicBezTo>
                  <a:cubicBezTo>
                    <a:pt x="8016240" y="376332"/>
                    <a:pt x="8046720" y="376332"/>
                    <a:pt x="8073390" y="378446"/>
                  </a:cubicBezTo>
                  <a:cubicBezTo>
                    <a:pt x="8122920" y="383731"/>
                    <a:pt x="8227060" y="395360"/>
                    <a:pt x="8285480" y="399588"/>
                  </a:cubicBezTo>
                  <a:cubicBezTo>
                    <a:pt x="8327390" y="403816"/>
                    <a:pt x="8360410" y="403816"/>
                    <a:pt x="8394700" y="406988"/>
                  </a:cubicBezTo>
                  <a:cubicBezTo>
                    <a:pt x="8422640" y="410159"/>
                    <a:pt x="8462010" y="416502"/>
                    <a:pt x="8473440" y="417559"/>
                  </a:cubicBezTo>
                  <a:cubicBezTo>
                    <a:pt x="8477250" y="418616"/>
                    <a:pt x="8478520" y="418616"/>
                    <a:pt x="8481060" y="419673"/>
                  </a:cubicBezTo>
                  <a:cubicBezTo>
                    <a:pt x="8483600" y="419673"/>
                    <a:pt x="8488680" y="420730"/>
                    <a:pt x="8488680" y="420730"/>
                  </a:cubicBezTo>
                  <a:cubicBezTo>
                    <a:pt x="8488680" y="420730"/>
                    <a:pt x="8493760" y="422844"/>
                    <a:pt x="8496300" y="422844"/>
                  </a:cubicBezTo>
                  <a:cubicBezTo>
                    <a:pt x="8497570" y="423902"/>
                    <a:pt x="8502650" y="426016"/>
                    <a:pt x="8502650" y="426016"/>
                  </a:cubicBezTo>
                  <a:cubicBezTo>
                    <a:pt x="8502650" y="426016"/>
                    <a:pt x="8506460" y="429187"/>
                    <a:pt x="8509000" y="430244"/>
                  </a:cubicBezTo>
                  <a:cubicBezTo>
                    <a:pt x="8510270" y="431301"/>
                    <a:pt x="8514080" y="434473"/>
                    <a:pt x="8514080" y="434473"/>
                  </a:cubicBezTo>
                  <a:cubicBezTo>
                    <a:pt x="8514080" y="434473"/>
                    <a:pt x="8517890" y="437644"/>
                    <a:pt x="8519160" y="438701"/>
                  </a:cubicBezTo>
                  <a:cubicBezTo>
                    <a:pt x="8520430" y="440815"/>
                    <a:pt x="8522970" y="443987"/>
                    <a:pt x="8522970" y="443987"/>
                  </a:cubicBezTo>
                  <a:cubicBezTo>
                    <a:pt x="8524240" y="443987"/>
                    <a:pt x="8525510" y="448215"/>
                    <a:pt x="8526780" y="450329"/>
                  </a:cubicBezTo>
                  <a:cubicBezTo>
                    <a:pt x="8528050" y="452443"/>
                    <a:pt x="8529320" y="455615"/>
                    <a:pt x="8529320" y="455615"/>
                  </a:cubicBezTo>
                  <a:cubicBezTo>
                    <a:pt x="8529320" y="455615"/>
                    <a:pt x="8530590" y="459843"/>
                    <a:pt x="8530590" y="461958"/>
                  </a:cubicBezTo>
                  <a:cubicBezTo>
                    <a:pt x="8530590" y="464072"/>
                    <a:pt x="8531860" y="468300"/>
                    <a:pt x="8531860" y="468300"/>
                  </a:cubicBezTo>
                  <a:cubicBezTo>
                    <a:pt x="8531860" y="468300"/>
                    <a:pt x="8531860" y="472529"/>
                    <a:pt x="8531860" y="474643"/>
                  </a:cubicBezTo>
                  <a:cubicBezTo>
                    <a:pt x="8530590" y="476757"/>
                    <a:pt x="8530590" y="480985"/>
                    <a:pt x="8530590" y="480985"/>
                  </a:cubicBezTo>
                  <a:cubicBezTo>
                    <a:pt x="8530590" y="480985"/>
                    <a:pt x="8529320" y="485214"/>
                    <a:pt x="8528050" y="487328"/>
                  </a:cubicBezTo>
                  <a:cubicBezTo>
                    <a:pt x="8528050" y="489442"/>
                    <a:pt x="8525510" y="492614"/>
                    <a:pt x="8525510" y="492614"/>
                  </a:cubicBezTo>
                  <a:cubicBezTo>
                    <a:pt x="8525510" y="493671"/>
                    <a:pt x="8522970" y="496842"/>
                    <a:pt x="8521700" y="498956"/>
                  </a:cubicBezTo>
                  <a:cubicBezTo>
                    <a:pt x="8520430" y="500014"/>
                    <a:pt x="8517890" y="504242"/>
                    <a:pt x="8517890" y="504242"/>
                  </a:cubicBezTo>
                  <a:cubicBezTo>
                    <a:pt x="8517890" y="504242"/>
                    <a:pt x="8514080" y="506356"/>
                    <a:pt x="8512810" y="508470"/>
                  </a:cubicBezTo>
                  <a:cubicBezTo>
                    <a:pt x="8510270" y="509528"/>
                    <a:pt x="8506460" y="512699"/>
                    <a:pt x="8506460" y="512699"/>
                  </a:cubicBezTo>
                  <a:cubicBezTo>
                    <a:pt x="8506460" y="512699"/>
                    <a:pt x="8502650" y="514813"/>
                    <a:pt x="8500110" y="515870"/>
                  </a:cubicBezTo>
                  <a:cubicBezTo>
                    <a:pt x="8497570" y="516927"/>
                    <a:pt x="8493760" y="519042"/>
                    <a:pt x="8493760" y="519042"/>
                  </a:cubicBezTo>
                  <a:cubicBezTo>
                    <a:pt x="8493760" y="519042"/>
                    <a:pt x="8488680" y="520099"/>
                    <a:pt x="8486140" y="521156"/>
                  </a:cubicBezTo>
                  <a:cubicBezTo>
                    <a:pt x="8483600" y="521156"/>
                    <a:pt x="8478520" y="522213"/>
                    <a:pt x="8478520" y="522213"/>
                  </a:cubicBezTo>
                  <a:cubicBezTo>
                    <a:pt x="8478520" y="522213"/>
                    <a:pt x="8473440" y="522213"/>
                    <a:pt x="8470900" y="522213"/>
                  </a:cubicBezTo>
                  <a:cubicBezTo>
                    <a:pt x="8468360" y="523270"/>
                    <a:pt x="8463280" y="523270"/>
                    <a:pt x="8463280" y="523270"/>
                  </a:cubicBezTo>
                  <a:cubicBezTo>
                    <a:pt x="8463280" y="523270"/>
                    <a:pt x="8202930" y="538070"/>
                    <a:pt x="8152130" y="539127"/>
                  </a:cubicBezTo>
                  <a:cubicBezTo>
                    <a:pt x="8135620" y="540184"/>
                    <a:pt x="8119110" y="539127"/>
                    <a:pt x="8119110" y="539127"/>
                  </a:cubicBezTo>
                  <a:cubicBezTo>
                    <a:pt x="8119110" y="540184"/>
                    <a:pt x="8140700" y="540184"/>
                    <a:pt x="8157210" y="540184"/>
                  </a:cubicBezTo>
                  <a:cubicBezTo>
                    <a:pt x="8185150" y="541241"/>
                    <a:pt x="8241030" y="541241"/>
                    <a:pt x="8277860" y="541241"/>
                  </a:cubicBezTo>
                  <a:cubicBezTo>
                    <a:pt x="8307070" y="541241"/>
                    <a:pt x="8337550" y="541241"/>
                    <a:pt x="8359140" y="540184"/>
                  </a:cubicBezTo>
                  <a:cubicBezTo>
                    <a:pt x="8373110" y="540184"/>
                    <a:pt x="8393430" y="539127"/>
                    <a:pt x="8393430" y="539127"/>
                  </a:cubicBezTo>
                  <a:cubicBezTo>
                    <a:pt x="8393430" y="539127"/>
                    <a:pt x="8398510" y="540184"/>
                    <a:pt x="8401050" y="540184"/>
                  </a:cubicBezTo>
                  <a:cubicBezTo>
                    <a:pt x="8403590" y="540184"/>
                    <a:pt x="8408670" y="541241"/>
                    <a:pt x="8408670" y="541241"/>
                  </a:cubicBezTo>
                  <a:cubicBezTo>
                    <a:pt x="8408670" y="541241"/>
                    <a:pt x="8412480" y="542298"/>
                    <a:pt x="8415020" y="543355"/>
                  </a:cubicBezTo>
                  <a:cubicBezTo>
                    <a:pt x="8417560" y="544412"/>
                    <a:pt x="8422640" y="545469"/>
                    <a:pt x="8422640" y="545469"/>
                  </a:cubicBezTo>
                  <a:cubicBezTo>
                    <a:pt x="8422640" y="545469"/>
                    <a:pt x="8426450" y="548641"/>
                    <a:pt x="8428990" y="549698"/>
                  </a:cubicBezTo>
                  <a:cubicBezTo>
                    <a:pt x="8430260" y="550755"/>
                    <a:pt x="8434070" y="552869"/>
                    <a:pt x="8435340" y="552869"/>
                  </a:cubicBezTo>
                  <a:cubicBezTo>
                    <a:pt x="8435340" y="552869"/>
                    <a:pt x="8437880" y="556040"/>
                    <a:pt x="8439150" y="558155"/>
                  </a:cubicBezTo>
                  <a:cubicBezTo>
                    <a:pt x="8441690" y="559212"/>
                    <a:pt x="8444230" y="562383"/>
                    <a:pt x="8444230" y="562383"/>
                  </a:cubicBezTo>
                  <a:cubicBezTo>
                    <a:pt x="8444230" y="562383"/>
                    <a:pt x="8446770" y="566611"/>
                    <a:pt x="8448040" y="568726"/>
                  </a:cubicBezTo>
                  <a:cubicBezTo>
                    <a:pt x="8449310" y="569783"/>
                    <a:pt x="8451850" y="574011"/>
                    <a:pt x="8451850" y="574011"/>
                  </a:cubicBezTo>
                  <a:cubicBezTo>
                    <a:pt x="8451850" y="574011"/>
                    <a:pt x="8453120" y="578240"/>
                    <a:pt x="8453120" y="580354"/>
                  </a:cubicBezTo>
                  <a:cubicBezTo>
                    <a:pt x="8453120" y="582468"/>
                    <a:pt x="8454390" y="585639"/>
                    <a:pt x="8454390" y="586697"/>
                  </a:cubicBezTo>
                  <a:cubicBezTo>
                    <a:pt x="8454390" y="586697"/>
                    <a:pt x="8454390" y="590925"/>
                    <a:pt x="8454390" y="591982"/>
                  </a:cubicBezTo>
                  <a:cubicBezTo>
                    <a:pt x="8454390" y="594096"/>
                    <a:pt x="8454390" y="598325"/>
                    <a:pt x="8454390" y="598325"/>
                  </a:cubicBezTo>
                  <a:cubicBezTo>
                    <a:pt x="8455660" y="598325"/>
                    <a:pt x="8462010" y="599382"/>
                    <a:pt x="8462010" y="599382"/>
                  </a:cubicBezTo>
                  <a:cubicBezTo>
                    <a:pt x="8462010" y="599382"/>
                    <a:pt x="8467090" y="600439"/>
                    <a:pt x="8469630" y="601496"/>
                  </a:cubicBezTo>
                  <a:cubicBezTo>
                    <a:pt x="8470900" y="602553"/>
                    <a:pt x="8475980" y="603610"/>
                    <a:pt x="8475980" y="603610"/>
                  </a:cubicBezTo>
                  <a:cubicBezTo>
                    <a:pt x="8475980" y="603610"/>
                    <a:pt x="8479790" y="605725"/>
                    <a:pt x="8482330" y="606782"/>
                  </a:cubicBezTo>
                  <a:cubicBezTo>
                    <a:pt x="8483600" y="608896"/>
                    <a:pt x="8488680" y="611010"/>
                    <a:pt x="8488680" y="611010"/>
                  </a:cubicBezTo>
                  <a:cubicBezTo>
                    <a:pt x="8488680" y="611010"/>
                    <a:pt x="8491220" y="614181"/>
                    <a:pt x="8493760" y="615239"/>
                  </a:cubicBezTo>
                  <a:cubicBezTo>
                    <a:pt x="8495030" y="617353"/>
                    <a:pt x="8497570" y="620524"/>
                    <a:pt x="8497570" y="620524"/>
                  </a:cubicBezTo>
                  <a:cubicBezTo>
                    <a:pt x="8497570" y="620524"/>
                    <a:pt x="8500110" y="623695"/>
                    <a:pt x="8501380" y="625810"/>
                  </a:cubicBezTo>
                  <a:cubicBezTo>
                    <a:pt x="8502650" y="627924"/>
                    <a:pt x="8505190" y="631095"/>
                    <a:pt x="8505190" y="631095"/>
                  </a:cubicBezTo>
                  <a:cubicBezTo>
                    <a:pt x="8505190" y="631095"/>
                    <a:pt x="8506460" y="635324"/>
                    <a:pt x="8506460" y="637438"/>
                  </a:cubicBezTo>
                  <a:cubicBezTo>
                    <a:pt x="8507730" y="639552"/>
                    <a:pt x="8507730" y="642723"/>
                    <a:pt x="8507730" y="642723"/>
                  </a:cubicBezTo>
                  <a:cubicBezTo>
                    <a:pt x="8507730" y="643781"/>
                    <a:pt x="8507730" y="646952"/>
                    <a:pt x="8507730" y="649066"/>
                  </a:cubicBezTo>
                  <a:cubicBezTo>
                    <a:pt x="8507730" y="651180"/>
                    <a:pt x="8507730" y="655409"/>
                    <a:pt x="8507730" y="655409"/>
                  </a:cubicBezTo>
                  <a:cubicBezTo>
                    <a:pt x="8507730" y="655409"/>
                    <a:pt x="8506460" y="659637"/>
                    <a:pt x="8506460" y="661751"/>
                  </a:cubicBezTo>
                  <a:cubicBezTo>
                    <a:pt x="8505190" y="663866"/>
                    <a:pt x="8505190" y="667037"/>
                    <a:pt x="8503920" y="668094"/>
                  </a:cubicBezTo>
                  <a:cubicBezTo>
                    <a:pt x="8503920" y="668094"/>
                    <a:pt x="8502650" y="671265"/>
                    <a:pt x="8501380" y="673380"/>
                  </a:cubicBezTo>
                  <a:cubicBezTo>
                    <a:pt x="8500110" y="674437"/>
                    <a:pt x="8497570" y="678665"/>
                    <a:pt x="8497570" y="678665"/>
                  </a:cubicBezTo>
                  <a:cubicBezTo>
                    <a:pt x="8497570" y="678665"/>
                    <a:pt x="8493760" y="681837"/>
                    <a:pt x="8492490" y="682894"/>
                  </a:cubicBezTo>
                  <a:cubicBezTo>
                    <a:pt x="8491220" y="685008"/>
                    <a:pt x="8487410" y="688179"/>
                    <a:pt x="8487410" y="688179"/>
                  </a:cubicBezTo>
                  <a:cubicBezTo>
                    <a:pt x="8487410" y="688179"/>
                    <a:pt x="8483600" y="690293"/>
                    <a:pt x="8481060" y="691351"/>
                  </a:cubicBezTo>
                  <a:cubicBezTo>
                    <a:pt x="8479790" y="692408"/>
                    <a:pt x="8475980" y="694522"/>
                    <a:pt x="8474710" y="694522"/>
                  </a:cubicBezTo>
                  <a:cubicBezTo>
                    <a:pt x="8474710" y="694522"/>
                    <a:pt x="8470900" y="696636"/>
                    <a:pt x="8468360" y="696636"/>
                  </a:cubicBezTo>
                  <a:cubicBezTo>
                    <a:pt x="8465820" y="697693"/>
                    <a:pt x="8462010" y="698750"/>
                    <a:pt x="8460740" y="698750"/>
                  </a:cubicBezTo>
                  <a:cubicBezTo>
                    <a:pt x="8460740" y="698750"/>
                    <a:pt x="8456930" y="699807"/>
                    <a:pt x="8454390" y="699807"/>
                  </a:cubicBezTo>
                  <a:cubicBezTo>
                    <a:pt x="8451850" y="699807"/>
                    <a:pt x="8446770" y="700865"/>
                    <a:pt x="8446770" y="700865"/>
                  </a:cubicBezTo>
                  <a:cubicBezTo>
                    <a:pt x="8446770" y="700865"/>
                    <a:pt x="8413750" y="698750"/>
                    <a:pt x="8393430" y="698750"/>
                  </a:cubicBezTo>
                  <a:cubicBezTo>
                    <a:pt x="8364220" y="697693"/>
                    <a:pt x="8308340" y="696636"/>
                    <a:pt x="8290560" y="695579"/>
                  </a:cubicBezTo>
                  <a:cubicBezTo>
                    <a:pt x="8282940" y="695579"/>
                    <a:pt x="8276590" y="695579"/>
                    <a:pt x="8276590" y="695579"/>
                  </a:cubicBezTo>
                  <a:cubicBezTo>
                    <a:pt x="8276590" y="695579"/>
                    <a:pt x="8277860" y="696636"/>
                    <a:pt x="8277860" y="696636"/>
                  </a:cubicBezTo>
                  <a:cubicBezTo>
                    <a:pt x="8277860" y="696636"/>
                    <a:pt x="8281670" y="699807"/>
                    <a:pt x="8282940" y="700865"/>
                  </a:cubicBezTo>
                  <a:cubicBezTo>
                    <a:pt x="8284210" y="702979"/>
                    <a:pt x="8288020" y="705093"/>
                    <a:pt x="8288020" y="706150"/>
                  </a:cubicBezTo>
                  <a:cubicBezTo>
                    <a:pt x="8288020" y="706150"/>
                    <a:pt x="8290560" y="709321"/>
                    <a:pt x="8291830" y="711436"/>
                  </a:cubicBezTo>
                  <a:cubicBezTo>
                    <a:pt x="8293100" y="712493"/>
                    <a:pt x="8295640" y="716721"/>
                    <a:pt x="8295640" y="716721"/>
                  </a:cubicBezTo>
                  <a:cubicBezTo>
                    <a:pt x="8295640" y="716721"/>
                    <a:pt x="8296910" y="720950"/>
                    <a:pt x="8296910" y="722007"/>
                  </a:cubicBezTo>
                  <a:cubicBezTo>
                    <a:pt x="8298180" y="724121"/>
                    <a:pt x="8298180" y="728349"/>
                    <a:pt x="8298180" y="728349"/>
                  </a:cubicBezTo>
                  <a:cubicBezTo>
                    <a:pt x="8298180" y="728349"/>
                    <a:pt x="8298180" y="728349"/>
                    <a:pt x="8299450" y="728349"/>
                  </a:cubicBezTo>
                  <a:cubicBezTo>
                    <a:pt x="8299450" y="728349"/>
                    <a:pt x="8299450" y="732578"/>
                    <a:pt x="8299450" y="734692"/>
                  </a:cubicBezTo>
                  <a:cubicBezTo>
                    <a:pt x="8299450" y="736806"/>
                    <a:pt x="8299450" y="741035"/>
                    <a:pt x="8299450" y="741035"/>
                  </a:cubicBezTo>
                  <a:cubicBezTo>
                    <a:pt x="8299450" y="741035"/>
                    <a:pt x="8298180" y="745263"/>
                    <a:pt x="8296910" y="746320"/>
                  </a:cubicBezTo>
                  <a:cubicBezTo>
                    <a:pt x="8296910" y="748435"/>
                    <a:pt x="8295640" y="752663"/>
                    <a:pt x="8295640" y="752663"/>
                  </a:cubicBezTo>
                  <a:cubicBezTo>
                    <a:pt x="8295640" y="752663"/>
                    <a:pt x="8293100" y="756891"/>
                    <a:pt x="8291830" y="757949"/>
                  </a:cubicBezTo>
                  <a:cubicBezTo>
                    <a:pt x="8290560" y="760063"/>
                    <a:pt x="8289290" y="763234"/>
                    <a:pt x="8289290" y="764291"/>
                  </a:cubicBezTo>
                  <a:cubicBezTo>
                    <a:pt x="8289290" y="764291"/>
                    <a:pt x="8285480" y="767462"/>
                    <a:pt x="8284210" y="768520"/>
                  </a:cubicBezTo>
                  <a:cubicBezTo>
                    <a:pt x="8282940" y="769577"/>
                    <a:pt x="8279130" y="772748"/>
                    <a:pt x="8279130" y="772748"/>
                  </a:cubicBezTo>
                  <a:cubicBezTo>
                    <a:pt x="8279130" y="772748"/>
                    <a:pt x="8275320" y="775919"/>
                    <a:pt x="8272780" y="776976"/>
                  </a:cubicBezTo>
                  <a:cubicBezTo>
                    <a:pt x="8271510" y="778034"/>
                    <a:pt x="8267700" y="780148"/>
                    <a:pt x="8267700" y="780148"/>
                  </a:cubicBezTo>
                  <a:cubicBezTo>
                    <a:pt x="8266430" y="780148"/>
                    <a:pt x="8262620" y="782262"/>
                    <a:pt x="8260080" y="782262"/>
                  </a:cubicBezTo>
                  <a:cubicBezTo>
                    <a:pt x="8257540" y="783319"/>
                    <a:pt x="8253730" y="784376"/>
                    <a:pt x="8253730" y="784376"/>
                  </a:cubicBezTo>
                  <a:cubicBezTo>
                    <a:pt x="8253730" y="784376"/>
                    <a:pt x="8248650" y="785433"/>
                    <a:pt x="8246110" y="785433"/>
                  </a:cubicBezTo>
                  <a:cubicBezTo>
                    <a:pt x="8243570" y="785433"/>
                    <a:pt x="8238490" y="786490"/>
                    <a:pt x="8238490" y="786490"/>
                  </a:cubicBezTo>
                  <a:cubicBezTo>
                    <a:pt x="8238490" y="786490"/>
                    <a:pt x="8202930" y="785433"/>
                    <a:pt x="8181340" y="785433"/>
                  </a:cubicBezTo>
                  <a:cubicBezTo>
                    <a:pt x="8149590" y="784376"/>
                    <a:pt x="8110220" y="784376"/>
                    <a:pt x="8068310" y="784376"/>
                  </a:cubicBezTo>
                  <a:cubicBezTo>
                    <a:pt x="8017510" y="784376"/>
                    <a:pt x="7937500" y="786490"/>
                    <a:pt x="7895590" y="787548"/>
                  </a:cubicBezTo>
                  <a:cubicBezTo>
                    <a:pt x="7872730" y="787548"/>
                    <a:pt x="7849870" y="785433"/>
                    <a:pt x="7842250" y="788605"/>
                  </a:cubicBezTo>
                  <a:cubicBezTo>
                    <a:pt x="7839710" y="789662"/>
                    <a:pt x="7839710" y="790719"/>
                    <a:pt x="7838440" y="791776"/>
                  </a:cubicBezTo>
                  <a:cubicBezTo>
                    <a:pt x="7837170" y="793890"/>
                    <a:pt x="7833360" y="797062"/>
                    <a:pt x="7833360" y="797062"/>
                  </a:cubicBezTo>
                  <a:cubicBezTo>
                    <a:pt x="7833360" y="797062"/>
                    <a:pt x="7828280" y="799176"/>
                    <a:pt x="7827010" y="800233"/>
                  </a:cubicBezTo>
                  <a:cubicBezTo>
                    <a:pt x="7824470" y="801290"/>
                    <a:pt x="7820660" y="802347"/>
                    <a:pt x="7820660" y="803404"/>
                  </a:cubicBezTo>
                  <a:cubicBezTo>
                    <a:pt x="7823200" y="811861"/>
                    <a:pt x="8055610" y="817147"/>
                    <a:pt x="8163560" y="824547"/>
                  </a:cubicBezTo>
                  <a:cubicBezTo>
                    <a:pt x="8261350" y="830889"/>
                    <a:pt x="8357870" y="839346"/>
                    <a:pt x="8441690" y="843575"/>
                  </a:cubicBezTo>
                  <a:cubicBezTo>
                    <a:pt x="8509000" y="847803"/>
                    <a:pt x="8573770" y="850974"/>
                    <a:pt x="8625840" y="852031"/>
                  </a:cubicBezTo>
                  <a:cubicBezTo>
                    <a:pt x="8663940" y="854146"/>
                    <a:pt x="8695690" y="852031"/>
                    <a:pt x="8724900" y="854146"/>
                  </a:cubicBezTo>
                  <a:cubicBezTo>
                    <a:pt x="8747760" y="856260"/>
                    <a:pt x="8778240" y="861545"/>
                    <a:pt x="8787130" y="861545"/>
                  </a:cubicBezTo>
                  <a:cubicBezTo>
                    <a:pt x="8789670" y="862602"/>
                    <a:pt x="8792210" y="861545"/>
                    <a:pt x="8792210" y="861545"/>
                  </a:cubicBezTo>
                  <a:cubicBezTo>
                    <a:pt x="8792210" y="861545"/>
                    <a:pt x="8797290" y="862602"/>
                    <a:pt x="8799830" y="862602"/>
                  </a:cubicBezTo>
                  <a:cubicBezTo>
                    <a:pt x="8802370" y="863660"/>
                    <a:pt x="8807450" y="863660"/>
                    <a:pt x="8807450" y="863660"/>
                  </a:cubicBezTo>
                  <a:cubicBezTo>
                    <a:pt x="8807450" y="863660"/>
                    <a:pt x="8812530" y="865774"/>
                    <a:pt x="8813800" y="865774"/>
                  </a:cubicBezTo>
                  <a:cubicBezTo>
                    <a:pt x="8816340" y="866831"/>
                    <a:pt x="8821420" y="868945"/>
                    <a:pt x="8821420" y="868945"/>
                  </a:cubicBezTo>
                  <a:cubicBezTo>
                    <a:pt x="8821420" y="868945"/>
                    <a:pt x="8825230" y="871059"/>
                    <a:pt x="8827770" y="872116"/>
                  </a:cubicBezTo>
                  <a:cubicBezTo>
                    <a:pt x="8829040" y="873174"/>
                    <a:pt x="8832850" y="876345"/>
                    <a:pt x="8832850" y="876345"/>
                  </a:cubicBezTo>
                  <a:cubicBezTo>
                    <a:pt x="8834120" y="876345"/>
                    <a:pt x="8836660" y="879516"/>
                    <a:pt x="8837930" y="880573"/>
                  </a:cubicBezTo>
                  <a:cubicBezTo>
                    <a:pt x="8840470" y="882688"/>
                    <a:pt x="8843010" y="885859"/>
                    <a:pt x="8843010" y="885859"/>
                  </a:cubicBezTo>
                  <a:cubicBezTo>
                    <a:pt x="8843010" y="885859"/>
                    <a:pt x="8845550" y="889030"/>
                    <a:pt x="8846820" y="891144"/>
                  </a:cubicBezTo>
                  <a:cubicBezTo>
                    <a:pt x="8848090" y="893259"/>
                    <a:pt x="8849360" y="896430"/>
                    <a:pt x="8849360" y="897487"/>
                  </a:cubicBezTo>
                  <a:cubicBezTo>
                    <a:pt x="8849360" y="897487"/>
                    <a:pt x="8850630" y="900659"/>
                    <a:pt x="8851900" y="902773"/>
                  </a:cubicBezTo>
                  <a:cubicBezTo>
                    <a:pt x="8851900" y="904887"/>
                    <a:pt x="8853170" y="909115"/>
                    <a:pt x="8853170" y="909115"/>
                  </a:cubicBezTo>
                  <a:cubicBezTo>
                    <a:pt x="8853170" y="909115"/>
                    <a:pt x="8853170" y="913344"/>
                    <a:pt x="8853170" y="915458"/>
                  </a:cubicBezTo>
                  <a:cubicBezTo>
                    <a:pt x="8853170" y="917572"/>
                    <a:pt x="8851900" y="921801"/>
                    <a:pt x="8851900" y="921801"/>
                  </a:cubicBezTo>
                  <a:cubicBezTo>
                    <a:pt x="8851900" y="921801"/>
                    <a:pt x="8850630" y="926029"/>
                    <a:pt x="8850630" y="928143"/>
                  </a:cubicBezTo>
                  <a:cubicBezTo>
                    <a:pt x="8849360" y="930257"/>
                    <a:pt x="8848090" y="933429"/>
                    <a:pt x="8848090" y="934486"/>
                  </a:cubicBezTo>
                  <a:cubicBezTo>
                    <a:pt x="8848090" y="934486"/>
                    <a:pt x="8845550" y="937657"/>
                    <a:pt x="8844280" y="939772"/>
                  </a:cubicBezTo>
                  <a:cubicBezTo>
                    <a:pt x="8843010" y="940829"/>
                    <a:pt x="8840470" y="945057"/>
                    <a:pt x="8840470" y="945057"/>
                  </a:cubicBezTo>
                  <a:cubicBezTo>
                    <a:pt x="8840470" y="945057"/>
                    <a:pt x="8837930" y="948228"/>
                    <a:pt x="8835390" y="949286"/>
                  </a:cubicBezTo>
                  <a:cubicBezTo>
                    <a:pt x="8834120" y="951400"/>
                    <a:pt x="8830310" y="953514"/>
                    <a:pt x="8830310" y="954571"/>
                  </a:cubicBezTo>
                  <a:cubicBezTo>
                    <a:pt x="8830310" y="954571"/>
                    <a:pt x="8826500" y="956685"/>
                    <a:pt x="8823960" y="957742"/>
                  </a:cubicBezTo>
                  <a:cubicBezTo>
                    <a:pt x="8822690" y="958800"/>
                    <a:pt x="8817610" y="960914"/>
                    <a:pt x="8817610" y="960914"/>
                  </a:cubicBezTo>
                  <a:cubicBezTo>
                    <a:pt x="8817610" y="960914"/>
                    <a:pt x="8813800" y="961971"/>
                    <a:pt x="8811260" y="963028"/>
                  </a:cubicBezTo>
                  <a:cubicBezTo>
                    <a:pt x="8808720" y="964085"/>
                    <a:pt x="8803640" y="965142"/>
                    <a:pt x="8803640" y="965142"/>
                  </a:cubicBezTo>
                  <a:cubicBezTo>
                    <a:pt x="8803640" y="965142"/>
                    <a:pt x="8798560" y="965142"/>
                    <a:pt x="8796020" y="965142"/>
                  </a:cubicBezTo>
                  <a:cubicBezTo>
                    <a:pt x="8793480" y="966199"/>
                    <a:pt x="8788400" y="966199"/>
                    <a:pt x="8788400" y="966199"/>
                  </a:cubicBezTo>
                  <a:cubicBezTo>
                    <a:pt x="8788400" y="966199"/>
                    <a:pt x="8519160" y="971485"/>
                    <a:pt x="8404860" y="971485"/>
                  </a:cubicBezTo>
                  <a:cubicBezTo>
                    <a:pt x="8313420" y="970428"/>
                    <a:pt x="8158480" y="963028"/>
                    <a:pt x="8158480" y="967256"/>
                  </a:cubicBezTo>
                  <a:cubicBezTo>
                    <a:pt x="8158480" y="970428"/>
                    <a:pt x="8295640" y="977828"/>
                    <a:pt x="8322310" y="988399"/>
                  </a:cubicBezTo>
                  <a:cubicBezTo>
                    <a:pt x="8332470" y="992627"/>
                    <a:pt x="8336280" y="1000027"/>
                    <a:pt x="8341360" y="1002141"/>
                  </a:cubicBezTo>
                  <a:cubicBezTo>
                    <a:pt x="8343900" y="1003198"/>
                    <a:pt x="8345170" y="1003198"/>
                    <a:pt x="8347710" y="1004255"/>
                  </a:cubicBezTo>
                  <a:cubicBezTo>
                    <a:pt x="8350250" y="1004255"/>
                    <a:pt x="8354060" y="1005312"/>
                    <a:pt x="8354060" y="1005312"/>
                  </a:cubicBezTo>
                  <a:cubicBezTo>
                    <a:pt x="8354060" y="1005312"/>
                    <a:pt x="8359140" y="1007427"/>
                    <a:pt x="8360410" y="1008484"/>
                  </a:cubicBezTo>
                  <a:cubicBezTo>
                    <a:pt x="8362950" y="1009541"/>
                    <a:pt x="8366760" y="1011655"/>
                    <a:pt x="8366760" y="1011655"/>
                  </a:cubicBezTo>
                  <a:cubicBezTo>
                    <a:pt x="8366760" y="1011655"/>
                    <a:pt x="8370570" y="1013769"/>
                    <a:pt x="8371840" y="1014826"/>
                  </a:cubicBezTo>
                  <a:cubicBezTo>
                    <a:pt x="8374380" y="1016941"/>
                    <a:pt x="8376920" y="1019055"/>
                    <a:pt x="8376920" y="1019055"/>
                  </a:cubicBezTo>
                  <a:cubicBezTo>
                    <a:pt x="8376920" y="1019055"/>
                    <a:pt x="8379460" y="1022226"/>
                    <a:pt x="8380730" y="1024340"/>
                  </a:cubicBezTo>
                  <a:cubicBezTo>
                    <a:pt x="8382000" y="1025398"/>
                    <a:pt x="8384540" y="1028569"/>
                    <a:pt x="8384540" y="1029626"/>
                  </a:cubicBezTo>
                  <a:cubicBezTo>
                    <a:pt x="8384540" y="1029626"/>
                    <a:pt x="8387080" y="1032797"/>
                    <a:pt x="8387080" y="1034911"/>
                  </a:cubicBezTo>
                  <a:cubicBezTo>
                    <a:pt x="8388350" y="1037026"/>
                    <a:pt x="8389620" y="1040197"/>
                    <a:pt x="8389620" y="1040197"/>
                  </a:cubicBezTo>
                  <a:cubicBezTo>
                    <a:pt x="8389620" y="1040197"/>
                    <a:pt x="8389620" y="1044426"/>
                    <a:pt x="8390890" y="1046540"/>
                  </a:cubicBezTo>
                  <a:cubicBezTo>
                    <a:pt x="8390890" y="1048654"/>
                    <a:pt x="8390890" y="1051825"/>
                    <a:pt x="8390890" y="1051825"/>
                  </a:cubicBezTo>
                  <a:cubicBezTo>
                    <a:pt x="8390890" y="1051825"/>
                    <a:pt x="8390890" y="1056054"/>
                    <a:pt x="8389620" y="1058168"/>
                  </a:cubicBezTo>
                  <a:cubicBezTo>
                    <a:pt x="8389620" y="1060282"/>
                    <a:pt x="8389620" y="1063454"/>
                    <a:pt x="8389620" y="1063454"/>
                  </a:cubicBezTo>
                  <a:cubicBezTo>
                    <a:pt x="8389620" y="1063454"/>
                    <a:pt x="8387080" y="1067682"/>
                    <a:pt x="8385810" y="1068739"/>
                  </a:cubicBezTo>
                  <a:cubicBezTo>
                    <a:pt x="8385810" y="1070853"/>
                    <a:pt x="8383270" y="1075082"/>
                    <a:pt x="8383270" y="1075082"/>
                  </a:cubicBezTo>
                  <a:cubicBezTo>
                    <a:pt x="8383270" y="1075082"/>
                    <a:pt x="8380730" y="1078253"/>
                    <a:pt x="8379460" y="1079310"/>
                  </a:cubicBezTo>
                  <a:cubicBezTo>
                    <a:pt x="8378190" y="1081424"/>
                    <a:pt x="8375650" y="1084596"/>
                    <a:pt x="8375650" y="1084596"/>
                  </a:cubicBezTo>
                  <a:cubicBezTo>
                    <a:pt x="8375650" y="1084596"/>
                    <a:pt x="8371840" y="1086710"/>
                    <a:pt x="8369300" y="1087767"/>
                  </a:cubicBezTo>
                  <a:cubicBezTo>
                    <a:pt x="8368030" y="1089881"/>
                    <a:pt x="8364220" y="1091995"/>
                    <a:pt x="8364220" y="1091995"/>
                  </a:cubicBezTo>
                  <a:cubicBezTo>
                    <a:pt x="8364220" y="1091995"/>
                    <a:pt x="8360410" y="1094110"/>
                    <a:pt x="8357870" y="1094110"/>
                  </a:cubicBezTo>
                  <a:cubicBezTo>
                    <a:pt x="8356600" y="1095167"/>
                    <a:pt x="8351520" y="1097281"/>
                    <a:pt x="8351520" y="1097281"/>
                  </a:cubicBezTo>
                  <a:cubicBezTo>
                    <a:pt x="8351520" y="1097281"/>
                    <a:pt x="8347710" y="1098338"/>
                    <a:pt x="8345170" y="1098338"/>
                  </a:cubicBezTo>
                  <a:cubicBezTo>
                    <a:pt x="8342630" y="1098338"/>
                    <a:pt x="8337550" y="1099395"/>
                    <a:pt x="8337550" y="1099395"/>
                  </a:cubicBezTo>
                  <a:cubicBezTo>
                    <a:pt x="8337550" y="1099395"/>
                    <a:pt x="8333740" y="1099395"/>
                    <a:pt x="8331200" y="1099395"/>
                  </a:cubicBezTo>
                  <a:cubicBezTo>
                    <a:pt x="8328660" y="1099395"/>
                    <a:pt x="8323580" y="1099395"/>
                    <a:pt x="8323580" y="1099395"/>
                  </a:cubicBezTo>
                  <a:cubicBezTo>
                    <a:pt x="8323580" y="1099395"/>
                    <a:pt x="8279130" y="1105738"/>
                    <a:pt x="8238490" y="1107852"/>
                  </a:cubicBezTo>
                  <a:cubicBezTo>
                    <a:pt x="8145780" y="1112081"/>
                    <a:pt x="7940040" y="1111023"/>
                    <a:pt x="7767320" y="1109966"/>
                  </a:cubicBezTo>
                  <a:cubicBezTo>
                    <a:pt x="7559040" y="1109966"/>
                    <a:pt x="7308850" y="1104681"/>
                    <a:pt x="7075170" y="1102567"/>
                  </a:cubicBezTo>
                  <a:cubicBezTo>
                    <a:pt x="6832600" y="1101510"/>
                    <a:pt x="6478270" y="1098338"/>
                    <a:pt x="6338570" y="1099395"/>
                  </a:cubicBezTo>
                  <a:cubicBezTo>
                    <a:pt x="6281420" y="1100452"/>
                    <a:pt x="6269990" y="1101510"/>
                    <a:pt x="6220460" y="1102567"/>
                  </a:cubicBezTo>
                  <a:cubicBezTo>
                    <a:pt x="6131560" y="1104681"/>
                    <a:pt x="5948680" y="1106795"/>
                    <a:pt x="5855970" y="1107852"/>
                  </a:cubicBezTo>
                  <a:cubicBezTo>
                    <a:pt x="5798820" y="1108909"/>
                    <a:pt x="5717540" y="1107852"/>
                    <a:pt x="5717540" y="1111023"/>
                  </a:cubicBezTo>
                  <a:cubicBezTo>
                    <a:pt x="5717540" y="1114195"/>
                    <a:pt x="5820410" y="1122652"/>
                    <a:pt x="5895340" y="1131109"/>
                  </a:cubicBezTo>
                  <a:cubicBezTo>
                    <a:pt x="6027420" y="1145908"/>
                    <a:pt x="6268720" y="1174450"/>
                    <a:pt x="6440170" y="1191364"/>
                  </a:cubicBezTo>
                  <a:cubicBezTo>
                    <a:pt x="6593840" y="1206164"/>
                    <a:pt x="6874510" y="1227306"/>
                    <a:pt x="6875780" y="1227306"/>
                  </a:cubicBezTo>
                  <a:cubicBezTo>
                    <a:pt x="6875780" y="1227306"/>
                    <a:pt x="6879590" y="1227306"/>
                    <a:pt x="6882130" y="1228363"/>
                  </a:cubicBezTo>
                  <a:cubicBezTo>
                    <a:pt x="6884670" y="1228363"/>
                    <a:pt x="6889750" y="1229420"/>
                    <a:pt x="6889750" y="1229420"/>
                  </a:cubicBezTo>
                  <a:cubicBezTo>
                    <a:pt x="6889750" y="1229420"/>
                    <a:pt x="6893560" y="1230477"/>
                    <a:pt x="6896100" y="1231534"/>
                  </a:cubicBezTo>
                  <a:cubicBezTo>
                    <a:pt x="6898640" y="1232591"/>
                    <a:pt x="6902450" y="1233648"/>
                    <a:pt x="6902450" y="1233648"/>
                  </a:cubicBezTo>
                  <a:cubicBezTo>
                    <a:pt x="6902450" y="1233648"/>
                    <a:pt x="6906260" y="1235762"/>
                    <a:pt x="6908800" y="1236820"/>
                  </a:cubicBezTo>
                  <a:cubicBezTo>
                    <a:pt x="6910070" y="1238934"/>
                    <a:pt x="6913880" y="1241048"/>
                    <a:pt x="6913880" y="1241048"/>
                  </a:cubicBezTo>
                  <a:cubicBezTo>
                    <a:pt x="6913880" y="1241048"/>
                    <a:pt x="6917690" y="1244219"/>
                    <a:pt x="6918960" y="1245277"/>
                  </a:cubicBezTo>
                  <a:cubicBezTo>
                    <a:pt x="6920230" y="1247391"/>
                    <a:pt x="6922770" y="1250562"/>
                    <a:pt x="6924040" y="1250562"/>
                  </a:cubicBezTo>
                  <a:cubicBezTo>
                    <a:pt x="6924040" y="1250562"/>
                    <a:pt x="6925310" y="1253733"/>
                    <a:pt x="6926580" y="1255848"/>
                  </a:cubicBezTo>
                  <a:cubicBezTo>
                    <a:pt x="6927850" y="1256905"/>
                    <a:pt x="6929120" y="1261133"/>
                    <a:pt x="6929120" y="1261133"/>
                  </a:cubicBezTo>
                  <a:cubicBezTo>
                    <a:pt x="6929120" y="1261133"/>
                    <a:pt x="6930390" y="1265362"/>
                    <a:pt x="6930390" y="1266419"/>
                  </a:cubicBezTo>
                  <a:cubicBezTo>
                    <a:pt x="6931660" y="1268533"/>
                    <a:pt x="6932930" y="1272761"/>
                    <a:pt x="6932930" y="1272761"/>
                  </a:cubicBezTo>
                  <a:cubicBezTo>
                    <a:pt x="6932930" y="1272761"/>
                    <a:pt x="6931660" y="1276990"/>
                    <a:pt x="6931660" y="1279104"/>
                  </a:cubicBezTo>
                  <a:cubicBezTo>
                    <a:pt x="6931660" y="1281218"/>
                    <a:pt x="6931660" y="1284390"/>
                    <a:pt x="6931660" y="1284390"/>
                  </a:cubicBezTo>
                  <a:cubicBezTo>
                    <a:pt x="6931660" y="1284390"/>
                    <a:pt x="6930390" y="1288618"/>
                    <a:pt x="6930390" y="1290732"/>
                  </a:cubicBezTo>
                  <a:cubicBezTo>
                    <a:pt x="6929120" y="1292847"/>
                    <a:pt x="6927850" y="1296018"/>
                    <a:pt x="6927850" y="1296018"/>
                  </a:cubicBezTo>
                  <a:cubicBezTo>
                    <a:pt x="6927850" y="1296018"/>
                    <a:pt x="6925310" y="1299189"/>
                    <a:pt x="6924040" y="1301303"/>
                  </a:cubicBezTo>
                  <a:cubicBezTo>
                    <a:pt x="6922770" y="1303418"/>
                    <a:pt x="6920230" y="1306589"/>
                    <a:pt x="6920230" y="1306589"/>
                  </a:cubicBezTo>
                  <a:cubicBezTo>
                    <a:pt x="6920230" y="1306589"/>
                    <a:pt x="6917690" y="1309760"/>
                    <a:pt x="6915150" y="1310817"/>
                  </a:cubicBezTo>
                  <a:cubicBezTo>
                    <a:pt x="6913880" y="1311875"/>
                    <a:pt x="6910070" y="1315046"/>
                    <a:pt x="6910070" y="1315046"/>
                  </a:cubicBezTo>
                  <a:cubicBezTo>
                    <a:pt x="6910070" y="1315046"/>
                    <a:pt x="6906260" y="1317160"/>
                    <a:pt x="6904990" y="1318217"/>
                  </a:cubicBezTo>
                  <a:cubicBezTo>
                    <a:pt x="6902450" y="1319274"/>
                    <a:pt x="6898640" y="1321389"/>
                    <a:pt x="6898640" y="1321389"/>
                  </a:cubicBezTo>
                  <a:cubicBezTo>
                    <a:pt x="6898640" y="1321389"/>
                    <a:pt x="6893560" y="1322446"/>
                    <a:pt x="6891020" y="1323503"/>
                  </a:cubicBezTo>
                  <a:cubicBezTo>
                    <a:pt x="6889750" y="1324560"/>
                    <a:pt x="6884670" y="1325617"/>
                    <a:pt x="6884670" y="1325617"/>
                  </a:cubicBezTo>
                  <a:cubicBezTo>
                    <a:pt x="6884670" y="1325617"/>
                    <a:pt x="6879590" y="1325617"/>
                    <a:pt x="6877050" y="1325617"/>
                  </a:cubicBezTo>
                  <a:cubicBezTo>
                    <a:pt x="6875780" y="1325617"/>
                    <a:pt x="6870700" y="1326674"/>
                    <a:pt x="6870700" y="1326674"/>
                  </a:cubicBezTo>
                  <a:cubicBezTo>
                    <a:pt x="6868160" y="1326674"/>
                    <a:pt x="6809740" y="1321389"/>
                    <a:pt x="6774180" y="1319274"/>
                  </a:cubicBezTo>
                  <a:cubicBezTo>
                    <a:pt x="6729730" y="1317160"/>
                    <a:pt x="6681470" y="1315046"/>
                    <a:pt x="6621780" y="1311875"/>
                  </a:cubicBezTo>
                  <a:cubicBezTo>
                    <a:pt x="6535420" y="1307646"/>
                    <a:pt x="6422390" y="1300246"/>
                    <a:pt x="6309360" y="1293904"/>
                  </a:cubicBezTo>
                  <a:cubicBezTo>
                    <a:pt x="6177280" y="1286504"/>
                    <a:pt x="6024880" y="1280161"/>
                    <a:pt x="5876290" y="1270647"/>
                  </a:cubicBezTo>
                  <a:cubicBezTo>
                    <a:pt x="5720080" y="1261133"/>
                    <a:pt x="5571490" y="1248448"/>
                    <a:pt x="5393690" y="1236820"/>
                  </a:cubicBezTo>
                  <a:cubicBezTo>
                    <a:pt x="5172710" y="1223077"/>
                    <a:pt x="4851400" y="1205106"/>
                    <a:pt x="4652010" y="1194535"/>
                  </a:cubicBezTo>
                  <a:cubicBezTo>
                    <a:pt x="4517390" y="1187135"/>
                    <a:pt x="4431030" y="1178679"/>
                    <a:pt x="4314190" y="1176564"/>
                  </a:cubicBezTo>
                  <a:cubicBezTo>
                    <a:pt x="4188460" y="1175507"/>
                    <a:pt x="4043680" y="1185021"/>
                    <a:pt x="3923030" y="1188193"/>
                  </a:cubicBezTo>
                  <a:cubicBezTo>
                    <a:pt x="3818890" y="1190307"/>
                    <a:pt x="3633470" y="1193478"/>
                    <a:pt x="3632200" y="1193478"/>
                  </a:cubicBezTo>
                  <a:cubicBezTo>
                    <a:pt x="3632200" y="1193478"/>
                    <a:pt x="3627120" y="1193478"/>
                    <a:pt x="3624580" y="1193478"/>
                  </a:cubicBezTo>
                  <a:cubicBezTo>
                    <a:pt x="3623310" y="1194535"/>
                    <a:pt x="3618230" y="1194535"/>
                    <a:pt x="3618230" y="1194535"/>
                  </a:cubicBezTo>
                  <a:cubicBezTo>
                    <a:pt x="3618230" y="1194535"/>
                    <a:pt x="3613150" y="1193478"/>
                    <a:pt x="3610610" y="1193478"/>
                  </a:cubicBezTo>
                  <a:cubicBezTo>
                    <a:pt x="3608070" y="1193478"/>
                    <a:pt x="3604260" y="1192421"/>
                    <a:pt x="3602990" y="1192421"/>
                  </a:cubicBezTo>
                  <a:cubicBezTo>
                    <a:pt x="3602990" y="1192421"/>
                    <a:pt x="3599180" y="1191364"/>
                    <a:pt x="3596640" y="1190307"/>
                  </a:cubicBezTo>
                  <a:cubicBezTo>
                    <a:pt x="3594100" y="1189250"/>
                    <a:pt x="3590290" y="1188193"/>
                    <a:pt x="3590290" y="1188193"/>
                  </a:cubicBezTo>
                  <a:cubicBezTo>
                    <a:pt x="3590290" y="1187135"/>
                    <a:pt x="3586480" y="1185021"/>
                    <a:pt x="3583940" y="1183964"/>
                  </a:cubicBezTo>
                  <a:cubicBezTo>
                    <a:pt x="3582670" y="1182907"/>
                    <a:pt x="3578860" y="1180793"/>
                    <a:pt x="3578860" y="1180793"/>
                  </a:cubicBezTo>
                  <a:cubicBezTo>
                    <a:pt x="3578860" y="1180793"/>
                    <a:pt x="3575050" y="1177621"/>
                    <a:pt x="3573780" y="1175507"/>
                  </a:cubicBezTo>
                  <a:cubicBezTo>
                    <a:pt x="3572510" y="1174450"/>
                    <a:pt x="3569970" y="1171279"/>
                    <a:pt x="3568700" y="1171279"/>
                  </a:cubicBezTo>
                  <a:cubicBezTo>
                    <a:pt x="3568700" y="1171279"/>
                    <a:pt x="3567430" y="1167050"/>
                    <a:pt x="3566160" y="1165993"/>
                  </a:cubicBezTo>
                  <a:cubicBezTo>
                    <a:pt x="3564890" y="1163879"/>
                    <a:pt x="3563620" y="1159651"/>
                    <a:pt x="3563620" y="1159651"/>
                  </a:cubicBezTo>
                  <a:cubicBezTo>
                    <a:pt x="3563620" y="1159651"/>
                    <a:pt x="3562350" y="1156479"/>
                    <a:pt x="3561080" y="1154365"/>
                  </a:cubicBezTo>
                  <a:cubicBezTo>
                    <a:pt x="3561080" y="1152251"/>
                    <a:pt x="3559810" y="1148022"/>
                    <a:pt x="3559810" y="1148022"/>
                  </a:cubicBezTo>
                  <a:cubicBezTo>
                    <a:pt x="3559810" y="1148022"/>
                    <a:pt x="3559810" y="1143794"/>
                    <a:pt x="3559810" y="1141680"/>
                  </a:cubicBezTo>
                  <a:cubicBezTo>
                    <a:pt x="3561080" y="1140623"/>
                    <a:pt x="3561080" y="1139565"/>
                    <a:pt x="3561080" y="1138508"/>
                  </a:cubicBezTo>
                  <a:cubicBezTo>
                    <a:pt x="3552190" y="1131109"/>
                    <a:pt x="3431540" y="1141680"/>
                    <a:pt x="3337560" y="1139565"/>
                  </a:cubicBezTo>
                  <a:cubicBezTo>
                    <a:pt x="3178810" y="1135337"/>
                    <a:pt x="2879090" y="1118423"/>
                    <a:pt x="2692400" y="1106795"/>
                  </a:cubicBezTo>
                  <a:cubicBezTo>
                    <a:pt x="2551430" y="1097281"/>
                    <a:pt x="2430780" y="1085653"/>
                    <a:pt x="2320290" y="1076139"/>
                  </a:cubicBezTo>
                  <a:cubicBezTo>
                    <a:pt x="2228850" y="1068739"/>
                    <a:pt x="2114550" y="1060282"/>
                    <a:pt x="2072640" y="1054997"/>
                  </a:cubicBezTo>
                  <a:cubicBezTo>
                    <a:pt x="2058670" y="1052882"/>
                    <a:pt x="2059940" y="1051825"/>
                    <a:pt x="2043430" y="1049711"/>
                  </a:cubicBezTo>
                  <a:cubicBezTo>
                    <a:pt x="1967230" y="1041254"/>
                    <a:pt x="1586230" y="1009541"/>
                    <a:pt x="1398270" y="1007427"/>
                  </a:cubicBezTo>
                  <a:cubicBezTo>
                    <a:pt x="1252220" y="1005312"/>
                    <a:pt x="1148080" y="1020112"/>
                    <a:pt x="1010920" y="1024340"/>
                  </a:cubicBezTo>
                  <a:cubicBezTo>
                    <a:pt x="854710" y="1029626"/>
                    <a:pt x="511810" y="1032797"/>
                    <a:pt x="510540" y="1032797"/>
                  </a:cubicBezTo>
                  <a:cubicBezTo>
                    <a:pt x="510540" y="1032797"/>
                    <a:pt x="505460" y="1032797"/>
                    <a:pt x="502920" y="1032797"/>
                  </a:cubicBezTo>
                  <a:cubicBezTo>
                    <a:pt x="500380" y="1032797"/>
                    <a:pt x="495300" y="1032797"/>
                    <a:pt x="495300" y="1032797"/>
                  </a:cubicBezTo>
                  <a:cubicBezTo>
                    <a:pt x="495300" y="1032797"/>
                    <a:pt x="490220" y="1032797"/>
                    <a:pt x="487680" y="1031740"/>
                  </a:cubicBezTo>
                  <a:cubicBezTo>
                    <a:pt x="486410" y="1031740"/>
                    <a:pt x="481330" y="1030683"/>
                    <a:pt x="481330" y="1030683"/>
                  </a:cubicBezTo>
                  <a:cubicBezTo>
                    <a:pt x="481330" y="1030683"/>
                    <a:pt x="476250" y="1028569"/>
                    <a:pt x="474980" y="1027512"/>
                  </a:cubicBezTo>
                  <a:cubicBezTo>
                    <a:pt x="472440" y="1027512"/>
                    <a:pt x="467360" y="1025398"/>
                    <a:pt x="467360" y="1025398"/>
                  </a:cubicBezTo>
                  <a:cubicBezTo>
                    <a:pt x="467360" y="1025398"/>
                    <a:pt x="463550" y="1023283"/>
                    <a:pt x="462280" y="1021169"/>
                  </a:cubicBezTo>
                  <a:cubicBezTo>
                    <a:pt x="459740" y="1020112"/>
                    <a:pt x="455930" y="1017998"/>
                    <a:pt x="455930" y="1017998"/>
                  </a:cubicBezTo>
                  <a:cubicBezTo>
                    <a:pt x="455930" y="1017998"/>
                    <a:pt x="453390" y="1014826"/>
                    <a:pt x="452120" y="1012712"/>
                  </a:cubicBezTo>
                  <a:cubicBezTo>
                    <a:pt x="450850" y="1010598"/>
                    <a:pt x="447040" y="1007427"/>
                    <a:pt x="447040" y="1007427"/>
                  </a:cubicBezTo>
                  <a:cubicBezTo>
                    <a:pt x="447040" y="1007427"/>
                    <a:pt x="445770" y="1004255"/>
                    <a:pt x="444500" y="1002141"/>
                  </a:cubicBezTo>
                  <a:cubicBezTo>
                    <a:pt x="443230" y="1000027"/>
                    <a:pt x="441960" y="996856"/>
                    <a:pt x="441960" y="996856"/>
                  </a:cubicBezTo>
                  <a:cubicBezTo>
                    <a:pt x="441960" y="996856"/>
                    <a:pt x="440690" y="992627"/>
                    <a:pt x="440690" y="990513"/>
                  </a:cubicBezTo>
                  <a:cubicBezTo>
                    <a:pt x="440690" y="988399"/>
                    <a:pt x="439420" y="984170"/>
                    <a:pt x="439420" y="984170"/>
                  </a:cubicBezTo>
                  <a:cubicBezTo>
                    <a:pt x="439420" y="984170"/>
                    <a:pt x="439420" y="979942"/>
                    <a:pt x="440690" y="977828"/>
                  </a:cubicBezTo>
                  <a:cubicBezTo>
                    <a:pt x="440690" y="976770"/>
                    <a:pt x="440690" y="972542"/>
                    <a:pt x="440690" y="972542"/>
                  </a:cubicBezTo>
                  <a:cubicBezTo>
                    <a:pt x="440690" y="972542"/>
                    <a:pt x="441960" y="968314"/>
                    <a:pt x="443230" y="966199"/>
                  </a:cubicBezTo>
                  <a:cubicBezTo>
                    <a:pt x="444500" y="964085"/>
                    <a:pt x="445770" y="960914"/>
                    <a:pt x="445770" y="960914"/>
                  </a:cubicBezTo>
                  <a:cubicBezTo>
                    <a:pt x="445770" y="960914"/>
                    <a:pt x="448310" y="956685"/>
                    <a:pt x="449580" y="955628"/>
                  </a:cubicBezTo>
                  <a:cubicBezTo>
                    <a:pt x="450850" y="953514"/>
                    <a:pt x="453390" y="950343"/>
                    <a:pt x="453390" y="950343"/>
                  </a:cubicBezTo>
                  <a:cubicBezTo>
                    <a:pt x="453390" y="950343"/>
                    <a:pt x="457200" y="947171"/>
                    <a:pt x="458470" y="946114"/>
                  </a:cubicBezTo>
                  <a:cubicBezTo>
                    <a:pt x="461010" y="945057"/>
                    <a:pt x="463550" y="941886"/>
                    <a:pt x="463550" y="941886"/>
                  </a:cubicBezTo>
                  <a:cubicBezTo>
                    <a:pt x="463550" y="941886"/>
                    <a:pt x="468630" y="939772"/>
                    <a:pt x="469900" y="938714"/>
                  </a:cubicBezTo>
                  <a:cubicBezTo>
                    <a:pt x="472440" y="937657"/>
                    <a:pt x="476250" y="935543"/>
                    <a:pt x="476250" y="935543"/>
                  </a:cubicBezTo>
                  <a:cubicBezTo>
                    <a:pt x="476250" y="935543"/>
                    <a:pt x="481330" y="934486"/>
                    <a:pt x="483870" y="934486"/>
                  </a:cubicBezTo>
                  <a:cubicBezTo>
                    <a:pt x="486410" y="933429"/>
                    <a:pt x="488950" y="933429"/>
                    <a:pt x="491490" y="932372"/>
                  </a:cubicBezTo>
                  <a:cubicBezTo>
                    <a:pt x="494030" y="930257"/>
                    <a:pt x="494030" y="926029"/>
                    <a:pt x="500380" y="922858"/>
                  </a:cubicBezTo>
                  <a:cubicBezTo>
                    <a:pt x="511810" y="917572"/>
                    <a:pt x="567690" y="919686"/>
                    <a:pt x="567690" y="914401"/>
                  </a:cubicBezTo>
                  <a:cubicBezTo>
                    <a:pt x="567690" y="902773"/>
                    <a:pt x="262890" y="880573"/>
                    <a:pt x="179070" y="846746"/>
                  </a:cubicBezTo>
                  <a:cubicBezTo>
                    <a:pt x="129540" y="826661"/>
                    <a:pt x="77470" y="774862"/>
                    <a:pt x="77470" y="774862"/>
                  </a:cubicBezTo>
                  <a:cubicBezTo>
                    <a:pt x="77470" y="774862"/>
                    <a:pt x="72390" y="775919"/>
                    <a:pt x="69850" y="775919"/>
                  </a:cubicBezTo>
                  <a:cubicBezTo>
                    <a:pt x="68580" y="775919"/>
                    <a:pt x="63500" y="776976"/>
                    <a:pt x="63500" y="776976"/>
                  </a:cubicBezTo>
                  <a:cubicBezTo>
                    <a:pt x="63500" y="776976"/>
                    <a:pt x="58420" y="776976"/>
                    <a:pt x="55880" y="776976"/>
                  </a:cubicBezTo>
                  <a:cubicBezTo>
                    <a:pt x="53340" y="775919"/>
                    <a:pt x="48260" y="775919"/>
                    <a:pt x="48260" y="775919"/>
                  </a:cubicBezTo>
                  <a:cubicBezTo>
                    <a:pt x="48260" y="775919"/>
                    <a:pt x="44450" y="774862"/>
                    <a:pt x="41910" y="773805"/>
                  </a:cubicBezTo>
                  <a:cubicBezTo>
                    <a:pt x="39370" y="773805"/>
                    <a:pt x="35560" y="772748"/>
                    <a:pt x="34290" y="772748"/>
                  </a:cubicBezTo>
                  <a:cubicBezTo>
                    <a:pt x="34290" y="772748"/>
                    <a:pt x="30480" y="770634"/>
                    <a:pt x="29210" y="769577"/>
                  </a:cubicBezTo>
                  <a:cubicBezTo>
                    <a:pt x="26670" y="767462"/>
                    <a:pt x="22860" y="766405"/>
                    <a:pt x="22860" y="765348"/>
                  </a:cubicBezTo>
                  <a:cubicBezTo>
                    <a:pt x="22860" y="765348"/>
                    <a:pt x="19050" y="763234"/>
                    <a:pt x="17780" y="761120"/>
                  </a:cubicBezTo>
                  <a:cubicBezTo>
                    <a:pt x="15240" y="760063"/>
                    <a:pt x="12700" y="756891"/>
                    <a:pt x="12700" y="756891"/>
                  </a:cubicBezTo>
                  <a:cubicBezTo>
                    <a:pt x="12700" y="756891"/>
                    <a:pt x="10160" y="753720"/>
                    <a:pt x="8890" y="751606"/>
                  </a:cubicBezTo>
                  <a:cubicBezTo>
                    <a:pt x="7620" y="750549"/>
                    <a:pt x="5080" y="746320"/>
                    <a:pt x="5080" y="746320"/>
                  </a:cubicBezTo>
                  <a:cubicBezTo>
                    <a:pt x="5080" y="746320"/>
                    <a:pt x="3810" y="743149"/>
                    <a:pt x="2540" y="741035"/>
                  </a:cubicBezTo>
                  <a:cubicBezTo>
                    <a:pt x="2540" y="738921"/>
                    <a:pt x="1270" y="734692"/>
                    <a:pt x="1270" y="734692"/>
                  </a:cubicBezTo>
                  <a:cubicBezTo>
                    <a:pt x="1270" y="734692"/>
                    <a:pt x="1270" y="730464"/>
                    <a:pt x="1270" y="729407"/>
                  </a:cubicBezTo>
                  <a:cubicBezTo>
                    <a:pt x="0" y="727292"/>
                    <a:pt x="0" y="723064"/>
                    <a:pt x="0" y="723064"/>
                  </a:cubicBezTo>
                  <a:moveTo>
                    <a:pt x="165100" y="732578"/>
                  </a:moveTo>
                  <a:cubicBezTo>
                    <a:pt x="331470" y="791776"/>
                    <a:pt x="702310" y="842517"/>
                    <a:pt x="756920" y="848860"/>
                  </a:cubicBezTo>
                  <a:cubicBezTo>
                    <a:pt x="765810" y="850974"/>
                    <a:pt x="773430" y="852031"/>
                    <a:pt x="773430" y="850974"/>
                  </a:cubicBezTo>
                  <a:cubicBezTo>
                    <a:pt x="773430" y="850974"/>
                    <a:pt x="770890" y="848860"/>
                    <a:pt x="770890" y="848860"/>
                  </a:cubicBezTo>
                  <a:cubicBezTo>
                    <a:pt x="770890" y="848860"/>
                    <a:pt x="768350" y="845689"/>
                    <a:pt x="767080" y="843575"/>
                  </a:cubicBezTo>
                  <a:cubicBezTo>
                    <a:pt x="765810" y="842517"/>
                    <a:pt x="763270" y="839346"/>
                    <a:pt x="763270" y="839346"/>
                  </a:cubicBezTo>
                  <a:cubicBezTo>
                    <a:pt x="763270" y="839346"/>
                    <a:pt x="762000" y="835118"/>
                    <a:pt x="760730" y="833003"/>
                  </a:cubicBezTo>
                  <a:cubicBezTo>
                    <a:pt x="760730" y="830889"/>
                    <a:pt x="758190" y="827718"/>
                    <a:pt x="758190" y="827718"/>
                  </a:cubicBezTo>
                  <a:cubicBezTo>
                    <a:pt x="758190" y="827718"/>
                    <a:pt x="758190" y="823489"/>
                    <a:pt x="758190" y="821375"/>
                  </a:cubicBezTo>
                  <a:cubicBezTo>
                    <a:pt x="758190" y="819261"/>
                    <a:pt x="756920" y="816090"/>
                    <a:pt x="756920" y="816090"/>
                  </a:cubicBezTo>
                  <a:cubicBezTo>
                    <a:pt x="756920" y="815032"/>
                    <a:pt x="758190" y="811861"/>
                    <a:pt x="758190" y="809747"/>
                  </a:cubicBezTo>
                  <a:cubicBezTo>
                    <a:pt x="759460" y="807633"/>
                    <a:pt x="759460" y="803404"/>
                    <a:pt x="759460" y="803404"/>
                  </a:cubicBezTo>
                  <a:cubicBezTo>
                    <a:pt x="759460" y="803404"/>
                    <a:pt x="762000" y="800233"/>
                    <a:pt x="762000" y="798119"/>
                  </a:cubicBezTo>
                  <a:cubicBezTo>
                    <a:pt x="763270" y="796005"/>
                    <a:pt x="764540" y="792833"/>
                    <a:pt x="764540" y="792833"/>
                  </a:cubicBezTo>
                  <a:cubicBezTo>
                    <a:pt x="764540" y="792833"/>
                    <a:pt x="768350" y="789662"/>
                    <a:pt x="769620" y="787548"/>
                  </a:cubicBezTo>
                  <a:cubicBezTo>
                    <a:pt x="770890" y="786490"/>
                    <a:pt x="773430" y="783319"/>
                    <a:pt x="773430" y="783319"/>
                  </a:cubicBezTo>
                  <a:cubicBezTo>
                    <a:pt x="773430" y="782262"/>
                    <a:pt x="777240" y="780148"/>
                    <a:pt x="779780" y="779091"/>
                  </a:cubicBezTo>
                  <a:cubicBezTo>
                    <a:pt x="781050" y="778034"/>
                    <a:pt x="784860" y="774862"/>
                    <a:pt x="784860" y="774862"/>
                  </a:cubicBezTo>
                  <a:cubicBezTo>
                    <a:pt x="784860" y="774862"/>
                    <a:pt x="788670" y="773805"/>
                    <a:pt x="791210" y="772748"/>
                  </a:cubicBezTo>
                  <a:cubicBezTo>
                    <a:pt x="793750" y="771691"/>
                    <a:pt x="797560" y="769577"/>
                    <a:pt x="797560" y="769577"/>
                  </a:cubicBezTo>
                  <a:cubicBezTo>
                    <a:pt x="797560" y="769577"/>
                    <a:pt x="802640" y="768520"/>
                    <a:pt x="805180" y="768520"/>
                  </a:cubicBezTo>
                  <a:cubicBezTo>
                    <a:pt x="807720" y="768520"/>
                    <a:pt x="811530" y="767462"/>
                    <a:pt x="811530" y="767462"/>
                  </a:cubicBezTo>
                  <a:cubicBezTo>
                    <a:pt x="812800" y="767462"/>
                    <a:pt x="868680" y="763234"/>
                    <a:pt x="900430" y="761120"/>
                  </a:cubicBezTo>
                  <a:cubicBezTo>
                    <a:pt x="935990" y="757949"/>
                    <a:pt x="1017270" y="754777"/>
                    <a:pt x="1017270" y="751606"/>
                  </a:cubicBezTo>
                  <a:cubicBezTo>
                    <a:pt x="1017270" y="747377"/>
                    <a:pt x="872490" y="736806"/>
                    <a:pt x="872490" y="736806"/>
                  </a:cubicBezTo>
                  <a:cubicBezTo>
                    <a:pt x="872490" y="736806"/>
                    <a:pt x="867410" y="736806"/>
                    <a:pt x="864870" y="736806"/>
                  </a:cubicBezTo>
                  <a:cubicBezTo>
                    <a:pt x="862330" y="736806"/>
                    <a:pt x="858520" y="735749"/>
                    <a:pt x="857250" y="735749"/>
                  </a:cubicBezTo>
                  <a:cubicBezTo>
                    <a:pt x="857250" y="735749"/>
                    <a:pt x="857250" y="735749"/>
                    <a:pt x="855980" y="735749"/>
                  </a:cubicBezTo>
                  <a:cubicBezTo>
                    <a:pt x="844550" y="734692"/>
                    <a:pt x="725170" y="736806"/>
                    <a:pt x="665480" y="737863"/>
                  </a:cubicBezTo>
                  <a:cubicBezTo>
                    <a:pt x="612140" y="737863"/>
                    <a:pt x="557530" y="737863"/>
                    <a:pt x="515620" y="738921"/>
                  </a:cubicBezTo>
                  <a:cubicBezTo>
                    <a:pt x="482600" y="739978"/>
                    <a:pt x="431800" y="741035"/>
                    <a:pt x="431800" y="741035"/>
                  </a:cubicBezTo>
                  <a:cubicBezTo>
                    <a:pt x="431800" y="741035"/>
                    <a:pt x="426720" y="741035"/>
                    <a:pt x="424180" y="741035"/>
                  </a:cubicBezTo>
                  <a:cubicBezTo>
                    <a:pt x="421640" y="741035"/>
                    <a:pt x="417830" y="739978"/>
                    <a:pt x="416560" y="739978"/>
                  </a:cubicBezTo>
                  <a:cubicBezTo>
                    <a:pt x="416560" y="739978"/>
                    <a:pt x="412750" y="738921"/>
                    <a:pt x="410210" y="737863"/>
                  </a:cubicBezTo>
                  <a:cubicBezTo>
                    <a:pt x="407670" y="737863"/>
                    <a:pt x="403860" y="735749"/>
                    <a:pt x="403860" y="735749"/>
                  </a:cubicBezTo>
                  <a:cubicBezTo>
                    <a:pt x="403860" y="735749"/>
                    <a:pt x="400050" y="733635"/>
                    <a:pt x="397510" y="732578"/>
                  </a:cubicBezTo>
                  <a:cubicBezTo>
                    <a:pt x="396240" y="731521"/>
                    <a:pt x="391160" y="729407"/>
                    <a:pt x="391160" y="729407"/>
                  </a:cubicBezTo>
                  <a:cubicBezTo>
                    <a:pt x="391160" y="729407"/>
                    <a:pt x="388620" y="726235"/>
                    <a:pt x="387350" y="725178"/>
                  </a:cubicBezTo>
                  <a:cubicBezTo>
                    <a:pt x="384810" y="723064"/>
                    <a:pt x="382270" y="720950"/>
                    <a:pt x="382270" y="719892"/>
                  </a:cubicBezTo>
                  <a:cubicBezTo>
                    <a:pt x="382270" y="719892"/>
                    <a:pt x="379730" y="716721"/>
                    <a:pt x="378460" y="714607"/>
                  </a:cubicBezTo>
                  <a:cubicBezTo>
                    <a:pt x="377190" y="713550"/>
                    <a:pt x="374650" y="710379"/>
                    <a:pt x="374650" y="709321"/>
                  </a:cubicBezTo>
                  <a:cubicBezTo>
                    <a:pt x="374650" y="709321"/>
                    <a:pt x="373380" y="706150"/>
                    <a:pt x="373380" y="704036"/>
                  </a:cubicBezTo>
                  <a:cubicBezTo>
                    <a:pt x="372110" y="701922"/>
                    <a:pt x="372110" y="698750"/>
                    <a:pt x="372110" y="697693"/>
                  </a:cubicBezTo>
                  <a:cubicBezTo>
                    <a:pt x="372110" y="697693"/>
                    <a:pt x="370840" y="693465"/>
                    <a:pt x="370840" y="692408"/>
                  </a:cubicBezTo>
                  <a:cubicBezTo>
                    <a:pt x="370840" y="691351"/>
                    <a:pt x="372110" y="690293"/>
                    <a:pt x="370840" y="690293"/>
                  </a:cubicBezTo>
                  <a:cubicBezTo>
                    <a:pt x="367030" y="687122"/>
                    <a:pt x="289560" y="702979"/>
                    <a:pt x="252730" y="710379"/>
                  </a:cubicBezTo>
                  <a:cubicBezTo>
                    <a:pt x="220980" y="716721"/>
                    <a:pt x="165100" y="732578"/>
                    <a:pt x="165100" y="732578"/>
                  </a:cubicBezTo>
                  <a:moveTo>
                    <a:pt x="885190" y="862602"/>
                  </a:moveTo>
                  <a:cubicBezTo>
                    <a:pt x="947420" y="865774"/>
                    <a:pt x="1051560" y="852031"/>
                    <a:pt x="1052830" y="848860"/>
                  </a:cubicBezTo>
                  <a:cubicBezTo>
                    <a:pt x="1052830" y="848860"/>
                    <a:pt x="1052830" y="848860"/>
                    <a:pt x="1051560" y="847803"/>
                  </a:cubicBezTo>
                  <a:cubicBezTo>
                    <a:pt x="1045210" y="846746"/>
                    <a:pt x="938530" y="858374"/>
                    <a:pt x="910590" y="860488"/>
                  </a:cubicBezTo>
                  <a:cubicBezTo>
                    <a:pt x="897890" y="861545"/>
                    <a:pt x="885190" y="862602"/>
                    <a:pt x="885190" y="862602"/>
                  </a:cubicBezTo>
                  <a:moveTo>
                    <a:pt x="1278890" y="356246"/>
                  </a:moveTo>
                  <a:cubicBezTo>
                    <a:pt x="1504950" y="348847"/>
                    <a:pt x="1830070" y="341447"/>
                    <a:pt x="1832610" y="338276"/>
                  </a:cubicBezTo>
                  <a:cubicBezTo>
                    <a:pt x="1832610" y="338276"/>
                    <a:pt x="1831340" y="334047"/>
                    <a:pt x="1831340" y="332990"/>
                  </a:cubicBezTo>
                  <a:cubicBezTo>
                    <a:pt x="1830070" y="330876"/>
                    <a:pt x="1828800" y="326647"/>
                    <a:pt x="1828800" y="326647"/>
                  </a:cubicBezTo>
                  <a:cubicBezTo>
                    <a:pt x="1828800" y="326647"/>
                    <a:pt x="1828800" y="322419"/>
                    <a:pt x="1828800" y="320305"/>
                  </a:cubicBezTo>
                  <a:cubicBezTo>
                    <a:pt x="1828800" y="318190"/>
                    <a:pt x="1831340" y="316076"/>
                    <a:pt x="1828800" y="315019"/>
                  </a:cubicBezTo>
                  <a:cubicBezTo>
                    <a:pt x="1811020" y="301277"/>
                    <a:pt x="1370330" y="346732"/>
                    <a:pt x="1305560" y="353075"/>
                  </a:cubicBezTo>
                  <a:cubicBezTo>
                    <a:pt x="1290320" y="354132"/>
                    <a:pt x="1278890" y="356246"/>
                    <a:pt x="1278890" y="356246"/>
                  </a:cubicBezTo>
                  <a:moveTo>
                    <a:pt x="2755900" y="995798"/>
                  </a:moveTo>
                  <a:cubicBezTo>
                    <a:pt x="3255010" y="1024340"/>
                    <a:pt x="3515360" y="1043368"/>
                    <a:pt x="3526790" y="1039140"/>
                  </a:cubicBezTo>
                  <a:cubicBezTo>
                    <a:pt x="3528060" y="1039140"/>
                    <a:pt x="3528060" y="1039140"/>
                    <a:pt x="3528060" y="1039140"/>
                  </a:cubicBezTo>
                  <a:cubicBezTo>
                    <a:pt x="3528060" y="1039140"/>
                    <a:pt x="3531870" y="1035969"/>
                    <a:pt x="3534410" y="1034911"/>
                  </a:cubicBezTo>
                  <a:cubicBezTo>
                    <a:pt x="3535680" y="1033854"/>
                    <a:pt x="3540760" y="1031740"/>
                    <a:pt x="3540760" y="1031740"/>
                  </a:cubicBezTo>
                  <a:cubicBezTo>
                    <a:pt x="3540760" y="1031740"/>
                    <a:pt x="3544570" y="1030683"/>
                    <a:pt x="3547110" y="1029626"/>
                  </a:cubicBezTo>
                  <a:cubicBezTo>
                    <a:pt x="3549650" y="1028569"/>
                    <a:pt x="3554730" y="1027512"/>
                    <a:pt x="3554730" y="1027512"/>
                  </a:cubicBezTo>
                  <a:cubicBezTo>
                    <a:pt x="3554730" y="1027512"/>
                    <a:pt x="3559810" y="1026455"/>
                    <a:pt x="3562350" y="1026455"/>
                  </a:cubicBezTo>
                  <a:cubicBezTo>
                    <a:pt x="3564890" y="1026455"/>
                    <a:pt x="3568700" y="1025398"/>
                    <a:pt x="3568700" y="1025398"/>
                  </a:cubicBezTo>
                  <a:cubicBezTo>
                    <a:pt x="3569970" y="1025398"/>
                    <a:pt x="3667760" y="996856"/>
                    <a:pt x="3704590" y="988399"/>
                  </a:cubicBezTo>
                  <a:cubicBezTo>
                    <a:pt x="3728720" y="983113"/>
                    <a:pt x="3766820" y="979942"/>
                    <a:pt x="3766820" y="977828"/>
                  </a:cubicBezTo>
                  <a:cubicBezTo>
                    <a:pt x="3766820" y="973599"/>
                    <a:pt x="3592830" y="984170"/>
                    <a:pt x="3491230" y="986284"/>
                  </a:cubicBezTo>
                  <a:cubicBezTo>
                    <a:pt x="3370580" y="988399"/>
                    <a:pt x="3204210" y="990513"/>
                    <a:pt x="3087370" y="992627"/>
                  </a:cubicBezTo>
                  <a:cubicBezTo>
                    <a:pt x="2999740" y="993684"/>
                    <a:pt x="2918460" y="994741"/>
                    <a:pt x="2857500" y="994741"/>
                  </a:cubicBezTo>
                  <a:cubicBezTo>
                    <a:pt x="2816860" y="995798"/>
                    <a:pt x="2755900" y="995798"/>
                    <a:pt x="2755900" y="995798"/>
                  </a:cubicBezTo>
                  <a:moveTo>
                    <a:pt x="4899660" y="993684"/>
                  </a:moveTo>
                  <a:cubicBezTo>
                    <a:pt x="5039360" y="1010598"/>
                    <a:pt x="5114290" y="1002141"/>
                    <a:pt x="5179060" y="1001084"/>
                  </a:cubicBezTo>
                  <a:cubicBezTo>
                    <a:pt x="5243830" y="1001084"/>
                    <a:pt x="5335270" y="1003198"/>
                    <a:pt x="5374640" y="1002141"/>
                  </a:cubicBezTo>
                  <a:cubicBezTo>
                    <a:pt x="5389880" y="1001084"/>
                    <a:pt x="5391150" y="1001084"/>
                    <a:pt x="5407660" y="998970"/>
                  </a:cubicBezTo>
                  <a:cubicBezTo>
                    <a:pt x="5472430" y="993684"/>
                    <a:pt x="5787390" y="958799"/>
                    <a:pt x="5850890" y="951400"/>
                  </a:cubicBezTo>
                  <a:cubicBezTo>
                    <a:pt x="5868670" y="949286"/>
                    <a:pt x="5883910" y="948228"/>
                    <a:pt x="5883910" y="947171"/>
                  </a:cubicBezTo>
                  <a:cubicBezTo>
                    <a:pt x="5883910" y="945057"/>
                    <a:pt x="5862320" y="946114"/>
                    <a:pt x="5839460" y="945057"/>
                  </a:cubicBezTo>
                  <a:cubicBezTo>
                    <a:pt x="5765800" y="942943"/>
                    <a:pt x="5407660" y="934486"/>
                    <a:pt x="5360670" y="936600"/>
                  </a:cubicBezTo>
                  <a:cubicBezTo>
                    <a:pt x="5351780" y="936600"/>
                    <a:pt x="5354320" y="936600"/>
                    <a:pt x="5345430" y="937657"/>
                  </a:cubicBezTo>
                  <a:cubicBezTo>
                    <a:pt x="5300980" y="942943"/>
                    <a:pt x="4899660" y="993684"/>
                    <a:pt x="4899660" y="993684"/>
                  </a:cubicBezTo>
                  <a:moveTo>
                    <a:pt x="6173470" y="1003198"/>
                  </a:moveTo>
                  <a:cubicBezTo>
                    <a:pt x="6367780" y="1002141"/>
                    <a:pt x="6607810" y="993684"/>
                    <a:pt x="6699250" y="990513"/>
                  </a:cubicBezTo>
                  <a:cubicBezTo>
                    <a:pt x="6743700" y="989456"/>
                    <a:pt x="6797040" y="989456"/>
                    <a:pt x="6797040" y="987342"/>
                  </a:cubicBezTo>
                  <a:cubicBezTo>
                    <a:pt x="6797040" y="986284"/>
                    <a:pt x="6661150" y="984170"/>
                    <a:pt x="6588760" y="979942"/>
                  </a:cubicBezTo>
                  <a:cubicBezTo>
                    <a:pt x="6508750" y="976770"/>
                    <a:pt x="6410960" y="958799"/>
                    <a:pt x="6338570" y="965142"/>
                  </a:cubicBezTo>
                  <a:cubicBezTo>
                    <a:pt x="6280150" y="969371"/>
                    <a:pt x="6206490" y="996856"/>
                    <a:pt x="6184900" y="1001084"/>
                  </a:cubicBezTo>
                  <a:cubicBezTo>
                    <a:pt x="6179820" y="1002141"/>
                    <a:pt x="6173470" y="1003198"/>
                    <a:pt x="6173470" y="1003198"/>
                  </a:cubicBezTo>
                  <a:moveTo>
                    <a:pt x="6366510" y="237850"/>
                  </a:moveTo>
                  <a:cubicBezTo>
                    <a:pt x="6719570" y="268506"/>
                    <a:pt x="6852920" y="283306"/>
                    <a:pt x="6852920" y="283306"/>
                  </a:cubicBezTo>
                  <a:cubicBezTo>
                    <a:pt x="6852920" y="283306"/>
                    <a:pt x="6858000" y="284363"/>
                    <a:pt x="6860540" y="284363"/>
                  </a:cubicBezTo>
                  <a:cubicBezTo>
                    <a:pt x="6863080" y="284363"/>
                    <a:pt x="6868160" y="285420"/>
                    <a:pt x="6868160" y="285420"/>
                  </a:cubicBezTo>
                  <a:cubicBezTo>
                    <a:pt x="6868160" y="285420"/>
                    <a:pt x="6871970" y="286477"/>
                    <a:pt x="6874510" y="287534"/>
                  </a:cubicBezTo>
                  <a:cubicBezTo>
                    <a:pt x="6877050" y="288591"/>
                    <a:pt x="6882130" y="289648"/>
                    <a:pt x="6882130" y="289648"/>
                  </a:cubicBezTo>
                  <a:cubicBezTo>
                    <a:pt x="6882130" y="289648"/>
                    <a:pt x="6885940" y="291763"/>
                    <a:pt x="6887210" y="293877"/>
                  </a:cubicBezTo>
                  <a:cubicBezTo>
                    <a:pt x="6889750" y="294934"/>
                    <a:pt x="6893560" y="297048"/>
                    <a:pt x="6893560" y="297048"/>
                  </a:cubicBezTo>
                  <a:cubicBezTo>
                    <a:pt x="6893560" y="297048"/>
                    <a:pt x="6897370" y="300220"/>
                    <a:pt x="6898640" y="301277"/>
                  </a:cubicBezTo>
                  <a:cubicBezTo>
                    <a:pt x="6899910" y="303391"/>
                    <a:pt x="6903720" y="306562"/>
                    <a:pt x="6903720" y="306562"/>
                  </a:cubicBezTo>
                  <a:cubicBezTo>
                    <a:pt x="6906260" y="308676"/>
                    <a:pt x="7009130" y="318190"/>
                    <a:pt x="7058660" y="321362"/>
                  </a:cubicBezTo>
                  <a:cubicBezTo>
                    <a:pt x="7103110" y="323476"/>
                    <a:pt x="7136130" y="322419"/>
                    <a:pt x="7186930" y="323476"/>
                  </a:cubicBezTo>
                  <a:cubicBezTo>
                    <a:pt x="7264400" y="324533"/>
                    <a:pt x="7480300" y="330876"/>
                    <a:pt x="7480300" y="326647"/>
                  </a:cubicBezTo>
                  <a:cubicBezTo>
                    <a:pt x="7480300" y="325590"/>
                    <a:pt x="7458710" y="322419"/>
                    <a:pt x="7437120" y="319248"/>
                  </a:cubicBezTo>
                  <a:cubicBezTo>
                    <a:pt x="7371080" y="309734"/>
                    <a:pt x="7181850" y="282249"/>
                    <a:pt x="7039610" y="265335"/>
                  </a:cubicBezTo>
                  <a:cubicBezTo>
                    <a:pt x="6873240" y="246307"/>
                    <a:pt x="6606540" y="202965"/>
                    <a:pt x="6498590" y="211422"/>
                  </a:cubicBezTo>
                  <a:cubicBezTo>
                    <a:pt x="6450330" y="214594"/>
                    <a:pt x="6421120" y="232564"/>
                    <a:pt x="6396990" y="236793"/>
                  </a:cubicBezTo>
                  <a:cubicBezTo>
                    <a:pt x="6383020" y="238907"/>
                    <a:pt x="6366510" y="237850"/>
                    <a:pt x="6366510" y="237850"/>
                  </a:cubicBezTo>
                  <a:moveTo>
                    <a:pt x="7481570" y="1005312"/>
                  </a:moveTo>
                  <a:cubicBezTo>
                    <a:pt x="7489190" y="1013769"/>
                    <a:pt x="7546340" y="1010598"/>
                    <a:pt x="7546340" y="1009541"/>
                  </a:cubicBezTo>
                  <a:cubicBezTo>
                    <a:pt x="7546340" y="1009541"/>
                    <a:pt x="7481570" y="1005312"/>
                    <a:pt x="7481570" y="1005312"/>
                  </a:cubicBezTo>
                </a:path>
              </a:pathLst>
            </a:custGeom>
            <a:solidFill>
              <a:srgbClr val="E7BF8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7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سناریوهای پیشنهادی 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یکی از سناریو های زیر را انتخاب کنید و با استفاده ازمهارت های آموخته شده در دوره، پاسخ صحیح را ارائه دهید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4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سناریوی ششم: یک متقاضی جوان برای سمت کارشناس روابط عمومی مصاحبه میشود. مصاحبه گر با پرسش های دقیق ، مهارت های ارتباطی او را می سنجد.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6B88A26-0E7B-1A09-D543-7B7BD02AF7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718" y="8737973"/>
            <a:ext cx="914479" cy="914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41087A-2564-4346-A099-3805560EF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50016" y="1315887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1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5500" y="0"/>
            <a:ext cx="186590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87792" y="516923"/>
            <a:ext cx="17312417" cy="9253154"/>
            <a:chOff x="0" y="0"/>
            <a:chExt cx="4559649" cy="243704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10636" y="727357"/>
            <a:ext cx="16866728" cy="8832287"/>
            <a:chOff x="0" y="0"/>
            <a:chExt cx="4442266" cy="23261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42266" cy="2326199"/>
            </a:xfrm>
            <a:custGeom>
              <a:avLst/>
              <a:gdLst/>
              <a:ahLst/>
              <a:cxnLst/>
              <a:rect l="l" t="t" r="r" b="b"/>
              <a:pathLst>
                <a:path w="4442266" h="2326199">
                  <a:moveTo>
                    <a:pt x="0" y="0"/>
                  </a:moveTo>
                  <a:lnTo>
                    <a:pt x="4442266" y="0"/>
                  </a:lnTo>
                  <a:lnTo>
                    <a:pt x="4442266" y="2326199"/>
                  </a:lnTo>
                  <a:lnTo>
                    <a:pt x="0" y="23261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4AAD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442266" cy="2364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1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503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0" name="Freeform 10"/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4" name="Freeform 14"/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8" name="Freeform 18"/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1"/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2" name="Freeform 22"/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5" name="TextBox 25"/>
          <p:cNvSpPr txBox="1"/>
          <p:nvPr/>
        </p:nvSpPr>
        <p:spPr>
          <a:xfrm>
            <a:off x="17201649" y="9210675"/>
            <a:ext cx="267702" cy="359073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Canva Sans"/>
                <a:cs typeface="Yekan Bakh" panose="01000504000000020004" pitchFamily="2" charset="-78"/>
                <a:sym typeface="Canva Sans"/>
              </a:rPr>
              <a:t>45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49726" y="3871892"/>
            <a:ext cx="15788548" cy="2423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1889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1200" b="1" dirty="0">
                <a:solidFill>
                  <a:srgbClr val="FFFA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ekan Bakh Fat" panose="01000504000000020004" pitchFamily="2" charset="-78"/>
                <a:ea typeface="Yekan Bakh Fat" panose="01000504000000020004" pitchFamily="2" charset="-78"/>
                <a:cs typeface="Yekan Bakh Fat" panose="01000504000000020004" pitchFamily="2" charset="-78"/>
                <a:sym typeface="Canva Sans Bold"/>
                <a:rtl/>
              </a:rPr>
              <a:t>پیروز باشید</a:t>
            </a:r>
            <a:endParaRPr kumimoji="0" lang="ar-EG" sz="11200" b="1" i="0" u="none" strike="noStrike" kern="1200" cap="none" spc="0" normalizeH="0" baseline="0" noProof="0" dirty="0">
              <a:ln>
                <a:noFill/>
              </a:ln>
              <a:solidFill>
                <a:srgbClr val="FFFA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Yekan Bakh Fat" panose="01000504000000020004" pitchFamily="2" charset="-78"/>
              <a:ea typeface="Yekan Bakh Fat" panose="01000504000000020004" pitchFamily="2" charset="-78"/>
              <a:cs typeface="Yekan Bakh Fat" panose="01000504000000020004" pitchFamily="2" charset="-78"/>
              <a:sym typeface="Canva Sans Bold"/>
              <a:rtl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1972127" y="1992709"/>
            <a:ext cx="5178898" cy="1001579"/>
            <a:chOff x="0" y="0"/>
            <a:chExt cx="5178836" cy="1001567"/>
          </a:xfrm>
        </p:grpSpPr>
        <p:sp>
          <p:nvSpPr>
            <p:cNvPr id="28" name="Freeform 28"/>
            <p:cNvSpPr/>
            <p:nvPr/>
          </p:nvSpPr>
          <p:spPr>
            <a:xfrm>
              <a:off x="52338" y="45474"/>
              <a:ext cx="5074160" cy="910619"/>
            </a:xfrm>
            <a:custGeom>
              <a:avLst/>
              <a:gdLst/>
              <a:ahLst/>
              <a:cxnLst/>
              <a:rect l="l" t="t" r="r" b="b"/>
              <a:pathLst>
                <a:path w="5074160" h="910619">
                  <a:moveTo>
                    <a:pt x="0" y="496805"/>
                  </a:moveTo>
                  <a:cubicBezTo>
                    <a:pt x="0" y="487710"/>
                    <a:pt x="0" y="483162"/>
                    <a:pt x="0" y="483162"/>
                  </a:cubicBezTo>
                  <a:cubicBezTo>
                    <a:pt x="0" y="483162"/>
                    <a:pt x="1308" y="478615"/>
                    <a:pt x="2617" y="476341"/>
                  </a:cubicBezTo>
                  <a:cubicBezTo>
                    <a:pt x="2617" y="474068"/>
                    <a:pt x="3925" y="470657"/>
                    <a:pt x="3925" y="470657"/>
                  </a:cubicBezTo>
                  <a:cubicBezTo>
                    <a:pt x="3925" y="469520"/>
                    <a:pt x="6542" y="466110"/>
                    <a:pt x="7851" y="463836"/>
                  </a:cubicBezTo>
                  <a:cubicBezTo>
                    <a:pt x="9159" y="462699"/>
                    <a:pt x="11776" y="458152"/>
                    <a:pt x="11776" y="458152"/>
                  </a:cubicBezTo>
                  <a:cubicBezTo>
                    <a:pt x="11776" y="458152"/>
                    <a:pt x="15701" y="454741"/>
                    <a:pt x="17010" y="453604"/>
                  </a:cubicBezTo>
                  <a:cubicBezTo>
                    <a:pt x="18318" y="451331"/>
                    <a:pt x="22244" y="447920"/>
                    <a:pt x="22244" y="447920"/>
                  </a:cubicBezTo>
                  <a:cubicBezTo>
                    <a:pt x="22244" y="447920"/>
                    <a:pt x="26169" y="445646"/>
                    <a:pt x="28786" y="444509"/>
                  </a:cubicBezTo>
                  <a:cubicBezTo>
                    <a:pt x="30094" y="443373"/>
                    <a:pt x="35328" y="441099"/>
                    <a:pt x="35328" y="441099"/>
                  </a:cubicBezTo>
                  <a:cubicBezTo>
                    <a:pt x="35328" y="441099"/>
                    <a:pt x="39253" y="438825"/>
                    <a:pt x="41870" y="438825"/>
                  </a:cubicBezTo>
                  <a:cubicBezTo>
                    <a:pt x="44487" y="437688"/>
                    <a:pt x="49721" y="436551"/>
                    <a:pt x="49721" y="436551"/>
                  </a:cubicBezTo>
                  <a:cubicBezTo>
                    <a:pt x="49721" y="436551"/>
                    <a:pt x="54955" y="435415"/>
                    <a:pt x="57572" y="435415"/>
                  </a:cubicBezTo>
                  <a:cubicBezTo>
                    <a:pt x="60189" y="435415"/>
                    <a:pt x="65422" y="434278"/>
                    <a:pt x="65422" y="434278"/>
                  </a:cubicBezTo>
                  <a:cubicBezTo>
                    <a:pt x="65422" y="434278"/>
                    <a:pt x="95517" y="436551"/>
                    <a:pt x="113835" y="436551"/>
                  </a:cubicBezTo>
                  <a:cubicBezTo>
                    <a:pt x="137387" y="437688"/>
                    <a:pt x="163556" y="438825"/>
                    <a:pt x="192342" y="439962"/>
                  </a:cubicBezTo>
                  <a:cubicBezTo>
                    <a:pt x="228978" y="441099"/>
                    <a:pt x="315336" y="444509"/>
                    <a:pt x="316644" y="442236"/>
                  </a:cubicBezTo>
                  <a:cubicBezTo>
                    <a:pt x="316644" y="442236"/>
                    <a:pt x="316644" y="442236"/>
                    <a:pt x="316644" y="441099"/>
                  </a:cubicBezTo>
                  <a:cubicBezTo>
                    <a:pt x="316644" y="441099"/>
                    <a:pt x="315336" y="435415"/>
                    <a:pt x="315336" y="435415"/>
                  </a:cubicBezTo>
                  <a:cubicBezTo>
                    <a:pt x="315336" y="435415"/>
                    <a:pt x="315336" y="430867"/>
                    <a:pt x="315336" y="428593"/>
                  </a:cubicBezTo>
                  <a:cubicBezTo>
                    <a:pt x="315336" y="426320"/>
                    <a:pt x="315336" y="421772"/>
                    <a:pt x="315336" y="421772"/>
                  </a:cubicBezTo>
                  <a:cubicBezTo>
                    <a:pt x="315336" y="421772"/>
                    <a:pt x="316644" y="417225"/>
                    <a:pt x="317953" y="414951"/>
                  </a:cubicBezTo>
                  <a:cubicBezTo>
                    <a:pt x="317953" y="412677"/>
                    <a:pt x="319261" y="409267"/>
                    <a:pt x="319261" y="409267"/>
                  </a:cubicBezTo>
                  <a:cubicBezTo>
                    <a:pt x="319261" y="409267"/>
                    <a:pt x="321878" y="404720"/>
                    <a:pt x="323186" y="403583"/>
                  </a:cubicBezTo>
                  <a:cubicBezTo>
                    <a:pt x="324495" y="401309"/>
                    <a:pt x="327112" y="397898"/>
                    <a:pt x="327112" y="397898"/>
                  </a:cubicBezTo>
                  <a:cubicBezTo>
                    <a:pt x="327112" y="396762"/>
                    <a:pt x="331037" y="394488"/>
                    <a:pt x="332346" y="392214"/>
                  </a:cubicBezTo>
                  <a:cubicBezTo>
                    <a:pt x="333654" y="391077"/>
                    <a:pt x="337579" y="387667"/>
                    <a:pt x="337579" y="387667"/>
                  </a:cubicBezTo>
                  <a:cubicBezTo>
                    <a:pt x="337579" y="387667"/>
                    <a:pt x="341505" y="385393"/>
                    <a:pt x="344122" y="384256"/>
                  </a:cubicBezTo>
                  <a:cubicBezTo>
                    <a:pt x="345430" y="383119"/>
                    <a:pt x="350664" y="380846"/>
                    <a:pt x="350664" y="380846"/>
                  </a:cubicBezTo>
                  <a:cubicBezTo>
                    <a:pt x="350664" y="380846"/>
                    <a:pt x="354589" y="378572"/>
                    <a:pt x="357206" y="378572"/>
                  </a:cubicBezTo>
                  <a:cubicBezTo>
                    <a:pt x="359823" y="377435"/>
                    <a:pt x="365057" y="376298"/>
                    <a:pt x="365057" y="376298"/>
                  </a:cubicBezTo>
                  <a:cubicBezTo>
                    <a:pt x="365057" y="376298"/>
                    <a:pt x="370291" y="375161"/>
                    <a:pt x="372908" y="375161"/>
                  </a:cubicBezTo>
                  <a:cubicBezTo>
                    <a:pt x="375524" y="375161"/>
                    <a:pt x="379450" y="375161"/>
                    <a:pt x="379450" y="375161"/>
                  </a:cubicBezTo>
                  <a:cubicBezTo>
                    <a:pt x="380758" y="375161"/>
                    <a:pt x="556090" y="346740"/>
                    <a:pt x="613662" y="338782"/>
                  </a:cubicBezTo>
                  <a:cubicBezTo>
                    <a:pt x="647681" y="334235"/>
                    <a:pt x="684318" y="335372"/>
                    <a:pt x="693477" y="329687"/>
                  </a:cubicBezTo>
                  <a:cubicBezTo>
                    <a:pt x="696094" y="327414"/>
                    <a:pt x="697403" y="324003"/>
                    <a:pt x="697403" y="324003"/>
                  </a:cubicBezTo>
                  <a:cubicBezTo>
                    <a:pt x="697403" y="322866"/>
                    <a:pt x="669925" y="324003"/>
                    <a:pt x="669925" y="324003"/>
                  </a:cubicBezTo>
                  <a:cubicBezTo>
                    <a:pt x="669925" y="324003"/>
                    <a:pt x="664691" y="322866"/>
                    <a:pt x="662074" y="322866"/>
                  </a:cubicBezTo>
                  <a:cubicBezTo>
                    <a:pt x="660766" y="322866"/>
                    <a:pt x="655532" y="322866"/>
                    <a:pt x="655532" y="322866"/>
                  </a:cubicBezTo>
                  <a:cubicBezTo>
                    <a:pt x="655532" y="322866"/>
                    <a:pt x="650298" y="320592"/>
                    <a:pt x="647681" y="320592"/>
                  </a:cubicBezTo>
                  <a:cubicBezTo>
                    <a:pt x="645065" y="319456"/>
                    <a:pt x="641139" y="318319"/>
                    <a:pt x="641139" y="318319"/>
                  </a:cubicBezTo>
                  <a:cubicBezTo>
                    <a:pt x="641139" y="318319"/>
                    <a:pt x="637214" y="316045"/>
                    <a:pt x="634597" y="313771"/>
                  </a:cubicBezTo>
                  <a:cubicBezTo>
                    <a:pt x="631980" y="312634"/>
                    <a:pt x="628055" y="310361"/>
                    <a:pt x="628055" y="310361"/>
                  </a:cubicBezTo>
                  <a:cubicBezTo>
                    <a:pt x="628055" y="310361"/>
                    <a:pt x="625438" y="306950"/>
                    <a:pt x="622821" y="305813"/>
                  </a:cubicBezTo>
                  <a:cubicBezTo>
                    <a:pt x="621513" y="304677"/>
                    <a:pt x="617587" y="301266"/>
                    <a:pt x="617587" y="301266"/>
                  </a:cubicBezTo>
                  <a:cubicBezTo>
                    <a:pt x="617587" y="301266"/>
                    <a:pt x="616279" y="296719"/>
                    <a:pt x="614970" y="295582"/>
                  </a:cubicBezTo>
                  <a:cubicBezTo>
                    <a:pt x="613662" y="293308"/>
                    <a:pt x="611045" y="289897"/>
                    <a:pt x="611045" y="289897"/>
                  </a:cubicBezTo>
                  <a:cubicBezTo>
                    <a:pt x="611045" y="289897"/>
                    <a:pt x="609737" y="285350"/>
                    <a:pt x="608428" y="283076"/>
                  </a:cubicBezTo>
                  <a:cubicBezTo>
                    <a:pt x="608428" y="280803"/>
                    <a:pt x="609737" y="279666"/>
                    <a:pt x="607120" y="278529"/>
                  </a:cubicBezTo>
                  <a:cubicBezTo>
                    <a:pt x="601886" y="273982"/>
                    <a:pt x="575717" y="273982"/>
                    <a:pt x="557399" y="272845"/>
                  </a:cubicBezTo>
                  <a:cubicBezTo>
                    <a:pt x="533847" y="270571"/>
                    <a:pt x="477583" y="266024"/>
                    <a:pt x="477583" y="266024"/>
                  </a:cubicBezTo>
                  <a:cubicBezTo>
                    <a:pt x="477583" y="266024"/>
                    <a:pt x="472349" y="264887"/>
                    <a:pt x="469733" y="264887"/>
                  </a:cubicBezTo>
                  <a:cubicBezTo>
                    <a:pt x="467116" y="263750"/>
                    <a:pt x="463190" y="262613"/>
                    <a:pt x="463190" y="262613"/>
                  </a:cubicBezTo>
                  <a:cubicBezTo>
                    <a:pt x="461882" y="262613"/>
                    <a:pt x="457957" y="261476"/>
                    <a:pt x="455340" y="260339"/>
                  </a:cubicBezTo>
                  <a:cubicBezTo>
                    <a:pt x="454031" y="259202"/>
                    <a:pt x="448797" y="256929"/>
                    <a:pt x="448797" y="256929"/>
                  </a:cubicBezTo>
                  <a:cubicBezTo>
                    <a:pt x="448797" y="256929"/>
                    <a:pt x="444872" y="254655"/>
                    <a:pt x="443564" y="252381"/>
                  </a:cubicBezTo>
                  <a:cubicBezTo>
                    <a:pt x="440947" y="251244"/>
                    <a:pt x="437021" y="248971"/>
                    <a:pt x="437021" y="248971"/>
                  </a:cubicBezTo>
                  <a:cubicBezTo>
                    <a:pt x="437021" y="247834"/>
                    <a:pt x="434405" y="244423"/>
                    <a:pt x="433096" y="243286"/>
                  </a:cubicBezTo>
                  <a:cubicBezTo>
                    <a:pt x="430479" y="241013"/>
                    <a:pt x="427862" y="237602"/>
                    <a:pt x="427862" y="237602"/>
                  </a:cubicBezTo>
                  <a:cubicBezTo>
                    <a:pt x="427862" y="237602"/>
                    <a:pt x="426554" y="233055"/>
                    <a:pt x="425245" y="231918"/>
                  </a:cubicBezTo>
                  <a:cubicBezTo>
                    <a:pt x="423937" y="229644"/>
                    <a:pt x="422629" y="225097"/>
                    <a:pt x="422629" y="225097"/>
                  </a:cubicBezTo>
                  <a:cubicBezTo>
                    <a:pt x="422629" y="225097"/>
                    <a:pt x="421320" y="220549"/>
                    <a:pt x="421320" y="218276"/>
                  </a:cubicBezTo>
                  <a:cubicBezTo>
                    <a:pt x="421320" y="216002"/>
                    <a:pt x="420012" y="211455"/>
                    <a:pt x="420012" y="211455"/>
                  </a:cubicBezTo>
                  <a:cubicBezTo>
                    <a:pt x="420012" y="211455"/>
                    <a:pt x="420012" y="206907"/>
                    <a:pt x="421320" y="205770"/>
                  </a:cubicBezTo>
                  <a:cubicBezTo>
                    <a:pt x="421320" y="203497"/>
                    <a:pt x="421320" y="198949"/>
                    <a:pt x="421320" y="198949"/>
                  </a:cubicBezTo>
                  <a:cubicBezTo>
                    <a:pt x="421320" y="198949"/>
                    <a:pt x="423937" y="194402"/>
                    <a:pt x="423937" y="192128"/>
                  </a:cubicBezTo>
                  <a:cubicBezTo>
                    <a:pt x="425245" y="189854"/>
                    <a:pt x="426554" y="186444"/>
                    <a:pt x="426554" y="186444"/>
                  </a:cubicBezTo>
                  <a:cubicBezTo>
                    <a:pt x="426554" y="186444"/>
                    <a:pt x="429171" y="181896"/>
                    <a:pt x="430479" y="180760"/>
                  </a:cubicBezTo>
                  <a:cubicBezTo>
                    <a:pt x="433096" y="178486"/>
                    <a:pt x="435713" y="175075"/>
                    <a:pt x="435713" y="175075"/>
                  </a:cubicBezTo>
                  <a:cubicBezTo>
                    <a:pt x="435713" y="175075"/>
                    <a:pt x="439638" y="171665"/>
                    <a:pt x="440947" y="170528"/>
                  </a:cubicBezTo>
                  <a:cubicBezTo>
                    <a:pt x="442255" y="168254"/>
                    <a:pt x="446181" y="165981"/>
                    <a:pt x="446181" y="165981"/>
                  </a:cubicBezTo>
                  <a:cubicBezTo>
                    <a:pt x="446181" y="165981"/>
                    <a:pt x="451414" y="163707"/>
                    <a:pt x="452723" y="162570"/>
                  </a:cubicBezTo>
                  <a:cubicBezTo>
                    <a:pt x="455340" y="161433"/>
                    <a:pt x="460573" y="159159"/>
                    <a:pt x="460573" y="159159"/>
                  </a:cubicBezTo>
                  <a:cubicBezTo>
                    <a:pt x="460573" y="159159"/>
                    <a:pt x="464499" y="158023"/>
                    <a:pt x="467116" y="158023"/>
                  </a:cubicBezTo>
                  <a:cubicBezTo>
                    <a:pt x="469733" y="156886"/>
                    <a:pt x="474966" y="155749"/>
                    <a:pt x="474966" y="155749"/>
                  </a:cubicBezTo>
                  <a:cubicBezTo>
                    <a:pt x="474966" y="155749"/>
                    <a:pt x="480200" y="155749"/>
                    <a:pt x="482817" y="155749"/>
                  </a:cubicBezTo>
                  <a:cubicBezTo>
                    <a:pt x="485434" y="155749"/>
                    <a:pt x="490668" y="155749"/>
                    <a:pt x="490668" y="155749"/>
                  </a:cubicBezTo>
                  <a:cubicBezTo>
                    <a:pt x="490668" y="155749"/>
                    <a:pt x="608428" y="150065"/>
                    <a:pt x="688243" y="148928"/>
                  </a:cubicBezTo>
                  <a:cubicBezTo>
                    <a:pt x="808621" y="146654"/>
                    <a:pt x="1020589" y="145517"/>
                    <a:pt x="1143583" y="145517"/>
                  </a:cubicBezTo>
                  <a:cubicBezTo>
                    <a:pt x="1227324" y="146654"/>
                    <a:pt x="1350318" y="155749"/>
                    <a:pt x="1355552" y="148928"/>
                  </a:cubicBezTo>
                  <a:cubicBezTo>
                    <a:pt x="1355552" y="147791"/>
                    <a:pt x="1352935" y="146654"/>
                    <a:pt x="1351626" y="145517"/>
                  </a:cubicBezTo>
                  <a:cubicBezTo>
                    <a:pt x="1350318" y="143244"/>
                    <a:pt x="1347701" y="139833"/>
                    <a:pt x="1347701" y="139833"/>
                  </a:cubicBezTo>
                  <a:cubicBezTo>
                    <a:pt x="1347701" y="139833"/>
                    <a:pt x="1345084" y="135286"/>
                    <a:pt x="1343776" y="133012"/>
                  </a:cubicBezTo>
                  <a:cubicBezTo>
                    <a:pt x="1343776" y="130738"/>
                    <a:pt x="1341159" y="126191"/>
                    <a:pt x="1341159" y="126191"/>
                  </a:cubicBezTo>
                  <a:cubicBezTo>
                    <a:pt x="1341159" y="126191"/>
                    <a:pt x="1341159" y="121643"/>
                    <a:pt x="1339850" y="119370"/>
                  </a:cubicBezTo>
                  <a:cubicBezTo>
                    <a:pt x="1339850" y="117096"/>
                    <a:pt x="1339850" y="112548"/>
                    <a:pt x="1339850" y="112548"/>
                  </a:cubicBezTo>
                  <a:cubicBezTo>
                    <a:pt x="1339850" y="112548"/>
                    <a:pt x="1339850" y="108001"/>
                    <a:pt x="1339850" y="105727"/>
                  </a:cubicBezTo>
                  <a:cubicBezTo>
                    <a:pt x="1341159" y="103454"/>
                    <a:pt x="1341159" y="98906"/>
                    <a:pt x="1341159" y="98906"/>
                  </a:cubicBezTo>
                  <a:cubicBezTo>
                    <a:pt x="1341159" y="98906"/>
                    <a:pt x="1342467" y="94359"/>
                    <a:pt x="1343776" y="92085"/>
                  </a:cubicBezTo>
                  <a:cubicBezTo>
                    <a:pt x="1345084" y="90948"/>
                    <a:pt x="1346393" y="86401"/>
                    <a:pt x="1346393" y="86401"/>
                  </a:cubicBezTo>
                  <a:cubicBezTo>
                    <a:pt x="1346393" y="86401"/>
                    <a:pt x="1350318" y="81853"/>
                    <a:pt x="1351626" y="80717"/>
                  </a:cubicBezTo>
                  <a:cubicBezTo>
                    <a:pt x="1352935" y="78443"/>
                    <a:pt x="1355552" y="75032"/>
                    <a:pt x="1355552" y="75032"/>
                  </a:cubicBezTo>
                  <a:cubicBezTo>
                    <a:pt x="1355552" y="75032"/>
                    <a:pt x="1359477" y="71622"/>
                    <a:pt x="1362094" y="70485"/>
                  </a:cubicBezTo>
                  <a:cubicBezTo>
                    <a:pt x="1363402" y="68211"/>
                    <a:pt x="1367328" y="65938"/>
                    <a:pt x="1367328" y="64801"/>
                  </a:cubicBezTo>
                  <a:cubicBezTo>
                    <a:pt x="1367328" y="64801"/>
                    <a:pt x="1372562" y="63664"/>
                    <a:pt x="1375178" y="62527"/>
                  </a:cubicBezTo>
                  <a:cubicBezTo>
                    <a:pt x="1376487" y="61390"/>
                    <a:pt x="1381721" y="59116"/>
                    <a:pt x="1381721" y="59116"/>
                  </a:cubicBezTo>
                  <a:cubicBezTo>
                    <a:pt x="1381721" y="59116"/>
                    <a:pt x="1386954" y="57980"/>
                    <a:pt x="1389571" y="56843"/>
                  </a:cubicBezTo>
                  <a:cubicBezTo>
                    <a:pt x="1392188" y="56843"/>
                    <a:pt x="1397422" y="55706"/>
                    <a:pt x="1397422" y="55706"/>
                  </a:cubicBezTo>
                  <a:cubicBezTo>
                    <a:pt x="1397422" y="55706"/>
                    <a:pt x="1402656" y="55706"/>
                    <a:pt x="1405273" y="55706"/>
                  </a:cubicBezTo>
                  <a:cubicBezTo>
                    <a:pt x="1407890" y="55706"/>
                    <a:pt x="1413123" y="55706"/>
                    <a:pt x="1413123" y="55706"/>
                  </a:cubicBezTo>
                  <a:cubicBezTo>
                    <a:pt x="1413123" y="55706"/>
                    <a:pt x="1538734" y="30695"/>
                    <a:pt x="1609391" y="22737"/>
                  </a:cubicBezTo>
                  <a:cubicBezTo>
                    <a:pt x="1690514" y="13642"/>
                    <a:pt x="1779489" y="10232"/>
                    <a:pt x="1872389" y="6821"/>
                  </a:cubicBezTo>
                  <a:cubicBezTo>
                    <a:pt x="1974448" y="2274"/>
                    <a:pt x="2097442" y="0"/>
                    <a:pt x="2196883" y="0"/>
                  </a:cubicBezTo>
                  <a:cubicBezTo>
                    <a:pt x="2283241" y="0"/>
                    <a:pt x="2349972" y="3411"/>
                    <a:pt x="2433713" y="4548"/>
                  </a:cubicBezTo>
                  <a:cubicBezTo>
                    <a:pt x="2529229" y="7958"/>
                    <a:pt x="2635213" y="10232"/>
                    <a:pt x="2737272" y="14779"/>
                  </a:cubicBezTo>
                  <a:cubicBezTo>
                    <a:pt x="2839331" y="19327"/>
                    <a:pt x="2953166" y="27285"/>
                    <a:pt x="3046066" y="32969"/>
                  </a:cubicBezTo>
                  <a:cubicBezTo>
                    <a:pt x="3120648" y="37516"/>
                    <a:pt x="3182145" y="44337"/>
                    <a:pt x="3250184" y="47748"/>
                  </a:cubicBezTo>
                  <a:cubicBezTo>
                    <a:pt x="3318223" y="51158"/>
                    <a:pt x="3417665" y="52295"/>
                    <a:pt x="3454302" y="54569"/>
                  </a:cubicBezTo>
                  <a:cubicBezTo>
                    <a:pt x="3468695" y="54569"/>
                    <a:pt x="3470003" y="55706"/>
                    <a:pt x="3484396" y="55706"/>
                  </a:cubicBezTo>
                  <a:cubicBezTo>
                    <a:pt x="3524958" y="55706"/>
                    <a:pt x="3632251" y="45474"/>
                    <a:pt x="3708141" y="42064"/>
                  </a:cubicBezTo>
                  <a:cubicBezTo>
                    <a:pt x="3786647" y="37516"/>
                    <a:pt x="3873005" y="30695"/>
                    <a:pt x="3948895" y="30695"/>
                  </a:cubicBezTo>
                  <a:cubicBezTo>
                    <a:pt x="4016934" y="30695"/>
                    <a:pt x="4091516" y="38653"/>
                    <a:pt x="4145162" y="39790"/>
                  </a:cubicBezTo>
                  <a:cubicBezTo>
                    <a:pt x="4183107" y="42064"/>
                    <a:pt x="4211893" y="38653"/>
                    <a:pt x="4241987" y="42064"/>
                  </a:cubicBezTo>
                  <a:cubicBezTo>
                    <a:pt x="4270773" y="45474"/>
                    <a:pt x="4311335" y="56843"/>
                    <a:pt x="4324419" y="59116"/>
                  </a:cubicBezTo>
                  <a:cubicBezTo>
                    <a:pt x="4328345" y="60253"/>
                    <a:pt x="4329653" y="60253"/>
                    <a:pt x="4332270" y="61390"/>
                  </a:cubicBezTo>
                  <a:cubicBezTo>
                    <a:pt x="4334887" y="62527"/>
                    <a:pt x="4338813" y="63664"/>
                    <a:pt x="4338813" y="63664"/>
                  </a:cubicBezTo>
                  <a:cubicBezTo>
                    <a:pt x="4338813" y="63664"/>
                    <a:pt x="4344046" y="65938"/>
                    <a:pt x="4345355" y="67074"/>
                  </a:cubicBezTo>
                  <a:cubicBezTo>
                    <a:pt x="4347971" y="68211"/>
                    <a:pt x="4353205" y="70485"/>
                    <a:pt x="4353205" y="70485"/>
                  </a:cubicBezTo>
                  <a:cubicBezTo>
                    <a:pt x="4353205" y="70485"/>
                    <a:pt x="4355822" y="73895"/>
                    <a:pt x="4358439" y="75032"/>
                  </a:cubicBezTo>
                  <a:cubicBezTo>
                    <a:pt x="4359748" y="76169"/>
                    <a:pt x="4363673" y="79580"/>
                    <a:pt x="4363673" y="79580"/>
                  </a:cubicBezTo>
                  <a:cubicBezTo>
                    <a:pt x="4363673" y="79580"/>
                    <a:pt x="4363673" y="80717"/>
                    <a:pt x="4363673" y="80717"/>
                  </a:cubicBezTo>
                  <a:cubicBezTo>
                    <a:pt x="4368906" y="82990"/>
                    <a:pt x="4447413" y="79580"/>
                    <a:pt x="4486667" y="79580"/>
                  </a:cubicBezTo>
                  <a:cubicBezTo>
                    <a:pt x="4520687" y="79580"/>
                    <a:pt x="4552089" y="78443"/>
                    <a:pt x="4583492" y="78443"/>
                  </a:cubicBezTo>
                  <a:cubicBezTo>
                    <a:pt x="4612278" y="78443"/>
                    <a:pt x="4641064" y="78443"/>
                    <a:pt x="4669850" y="77306"/>
                  </a:cubicBezTo>
                  <a:cubicBezTo>
                    <a:pt x="4698636" y="77306"/>
                    <a:pt x="4756207" y="76169"/>
                    <a:pt x="4756207" y="76169"/>
                  </a:cubicBezTo>
                  <a:cubicBezTo>
                    <a:pt x="4756207" y="76169"/>
                    <a:pt x="4762749" y="77306"/>
                    <a:pt x="4766674" y="77306"/>
                  </a:cubicBezTo>
                  <a:cubicBezTo>
                    <a:pt x="4769292" y="77306"/>
                    <a:pt x="4775834" y="78443"/>
                    <a:pt x="4775834" y="78443"/>
                  </a:cubicBezTo>
                  <a:cubicBezTo>
                    <a:pt x="4775834" y="78443"/>
                    <a:pt x="4782376" y="80717"/>
                    <a:pt x="4784993" y="81853"/>
                  </a:cubicBezTo>
                  <a:cubicBezTo>
                    <a:pt x="4788918" y="81853"/>
                    <a:pt x="4794152" y="84127"/>
                    <a:pt x="4794152" y="84127"/>
                  </a:cubicBezTo>
                  <a:cubicBezTo>
                    <a:pt x="4795461" y="84127"/>
                    <a:pt x="4800694" y="87538"/>
                    <a:pt x="4803311" y="89811"/>
                  </a:cubicBezTo>
                  <a:cubicBezTo>
                    <a:pt x="4805928" y="90948"/>
                    <a:pt x="4811162" y="94359"/>
                    <a:pt x="4811162" y="94359"/>
                  </a:cubicBezTo>
                  <a:cubicBezTo>
                    <a:pt x="4811162" y="94359"/>
                    <a:pt x="4815087" y="98906"/>
                    <a:pt x="4817704" y="100043"/>
                  </a:cubicBezTo>
                  <a:cubicBezTo>
                    <a:pt x="4820321" y="102317"/>
                    <a:pt x="4824247" y="106864"/>
                    <a:pt x="4824247" y="106864"/>
                  </a:cubicBezTo>
                  <a:cubicBezTo>
                    <a:pt x="4824247" y="106864"/>
                    <a:pt x="4826863" y="112548"/>
                    <a:pt x="4828172" y="114822"/>
                  </a:cubicBezTo>
                  <a:cubicBezTo>
                    <a:pt x="4830789" y="117096"/>
                    <a:pt x="4833406" y="121643"/>
                    <a:pt x="4833406" y="122780"/>
                  </a:cubicBezTo>
                  <a:cubicBezTo>
                    <a:pt x="4833406" y="122780"/>
                    <a:pt x="4834714" y="127328"/>
                    <a:pt x="4836023" y="130738"/>
                  </a:cubicBezTo>
                  <a:cubicBezTo>
                    <a:pt x="4836023" y="133012"/>
                    <a:pt x="4837331" y="138696"/>
                    <a:pt x="4837331" y="138696"/>
                  </a:cubicBezTo>
                  <a:cubicBezTo>
                    <a:pt x="4838639" y="138696"/>
                    <a:pt x="4837331" y="144380"/>
                    <a:pt x="4837331" y="147791"/>
                  </a:cubicBezTo>
                  <a:cubicBezTo>
                    <a:pt x="4837331" y="150065"/>
                    <a:pt x="4838639" y="155749"/>
                    <a:pt x="4837331" y="155749"/>
                  </a:cubicBezTo>
                  <a:cubicBezTo>
                    <a:pt x="4837331" y="155749"/>
                    <a:pt x="4836023" y="161433"/>
                    <a:pt x="4836023" y="164844"/>
                  </a:cubicBezTo>
                  <a:cubicBezTo>
                    <a:pt x="4834714" y="167117"/>
                    <a:pt x="4833406" y="172802"/>
                    <a:pt x="4833406" y="172802"/>
                  </a:cubicBezTo>
                  <a:cubicBezTo>
                    <a:pt x="4833406" y="172802"/>
                    <a:pt x="4830789" y="177349"/>
                    <a:pt x="4828172" y="180760"/>
                  </a:cubicBezTo>
                  <a:cubicBezTo>
                    <a:pt x="4826863" y="183033"/>
                    <a:pt x="4824247" y="187581"/>
                    <a:pt x="4824247" y="187581"/>
                  </a:cubicBezTo>
                  <a:cubicBezTo>
                    <a:pt x="4824247" y="187581"/>
                    <a:pt x="4820321" y="192128"/>
                    <a:pt x="4817704" y="194402"/>
                  </a:cubicBezTo>
                  <a:cubicBezTo>
                    <a:pt x="4815087" y="196676"/>
                    <a:pt x="4811162" y="201223"/>
                    <a:pt x="4811162" y="201223"/>
                  </a:cubicBezTo>
                  <a:cubicBezTo>
                    <a:pt x="4811162" y="201223"/>
                    <a:pt x="4805928" y="203497"/>
                    <a:pt x="4803311" y="205770"/>
                  </a:cubicBezTo>
                  <a:cubicBezTo>
                    <a:pt x="4800694" y="206907"/>
                    <a:pt x="4795461" y="210318"/>
                    <a:pt x="4794152" y="210318"/>
                  </a:cubicBezTo>
                  <a:cubicBezTo>
                    <a:pt x="4794152" y="210318"/>
                    <a:pt x="4788918" y="212591"/>
                    <a:pt x="4784993" y="213728"/>
                  </a:cubicBezTo>
                  <a:cubicBezTo>
                    <a:pt x="4782376" y="214865"/>
                    <a:pt x="4775834" y="217139"/>
                    <a:pt x="4775834" y="217139"/>
                  </a:cubicBezTo>
                  <a:cubicBezTo>
                    <a:pt x="4775834" y="217139"/>
                    <a:pt x="4769292" y="217139"/>
                    <a:pt x="4766674" y="217139"/>
                  </a:cubicBezTo>
                  <a:cubicBezTo>
                    <a:pt x="4762749" y="218276"/>
                    <a:pt x="4756207" y="218276"/>
                    <a:pt x="4756207" y="218276"/>
                  </a:cubicBezTo>
                  <a:cubicBezTo>
                    <a:pt x="4756207" y="218276"/>
                    <a:pt x="4661999" y="225097"/>
                    <a:pt x="4614895" y="228507"/>
                  </a:cubicBezTo>
                  <a:cubicBezTo>
                    <a:pt x="4566482" y="231918"/>
                    <a:pt x="4520687" y="235329"/>
                    <a:pt x="4468349" y="238739"/>
                  </a:cubicBezTo>
                  <a:cubicBezTo>
                    <a:pt x="4405543" y="241013"/>
                    <a:pt x="4270773" y="238739"/>
                    <a:pt x="4265539" y="245560"/>
                  </a:cubicBezTo>
                  <a:cubicBezTo>
                    <a:pt x="4265539" y="246697"/>
                    <a:pt x="4266848" y="247834"/>
                    <a:pt x="4266848" y="247834"/>
                  </a:cubicBezTo>
                  <a:cubicBezTo>
                    <a:pt x="4266848" y="247834"/>
                    <a:pt x="4266848" y="250108"/>
                    <a:pt x="4266848" y="251244"/>
                  </a:cubicBezTo>
                  <a:cubicBezTo>
                    <a:pt x="4269464" y="253518"/>
                    <a:pt x="4278624" y="252381"/>
                    <a:pt x="4290400" y="253518"/>
                  </a:cubicBezTo>
                  <a:cubicBezTo>
                    <a:pt x="4324419" y="256929"/>
                    <a:pt x="4434329" y="269434"/>
                    <a:pt x="4494518" y="276255"/>
                  </a:cubicBezTo>
                  <a:cubicBezTo>
                    <a:pt x="4541622" y="281939"/>
                    <a:pt x="4579567" y="279666"/>
                    <a:pt x="4621437" y="291034"/>
                  </a:cubicBezTo>
                  <a:cubicBezTo>
                    <a:pt x="4668541" y="304677"/>
                    <a:pt x="4754899" y="339919"/>
                    <a:pt x="4760132" y="355835"/>
                  </a:cubicBezTo>
                  <a:cubicBezTo>
                    <a:pt x="4761441" y="361519"/>
                    <a:pt x="4747048" y="369477"/>
                    <a:pt x="4748357" y="371751"/>
                  </a:cubicBezTo>
                  <a:cubicBezTo>
                    <a:pt x="4748357" y="371751"/>
                    <a:pt x="4752282" y="371751"/>
                    <a:pt x="4752282" y="371751"/>
                  </a:cubicBezTo>
                  <a:cubicBezTo>
                    <a:pt x="4752282" y="371751"/>
                    <a:pt x="4757516" y="371751"/>
                    <a:pt x="4760132" y="372888"/>
                  </a:cubicBezTo>
                  <a:cubicBezTo>
                    <a:pt x="4762749" y="372888"/>
                    <a:pt x="4767983" y="374025"/>
                    <a:pt x="4767983" y="374025"/>
                  </a:cubicBezTo>
                  <a:cubicBezTo>
                    <a:pt x="4767983" y="374025"/>
                    <a:pt x="4773217" y="375161"/>
                    <a:pt x="4775834" y="376298"/>
                  </a:cubicBezTo>
                  <a:cubicBezTo>
                    <a:pt x="4778451" y="377435"/>
                    <a:pt x="4782376" y="378572"/>
                    <a:pt x="4782376" y="378572"/>
                  </a:cubicBezTo>
                  <a:cubicBezTo>
                    <a:pt x="4782376" y="378572"/>
                    <a:pt x="4787610" y="381982"/>
                    <a:pt x="4788918" y="383119"/>
                  </a:cubicBezTo>
                  <a:cubicBezTo>
                    <a:pt x="4791535" y="384256"/>
                    <a:pt x="4795461" y="387667"/>
                    <a:pt x="4795461" y="387667"/>
                  </a:cubicBezTo>
                  <a:cubicBezTo>
                    <a:pt x="4795461" y="387667"/>
                    <a:pt x="4799386" y="391077"/>
                    <a:pt x="4800694" y="392214"/>
                  </a:cubicBezTo>
                  <a:cubicBezTo>
                    <a:pt x="4802003" y="394488"/>
                    <a:pt x="4805928" y="397898"/>
                    <a:pt x="4805928" y="397898"/>
                  </a:cubicBezTo>
                  <a:cubicBezTo>
                    <a:pt x="4805928" y="397898"/>
                    <a:pt x="4807237" y="402446"/>
                    <a:pt x="4808545" y="404719"/>
                  </a:cubicBezTo>
                  <a:cubicBezTo>
                    <a:pt x="4809854" y="405856"/>
                    <a:pt x="4812470" y="410404"/>
                    <a:pt x="4812470" y="410404"/>
                  </a:cubicBezTo>
                  <a:cubicBezTo>
                    <a:pt x="4812470" y="410404"/>
                    <a:pt x="4813779" y="414951"/>
                    <a:pt x="4813779" y="417225"/>
                  </a:cubicBezTo>
                  <a:cubicBezTo>
                    <a:pt x="4813779" y="419499"/>
                    <a:pt x="4815087" y="424046"/>
                    <a:pt x="4815087" y="424046"/>
                  </a:cubicBezTo>
                  <a:cubicBezTo>
                    <a:pt x="4815087" y="424046"/>
                    <a:pt x="4815087" y="428593"/>
                    <a:pt x="4815087" y="430867"/>
                  </a:cubicBezTo>
                  <a:cubicBezTo>
                    <a:pt x="4815087" y="433141"/>
                    <a:pt x="4815087" y="437688"/>
                    <a:pt x="4815087" y="437688"/>
                  </a:cubicBezTo>
                  <a:cubicBezTo>
                    <a:pt x="4815087" y="437688"/>
                    <a:pt x="4813779" y="442236"/>
                    <a:pt x="4812470" y="444509"/>
                  </a:cubicBezTo>
                  <a:cubicBezTo>
                    <a:pt x="4811162" y="446783"/>
                    <a:pt x="4809854" y="450194"/>
                    <a:pt x="4809854" y="450194"/>
                  </a:cubicBezTo>
                  <a:cubicBezTo>
                    <a:pt x="4809854" y="451331"/>
                    <a:pt x="4807237" y="454741"/>
                    <a:pt x="4805928" y="457015"/>
                  </a:cubicBezTo>
                  <a:cubicBezTo>
                    <a:pt x="4804620" y="458152"/>
                    <a:pt x="4802003" y="462699"/>
                    <a:pt x="4802003" y="462699"/>
                  </a:cubicBezTo>
                  <a:cubicBezTo>
                    <a:pt x="4802003" y="462699"/>
                    <a:pt x="4798078" y="466110"/>
                    <a:pt x="4796769" y="467246"/>
                  </a:cubicBezTo>
                  <a:cubicBezTo>
                    <a:pt x="4795461" y="469520"/>
                    <a:pt x="4791535" y="472931"/>
                    <a:pt x="4791535" y="472931"/>
                  </a:cubicBezTo>
                  <a:cubicBezTo>
                    <a:pt x="4791535" y="472931"/>
                    <a:pt x="4786301" y="475204"/>
                    <a:pt x="4784993" y="476341"/>
                  </a:cubicBezTo>
                  <a:cubicBezTo>
                    <a:pt x="4782376" y="477478"/>
                    <a:pt x="4778451" y="479752"/>
                    <a:pt x="4778451" y="479752"/>
                  </a:cubicBezTo>
                  <a:cubicBezTo>
                    <a:pt x="4778451" y="479752"/>
                    <a:pt x="4774526" y="480889"/>
                    <a:pt x="4774526" y="480889"/>
                  </a:cubicBezTo>
                  <a:cubicBezTo>
                    <a:pt x="4774526" y="483162"/>
                    <a:pt x="4847799" y="487710"/>
                    <a:pt x="4881818" y="489983"/>
                  </a:cubicBezTo>
                  <a:cubicBezTo>
                    <a:pt x="4913221" y="492257"/>
                    <a:pt x="4944624" y="493394"/>
                    <a:pt x="4969484" y="493394"/>
                  </a:cubicBezTo>
                  <a:cubicBezTo>
                    <a:pt x="4986494" y="494531"/>
                    <a:pt x="5015280" y="494531"/>
                    <a:pt x="5015280" y="494531"/>
                  </a:cubicBezTo>
                  <a:cubicBezTo>
                    <a:pt x="5015280" y="494531"/>
                    <a:pt x="5020514" y="495668"/>
                    <a:pt x="5023130" y="495668"/>
                  </a:cubicBezTo>
                  <a:cubicBezTo>
                    <a:pt x="5025747" y="495668"/>
                    <a:pt x="5029673" y="496805"/>
                    <a:pt x="5029673" y="496805"/>
                  </a:cubicBezTo>
                  <a:cubicBezTo>
                    <a:pt x="5029673" y="496805"/>
                    <a:pt x="5034907" y="499078"/>
                    <a:pt x="5037523" y="500215"/>
                  </a:cubicBezTo>
                  <a:cubicBezTo>
                    <a:pt x="5038832" y="501352"/>
                    <a:pt x="5044066" y="502489"/>
                    <a:pt x="5044066" y="502489"/>
                  </a:cubicBezTo>
                  <a:cubicBezTo>
                    <a:pt x="5044066" y="502489"/>
                    <a:pt x="5047991" y="505899"/>
                    <a:pt x="5050608" y="507036"/>
                  </a:cubicBezTo>
                  <a:cubicBezTo>
                    <a:pt x="5051916" y="508173"/>
                    <a:pt x="5055842" y="511584"/>
                    <a:pt x="5055842" y="511584"/>
                  </a:cubicBezTo>
                  <a:cubicBezTo>
                    <a:pt x="5055842" y="511584"/>
                    <a:pt x="5058459" y="514994"/>
                    <a:pt x="5061075" y="516131"/>
                  </a:cubicBezTo>
                  <a:cubicBezTo>
                    <a:pt x="5062384" y="518405"/>
                    <a:pt x="5065001" y="521815"/>
                    <a:pt x="5065001" y="521815"/>
                  </a:cubicBezTo>
                  <a:cubicBezTo>
                    <a:pt x="5065001" y="521815"/>
                    <a:pt x="5067618" y="526363"/>
                    <a:pt x="5068926" y="527500"/>
                  </a:cubicBezTo>
                  <a:cubicBezTo>
                    <a:pt x="5068926" y="529773"/>
                    <a:pt x="5071543" y="534321"/>
                    <a:pt x="5071543" y="534321"/>
                  </a:cubicBezTo>
                  <a:cubicBezTo>
                    <a:pt x="5071543" y="534321"/>
                    <a:pt x="5071543" y="538868"/>
                    <a:pt x="5072851" y="541142"/>
                  </a:cubicBezTo>
                  <a:cubicBezTo>
                    <a:pt x="5072851" y="542279"/>
                    <a:pt x="5074160" y="546826"/>
                    <a:pt x="5074160" y="546826"/>
                  </a:cubicBezTo>
                  <a:cubicBezTo>
                    <a:pt x="5074160" y="546826"/>
                    <a:pt x="5072851" y="551373"/>
                    <a:pt x="5072851" y="553647"/>
                  </a:cubicBezTo>
                  <a:cubicBezTo>
                    <a:pt x="5072851" y="555921"/>
                    <a:pt x="5072851" y="560468"/>
                    <a:pt x="5072851" y="560468"/>
                  </a:cubicBezTo>
                  <a:cubicBezTo>
                    <a:pt x="5072851" y="560468"/>
                    <a:pt x="5071543" y="565016"/>
                    <a:pt x="5070235" y="567289"/>
                  </a:cubicBezTo>
                  <a:cubicBezTo>
                    <a:pt x="5068926" y="569563"/>
                    <a:pt x="5067618" y="572974"/>
                    <a:pt x="5067618" y="572974"/>
                  </a:cubicBezTo>
                  <a:cubicBezTo>
                    <a:pt x="5067618" y="572974"/>
                    <a:pt x="5065001" y="577521"/>
                    <a:pt x="5063692" y="578658"/>
                  </a:cubicBezTo>
                  <a:cubicBezTo>
                    <a:pt x="5062384" y="580932"/>
                    <a:pt x="5059767" y="584342"/>
                    <a:pt x="5059767" y="584342"/>
                  </a:cubicBezTo>
                  <a:cubicBezTo>
                    <a:pt x="5059767" y="584342"/>
                    <a:pt x="5055842" y="587753"/>
                    <a:pt x="5054533" y="588890"/>
                  </a:cubicBezTo>
                  <a:cubicBezTo>
                    <a:pt x="5051916" y="591163"/>
                    <a:pt x="5049299" y="593437"/>
                    <a:pt x="5047991" y="593437"/>
                  </a:cubicBezTo>
                  <a:cubicBezTo>
                    <a:pt x="5047991" y="593437"/>
                    <a:pt x="5044066" y="595711"/>
                    <a:pt x="5041449" y="596848"/>
                  </a:cubicBezTo>
                  <a:cubicBezTo>
                    <a:pt x="5040140" y="597984"/>
                    <a:pt x="5034907" y="600258"/>
                    <a:pt x="5034907" y="600258"/>
                  </a:cubicBezTo>
                  <a:cubicBezTo>
                    <a:pt x="5034907" y="600258"/>
                    <a:pt x="5030981" y="601395"/>
                    <a:pt x="5028364" y="602532"/>
                  </a:cubicBezTo>
                  <a:cubicBezTo>
                    <a:pt x="5025747" y="602532"/>
                    <a:pt x="5020514" y="604806"/>
                    <a:pt x="5020514" y="604806"/>
                  </a:cubicBezTo>
                  <a:cubicBezTo>
                    <a:pt x="5020514" y="604806"/>
                    <a:pt x="5015280" y="604806"/>
                    <a:pt x="5012663" y="604806"/>
                  </a:cubicBezTo>
                  <a:cubicBezTo>
                    <a:pt x="5010046" y="604806"/>
                    <a:pt x="5004812" y="604806"/>
                    <a:pt x="5004812" y="604806"/>
                  </a:cubicBezTo>
                  <a:cubicBezTo>
                    <a:pt x="5004812" y="604806"/>
                    <a:pt x="4934156" y="630953"/>
                    <a:pt x="4881818" y="640048"/>
                  </a:cubicBezTo>
                  <a:cubicBezTo>
                    <a:pt x="4796769" y="655964"/>
                    <a:pt x="4600502" y="666196"/>
                    <a:pt x="4537697" y="669606"/>
                  </a:cubicBezTo>
                  <a:cubicBezTo>
                    <a:pt x="4514145" y="671880"/>
                    <a:pt x="4494518" y="669606"/>
                    <a:pt x="4489284" y="671880"/>
                  </a:cubicBezTo>
                  <a:cubicBezTo>
                    <a:pt x="4487976" y="671880"/>
                    <a:pt x="4487976" y="673017"/>
                    <a:pt x="4487976" y="673017"/>
                  </a:cubicBezTo>
                  <a:cubicBezTo>
                    <a:pt x="4486667" y="675290"/>
                    <a:pt x="4482742" y="678701"/>
                    <a:pt x="4482742" y="678701"/>
                  </a:cubicBezTo>
                  <a:cubicBezTo>
                    <a:pt x="4482742" y="678701"/>
                    <a:pt x="4478816" y="680975"/>
                    <a:pt x="4476200" y="683248"/>
                  </a:cubicBezTo>
                  <a:cubicBezTo>
                    <a:pt x="4474891" y="684385"/>
                    <a:pt x="4470966" y="686659"/>
                    <a:pt x="4470966" y="686659"/>
                  </a:cubicBezTo>
                  <a:cubicBezTo>
                    <a:pt x="4470966" y="686659"/>
                    <a:pt x="4465732" y="688933"/>
                    <a:pt x="4463115" y="690069"/>
                  </a:cubicBezTo>
                  <a:cubicBezTo>
                    <a:pt x="4461807" y="690069"/>
                    <a:pt x="4456573" y="692343"/>
                    <a:pt x="4456573" y="692343"/>
                  </a:cubicBezTo>
                  <a:cubicBezTo>
                    <a:pt x="4456573" y="692343"/>
                    <a:pt x="4451339" y="693480"/>
                    <a:pt x="4448722" y="693480"/>
                  </a:cubicBezTo>
                  <a:cubicBezTo>
                    <a:pt x="4446105" y="693480"/>
                    <a:pt x="4442180" y="694617"/>
                    <a:pt x="4442180" y="694617"/>
                  </a:cubicBezTo>
                  <a:cubicBezTo>
                    <a:pt x="4442180" y="694617"/>
                    <a:pt x="4436946" y="694617"/>
                    <a:pt x="4434329" y="694617"/>
                  </a:cubicBezTo>
                  <a:cubicBezTo>
                    <a:pt x="4431712" y="694617"/>
                    <a:pt x="4426479" y="693480"/>
                    <a:pt x="4426479" y="693480"/>
                  </a:cubicBezTo>
                  <a:cubicBezTo>
                    <a:pt x="4426479" y="693480"/>
                    <a:pt x="4320494" y="732133"/>
                    <a:pt x="4296942" y="736680"/>
                  </a:cubicBezTo>
                  <a:cubicBezTo>
                    <a:pt x="4289092" y="737817"/>
                    <a:pt x="4281241" y="736680"/>
                    <a:pt x="4279932" y="737817"/>
                  </a:cubicBezTo>
                  <a:cubicBezTo>
                    <a:pt x="4279932" y="743502"/>
                    <a:pt x="4340121" y="767375"/>
                    <a:pt x="4361056" y="775333"/>
                  </a:cubicBezTo>
                  <a:cubicBezTo>
                    <a:pt x="4374141" y="779881"/>
                    <a:pt x="4387225" y="782155"/>
                    <a:pt x="4395075" y="784428"/>
                  </a:cubicBezTo>
                  <a:cubicBezTo>
                    <a:pt x="4397693" y="786702"/>
                    <a:pt x="4399001" y="787839"/>
                    <a:pt x="4401618" y="788976"/>
                  </a:cubicBezTo>
                  <a:cubicBezTo>
                    <a:pt x="4404235" y="790112"/>
                    <a:pt x="4406852" y="790112"/>
                    <a:pt x="4409469" y="791249"/>
                  </a:cubicBezTo>
                  <a:cubicBezTo>
                    <a:pt x="4410777" y="792386"/>
                    <a:pt x="4410777" y="793523"/>
                    <a:pt x="4412086" y="793523"/>
                  </a:cubicBezTo>
                  <a:cubicBezTo>
                    <a:pt x="4413394" y="794660"/>
                    <a:pt x="4414702" y="794660"/>
                    <a:pt x="4416011" y="795797"/>
                  </a:cubicBezTo>
                  <a:cubicBezTo>
                    <a:pt x="4417319" y="796934"/>
                    <a:pt x="4418628" y="799207"/>
                    <a:pt x="4421244" y="801481"/>
                  </a:cubicBezTo>
                  <a:cubicBezTo>
                    <a:pt x="4422553" y="802618"/>
                    <a:pt x="4425170" y="803755"/>
                    <a:pt x="4426479" y="806028"/>
                  </a:cubicBezTo>
                  <a:cubicBezTo>
                    <a:pt x="4427787" y="807165"/>
                    <a:pt x="4427787" y="808302"/>
                    <a:pt x="4429095" y="808302"/>
                  </a:cubicBezTo>
                  <a:cubicBezTo>
                    <a:pt x="4429095" y="809439"/>
                    <a:pt x="4430404" y="810576"/>
                    <a:pt x="4431712" y="811713"/>
                  </a:cubicBezTo>
                  <a:cubicBezTo>
                    <a:pt x="4431712" y="812850"/>
                    <a:pt x="4433021" y="816260"/>
                    <a:pt x="4434329" y="818534"/>
                  </a:cubicBezTo>
                  <a:cubicBezTo>
                    <a:pt x="4435638" y="819671"/>
                    <a:pt x="4436946" y="821944"/>
                    <a:pt x="4438255" y="824218"/>
                  </a:cubicBezTo>
                  <a:cubicBezTo>
                    <a:pt x="4438255" y="825355"/>
                    <a:pt x="4438255" y="826492"/>
                    <a:pt x="4438255" y="827629"/>
                  </a:cubicBezTo>
                  <a:cubicBezTo>
                    <a:pt x="4439563" y="828765"/>
                    <a:pt x="4439563" y="829902"/>
                    <a:pt x="4439563" y="831039"/>
                  </a:cubicBezTo>
                  <a:cubicBezTo>
                    <a:pt x="4440871" y="833313"/>
                    <a:pt x="4440871" y="835587"/>
                    <a:pt x="4440871" y="837860"/>
                  </a:cubicBezTo>
                  <a:cubicBezTo>
                    <a:pt x="4440871" y="840134"/>
                    <a:pt x="4442180" y="843545"/>
                    <a:pt x="4442180" y="844681"/>
                  </a:cubicBezTo>
                  <a:cubicBezTo>
                    <a:pt x="4442180" y="845818"/>
                    <a:pt x="4440871" y="846955"/>
                    <a:pt x="4440871" y="848092"/>
                  </a:cubicBezTo>
                  <a:cubicBezTo>
                    <a:pt x="4440871" y="849229"/>
                    <a:pt x="4442180" y="850366"/>
                    <a:pt x="4442180" y="851503"/>
                  </a:cubicBezTo>
                  <a:cubicBezTo>
                    <a:pt x="4440871" y="853776"/>
                    <a:pt x="4439563" y="856050"/>
                    <a:pt x="4439563" y="858324"/>
                  </a:cubicBezTo>
                  <a:cubicBezTo>
                    <a:pt x="4439563" y="860597"/>
                    <a:pt x="4439563" y="864008"/>
                    <a:pt x="4438255" y="865145"/>
                  </a:cubicBezTo>
                  <a:cubicBezTo>
                    <a:pt x="4438255" y="867419"/>
                    <a:pt x="4436946" y="867419"/>
                    <a:pt x="4436946" y="868555"/>
                  </a:cubicBezTo>
                  <a:cubicBezTo>
                    <a:pt x="4435638" y="869692"/>
                    <a:pt x="4435638" y="870829"/>
                    <a:pt x="4435638" y="871966"/>
                  </a:cubicBezTo>
                  <a:cubicBezTo>
                    <a:pt x="4434329" y="874240"/>
                    <a:pt x="4431712" y="876513"/>
                    <a:pt x="4430404" y="877650"/>
                  </a:cubicBezTo>
                  <a:cubicBezTo>
                    <a:pt x="4429095" y="879924"/>
                    <a:pt x="4427787" y="882197"/>
                    <a:pt x="4426479" y="884471"/>
                  </a:cubicBezTo>
                  <a:cubicBezTo>
                    <a:pt x="4426479" y="885608"/>
                    <a:pt x="4425170" y="885608"/>
                    <a:pt x="4423862" y="886745"/>
                  </a:cubicBezTo>
                  <a:cubicBezTo>
                    <a:pt x="4423862" y="887882"/>
                    <a:pt x="4422553" y="889019"/>
                    <a:pt x="4422553" y="890156"/>
                  </a:cubicBezTo>
                  <a:cubicBezTo>
                    <a:pt x="4419936" y="891292"/>
                    <a:pt x="4417319" y="892429"/>
                    <a:pt x="4416011" y="893566"/>
                  </a:cubicBezTo>
                  <a:cubicBezTo>
                    <a:pt x="4413394" y="895840"/>
                    <a:pt x="4412086" y="898113"/>
                    <a:pt x="4409469" y="899250"/>
                  </a:cubicBezTo>
                  <a:cubicBezTo>
                    <a:pt x="4408160" y="899250"/>
                    <a:pt x="4406852" y="899250"/>
                    <a:pt x="4405543" y="900387"/>
                  </a:cubicBezTo>
                  <a:cubicBezTo>
                    <a:pt x="4404235" y="900387"/>
                    <a:pt x="4404235" y="901524"/>
                    <a:pt x="4402926" y="902661"/>
                  </a:cubicBezTo>
                  <a:cubicBezTo>
                    <a:pt x="4400310" y="903798"/>
                    <a:pt x="4397693" y="903798"/>
                    <a:pt x="4395075" y="904935"/>
                  </a:cubicBezTo>
                  <a:cubicBezTo>
                    <a:pt x="4392459" y="906071"/>
                    <a:pt x="4389842" y="907208"/>
                    <a:pt x="4387225" y="907208"/>
                  </a:cubicBezTo>
                  <a:cubicBezTo>
                    <a:pt x="4385917" y="908345"/>
                    <a:pt x="4384608" y="908345"/>
                    <a:pt x="4383300" y="908345"/>
                  </a:cubicBezTo>
                  <a:cubicBezTo>
                    <a:pt x="4381991" y="908345"/>
                    <a:pt x="4381991" y="909482"/>
                    <a:pt x="4379374" y="909482"/>
                  </a:cubicBezTo>
                  <a:cubicBezTo>
                    <a:pt x="4378066" y="909482"/>
                    <a:pt x="4374141" y="909482"/>
                    <a:pt x="4371524" y="909482"/>
                  </a:cubicBezTo>
                  <a:cubicBezTo>
                    <a:pt x="4368906" y="909482"/>
                    <a:pt x="4366290" y="910619"/>
                    <a:pt x="4363673" y="910619"/>
                  </a:cubicBezTo>
                  <a:cubicBezTo>
                    <a:pt x="4362364" y="909482"/>
                    <a:pt x="4361056" y="909482"/>
                    <a:pt x="4359748" y="909482"/>
                  </a:cubicBezTo>
                  <a:cubicBezTo>
                    <a:pt x="4358439" y="909482"/>
                    <a:pt x="4357130" y="909482"/>
                    <a:pt x="4355822" y="909482"/>
                  </a:cubicBezTo>
                  <a:cubicBezTo>
                    <a:pt x="4353205" y="909482"/>
                    <a:pt x="4350588" y="907208"/>
                    <a:pt x="4347972" y="907208"/>
                  </a:cubicBezTo>
                  <a:cubicBezTo>
                    <a:pt x="4345355" y="906071"/>
                    <a:pt x="4342738" y="906071"/>
                    <a:pt x="4340121" y="906071"/>
                  </a:cubicBezTo>
                  <a:cubicBezTo>
                    <a:pt x="4338813" y="904935"/>
                    <a:pt x="4336195" y="903798"/>
                    <a:pt x="4334887" y="903798"/>
                  </a:cubicBezTo>
                  <a:cubicBezTo>
                    <a:pt x="4333579" y="902661"/>
                    <a:pt x="4333579" y="902661"/>
                    <a:pt x="4332270" y="902661"/>
                  </a:cubicBezTo>
                  <a:cubicBezTo>
                    <a:pt x="4332270" y="902661"/>
                    <a:pt x="4332270" y="902661"/>
                    <a:pt x="4330962" y="901524"/>
                  </a:cubicBezTo>
                  <a:cubicBezTo>
                    <a:pt x="4325728" y="898113"/>
                    <a:pt x="4281241" y="881061"/>
                    <a:pt x="4255072" y="868555"/>
                  </a:cubicBezTo>
                  <a:cubicBezTo>
                    <a:pt x="4228903" y="856050"/>
                    <a:pt x="4185724" y="828765"/>
                    <a:pt x="4173948" y="826492"/>
                  </a:cubicBezTo>
                  <a:cubicBezTo>
                    <a:pt x="4171331" y="826492"/>
                    <a:pt x="4171331" y="827629"/>
                    <a:pt x="4168714" y="827629"/>
                  </a:cubicBezTo>
                  <a:cubicBezTo>
                    <a:pt x="4125536" y="828765"/>
                    <a:pt x="3573371" y="803755"/>
                    <a:pt x="3356168" y="806028"/>
                  </a:cubicBezTo>
                  <a:cubicBezTo>
                    <a:pt x="3209622" y="807165"/>
                    <a:pt x="3123265" y="817397"/>
                    <a:pt x="2988494" y="821944"/>
                  </a:cubicBezTo>
                  <a:cubicBezTo>
                    <a:pt x="2821013" y="828765"/>
                    <a:pt x="2612970" y="834450"/>
                    <a:pt x="2428479" y="837860"/>
                  </a:cubicBezTo>
                  <a:cubicBezTo>
                    <a:pt x="2249222" y="841271"/>
                    <a:pt x="2056880" y="842408"/>
                    <a:pt x="1898558" y="843545"/>
                  </a:cubicBezTo>
                  <a:cubicBezTo>
                    <a:pt x="1771638" y="844681"/>
                    <a:pt x="1664346" y="845818"/>
                    <a:pt x="1551819" y="845818"/>
                  </a:cubicBezTo>
                  <a:cubicBezTo>
                    <a:pt x="1445835" y="846955"/>
                    <a:pt x="1335925" y="846955"/>
                    <a:pt x="1243025" y="846955"/>
                  </a:cubicBezTo>
                  <a:cubicBezTo>
                    <a:pt x="1165827" y="846955"/>
                    <a:pt x="1091245" y="846955"/>
                    <a:pt x="1029748" y="846955"/>
                  </a:cubicBezTo>
                  <a:cubicBezTo>
                    <a:pt x="983953" y="848092"/>
                    <a:pt x="908063" y="849229"/>
                    <a:pt x="908063" y="849229"/>
                  </a:cubicBezTo>
                  <a:cubicBezTo>
                    <a:pt x="906754" y="849229"/>
                    <a:pt x="902829" y="849229"/>
                    <a:pt x="900212" y="848092"/>
                  </a:cubicBezTo>
                  <a:cubicBezTo>
                    <a:pt x="897595" y="848092"/>
                    <a:pt x="892361" y="848092"/>
                    <a:pt x="892361" y="848092"/>
                  </a:cubicBezTo>
                  <a:cubicBezTo>
                    <a:pt x="892361" y="848092"/>
                    <a:pt x="888436" y="845818"/>
                    <a:pt x="885819" y="845818"/>
                  </a:cubicBezTo>
                  <a:cubicBezTo>
                    <a:pt x="883202" y="844681"/>
                    <a:pt x="879277" y="843545"/>
                    <a:pt x="879277" y="843545"/>
                  </a:cubicBezTo>
                  <a:cubicBezTo>
                    <a:pt x="879277" y="843545"/>
                    <a:pt x="875351" y="841271"/>
                    <a:pt x="872735" y="840134"/>
                  </a:cubicBezTo>
                  <a:cubicBezTo>
                    <a:pt x="871426" y="837860"/>
                    <a:pt x="867501" y="835587"/>
                    <a:pt x="867501" y="835587"/>
                  </a:cubicBezTo>
                  <a:cubicBezTo>
                    <a:pt x="867501" y="835587"/>
                    <a:pt x="863575" y="833313"/>
                    <a:pt x="862267" y="831039"/>
                  </a:cubicBezTo>
                  <a:cubicBezTo>
                    <a:pt x="860958" y="829902"/>
                    <a:pt x="857033" y="826492"/>
                    <a:pt x="857033" y="826492"/>
                  </a:cubicBezTo>
                  <a:cubicBezTo>
                    <a:pt x="857033" y="826492"/>
                    <a:pt x="854416" y="823081"/>
                    <a:pt x="853108" y="820808"/>
                  </a:cubicBezTo>
                  <a:cubicBezTo>
                    <a:pt x="853108" y="818534"/>
                    <a:pt x="850491" y="815123"/>
                    <a:pt x="850491" y="815123"/>
                  </a:cubicBezTo>
                  <a:cubicBezTo>
                    <a:pt x="850491" y="815123"/>
                    <a:pt x="849183" y="810576"/>
                    <a:pt x="847874" y="809439"/>
                  </a:cubicBezTo>
                  <a:cubicBezTo>
                    <a:pt x="847874" y="807165"/>
                    <a:pt x="846566" y="802618"/>
                    <a:pt x="846566" y="802618"/>
                  </a:cubicBezTo>
                  <a:cubicBezTo>
                    <a:pt x="846566" y="802618"/>
                    <a:pt x="846566" y="798070"/>
                    <a:pt x="846566" y="795797"/>
                  </a:cubicBezTo>
                  <a:cubicBezTo>
                    <a:pt x="846566" y="794660"/>
                    <a:pt x="846566" y="790112"/>
                    <a:pt x="846566" y="790112"/>
                  </a:cubicBezTo>
                  <a:cubicBezTo>
                    <a:pt x="846566" y="790112"/>
                    <a:pt x="847874" y="785565"/>
                    <a:pt x="847874" y="783291"/>
                  </a:cubicBezTo>
                  <a:cubicBezTo>
                    <a:pt x="849183" y="782155"/>
                    <a:pt x="850491" y="777607"/>
                    <a:pt x="850491" y="777607"/>
                  </a:cubicBezTo>
                  <a:cubicBezTo>
                    <a:pt x="850491" y="777607"/>
                    <a:pt x="851799" y="774197"/>
                    <a:pt x="853108" y="771923"/>
                  </a:cubicBezTo>
                  <a:cubicBezTo>
                    <a:pt x="854416" y="769649"/>
                    <a:pt x="857033" y="766239"/>
                    <a:pt x="857033" y="766239"/>
                  </a:cubicBezTo>
                  <a:cubicBezTo>
                    <a:pt x="857033" y="766239"/>
                    <a:pt x="859650" y="762828"/>
                    <a:pt x="862267" y="761691"/>
                  </a:cubicBezTo>
                  <a:cubicBezTo>
                    <a:pt x="863575" y="759418"/>
                    <a:pt x="866192" y="757144"/>
                    <a:pt x="866192" y="756007"/>
                  </a:cubicBezTo>
                  <a:cubicBezTo>
                    <a:pt x="866192" y="756007"/>
                    <a:pt x="870118" y="753733"/>
                    <a:pt x="872735" y="752596"/>
                  </a:cubicBezTo>
                  <a:cubicBezTo>
                    <a:pt x="875351" y="751459"/>
                    <a:pt x="879277" y="749186"/>
                    <a:pt x="879277" y="749186"/>
                  </a:cubicBezTo>
                  <a:cubicBezTo>
                    <a:pt x="879277" y="749186"/>
                    <a:pt x="884511" y="748049"/>
                    <a:pt x="885819" y="746912"/>
                  </a:cubicBezTo>
                  <a:cubicBezTo>
                    <a:pt x="887127" y="746912"/>
                    <a:pt x="888436" y="745775"/>
                    <a:pt x="888436" y="745775"/>
                  </a:cubicBezTo>
                  <a:cubicBezTo>
                    <a:pt x="888436" y="744638"/>
                    <a:pt x="800770" y="744638"/>
                    <a:pt x="756283" y="742365"/>
                  </a:cubicBezTo>
                  <a:cubicBezTo>
                    <a:pt x="707870" y="740091"/>
                    <a:pt x="651607" y="734407"/>
                    <a:pt x="608428" y="733270"/>
                  </a:cubicBezTo>
                  <a:cubicBezTo>
                    <a:pt x="577025" y="732133"/>
                    <a:pt x="548240" y="730996"/>
                    <a:pt x="524687" y="730996"/>
                  </a:cubicBezTo>
                  <a:cubicBezTo>
                    <a:pt x="507678" y="730996"/>
                    <a:pt x="480200" y="730996"/>
                    <a:pt x="480200" y="730996"/>
                  </a:cubicBezTo>
                  <a:cubicBezTo>
                    <a:pt x="480200" y="730996"/>
                    <a:pt x="474966" y="729859"/>
                    <a:pt x="472350" y="729859"/>
                  </a:cubicBezTo>
                  <a:cubicBezTo>
                    <a:pt x="469733" y="729859"/>
                    <a:pt x="464499" y="728722"/>
                    <a:pt x="464499" y="728722"/>
                  </a:cubicBezTo>
                  <a:cubicBezTo>
                    <a:pt x="464499" y="728722"/>
                    <a:pt x="459265" y="727586"/>
                    <a:pt x="456648" y="726449"/>
                  </a:cubicBezTo>
                  <a:cubicBezTo>
                    <a:pt x="455340" y="725312"/>
                    <a:pt x="450106" y="723038"/>
                    <a:pt x="450106" y="723038"/>
                  </a:cubicBezTo>
                  <a:cubicBezTo>
                    <a:pt x="450106" y="723038"/>
                    <a:pt x="446181" y="720765"/>
                    <a:pt x="443564" y="719628"/>
                  </a:cubicBezTo>
                  <a:cubicBezTo>
                    <a:pt x="442255" y="717354"/>
                    <a:pt x="438330" y="715080"/>
                    <a:pt x="438330" y="715080"/>
                  </a:cubicBezTo>
                  <a:cubicBezTo>
                    <a:pt x="438330" y="715080"/>
                    <a:pt x="434405" y="711670"/>
                    <a:pt x="433096" y="709396"/>
                  </a:cubicBezTo>
                  <a:cubicBezTo>
                    <a:pt x="431788" y="708259"/>
                    <a:pt x="427862" y="704849"/>
                    <a:pt x="427862" y="704849"/>
                  </a:cubicBezTo>
                  <a:cubicBezTo>
                    <a:pt x="427862" y="704849"/>
                    <a:pt x="426554" y="700301"/>
                    <a:pt x="425245" y="698027"/>
                  </a:cubicBezTo>
                  <a:cubicBezTo>
                    <a:pt x="423937" y="696891"/>
                    <a:pt x="421320" y="692343"/>
                    <a:pt x="421320" y="692343"/>
                  </a:cubicBezTo>
                  <a:cubicBezTo>
                    <a:pt x="421320" y="692343"/>
                    <a:pt x="421320" y="687796"/>
                    <a:pt x="420012" y="685522"/>
                  </a:cubicBezTo>
                  <a:cubicBezTo>
                    <a:pt x="420012" y="683248"/>
                    <a:pt x="418703" y="678701"/>
                    <a:pt x="418703" y="678701"/>
                  </a:cubicBezTo>
                  <a:cubicBezTo>
                    <a:pt x="418703" y="678701"/>
                    <a:pt x="418703" y="674154"/>
                    <a:pt x="418703" y="671880"/>
                  </a:cubicBezTo>
                  <a:cubicBezTo>
                    <a:pt x="418703" y="669606"/>
                    <a:pt x="420012" y="665059"/>
                    <a:pt x="420012" y="665059"/>
                  </a:cubicBezTo>
                  <a:cubicBezTo>
                    <a:pt x="420012" y="665059"/>
                    <a:pt x="421320" y="661648"/>
                    <a:pt x="421320" y="659374"/>
                  </a:cubicBezTo>
                  <a:cubicBezTo>
                    <a:pt x="422629" y="657101"/>
                    <a:pt x="423937" y="652553"/>
                    <a:pt x="423937" y="652553"/>
                  </a:cubicBezTo>
                  <a:cubicBezTo>
                    <a:pt x="423937" y="652553"/>
                    <a:pt x="426554" y="649143"/>
                    <a:pt x="427862" y="646869"/>
                  </a:cubicBezTo>
                  <a:cubicBezTo>
                    <a:pt x="429171" y="644595"/>
                    <a:pt x="431788" y="641185"/>
                    <a:pt x="431788" y="641185"/>
                  </a:cubicBezTo>
                  <a:cubicBezTo>
                    <a:pt x="431788" y="641185"/>
                    <a:pt x="435713" y="637774"/>
                    <a:pt x="437022" y="635501"/>
                  </a:cubicBezTo>
                  <a:cubicBezTo>
                    <a:pt x="439638" y="634364"/>
                    <a:pt x="442255" y="630953"/>
                    <a:pt x="443564" y="630953"/>
                  </a:cubicBezTo>
                  <a:cubicBezTo>
                    <a:pt x="443564" y="630953"/>
                    <a:pt x="447489" y="628679"/>
                    <a:pt x="450106" y="627543"/>
                  </a:cubicBezTo>
                  <a:cubicBezTo>
                    <a:pt x="451414" y="626406"/>
                    <a:pt x="456648" y="624132"/>
                    <a:pt x="456648" y="624132"/>
                  </a:cubicBezTo>
                  <a:cubicBezTo>
                    <a:pt x="456648" y="624132"/>
                    <a:pt x="460574" y="622995"/>
                    <a:pt x="463190" y="621858"/>
                  </a:cubicBezTo>
                  <a:cubicBezTo>
                    <a:pt x="465807" y="621858"/>
                    <a:pt x="471041" y="619585"/>
                    <a:pt x="471041" y="619585"/>
                  </a:cubicBezTo>
                  <a:cubicBezTo>
                    <a:pt x="471041" y="619585"/>
                    <a:pt x="476275" y="619585"/>
                    <a:pt x="478892" y="619585"/>
                  </a:cubicBezTo>
                  <a:cubicBezTo>
                    <a:pt x="481509" y="619585"/>
                    <a:pt x="486743" y="619585"/>
                    <a:pt x="486743" y="619585"/>
                  </a:cubicBezTo>
                  <a:cubicBezTo>
                    <a:pt x="486743" y="619585"/>
                    <a:pt x="490668" y="618448"/>
                    <a:pt x="490668" y="618448"/>
                  </a:cubicBezTo>
                  <a:cubicBezTo>
                    <a:pt x="490668" y="618448"/>
                    <a:pt x="486743" y="617311"/>
                    <a:pt x="484126" y="616174"/>
                  </a:cubicBezTo>
                  <a:cubicBezTo>
                    <a:pt x="482817" y="615037"/>
                    <a:pt x="477583" y="613900"/>
                    <a:pt x="477583" y="613900"/>
                  </a:cubicBezTo>
                  <a:cubicBezTo>
                    <a:pt x="477583" y="613900"/>
                    <a:pt x="473658" y="610490"/>
                    <a:pt x="471041" y="609353"/>
                  </a:cubicBezTo>
                  <a:cubicBezTo>
                    <a:pt x="469733" y="608216"/>
                    <a:pt x="465807" y="604806"/>
                    <a:pt x="464499" y="604806"/>
                  </a:cubicBezTo>
                  <a:cubicBezTo>
                    <a:pt x="464499" y="604806"/>
                    <a:pt x="461882" y="601395"/>
                    <a:pt x="460574" y="600258"/>
                  </a:cubicBezTo>
                  <a:cubicBezTo>
                    <a:pt x="459265" y="599121"/>
                    <a:pt x="460574" y="599121"/>
                    <a:pt x="459265" y="597984"/>
                  </a:cubicBezTo>
                  <a:cubicBezTo>
                    <a:pt x="452723" y="595711"/>
                    <a:pt x="404310" y="594574"/>
                    <a:pt x="378141" y="590027"/>
                  </a:cubicBezTo>
                  <a:cubicBezTo>
                    <a:pt x="351972" y="585479"/>
                    <a:pt x="302251" y="572974"/>
                    <a:pt x="302251" y="572974"/>
                  </a:cubicBezTo>
                  <a:cubicBezTo>
                    <a:pt x="302251" y="572974"/>
                    <a:pt x="298326" y="570700"/>
                    <a:pt x="295709" y="570700"/>
                  </a:cubicBezTo>
                  <a:cubicBezTo>
                    <a:pt x="293092" y="569563"/>
                    <a:pt x="287858" y="567289"/>
                    <a:pt x="287858" y="567289"/>
                  </a:cubicBezTo>
                  <a:cubicBezTo>
                    <a:pt x="282625" y="565016"/>
                    <a:pt x="64114" y="546826"/>
                    <a:pt x="62805" y="546826"/>
                  </a:cubicBezTo>
                  <a:cubicBezTo>
                    <a:pt x="62805" y="546826"/>
                    <a:pt x="58880" y="545689"/>
                    <a:pt x="56263" y="545689"/>
                  </a:cubicBezTo>
                  <a:cubicBezTo>
                    <a:pt x="53646" y="545689"/>
                    <a:pt x="48413" y="544552"/>
                    <a:pt x="48413" y="544552"/>
                  </a:cubicBezTo>
                  <a:cubicBezTo>
                    <a:pt x="48413" y="544552"/>
                    <a:pt x="43179" y="543416"/>
                    <a:pt x="40562" y="542279"/>
                  </a:cubicBezTo>
                  <a:cubicBezTo>
                    <a:pt x="37945" y="541142"/>
                    <a:pt x="34020" y="540005"/>
                    <a:pt x="34020" y="540005"/>
                  </a:cubicBezTo>
                  <a:cubicBezTo>
                    <a:pt x="34020" y="540005"/>
                    <a:pt x="28786" y="536594"/>
                    <a:pt x="27477" y="535458"/>
                  </a:cubicBezTo>
                  <a:cubicBezTo>
                    <a:pt x="24860" y="534321"/>
                    <a:pt x="20935" y="532047"/>
                    <a:pt x="20935" y="532047"/>
                  </a:cubicBezTo>
                  <a:cubicBezTo>
                    <a:pt x="20935" y="532047"/>
                    <a:pt x="17010" y="528636"/>
                    <a:pt x="15701" y="526363"/>
                  </a:cubicBezTo>
                  <a:cubicBezTo>
                    <a:pt x="14393" y="525226"/>
                    <a:pt x="10468" y="521815"/>
                    <a:pt x="10468" y="521815"/>
                  </a:cubicBezTo>
                  <a:cubicBezTo>
                    <a:pt x="10468" y="521815"/>
                    <a:pt x="7851" y="517268"/>
                    <a:pt x="7851" y="516131"/>
                  </a:cubicBezTo>
                  <a:cubicBezTo>
                    <a:pt x="6542" y="513857"/>
                    <a:pt x="3925" y="509310"/>
                    <a:pt x="3925" y="509310"/>
                  </a:cubicBezTo>
                  <a:cubicBezTo>
                    <a:pt x="3925" y="509310"/>
                    <a:pt x="2617" y="505899"/>
                    <a:pt x="2617" y="503626"/>
                  </a:cubicBezTo>
                  <a:cubicBezTo>
                    <a:pt x="1308" y="501352"/>
                    <a:pt x="0" y="496805"/>
                    <a:pt x="0" y="496805"/>
                  </a:cubicBezTo>
                </a:path>
              </a:pathLst>
            </a:custGeom>
            <a:solidFill>
              <a:srgbClr val="E7BF86"/>
            </a:solidFill>
            <a:ln cap="sq">
              <a:noFill/>
              <a:prstDash val="solid"/>
              <a:miter/>
            </a:ln>
          </p:spPr>
        </p:sp>
      </p:grpSp>
      <p:sp>
        <p:nvSpPr>
          <p:cNvPr id="29" name="TextBox 29"/>
          <p:cNvSpPr txBox="1"/>
          <p:nvPr/>
        </p:nvSpPr>
        <p:spPr>
          <a:xfrm>
            <a:off x="1249726" y="2178220"/>
            <a:ext cx="15788548" cy="1186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46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 Fat" panose="01000504000000020004" pitchFamily="2" charset="-78"/>
                <a:ea typeface="Yekan Bakh Fat" panose="01000504000000020004" pitchFamily="2" charset="-78"/>
                <a:cs typeface="Yekan Bakh Fat" panose="01000504000000020004" pitchFamily="2" charset="-78"/>
                <a:sym typeface="Canva Sans Bold"/>
                <a:rtl/>
              </a:rPr>
              <a:t>این </a:t>
            </a:r>
            <a:r>
              <a:rPr kumimoji="0" lang="fa-IR" sz="4000" b="1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 Fat" panose="01000504000000020004" pitchFamily="2" charset="-78"/>
                <a:ea typeface="Yekan Bakh Fat" panose="01000504000000020004" pitchFamily="2" charset="-78"/>
                <a:cs typeface="Yekan Bakh Fat" panose="01000504000000020004" pitchFamily="2" charset="-78"/>
                <a:sym typeface="Canva Sans Bold"/>
                <a:rtl/>
              </a:rPr>
              <a:t>فایل</a:t>
            </a: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 Fat" panose="01000504000000020004" pitchFamily="2" charset="-78"/>
                <a:ea typeface="Yekan Bakh Fat" panose="01000504000000020004" pitchFamily="2" charset="-78"/>
                <a:cs typeface="Yekan Bakh Fat" panose="01000504000000020004" pitchFamily="2" charset="-78"/>
                <a:sym typeface="Canva Sans Bold"/>
                <a:rtl/>
              </a:rPr>
              <a:t> چکیده</a:t>
            </a:r>
            <a:r>
              <a:rPr kumimoji="0" lang="fa-IR" sz="4000" b="1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 Fat" panose="01000504000000020004" pitchFamily="2" charset="-78"/>
                <a:ea typeface="Yekan Bakh Fat" panose="01000504000000020004" pitchFamily="2" charset="-78"/>
                <a:cs typeface="Yekan Bakh Fat" panose="01000504000000020004" pitchFamily="2" charset="-78"/>
                <a:sym typeface="Canva Sans Bold"/>
                <a:rtl/>
              </a:rPr>
              <a:t> ای از</a:t>
            </a: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 Fat" panose="01000504000000020004" pitchFamily="2" charset="-78"/>
                <a:ea typeface="Yekan Bakh Fat" panose="01000504000000020004" pitchFamily="2" charset="-78"/>
                <a:cs typeface="Yekan Bakh Fat" panose="01000504000000020004" pitchFamily="2" charset="-78"/>
                <a:sym typeface="Canva Sans Bold"/>
                <a:rtl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 Fat" panose="01000504000000020004" pitchFamily="2" charset="-78"/>
                <a:ea typeface="Yekan Bakh Fat" panose="01000504000000020004" pitchFamily="2" charset="-78"/>
                <a:cs typeface="Yekan Bakh Fat" panose="01000504000000020004" pitchFamily="2" charset="-78"/>
                <a:sym typeface="Canva Sans Bold"/>
              </a:rPr>
              <a:t>10</a:t>
            </a: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 Fat" panose="01000504000000020004" pitchFamily="2" charset="-78"/>
                <a:ea typeface="Yekan Bakh Fat" panose="01000504000000020004" pitchFamily="2" charset="-78"/>
                <a:cs typeface="Yekan Bakh Fat" panose="01000504000000020004" pitchFamily="2" charset="-78"/>
                <a:sym typeface="Canva Sans Bold"/>
                <a:rtl/>
              </a:rPr>
              <a:t> کتاب تخصصی </a:t>
            </a:r>
            <a:r>
              <a:rPr kumimoji="0" lang="fa-IR" sz="4000" b="1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 Fat" panose="01000504000000020004" pitchFamily="2" charset="-78"/>
                <a:ea typeface="Yekan Bakh Fat" panose="01000504000000020004" pitchFamily="2" charset="-78"/>
                <a:cs typeface="Yekan Bakh Fat" panose="01000504000000020004" pitchFamily="2" charset="-78"/>
                <a:sym typeface="Canva Sans Bold"/>
                <a:rtl/>
              </a:rPr>
              <a:t>،</a:t>
            </a: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 Fat" panose="01000504000000020004" pitchFamily="2" charset="-78"/>
                <a:ea typeface="Yekan Bakh Fat" panose="01000504000000020004" pitchFamily="2" charset="-78"/>
                <a:cs typeface="Yekan Bakh Fat" panose="01000504000000020004" pitchFamily="2" charset="-78"/>
                <a:sym typeface="Canva Sans Bold"/>
                <a:rtl/>
              </a:rPr>
              <a:t> </a:t>
            </a:r>
            <a:r>
              <a:rPr kumimoji="0" lang="fa-IR" sz="4000" b="1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 Fat" panose="01000504000000020004" pitchFamily="2" charset="-78"/>
                <a:ea typeface="Yekan Bakh Fat" panose="01000504000000020004" pitchFamily="2" charset="-78"/>
                <a:cs typeface="Yekan Bakh Fat" panose="01000504000000020004" pitchFamily="2" charset="-78"/>
                <a:sym typeface="Canva Sans Bold"/>
                <a:rtl/>
              </a:rPr>
              <a:t>بیش از یک دهه سابقه </a:t>
            </a: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 Fat" panose="01000504000000020004" pitchFamily="2" charset="-78"/>
                <a:ea typeface="Yekan Bakh Fat" panose="01000504000000020004" pitchFamily="2" charset="-78"/>
                <a:cs typeface="Yekan Bakh Fat" panose="01000504000000020004" pitchFamily="2" charset="-78"/>
                <a:sym typeface="Canva Sans Bold"/>
                <a:rtl/>
              </a:rPr>
              <a:t>تدریس در کشور </a:t>
            </a:r>
            <a:r>
              <a:rPr kumimoji="0" lang="fa-IR" sz="4000" b="1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 Fat" panose="01000504000000020004" pitchFamily="2" charset="-78"/>
                <a:ea typeface="Yekan Bakh Fat" panose="01000504000000020004" pitchFamily="2" charset="-78"/>
                <a:cs typeface="Yekan Bakh Fat" panose="01000504000000020004" pitchFamily="2" charset="-78"/>
                <a:sym typeface="Canva Sans Bold"/>
                <a:rtl/>
              </a:rPr>
              <a:t>   و</a:t>
            </a: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 Fat" panose="01000504000000020004" pitchFamily="2" charset="-78"/>
                <a:ea typeface="Yekan Bakh Fat" panose="01000504000000020004" pitchFamily="2" charset="-78"/>
                <a:cs typeface="Yekan Bakh Fat" panose="01000504000000020004" pitchFamily="2" charset="-78"/>
                <a:sym typeface="Canva Sans Bold"/>
                <a:rtl/>
              </a:rPr>
              <a:t> فعالیت در</a:t>
            </a:r>
            <a:r>
              <a:rPr kumimoji="0" lang="fa-IR" sz="4000" b="1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 Fat" panose="01000504000000020004" pitchFamily="2" charset="-78"/>
                <a:ea typeface="Yekan Bakh Fat" panose="01000504000000020004" pitchFamily="2" charset="-78"/>
                <a:cs typeface="Yekan Bakh Fat" panose="01000504000000020004" pitchFamily="2" charset="-78"/>
                <a:sym typeface="Canva Sans Bold"/>
                <a:rtl/>
              </a:rPr>
              <a:t> </a:t>
            </a: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 Fat" panose="01000504000000020004" pitchFamily="2" charset="-78"/>
                <a:ea typeface="Yekan Bakh Fat" panose="01000504000000020004" pitchFamily="2" charset="-78"/>
                <a:cs typeface="Yekan Bakh Fat" panose="01000504000000020004" pitchFamily="2" charset="-78"/>
                <a:sym typeface="Canva Sans Bold"/>
                <a:rtl/>
              </a:rPr>
              <a:t> رسانه</a:t>
            </a:r>
            <a:r>
              <a:rPr kumimoji="0" lang="fa-IR" sz="4000" b="1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 Fat" panose="01000504000000020004" pitchFamily="2" charset="-78"/>
                <a:ea typeface="Yekan Bakh Fat" panose="01000504000000020004" pitchFamily="2" charset="-78"/>
                <a:cs typeface="Yekan Bakh Fat" panose="01000504000000020004" pitchFamily="2" charset="-78"/>
                <a:sym typeface="Canva Sans Bold"/>
                <a:rtl/>
              </a:rPr>
              <a:t> </a:t>
            </a:r>
            <a:r>
              <a:rPr kumimoji="0" lang="ar-EG" sz="4000" b="1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 Fat" panose="01000504000000020004" pitchFamily="2" charset="-78"/>
                <a:ea typeface="Yekan Bakh Fat" panose="01000504000000020004" pitchFamily="2" charset="-78"/>
                <a:cs typeface="Yekan Bakh Fat" panose="01000504000000020004" pitchFamily="2" charset="-78"/>
                <a:sym typeface="Canva Sans Bold"/>
                <a:rtl/>
              </a:rPr>
              <a:t>است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0097BE-35CD-17AA-D0D0-0E47B3230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4571FA6-6592-1357-1B50-FF09D3834B4C}"/>
              </a:ext>
            </a:extLst>
          </p:cNvPr>
          <p:cNvSpPr/>
          <p:nvPr/>
        </p:nvSpPr>
        <p:spPr>
          <a:xfrm>
            <a:off x="-185500" y="0"/>
            <a:ext cx="186590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8284ABF0-66CE-7DEB-7B9B-A21C5D4EFE77}"/>
              </a:ext>
            </a:extLst>
          </p:cNvPr>
          <p:cNvGrpSpPr/>
          <p:nvPr/>
        </p:nvGrpSpPr>
        <p:grpSpPr>
          <a:xfrm>
            <a:off x="487792" y="516923"/>
            <a:ext cx="17312417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C1C0E25-C363-F72F-82E1-5B6FBEE82135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9A99D2E5-B3DE-4E96-DE8A-5EF7DB25714B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2E00B47F-A258-6B2D-07D7-DCFD78F877B1}"/>
              </a:ext>
            </a:extLst>
          </p:cNvPr>
          <p:cNvGrpSpPr/>
          <p:nvPr/>
        </p:nvGrpSpPr>
        <p:grpSpPr>
          <a:xfrm>
            <a:off x="403925" y="495036"/>
            <a:ext cx="16866728" cy="8832287"/>
            <a:chOff x="0" y="0"/>
            <a:chExt cx="4442266" cy="2326199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F605323-DE90-C507-284D-44B93A9515AE}"/>
                </a:ext>
              </a:extLst>
            </p:cNvPr>
            <p:cNvSpPr/>
            <p:nvPr/>
          </p:nvSpPr>
          <p:spPr>
            <a:xfrm>
              <a:off x="0" y="0"/>
              <a:ext cx="4442266" cy="2326199"/>
            </a:xfrm>
            <a:custGeom>
              <a:avLst/>
              <a:gdLst/>
              <a:ahLst/>
              <a:cxnLst/>
              <a:rect l="l" t="t" r="r" b="b"/>
              <a:pathLst>
                <a:path w="4442266" h="2326199">
                  <a:moveTo>
                    <a:pt x="0" y="0"/>
                  </a:moveTo>
                  <a:lnTo>
                    <a:pt x="4442266" y="0"/>
                  </a:lnTo>
                  <a:lnTo>
                    <a:pt x="4442266" y="2326199"/>
                  </a:lnTo>
                  <a:lnTo>
                    <a:pt x="0" y="23261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4AAD"/>
              </a:solidFill>
              <a:prstDash val="solid"/>
              <a:miter/>
            </a:ln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25A78A2A-7AC0-A83B-4889-BC44D9EA01AE}"/>
                </a:ext>
              </a:extLst>
            </p:cNvPr>
            <p:cNvSpPr txBox="1"/>
            <p:nvPr/>
          </p:nvSpPr>
          <p:spPr>
            <a:xfrm>
              <a:off x="0" y="-38100"/>
              <a:ext cx="4442266" cy="2364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EB07CB52-3EB5-3841-BD19-050852FFFA69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ED8BA190-6A22-C28A-65C9-D850D949C2A1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4428C7E-E7D5-CFB7-396D-02154EE5D4F7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0DC20290-DC6B-71F6-2743-63B8849AA325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58AC38F4-0418-A931-1A4C-AAC3961F0FC9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3024AAB3-FAAC-BE6F-3C63-D5DC14B760C6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B02050A8-E6DE-A595-EEA4-EDC37F0449AE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947AD312-20A5-9FDD-7CF6-EFF7A0B4022B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FCFB2F03-E675-468A-260D-C3237288D19C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85EB9D01-2E11-2DC7-F336-612769BE9539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DFB9208D-9867-7965-FB43-1C3DA8DC71E8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A65DF335-3B7A-9992-E4AD-6CD5C62CC59B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FF363AAF-815B-EF24-A1BE-F56B8A425BC9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34B73ADF-5101-54B6-EF8A-42BB7315650F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BACC79B2-BEB6-4B7F-9B8F-26213B62DAD4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4031D53D-F9A2-BEAC-7A7B-775872D537E7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28">
            <a:extLst>
              <a:ext uri="{FF2B5EF4-FFF2-40B4-BE49-F238E27FC236}">
                <a16:creationId xmlns:a16="http://schemas.microsoft.com/office/drawing/2014/main" id="{00684F2A-473C-5911-8952-A7DFC16321C9}"/>
              </a:ext>
            </a:extLst>
          </p:cNvPr>
          <p:cNvGrpSpPr/>
          <p:nvPr/>
        </p:nvGrpSpPr>
        <p:grpSpPr>
          <a:xfrm>
            <a:off x="8763000" y="1171350"/>
            <a:ext cx="4240900" cy="1057639"/>
            <a:chOff x="0" y="0"/>
            <a:chExt cx="8954770" cy="1410186"/>
          </a:xfrm>
        </p:grpSpPr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A0B51548-6584-1A6B-0964-9851603F783A}"/>
                </a:ext>
              </a:extLst>
            </p:cNvPr>
            <p:cNvSpPr/>
            <p:nvPr/>
          </p:nvSpPr>
          <p:spPr>
            <a:xfrm>
              <a:off x="50800" y="40170"/>
              <a:ext cx="8853170" cy="1326674"/>
            </a:xfrm>
            <a:custGeom>
              <a:avLst/>
              <a:gdLst/>
              <a:ahLst/>
              <a:cxnLst/>
              <a:rect l="l" t="t" r="r" b="b"/>
              <a:pathLst>
                <a:path w="8853170" h="1326674">
                  <a:moveTo>
                    <a:pt x="0" y="723064"/>
                  </a:moveTo>
                  <a:cubicBezTo>
                    <a:pt x="0" y="723064"/>
                    <a:pt x="1270" y="718835"/>
                    <a:pt x="1270" y="716721"/>
                  </a:cubicBezTo>
                  <a:cubicBezTo>
                    <a:pt x="2540" y="714607"/>
                    <a:pt x="3810" y="711436"/>
                    <a:pt x="3810" y="711436"/>
                  </a:cubicBezTo>
                  <a:cubicBezTo>
                    <a:pt x="3810" y="711436"/>
                    <a:pt x="5080" y="707207"/>
                    <a:pt x="6350" y="705093"/>
                  </a:cubicBezTo>
                  <a:cubicBezTo>
                    <a:pt x="7620" y="704036"/>
                    <a:pt x="8890" y="699807"/>
                    <a:pt x="8890" y="699807"/>
                  </a:cubicBezTo>
                  <a:cubicBezTo>
                    <a:pt x="10160" y="699807"/>
                    <a:pt x="12700" y="696636"/>
                    <a:pt x="13970" y="695579"/>
                  </a:cubicBezTo>
                  <a:cubicBezTo>
                    <a:pt x="15240" y="693465"/>
                    <a:pt x="19050" y="690293"/>
                    <a:pt x="19050" y="690293"/>
                  </a:cubicBezTo>
                  <a:cubicBezTo>
                    <a:pt x="19050" y="690293"/>
                    <a:pt x="22860" y="688179"/>
                    <a:pt x="24130" y="687122"/>
                  </a:cubicBezTo>
                  <a:cubicBezTo>
                    <a:pt x="26670" y="686065"/>
                    <a:pt x="30480" y="682894"/>
                    <a:pt x="30480" y="682894"/>
                  </a:cubicBezTo>
                  <a:cubicBezTo>
                    <a:pt x="30480" y="682894"/>
                    <a:pt x="34290" y="681837"/>
                    <a:pt x="36830" y="680779"/>
                  </a:cubicBezTo>
                  <a:cubicBezTo>
                    <a:pt x="39370" y="679722"/>
                    <a:pt x="40640" y="679722"/>
                    <a:pt x="43180" y="678665"/>
                  </a:cubicBezTo>
                  <a:cubicBezTo>
                    <a:pt x="52070" y="674437"/>
                    <a:pt x="69850" y="659637"/>
                    <a:pt x="90170" y="651180"/>
                  </a:cubicBezTo>
                  <a:cubicBezTo>
                    <a:pt x="123190" y="637438"/>
                    <a:pt x="177800" y="627924"/>
                    <a:pt x="229870" y="617353"/>
                  </a:cubicBezTo>
                  <a:cubicBezTo>
                    <a:pt x="295910" y="603610"/>
                    <a:pt x="405130" y="585639"/>
                    <a:pt x="455930" y="579297"/>
                  </a:cubicBezTo>
                  <a:cubicBezTo>
                    <a:pt x="482600" y="575068"/>
                    <a:pt x="514350" y="574011"/>
                    <a:pt x="515620" y="571897"/>
                  </a:cubicBezTo>
                  <a:cubicBezTo>
                    <a:pt x="515620" y="571897"/>
                    <a:pt x="514350" y="567669"/>
                    <a:pt x="514350" y="565554"/>
                  </a:cubicBezTo>
                  <a:cubicBezTo>
                    <a:pt x="513080" y="563440"/>
                    <a:pt x="513080" y="560269"/>
                    <a:pt x="513080" y="559212"/>
                  </a:cubicBezTo>
                  <a:cubicBezTo>
                    <a:pt x="513080" y="559212"/>
                    <a:pt x="513080" y="556040"/>
                    <a:pt x="513080" y="553926"/>
                  </a:cubicBezTo>
                  <a:cubicBezTo>
                    <a:pt x="513080" y="551812"/>
                    <a:pt x="514350" y="547584"/>
                    <a:pt x="514350" y="547584"/>
                  </a:cubicBezTo>
                  <a:cubicBezTo>
                    <a:pt x="514350" y="547584"/>
                    <a:pt x="515620" y="543355"/>
                    <a:pt x="516890" y="542298"/>
                  </a:cubicBezTo>
                  <a:cubicBezTo>
                    <a:pt x="516890" y="540184"/>
                    <a:pt x="518160" y="535955"/>
                    <a:pt x="518160" y="535955"/>
                  </a:cubicBezTo>
                  <a:cubicBezTo>
                    <a:pt x="518160" y="535955"/>
                    <a:pt x="520700" y="532784"/>
                    <a:pt x="521970" y="530670"/>
                  </a:cubicBezTo>
                  <a:cubicBezTo>
                    <a:pt x="524510" y="529613"/>
                    <a:pt x="527050" y="525384"/>
                    <a:pt x="527050" y="525384"/>
                  </a:cubicBezTo>
                  <a:cubicBezTo>
                    <a:pt x="527050" y="525384"/>
                    <a:pt x="529590" y="523270"/>
                    <a:pt x="532130" y="521156"/>
                  </a:cubicBezTo>
                  <a:cubicBezTo>
                    <a:pt x="533400" y="520099"/>
                    <a:pt x="537210" y="517984"/>
                    <a:pt x="537210" y="516927"/>
                  </a:cubicBezTo>
                  <a:cubicBezTo>
                    <a:pt x="537210" y="516927"/>
                    <a:pt x="541020" y="515870"/>
                    <a:pt x="543560" y="514813"/>
                  </a:cubicBezTo>
                  <a:cubicBezTo>
                    <a:pt x="546100" y="513756"/>
                    <a:pt x="549910" y="511642"/>
                    <a:pt x="549910" y="511642"/>
                  </a:cubicBezTo>
                  <a:cubicBezTo>
                    <a:pt x="549910" y="511642"/>
                    <a:pt x="554990" y="510585"/>
                    <a:pt x="556260" y="509528"/>
                  </a:cubicBezTo>
                  <a:cubicBezTo>
                    <a:pt x="558800" y="509528"/>
                    <a:pt x="563880" y="508470"/>
                    <a:pt x="563880" y="508470"/>
                  </a:cubicBezTo>
                  <a:cubicBezTo>
                    <a:pt x="563880" y="508470"/>
                    <a:pt x="612140" y="504242"/>
                    <a:pt x="631190" y="502128"/>
                  </a:cubicBezTo>
                  <a:cubicBezTo>
                    <a:pt x="647700" y="501071"/>
                    <a:pt x="670560" y="501071"/>
                    <a:pt x="674370" y="496842"/>
                  </a:cubicBezTo>
                  <a:cubicBezTo>
                    <a:pt x="675640" y="495785"/>
                    <a:pt x="673100" y="493671"/>
                    <a:pt x="671830" y="491557"/>
                  </a:cubicBezTo>
                  <a:cubicBezTo>
                    <a:pt x="671830" y="489442"/>
                    <a:pt x="669290" y="486271"/>
                    <a:pt x="669290" y="485214"/>
                  </a:cubicBezTo>
                  <a:cubicBezTo>
                    <a:pt x="669290" y="485214"/>
                    <a:pt x="669290" y="482043"/>
                    <a:pt x="669290" y="479928"/>
                  </a:cubicBezTo>
                  <a:cubicBezTo>
                    <a:pt x="669290" y="477814"/>
                    <a:pt x="669290" y="473586"/>
                    <a:pt x="669290" y="473586"/>
                  </a:cubicBezTo>
                  <a:cubicBezTo>
                    <a:pt x="669290" y="473586"/>
                    <a:pt x="669290" y="469357"/>
                    <a:pt x="670560" y="467243"/>
                  </a:cubicBezTo>
                  <a:cubicBezTo>
                    <a:pt x="670560" y="465129"/>
                    <a:pt x="671830" y="461958"/>
                    <a:pt x="671830" y="460900"/>
                  </a:cubicBezTo>
                  <a:cubicBezTo>
                    <a:pt x="671830" y="460900"/>
                    <a:pt x="674370" y="456672"/>
                    <a:pt x="674370" y="455615"/>
                  </a:cubicBezTo>
                  <a:cubicBezTo>
                    <a:pt x="673100" y="453501"/>
                    <a:pt x="593090" y="449272"/>
                    <a:pt x="593090" y="449272"/>
                  </a:cubicBezTo>
                  <a:cubicBezTo>
                    <a:pt x="593090" y="450329"/>
                    <a:pt x="588010" y="450329"/>
                    <a:pt x="585470" y="450329"/>
                  </a:cubicBezTo>
                  <a:cubicBezTo>
                    <a:pt x="582930" y="450329"/>
                    <a:pt x="579120" y="450329"/>
                    <a:pt x="577850" y="450329"/>
                  </a:cubicBezTo>
                  <a:cubicBezTo>
                    <a:pt x="577850" y="450329"/>
                    <a:pt x="574040" y="450329"/>
                    <a:pt x="571500" y="449272"/>
                  </a:cubicBezTo>
                  <a:cubicBezTo>
                    <a:pt x="568960" y="449272"/>
                    <a:pt x="563880" y="448215"/>
                    <a:pt x="563880" y="448215"/>
                  </a:cubicBezTo>
                  <a:cubicBezTo>
                    <a:pt x="563880" y="448215"/>
                    <a:pt x="560070" y="447158"/>
                    <a:pt x="557530" y="446101"/>
                  </a:cubicBezTo>
                  <a:cubicBezTo>
                    <a:pt x="554990" y="445044"/>
                    <a:pt x="551180" y="443987"/>
                    <a:pt x="551180" y="443987"/>
                  </a:cubicBezTo>
                  <a:cubicBezTo>
                    <a:pt x="551180" y="443987"/>
                    <a:pt x="547370" y="440815"/>
                    <a:pt x="544830" y="439758"/>
                  </a:cubicBezTo>
                  <a:cubicBezTo>
                    <a:pt x="543560" y="438701"/>
                    <a:pt x="539750" y="436587"/>
                    <a:pt x="539750" y="436587"/>
                  </a:cubicBezTo>
                  <a:cubicBezTo>
                    <a:pt x="539750" y="435530"/>
                    <a:pt x="535940" y="433416"/>
                    <a:pt x="534670" y="431301"/>
                  </a:cubicBezTo>
                  <a:cubicBezTo>
                    <a:pt x="533400" y="430244"/>
                    <a:pt x="530860" y="427073"/>
                    <a:pt x="529590" y="427073"/>
                  </a:cubicBezTo>
                  <a:cubicBezTo>
                    <a:pt x="529590" y="426016"/>
                    <a:pt x="528320" y="422844"/>
                    <a:pt x="527050" y="420730"/>
                  </a:cubicBezTo>
                  <a:cubicBezTo>
                    <a:pt x="525780" y="419673"/>
                    <a:pt x="524510" y="415445"/>
                    <a:pt x="524510" y="415445"/>
                  </a:cubicBezTo>
                  <a:cubicBezTo>
                    <a:pt x="524510" y="415445"/>
                    <a:pt x="523240" y="411216"/>
                    <a:pt x="523240" y="409102"/>
                  </a:cubicBezTo>
                  <a:cubicBezTo>
                    <a:pt x="521970" y="408045"/>
                    <a:pt x="521970" y="403816"/>
                    <a:pt x="521970" y="403816"/>
                  </a:cubicBezTo>
                  <a:cubicBezTo>
                    <a:pt x="521970" y="403816"/>
                    <a:pt x="521970" y="399588"/>
                    <a:pt x="521970" y="397474"/>
                  </a:cubicBezTo>
                  <a:cubicBezTo>
                    <a:pt x="521970" y="395360"/>
                    <a:pt x="521970" y="391131"/>
                    <a:pt x="521970" y="391131"/>
                  </a:cubicBezTo>
                  <a:cubicBezTo>
                    <a:pt x="521970" y="391131"/>
                    <a:pt x="523240" y="387960"/>
                    <a:pt x="524510" y="385846"/>
                  </a:cubicBezTo>
                  <a:cubicBezTo>
                    <a:pt x="525780" y="383731"/>
                    <a:pt x="527050" y="379503"/>
                    <a:pt x="527050" y="379503"/>
                  </a:cubicBezTo>
                  <a:cubicBezTo>
                    <a:pt x="527050" y="379503"/>
                    <a:pt x="529590" y="376332"/>
                    <a:pt x="530860" y="374217"/>
                  </a:cubicBezTo>
                  <a:cubicBezTo>
                    <a:pt x="532130" y="373160"/>
                    <a:pt x="533400" y="369989"/>
                    <a:pt x="534670" y="369989"/>
                  </a:cubicBezTo>
                  <a:cubicBezTo>
                    <a:pt x="534670" y="369989"/>
                    <a:pt x="534670" y="369989"/>
                    <a:pt x="534670" y="368932"/>
                  </a:cubicBezTo>
                  <a:cubicBezTo>
                    <a:pt x="534670" y="368932"/>
                    <a:pt x="537210" y="366818"/>
                    <a:pt x="539750" y="364703"/>
                  </a:cubicBezTo>
                  <a:cubicBezTo>
                    <a:pt x="541020" y="363646"/>
                    <a:pt x="544830" y="360475"/>
                    <a:pt x="544830" y="360475"/>
                  </a:cubicBezTo>
                  <a:cubicBezTo>
                    <a:pt x="544830" y="360475"/>
                    <a:pt x="548640" y="358361"/>
                    <a:pt x="549910" y="357304"/>
                  </a:cubicBezTo>
                  <a:cubicBezTo>
                    <a:pt x="552450" y="356246"/>
                    <a:pt x="556260" y="354132"/>
                    <a:pt x="556260" y="354132"/>
                  </a:cubicBezTo>
                  <a:cubicBezTo>
                    <a:pt x="556260" y="354132"/>
                    <a:pt x="561340" y="353075"/>
                    <a:pt x="563880" y="353075"/>
                  </a:cubicBezTo>
                  <a:cubicBezTo>
                    <a:pt x="566420" y="352018"/>
                    <a:pt x="567690" y="352018"/>
                    <a:pt x="570230" y="350961"/>
                  </a:cubicBezTo>
                  <a:cubicBezTo>
                    <a:pt x="577850" y="348847"/>
                    <a:pt x="589280" y="346732"/>
                    <a:pt x="603250" y="344618"/>
                  </a:cubicBezTo>
                  <a:cubicBezTo>
                    <a:pt x="631190" y="339333"/>
                    <a:pt x="681990" y="331933"/>
                    <a:pt x="727710" y="325590"/>
                  </a:cubicBezTo>
                  <a:cubicBezTo>
                    <a:pt x="786130" y="318190"/>
                    <a:pt x="900430" y="303391"/>
                    <a:pt x="924560" y="300220"/>
                  </a:cubicBezTo>
                  <a:cubicBezTo>
                    <a:pt x="930910" y="299162"/>
                    <a:pt x="935990" y="299162"/>
                    <a:pt x="935990" y="299162"/>
                  </a:cubicBezTo>
                  <a:cubicBezTo>
                    <a:pt x="935990" y="298105"/>
                    <a:pt x="932180" y="298105"/>
                    <a:pt x="932180" y="298105"/>
                  </a:cubicBezTo>
                  <a:cubicBezTo>
                    <a:pt x="932180" y="298105"/>
                    <a:pt x="928370" y="297048"/>
                    <a:pt x="925830" y="295991"/>
                  </a:cubicBezTo>
                  <a:cubicBezTo>
                    <a:pt x="923290" y="295991"/>
                    <a:pt x="919480" y="293877"/>
                    <a:pt x="918210" y="293877"/>
                  </a:cubicBezTo>
                  <a:cubicBezTo>
                    <a:pt x="918210" y="293877"/>
                    <a:pt x="914400" y="291763"/>
                    <a:pt x="913130" y="290706"/>
                  </a:cubicBezTo>
                  <a:cubicBezTo>
                    <a:pt x="910590" y="289648"/>
                    <a:pt x="906780" y="287534"/>
                    <a:pt x="906780" y="287534"/>
                  </a:cubicBezTo>
                  <a:cubicBezTo>
                    <a:pt x="906780" y="287534"/>
                    <a:pt x="902970" y="284363"/>
                    <a:pt x="901700" y="283306"/>
                  </a:cubicBezTo>
                  <a:cubicBezTo>
                    <a:pt x="900430" y="281192"/>
                    <a:pt x="896620" y="278020"/>
                    <a:pt x="896620" y="278020"/>
                  </a:cubicBezTo>
                  <a:cubicBezTo>
                    <a:pt x="896620" y="278020"/>
                    <a:pt x="894080" y="274849"/>
                    <a:pt x="892810" y="272735"/>
                  </a:cubicBezTo>
                  <a:cubicBezTo>
                    <a:pt x="891540" y="270620"/>
                    <a:pt x="890270" y="267449"/>
                    <a:pt x="890270" y="267449"/>
                  </a:cubicBezTo>
                  <a:cubicBezTo>
                    <a:pt x="890270" y="267449"/>
                    <a:pt x="889000" y="263221"/>
                    <a:pt x="887730" y="261106"/>
                  </a:cubicBezTo>
                  <a:cubicBezTo>
                    <a:pt x="887730" y="260049"/>
                    <a:pt x="886460" y="255821"/>
                    <a:pt x="886460" y="255821"/>
                  </a:cubicBezTo>
                  <a:cubicBezTo>
                    <a:pt x="886460" y="255821"/>
                    <a:pt x="886460" y="251592"/>
                    <a:pt x="886460" y="249478"/>
                  </a:cubicBezTo>
                  <a:cubicBezTo>
                    <a:pt x="886460" y="247364"/>
                    <a:pt x="886460" y="243136"/>
                    <a:pt x="886460" y="243136"/>
                  </a:cubicBezTo>
                  <a:cubicBezTo>
                    <a:pt x="886460" y="243136"/>
                    <a:pt x="887730" y="238907"/>
                    <a:pt x="887730" y="237850"/>
                  </a:cubicBezTo>
                  <a:cubicBezTo>
                    <a:pt x="887730" y="235736"/>
                    <a:pt x="889000" y="231507"/>
                    <a:pt x="889000" y="231507"/>
                  </a:cubicBezTo>
                  <a:cubicBezTo>
                    <a:pt x="889000" y="231507"/>
                    <a:pt x="891540" y="228336"/>
                    <a:pt x="892810" y="226222"/>
                  </a:cubicBezTo>
                  <a:cubicBezTo>
                    <a:pt x="894080" y="224108"/>
                    <a:pt x="896620" y="220936"/>
                    <a:pt x="896620" y="220936"/>
                  </a:cubicBezTo>
                  <a:cubicBezTo>
                    <a:pt x="896620" y="220936"/>
                    <a:pt x="899160" y="217765"/>
                    <a:pt x="900430" y="215651"/>
                  </a:cubicBezTo>
                  <a:cubicBezTo>
                    <a:pt x="902970" y="214594"/>
                    <a:pt x="905510" y="211422"/>
                    <a:pt x="905510" y="211422"/>
                  </a:cubicBezTo>
                  <a:cubicBezTo>
                    <a:pt x="905510" y="211422"/>
                    <a:pt x="909320" y="209308"/>
                    <a:pt x="911860" y="208251"/>
                  </a:cubicBezTo>
                  <a:cubicBezTo>
                    <a:pt x="913130" y="207194"/>
                    <a:pt x="918210" y="204023"/>
                    <a:pt x="918210" y="204023"/>
                  </a:cubicBezTo>
                  <a:cubicBezTo>
                    <a:pt x="918210" y="204023"/>
                    <a:pt x="922020" y="202965"/>
                    <a:pt x="924560" y="201908"/>
                  </a:cubicBezTo>
                  <a:cubicBezTo>
                    <a:pt x="927100" y="200851"/>
                    <a:pt x="930910" y="199794"/>
                    <a:pt x="930910" y="199794"/>
                  </a:cubicBezTo>
                  <a:cubicBezTo>
                    <a:pt x="930910" y="199794"/>
                    <a:pt x="935990" y="199794"/>
                    <a:pt x="938530" y="198737"/>
                  </a:cubicBezTo>
                  <a:cubicBezTo>
                    <a:pt x="941070" y="198737"/>
                    <a:pt x="946150" y="198737"/>
                    <a:pt x="946150" y="198737"/>
                  </a:cubicBezTo>
                  <a:cubicBezTo>
                    <a:pt x="946150" y="198737"/>
                    <a:pt x="1057910" y="199794"/>
                    <a:pt x="1102360" y="199794"/>
                  </a:cubicBezTo>
                  <a:cubicBezTo>
                    <a:pt x="1135380" y="199794"/>
                    <a:pt x="1154430" y="199794"/>
                    <a:pt x="1188720" y="198737"/>
                  </a:cubicBezTo>
                  <a:cubicBezTo>
                    <a:pt x="1242060" y="197680"/>
                    <a:pt x="1322070" y="196623"/>
                    <a:pt x="1393190" y="194509"/>
                  </a:cubicBezTo>
                  <a:cubicBezTo>
                    <a:pt x="1473200" y="193451"/>
                    <a:pt x="1644650" y="191337"/>
                    <a:pt x="1644650" y="189223"/>
                  </a:cubicBezTo>
                  <a:cubicBezTo>
                    <a:pt x="1644650" y="186052"/>
                    <a:pt x="1529080" y="183937"/>
                    <a:pt x="1452880" y="178652"/>
                  </a:cubicBezTo>
                  <a:cubicBezTo>
                    <a:pt x="1339850" y="170195"/>
                    <a:pt x="1029970" y="137425"/>
                    <a:pt x="1028700" y="137425"/>
                  </a:cubicBezTo>
                  <a:cubicBezTo>
                    <a:pt x="1028700" y="137425"/>
                    <a:pt x="1023620" y="136367"/>
                    <a:pt x="1021080" y="136367"/>
                  </a:cubicBezTo>
                  <a:cubicBezTo>
                    <a:pt x="1018540" y="136367"/>
                    <a:pt x="1013460" y="136367"/>
                    <a:pt x="1013460" y="136367"/>
                  </a:cubicBezTo>
                  <a:cubicBezTo>
                    <a:pt x="1013460" y="136367"/>
                    <a:pt x="1008380" y="135310"/>
                    <a:pt x="1005840" y="135310"/>
                  </a:cubicBezTo>
                  <a:cubicBezTo>
                    <a:pt x="1004570" y="134253"/>
                    <a:pt x="999490" y="133196"/>
                    <a:pt x="999490" y="133196"/>
                  </a:cubicBezTo>
                  <a:cubicBezTo>
                    <a:pt x="999490" y="133196"/>
                    <a:pt x="994410" y="131082"/>
                    <a:pt x="991870" y="130025"/>
                  </a:cubicBezTo>
                  <a:cubicBezTo>
                    <a:pt x="990600" y="128968"/>
                    <a:pt x="985520" y="126853"/>
                    <a:pt x="985520" y="126853"/>
                  </a:cubicBezTo>
                  <a:cubicBezTo>
                    <a:pt x="985520" y="126853"/>
                    <a:pt x="981710" y="124739"/>
                    <a:pt x="980440" y="122625"/>
                  </a:cubicBezTo>
                  <a:cubicBezTo>
                    <a:pt x="977900" y="121568"/>
                    <a:pt x="974090" y="118397"/>
                    <a:pt x="974090" y="118397"/>
                  </a:cubicBezTo>
                  <a:cubicBezTo>
                    <a:pt x="974090" y="118397"/>
                    <a:pt x="971550" y="115225"/>
                    <a:pt x="970280" y="113111"/>
                  </a:cubicBezTo>
                  <a:cubicBezTo>
                    <a:pt x="969010" y="110997"/>
                    <a:pt x="966470" y="107825"/>
                    <a:pt x="966470" y="107825"/>
                  </a:cubicBezTo>
                  <a:cubicBezTo>
                    <a:pt x="966470" y="107825"/>
                    <a:pt x="963930" y="103597"/>
                    <a:pt x="963930" y="101483"/>
                  </a:cubicBezTo>
                  <a:cubicBezTo>
                    <a:pt x="962660" y="100426"/>
                    <a:pt x="961390" y="96197"/>
                    <a:pt x="961390" y="96197"/>
                  </a:cubicBezTo>
                  <a:cubicBezTo>
                    <a:pt x="961390" y="96197"/>
                    <a:pt x="960120" y="91969"/>
                    <a:pt x="960120" y="89855"/>
                  </a:cubicBezTo>
                  <a:cubicBezTo>
                    <a:pt x="960120" y="87740"/>
                    <a:pt x="958850" y="83512"/>
                    <a:pt x="958850" y="83512"/>
                  </a:cubicBezTo>
                  <a:cubicBezTo>
                    <a:pt x="958850" y="83512"/>
                    <a:pt x="960120" y="79283"/>
                    <a:pt x="960120" y="77169"/>
                  </a:cubicBezTo>
                  <a:cubicBezTo>
                    <a:pt x="961390" y="75055"/>
                    <a:pt x="961390" y="70827"/>
                    <a:pt x="961390" y="70827"/>
                  </a:cubicBezTo>
                  <a:cubicBezTo>
                    <a:pt x="961390" y="70827"/>
                    <a:pt x="963930" y="66598"/>
                    <a:pt x="963930" y="64484"/>
                  </a:cubicBezTo>
                  <a:cubicBezTo>
                    <a:pt x="965200" y="63427"/>
                    <a:pt x="967740" y="59198"/>
                    <a:pt x="967740" y="59198"/>
                  </a:cubicBezTo>
                  <a:cubicBezTo>
                    <a:pt x="967740" y="59198"/>
                    <a:pt x="970280" y="56027"/>
                    <a:pt x="971550" y="53913"/>
                  </a:cubicBezTo>
                  <a:cubicBezTo>
                    <a:pt x="972820" y="51799"/>
                    <a:pt x="976630" y="48627"/>
                    <a:pt x="976630" y="48627"/>
                  </a:cubicBezTo>
                  <a:cubicBezTo>
                    <a:pt x="976630" y="48627"/>
                    <a:pt x="980440" y="45456"/>
                    <a:pt x="981710" y="44399"/>
                  </a:cubicBezTo>
                  <a:cubicBezTo>
                    <a:pt x="984250" y="43342"/>
                    <a:pt x="988060" y="40170"/>
                    <a:pt x="988060" y="40170"/>
                  </a:cubicBezTo>
                  <a:cubicBezTo>
                    <a:pt x="988060" y="40170"/>
                    <a:pt x="991870" y="38056"/>
                    <a:pt x="994410" y="38056"/>
                  </a:cubicBezTo>
                  <a:cubicBezTo>
                    <a:pt x="996950" y="36999"/>
                    <a:pt x="1002030" y="34885"/>
                    <a:pt x="1002030" y="34885"/>
                  </a:cubicBezTo>
                  <a:cubicBezTo>
                    <a:pt x="1002030" y="34885"/>
                    <a:pt x="1007110" y="33828"/>
                    <a:pt x="1009650" y="33828"/>
                  </a:cubicBezTo>
                  <a:cubicBezTo>
                    <a:pt x="1010920" y="32771"/>
                    <a:pt x="1012190" y="32771"/>
                    <a:pt x="1016000" y="31713"/>
                  </a:cubicBezTo>
                  <a:cubicBezTo>
                    <a:pt x="1028700" y="29599"/>
                    <a:pt x="1070610" y="23257"/>
                    <a:pt x="1101090" y="20085"/>
                  </a:cubicBezTo>
                  <a:cubicBezTo>
                    <a:pt x="1136650" y="15857"/>
                    <a:pt x="1178560" y="11628"/>
                    <a:pt x="1220470" y="9514"/>
                  </a:cubicBezTo>
                  <a:cubicBezTo>
                    <a:pt x="1264920" y="6343"/>
                    <a:pt x="1309370" y="3171"/>
                    <a:pt x="1360170" y="2114"/>
                  </a:cubicBezTo>
                  <a:cubicBezTo>
                    <a:pt x="1422400" y="0"/>
                    <a:pt x="1489710" y="2114"/>
                    <a:pt x="1564640" y="2114"/>
                  </a:cubicBezTo>
                  <a:cubicBezTo>
                    <a:pt x="1658620" y="2114"/>
                    <a:pt x="1761490" y="2114"/>
                    <a:pt x="1882140" y="2114"/>
                  </a:cubicBezTo>
                  <a:cubicBezTo>
                    <a:pt x="2042160" y="2114"/>
                    <a:pt x="2265680" y="2114"/>
                    <a:pt x="2443480" y="3171"/>
                  </a:cubicBezTo>
                  <a:cubicBezTo>
                    <a:pt x="2603500" y="3171"/>
                    <a:pt x="2754630" y="4229"/>
                    <a:pt x="2903220" y="5286"/>
                  </a:cubicBezTo>
                  <a:cubicBezTo>
                    <a:pt x="3044190" y="6343"/>
                    <a:pt x="3164840" y="7400"/>
                    <a:pt x="3313430" y="9514"/>
                  </a:cubicBezTo>
                  <a:cubicBezTo>
                    <a:pt x="3493770" y="11628"/>
                    <a:pt x="3709670" y="16914"/>
                    <a:pt x="3906520" y="20085"/>
                  </a:cubicBezTo>
                  <a:cubicBezTo>
                    <a:pt x="4100830" y="22199"/>
                    <a:pt x="4301490" y="22199"/>
                    <a:pt x="4489450" y="25371"/>
                  </a:cubicBezTo>
                  <a:cubicBezTo>
                    <a:pt x="4665980" y="28542"/>
                    <a:pt x="4815840" y="32771"/>
                    <a:pt x="5001260" y="39113"/>
                  </a:cubicBezTo>
                  <a:cubicBezTo>
                    <a:pt x="5219700" y="46513"/>
                    <a:pt x="5495290" y="59198"/>
                    <a:pt x="5715000" y="69769"/>
                  </a:cubicBezTo>
                  <a:cubicBezTo>
                    <a:pt x="5902960" y="79283"/>
                    <a:pt x="6162040" y="93026"/>
                    <a:pt x="6238240" y="96197"/>
                  </a:cubicBezTo>
                  <a:cubicBezTo>
                    <a:pt x="6259830" y="97254"/>
                    <a:pt x="6261100" y="96197"/>
                    <a:pt x="6280150" y="97254"/>
                  </a:cubicBezTo>
                  <a:cubicBezTo>
                    <a:pt x="6319520" y="97254"/>
                    <a:pt x="6413500" y="99369"/>
                    <a:pt x="6464300" y="99369"/>
                  </a:cubicBezTo>
                  <a:cubicBezTo>
                    <a:pt x="6498590" y="99369"/>
                    <a:pt x="6551930" y="98311"/>
                    <a:pt x="6551930" y="98311"/>
                  </a:cubicBezTo>
                  <a:cubicBezTo>
                    <a:pt x="6551930" y="98311"/>
                    <a:pt x="6557010" y="99369"/>
                    <a:pt x="6559550" y="99369"/>
                  </a:cubicBezTo>
                  <a:cubicBezTo>
                    <a:pt x="6560820" y="99369"/>
                    <a:pt x="6565900" y="100426"/>
                    <a:pt x="6565900" y="100426"/>
                  </a:cubicBezTo>
                  <a:cubicBezTo>
                    <a:pt x="6565900" y="100426"/>
                    <a:pt x="6570980" y="101483"/>
                    <a:pt x="6572250" y="102540"/>
                  </a:cubicBezTo>
                  <a:cubicBezTo>
                    <a:pt x="6574790" y="103597"/>
                    <a:pt x="6579870" y="104654"/>
                    <a:pt x="6579870" y="104654"/>
                  </a:cubicBezTo>
                  <a:cubicBezTo>
                    <a:pt x="6579870" y="104654"/>
                    <a:pt x="6583680" y="106768"/>
                    <a:pt x="6584950" y="107825"/>
                  </a:cubicBezTo>
                  <a:cubicBezTo>
                    <a:pt x="6587490" y="109940"/>
                    <a:pt x="6591300" y="112054"/>
                    <a:pt x="6591300" y="112054"/>
                  </a:cubicBezTo>
                  <a:cubicBezTo>
                    <a:pt x="6591300" y="112054"/>
                    <a:pt x="6593840" y="115225"/>
                    <a:pt x="6596380" y="116282"/>
                  </a:cubicBezTo>
                  <a:cubicBezTo>
                    <a:pt x="6597650" y="117339"/>
                    <a:pt x="6600190" y="120511"/>
                    <a:pt x="6600190" y="120511"/>
                  </a:cubicBezTo>
                  <a:cubicBezTo>
                    <a:pt x="6600190" y="120511"/>
                    <a:pt x="6600190" y="122625"/>
                    <a:pt x="6602730" y="123682"/>
                  </a:cubicBezTo>
                  <a:cubicBezTo>
                    <a:pt x="6619240" y="133196"/>
                    <a:pt x="6911340" y="152224"/>
                    <a:pt x="7058660" y="169138"/>
                  </a:cubicBezTo>
                  <a:cubicBezTo>
                    <a:pt x="7197090" y="184995"/>
                    <a:pt x="7325360" y="201908"/>
                    <a:pt x="7459980" y="223051"/>
                  </a:cubicBezTo>
                  <a:cubicBezTo>
                    <a:pt x="7597140" y="243136"/>
                    <a:pt x="7790180" y="272735"/>
                    <a:pt x="7872730" y="291763"/>
                  </a:cubicBezTo>
                  <a:cubicBezTo>
                    <a:pt x="7909560" y="299162"/>
                    <a:pt x="7951470" y="313962"/>
                    <a:pt x="7951470" y="313962"/>
                  </a:cubicBezTo>
                  <a:cubicBezTo>
                    <a:pt x="7951470" y="313962"/>
                    <a:pt x="7956550" y="315019"/>
                    <a:pt x="7959090" y="315019"/>
                  </a:cubicBezTo>
                  <a:cubicBezTo>
                    <a:pt x="7961630" y="315019"/>
                    <a:pt x="7966710" y="315019"/>
                    <a:pt x="7966710" y="315019"/>
                  </a:cubicBezTo>
                  <a:cubicBezTo>
                    <a:pt x="7966710" y="315019"/>
                    <a:pt x="7970520" y="317133"/>
                    <a:pt x="7973060" y="317133"/>
                  </a:cubicBezTo>
                  <a:cubicBezTo>
                    <a:pt x="7975600" y="318190"/>
                    <a:pt x="7980680" y="319248"/>
                    <a:pt x="7980680" y="319248"/>
                  </a:cubicBezTo>
                  <a:cubicBezTo>
                    <a:pt x="7980680" y="319248"/>
                    <a:pt x="7984490" y="321362"/>
                    <a:pt x="7985760" y="322419"/>
                  </a:cubicBezTo>
                  <a:cubicBezTo>
                    <a:pt x="7988300" y="323476"/>
                    <a:pt x="7992110" y="325590"/>
                    <a:pt x="7992110" y="325590"/>
                  </a:cubicBezTo>
                  <a:cubicBezTo>
                    <a:pt x="7992110" y="325590"/>
                    <a:pt x="7995920" y="328762"/>
                    <a:pt x="7997190" y="330876"/>
                  </a:cubicBezTo>
                  <a:cubicBezTo>
                    <a:pt x="7998460" y="331933"/>
                    <a:pt x="8002270" y="335104"/>
                    <a:pt x="8002270" y="335104"/>
                  </a:cubicBezTo>
                  <a:cubicBezTo>
                    <a:pt x="8002270" y="335104"/>
                    <a:pt x="8004810" y="338276"/>
                    <a:pt x="8006080" y="340390"/>
                  </a:cubicBezTo>
                  <a:cubicBezTo>
                    <a:pt x="8007350" y="341447"/>
                    <a:pt x="8009890" y="345675"/>
                    <a:pt x="8009890" y="345675"/>
                  </a:cubicBezTo>
                  <a:cubicBezTo>
                    <a:pt x="8009890" y="345675"/>
                    <a:pt x="8011160" y="348847"/>
                    <a:pt x="8011160" y="350961"/>
                  </a:cubicBezTo>
                  <a:cubicBezTo>
                    <a:pt x="8012430" y="353075"/>
                    <a:pt x="8013700" y="357304"/>
                    <a:pt x="8013700" y="357304"/>
                  </a:cubicBezTo>
                  <a:cubicBezTo>
                    <a:pt x="8013700" y="357304"/>
                    <a:pt x="8013700" y="361532"/>
                    <a:pt x="8013700" y="363646"/>
                  </a:cubicBezTo>
                  <a:cubicBezTo>
                    <a:pt x="8013700" y="364703"/>
                    <a:pt x="8013700" y="368932"/>
                    <a:pt x="8013700" y="368932"/>
                  </a:cubicBezTo>
                  <a:cubicBezTo>
                    <a:pt x="8013700" y="368932"/>
                    <a:pt x="8012430" y="371046"/>
                    <a:pt x="8012430" y="372103"/>
                  </a:cubicBezTo>
                  <a:cubicBezTo>
                    <a:pt x="8016240" y="376332"/>
                    <a:pt x="8046720" y="376332"/>
                    <a:pt x="8073390" y="378446"/>
                  </a:cubicBezTo>
                  <a:cubicBezTo>
                    <a:pt x="8122920" y="383731"/>
                    <a:pt x="8227060" y="395360"/>
                    <a:pt x="8285480" y="399588"/>
                  </a:cubicBezTo>
                  <a:cubicBezTo>
                    <a:pt x="8327390" y="403816"/>
                    <a:pt x="8360410" y="403816"/>
                    <a:pt x="8394700" y="406988"/>
                  </a:cubicBezTo>
                  <a:cubicBezTo>
                    <a:pt x="8422640" y="410159"/>
                    <a:pt x="8462010" y="416502"/>
                    <a:pt x="8473440" y="417559"/>
                  </a:cubicBezTo>
                  <a:cubicBezTo>
                    <a:pt x="8477250" y="418616"/>
                    <a:pt x="8478520" y="418616"/>
                    <a:pt x="8481060" y="419673"/>
                  </a:cubicBezTo>
                  <a:cubicBezTo>
                    <a:pt x="8483600" y="419673"/>
                    <a:pt x="8488680" y="420730"/>
                    <a:pt x="8488680" y="420730"/>
                  </a:cubicBezTo>
                  <a:cubicBezTo>
                    <a:pt x="8488680" y="420730"/>
                    <a:pt x="8493760" y="422844"/>
                    <a:pt x="8496300" y="422844"/>
                  </a:cubicBezTo>
                  <a:cubicBezTo>
                    <a:pt x="8497570" y="423902"/>
                    <a:pt x="8502650" y="426016"/>
                    <a:pt x="8502650" y="426016"/>
                  </a:cubicBezTo>
                  <a:cubicBezTo>
                    <a:pt x="8502650" y="426016"/>
                    <a:pt x="8506460" y="429187"/>
                    <a:pt x="8509000" y="430244"/>
                  </a:cubicBezTo>
                  <a:cubicBezTo>
                    <a:pt x="8510270" y="431301"/>
                    <a:pt x="8514080" y="434473"/>
                    <a:pt x="8514080" y="434473"/>
                  </a:cubicBezTo>
                  <a:cubicBezTo>
                    <a:pt x="8514080" y="434473"/>
                    <a:pt x="8517890" y="437644"/>
                    <a:pt x="8519160" y="438701"/>
                  </a:cubicBezTo>
                  <a:cubicBezTo>
                    <a:pt x="8520430" y="440815"/>
                    <a:pt x="8522970" y="443987"/>
                    <a:pt x="8522970" y="443987"/>
                  </a:cubicBezTo>
                  <a:cubicBezTo>
                    <a:pt x="8524240" y="443987"/>
                    <a:pt x="8525510" y="448215"/>
                    <a:pt x="8526780" y="450329"/>
                  </a:cubicBezTo>
                  <a:cubicBezTo>
                    <a:pt x="8528050" y="452443"/>
                    <a:pt x="8529320" y="455615"/>
                    <a:pt x="8529320" y="455615"/>
                  </a:cubicBezTo>
                  <a:cubicBezTo>
                    <a:pt x="8529320" y="455615"/>
                    <a:pt x="8530590" y="459843"/>
                    <a:pt x="8530590" y="461958"/>
                  </a:cubicBezTo>
                  <a:cubicBezTo>
                    <a:pt x="8530590" y="464072"/>
                    <a:pt x="8531860" y="468300"/>
                    <a:pt x="8531860" y="468300"/>
                  </a:cubicBezTo>
                  <a:cubicBezTo>
                    <a:pt x="8531860" y="468300"/>
                    <a:pt x="8531860" y="472529"/>
                    <a:pt x="8531860" y="474643"/>
                  </a:cubicBezTo>
                  <a:cubicBezTo>
                    <a:pt x="8530590" y="476757"/>
                    <a:pt x="8530590" y="480985"/>
                    <a:pt x="8530590" y="480985"/>
                  </a:cubicBezTo>
                  <a:cubicBezTo>
                    <a:pt x="8530590" y="480985"/>
                    <a:pt x="8529320" y="485214"/>
                    <a:pt x="8528050" y="487328"/>
                  </a:cubicBezTo>
                  <a:cubicBezTo>
                    <a:pt x="8528050" y="489442"/>
                    <a:pt x="8525510" y="492614"/>
                    <a:pt x="8525510" y="492614"/>
                  </a:cubicBezTo>
                  <a:cubicBezTo>
                    <a:pt x="8525510" y="493671"/>
                    <a:pt x="8522970" y="496842"/>
                    <a:pt x="8521700" y="498956"/>
                  </a:cubicBezTo>
                  <a:cubicBezTo>
                    <a:pt x="8520430" y="500014"/>
                    <a:pt x="8517890" y="504242"/>
                    <a:pt x="8517890" y="504242"/>
                  </a:cubicBezTo>
                  <a:cubicBezTo>
                    <a:pt x="8517890" y="504242"/>
                    <a:pt x="8514080" y="506356"/>
                    <a:pt x="8512810" y="508470"/>
                  </a:cubicBezTo>
                  <a:cubicBezTo>
                    <a:pt x="8510270" y="509528"/>
                    <a:pt x="8506460" y="512699"/>
                    <a:pt x="8506460" y="512699"/>
                  </a:cubicBezTo>
                  <a:cubicBezTo>
                    <a:pt x="8506460" y="512699"/>
                    <a:pt x="8502650" y="514813"/>
                    <a:pt x="8500110" y="515870"/>
                  </a:cubicBezTo>
                  <a:cubicBezTo>
                    <a:pt x="8497570" y="516927"/>
                    <a:pt x="8493760" y="519042"/>
                    <a:pt x="8493760" y="519042"/>
                  </a:cubicBezTo>
                  <a:cubicBezTo>
                    <a:pt x="8493760" y="519042"/>
                    <a:pt x="8488680" y="520099"/>
                    <a:pt x="8486140" y="521156"/>
                  </a:cubicBezTo>
                  <a:cubicBezTo>
                    <a:pt x="8483600" y="521156"/>
                    <a:pt x="8478520" y="522213"/>
                    <a:pt x="8478520" y="522213"/>
                  </a:cubicBezTo>
                  <a:cubicBezTo>
                    <a:pt x="8478520" y="522213"/>
                    <a:pt x="8473440" y="522213"/>
                    <a:pt x="8470900" y="522213"/>
                  </a:cubicBezTo>
                  <a:cubicBezTo>
                    <a:pt x="8468360" y="523270"/>
                    <a:pt x="8463280" y="523270"/>
                    <a:pt x="8463280" y="523270"/>
                  </a:cubicBezTo>
                  <a:cubicBezTo>
                    <a:pt x="8463280" y="523270"/>
                    <a:pt x="8202930" y="538070"/>
                    <a:pt x="8152130" y="539127"/>
                  </a:cubicBezTo>
                  <a:cubicBezTo>
                    <a:pt x="8135620" y="540184"/>
                    <a:pt x="8119110" y="539127"/>
                    <a:pt x="8119110" y="539127"/>
                  </a:cubicBezTo>
                  <a:cubicBezTo>
                    <a:pt x="8119110" y="540184"/>
                    <a:pt x="8140700" y="540184"/>
                    <a:pt x="8157210" y="540184"/>
                  </a:cubicBezTo>
                  <a:cubicBezTo>
                    <a:pt x="8185150" y="541241"/>
                    <a:pt x="8241030" y="541241"/>
                    <a:pt x="8277860" y="541241"/>
                  </a:cubicBezTo>
                  <a:cubicBezTo>
                    <a:pt x="8307070" y="541241"/>
                    <a:pt x="8337550" y="541241"/>
                    <a:pt x="8359140" y="540184"/>
                  </a:cubicBezTo>
                  <a:cubicBezTo>
                    <a:pt x="8373110" y="540184"/>
                    <a:pt x="8393430" y="539127"/>
                    <a:pt x="8393430" y="539127"/>
                  </a:cubicBezTo>
                  <a:cubicBezTo>
                    <a:pt x="8393430" y="539127"/>
                    <a:pt x="8398510" y="540184"/>
                    <a:pt x="8401050" y="540184"/>
                  </a:cubicBezTo>
                  <a:cubicBezTo>
                    <a:pt x="8403590" y="540184"/>
                    <a:pt x="8408670" y="541241"/>
                    <a:pt x="8408670" y="541241"/>
                  </a:cubicBezTo>
                  <a:cubicBezTo>
                    <a:pt x="8408670" y="541241"/>
                    <a:pt x="8412480" y="542298"/>
                    <a:pt x="8415020" y="543355"/>
                  </a:cubicBezTo>
                  <a:cubicBezTo>
                    <a:pt x="8417560" y="544412"/>
                    <a:pt x="8422640" y="545469"/>
                    <a:pt x="8422640" y="545469"/>
                  </a:cubicBezTo>
                  <a:cubicBezTo>
                    <a:pt x="8422640" y="545469"/>
                    <a:pt x="8426450" y="548641"/>
                    <a:pt x="8428990" y="549698"/>
                  </a:cubicBezTo>
                  <a:cubicBezTo>
                    <a:pt x="8430260" y="550755"/>
                    <a:pt x="8434070" y="552869"/>
                    <a:pt x="8435340" y="552869"/>
                  </a:cubicBezTo>
                  <a:cubicBezTo>
                    <a:pt x="8435340" y="552869"/>
                    <a:pt x="8437880" y="556040"/>
                    <a:pt x="8439150" y="558155"/>
                  </a:cubicBezTo>
                  <a:cubicBezTo>
                    <a:pt x="8441690" y="559212"/>
                    <a:pt x="8444230" y="562383"/>
                    <a:pt x="8444230" y="562383"/>
                  </a:cubicBezTo>
                  <a:cubicBezTo>
                    <a:pt x="8444230" y="562383"/>
                    <a:pt x="8446770" y="566611"/>
                    <a:pt x="8448040" y="568726"/>
                  </a:cubicBezTo>
                  <a:cubicBezTo>
                    <a:pt x="8449310" y="569783"/>
                    <a:pt x="8451850" y="574011"/>
                    <a:pt x="8451850" y="574011"/>
                  </a:cubicBezTo>
                  <a:cubicBezTo>
                    <a:pt x="8451850" y="574011"/>
                    <a:pt x="8453120" y="578240"/>
                    <a:pt x="8453120" y="580354"/>
                  </a:cubicBezTo>
                  <a:cubicBezTo>
                    <a:pt x="8453120" y="582468"/>
                    <a:pt x="8454390" y="585639"/>
                    <a:pt x="8454390" y="586697"/>
                  </a:cubicBezTo>
                  <a:cubicBezTo>
                    <a:pt x="8454390" y="586697"/>
                    <a:pt x="8454390" y="590925"/>
                    <a:pt x="8454390" y="591982"/>
                  </a:cubicBezTo>
                  <a:cubicBezTo>
                    <a:pt x="8454390" y="594096"/>
                    <a:pt x="8454390" y="598325"/>
                    <a:pt x="8454390" y="598325"/>
                  </a:cubicBezTo>
                  <a:cubicBezTo>
                    <a:pt x="8455660" y="598325"/>
                    <a:pt x="8462010" y="599382"/>
                    <a:pt x="8462010" y="599382"/>
                  </a:cubicBezTo>
                  <a:cubicBezTo>
                    <a:pt x="8462010" y="599382"/>
                    <a:pt x="8467090" y="600439"/>
                    <a:pt x="8469630" y="601496"/>
                  </a:cubicBezTo>
                  <a:cubicBezTo>
                    <a:pt x="8470900" y="602553"/>
                    <a:pt x="8475980" y="603610"/>
                    <a:pt x="8475980" y="603610"/>
                  </a:cubicBezTo>
                  <a:cubicBezTo>
                    <a:pt x="8475980" y="603610"/>
                    <a:pt x="8479790" y="605725"/>
                    <a:pt x="8482330" y="606782"/>
                  </a:cubicBezTo>
                  <a:cubicBezTo>
                    <a:pt x="8483600" y="608896"/>
                    <a:pt x="8488680" y="611010"/>
                    <a:pt x="8488680" y="611010"/>
                  </a:cubicBezTo>
                  <a:cubicBezTo>
                    <a:pt x="8488680" y="611010"/>
                    <a:pt x="8491220" y="614181"/>
                    <a:pt x="8493760" y="615239"/>
                  </a:cubicBezTo>
                  <a:cubicBezTo>
                    <a:pt x="8495030" y="617353"/>
                    <a:pt x="8497570" y="620524"/>
                    <a:pt x="8497570" y="620524"/>
                  </a:cubicBezTo>
                  <a:cubicBezTo>
                    <a:pt x="8497570" y="620524"/>
                    <a:pt x="8500110" y="623695"/>
                    <a:pt x="8501380" y="625810"/>
                  </a:cubicBezTo>
                  <a:cubicBezTo>
                    <a:pt x="8502650" y="627924"/>
                    <a:pt x="8505190" y="631095"/>
                    <a:pt x="8505190" y="631095"/>
                  </a:cubicBezTo>
                  <a:cubicBezTo>
                    <a:pt x="8505190" y="631095"/>
                    <a:pt x="8506460" y="635324"/>
                    <a:pt x="8506460" y="637438"/>
                  </a:cubicBezTo>
                  <a:cubicBezTo>
                    <a:pt x="8507730" y="639552"/>
                    <a:pt x="8507730" y="642723"/>
                    <a:pt x="8507730" y="642723"/>
                  </a:cubicBezTo>
                  <a:cubicBezTo>
                    <a:pt x="8507730" y="643781"/>
                    <a:pt x="8507730" y="646952"/>
                    <a:pt x="8507730" y="649066"/>
                  </a:cubicBezTo>
                  <a:cubicBezTo>
                    <a:pt x="8507730" y="651180"/>
                    <a:pt x="8507730" y="655409"/>
                    <a:pt x="8507730" y="655409"/>
                  </a:cubicBezTo>
                  <a:cubicBezTo>
                    <a:pt x="8507730" y="655409"/>
                    <a:pt x="8506460" y="659637"/>
                    <a:pt x="8506460" y="661751"/>
                  </a:cubicBezTo>
                  <a:cubicBezTo>
                    <a:pt x="8505190" y="663866"/>
                    <a:pt x="8505190" y="667037"/>
                    <a:pt x="8503920" y="668094"/>
                  </a:cubicBezTo>
                  <a:cubicBezTo>
                    <a:pt x="8503920" y="668094"/>
                    <a:pt x="8502650" y="671265"/>
                    <a:pt x="8501380" y="673380"/>
                  </a:cubicBezTo>
                  <a:cubicBezTo>
                    <a:pt x="8500110" y="674437"/>
                    <a:pt x="8497570" y="678665"/>
                    <a:pt x="8497570" y="678665"/>
                  </a:cubicBezTo>
                  <a:cubicBezTo>
                    <a:pt x="8497570" y="678665"/>
                    <a:pt x="8493760" y="681837"/>
                    <a:pt x="8492490" y="682894"/>
                  </a:cubicBezTo>
                  <a:cubicBezTo>
                    <a:pt x="8491220" y="685008"/>
                    <a:pt x="8487410" y="688179"/>
                    <a:pt x="8487410" y="688179"/>
                  </a:cubicBezTo>
                  <a:cubicBezTo>
                    <a:pt x="8487410" y="688179"/>
                    <a:pt x="8483600" y="690293"/>
                    <a:pt x="8481060" y="691351"/>
                  </a:cubicBezTo>
                  <a:cubicBezTo>
                    <a:pt x="8479790" y="692408"/>
                    <a:pt x="8475980" y="694522"/>
                    <a:pt x="8474710" y="694522"/>
                  </a:cubicBezTo>
                  <a:cubicBezTo>
                    <a:pt x="8474710" y="694522"/>
                    <a:pt x="8470900" y="696636"/>
                    <a:pt x="8468360" y="696636"/>
                  </a:cubicBezTo>
                  <a:cubicBezTo>
                    <a:pt x="8465820" y="697693"/>
                    <a:pt x="8462010" y="698750"/>
                    <a:pt x="8460740" y="698750"/>
                  </a:cubicBezTo>
                  <a:cubicBezTo>
                    <a:pt x="8460740" y="698750"/>
                    <a:pt x="8456930" y="699807"/>
                    <a:pt x="8454390" y="699807"/>
                  </a:cubicBezTo>
                  <a:cubicBezTo>
                    <a:pt x="8451850" y="699807"/>
                    <a:pt x="8446770" y="700865"/>
                    <a:pt x="8446770" y="700865"/>
                  </a:cubicBezTo>
                  <a:cubicBezTo>
                    <a:pt x="8446770" y="700865"/>
                    <a:pt x="8413750" y="698750"/>
                    <a:pt x="8393430" y="698750"/>
                  </a:cubicBezTo>
                  <a:cubicBezTo>
                    <a:pt x="8364220" y="697693"/>
                    <a:pt x="8308340" y="696636"/>
                    <a:pt x="8290560" y="695579"/>
                  </a:cubicBezTo>
                  <a:cubicBezTo>
                    <a:pt x="8282940" y="695579"/>
                    <a:pt x="8276590" y="695579"/>
                    <a:pt x="8276590" y="695579"/>
                  </a:cubicBezTo>
                  <a:cubicBezTo>
                    <a:pt x="8276590" y="695579"/>
                    <a:pt x="8277860" y="696636"/>
                    <a:pt x="8277860" y="696636"/>
                  </a:cubicBezTo>
                  <a:cubicBezTo>
                    <a:pt x="8277860" y="696636"/>
                    <a:pt x="8281670" y="699807"/>
                    <a:pt x="8282940" y="700865"/>
                  </a:cubicBezTo>
                  <a:cubicBezTo>
                    <a:pt x="8284210" y="702979"/>
                    <a:pt x="8288020" y="705093"/>
                    <a:pt x="8288020" y="706150"/>
                  </a:cubicBezTo>
                  <a:cubicBezTo>
                    <a:pt x="8288020" y="706150"/>
                    <a:pt x="8290560" y="709321"/>
                    <a:pt x="8291830" y="711436"/>
                  </a:cubicBezTo>
                  <a:cubicBezTo>
                    <a:pt x="8293100" y="712493"/>
                    <a:pt x="8295640" y="716721"/>
                    <a:pt x="8295640" y="716721"/>
                  </a:cubicBezTo>
                  <a:cubicBezTo>
                    <a:pt x="8295640" y="716721"/>
                    <a:pt x="8296910" y="720950"/>
                    <a:pt x="8296910" y="722007"/>
                  </a:cubicBezTo>
                  <a:cubicBezTo>
                    <a:pt x="8298180" y="724121"/>
                    <a:pt x="8298180" y="728349"/>
                    <a:pt x="8298180" y="728349"/>
                  </a:cubicBezTo>
                  <a:cubicBezTo>
                    <a:pt x="8298180" y="728349"/>
                    <a:pt x="8298180" y="728349"/>
                    <a:pt x="8299450" y="728349"/>
                  </a:cubicBezTo>
                  <a:cubicBezTo>
                    <a:pt x="8299450" y="728349"/>
                    <a:pt x="8299450" y="732578"/>
                    <a:pt x="8299450" y="734692"/>
                  </a:cubicBezTo>
                  <a:cubicBezTo>
                    <a:pt x="8299450" y="736806"/>
                    <a:pt x="8299450" y="741035"/>
                    <a:pt x="8299450" y="741035"/>
                  </a:cubicBezTo>
                  <a:cubicBezTo>
                    <a:pt x="8299450" y="741035"/>
                    <a:pt x="8298180" y="745263"/>
                    <a:pt x="8296910" y="746320"/>
                  </a:cubicBezTo>
                  <a:cubicBezTo>
                    <a:pt x="8296910" y="748435"/>
                    <a:pt x="8295640" y="752663"/>
                    <a:pt x="8295640" y="752663"/>
                  </a:cubicBezTo>
                  <a:cubicBezTo>
                    <a:pt x="8295640" y="752663"/>
                    <a:pt x="8293100" y="756891"/>
                    <a:pt x="8291830" y="757949"/>
                  </a:cubicBezTo>
                  <a:cubicBezTo>
                    <a:pt x="8290560" y="760063"/>
                    <a:pt x="8289290" y="763234"/>
                    <a:pt x="8289290" y="764291"/>
                  </a:cubicBezTo>
                  <a:cubicBezTo>
                    <a:pt x="8289290" y="764291"/>
                    <a:pt x="8285480" y="767462"/>
                    <a:pt x="8284210" y="768520"/>
                  </a:cubicBezTo>
                  <a:cubicBezTo>
                    <a:pt x="8282940" y="769577"/>
                    <a:pt x="8279130" y="772748"/>
                    <a:pt x="8279130" y="772748"/>
                  </a:cubicBezTo>
                  <a:cubicBezTo>
                    <a:pt x="8279130" y="772748"/>
                    <a:pt x="8275320" y="775919"/>
                    <a:pt x="8272780" y="776976"/>
                  </a:cubicBezTo>
                  <a:cubicBezTo>
                    <a:pt x="8271510" y="778034"/>
                    <a:pt x="8267700" y="780148"/>
                    <a:pt x="8267700" y="780148"/>
                  </a:cubicBezTo>
                  <a:cubicBezTo>
                    <a:pt x="8266430" y="780148"/>
                    <a:pt x="8262620" y="782262"/>
                    <a:pt x="8260080" y="782262"/>
                  </a:cubicBezTo>
                  <a:cubicBezTo>
                    <a:pt x="8257540" y="783319"/>
                    <a:pt x="8253730" y="784376"/>
                    <a:pt x="8253730" y="784376"/>
                  </a:cubicBezTo>
                  <a:cubicBezTo>
                    <a:pt x="8253730" y="784376"/>
                    <a:pt x="8248650" y="785433"/>
                    <a:pt x="8246110" y="785433"/>
                  </a:cubicBezTo>
                  <a:cubicBezTo>
                    <a:pt x="8243570" y="785433"/>
                    <a:pt x="8238490" y="786490"/>
                    <a:pt x="8238490" y="786490"/>
                  </a:cubicBezTo>
                  <a:cubicBezTo>
                    <a:pt x="8238490" y="786490"/>
                    <a:pt x="8202930" y="785433"/>
                    <a:pt x="8181340" y="785433"/>
                  </a:cubicBezTo>
                  <a:cubicBezTo>
                    <a:pt x="8149590" y="784376"/>
                    <a:pt x="8110220" y="784376"/>
                    <a:pt x="8068310" y="784376"/>
                  </a:cubicBezTo>
                  <a:cubicBezTo>
                    <a:pt x="8017510" y="784376"/>
                    <a:pt x="7937500" y="786490"/>
                    <a:pt x="7895590" y="787548"/>
                  </a:cubicBezTo>
                  <a:cubicBezTo>
                    <a:pt x="7872730" y="787548"/>
                    <a:pt x="7849870" y="785433"/>
                    <a:pt x="7842250" y="788605"/>
                  </a:cubicBezTo>
                  <a:cubicBezTo>
                    <a:pt x="7839710" y="789662"/>
                    <a:pt x="7839710" y="790719"/>
                    <a:pt x="7838440" y="791776"/>
                  </a:cubicBezTo>
                  <a:cubicBezTo>
                    <a:pt x="7837170" y="793890"/>
                    <a:pt x="7833360" y="797062"/>
                    <a:pt x="7833360" y="797062"/>
                  </a:cubicBezTo>
                  <a:cubicBezTo>
                    <a:pt x="7833360" y="797062"/>
                    <a:pt x="7828280" y="799176"/>
                    <a:pt x="7827010" y="800233"/>
                  </a:cubicBezTo>
                  <a:cubicBezTo>
                    <a:pt x="7824470" y="801290"/>
                    <a:pt x="7820660" y="802347"/>
                    <a:pt x="7820660" y="803404"/>
                  </a:cubicBezTo>
                  <a:cubicBezTo>
                    <a:pt x="7823200" y="811861"/>
                    <a:pt x="8055610" y="817147"/>
                    <a:pt x="8163560" y="824547"/>
                  </a:cubicBezTo>
                  <a:cubicBezTo>
                    <a:pt x="8261350" y="830889"/>
                    <a:pt x="8357870" y="839346"/>
                    <a:pt x="8441690" y="843575"/>
                  </a:cubicBezTo>
                  <a:cubicBezTo>
                    <a:pt x="8509000" y="847803"/>
                    <a:pt x="8573770" y="850974"/>
                    <a:pt x="8625840" y="852031"/>
                  </a:cubicBezTo>
                  <a:cubicBezTo>
                    <a:pt x="8663940" y="854146"/>
                    <a:pt x="8695690" y="852031"/>
                    <a:pt x="8724900" y="854146"/>
                  </a:cubicBezTo>
                  <a:cubicBezTo>
                    <a:pt x="8747760" y="856260"/>
                    <a:pt x="8778240" y="861545"/>
                    <a:pt x="8787130" y="861545"/>
                  </a:cubicBezTo>
                  <a:cubicBezTo>
                    <a:pt x="8789670" y="862602"/>
                    <a:pt x="8792210" y="861545"/>
                    <a:pt x="8792210" y="861545"/>
                  </a:cubicBezTo>
                  <a:cubicBezTo>
                    <a:pt x="8792210" y="861545"/>
                    <a:pt x="8797290" y="862602"/>
                    <a:pt x="8799830" y="862602"/>
                  </a:cubicBezTo>
                  <a:cubicBezTo>
                    <a:pt x="8802370" y="863660"/>
                    <a:pt x="8807450" y="863660"/>
                    <a:pt x="8807450" y="863660"/>
                  </a:cubicBezTo>
                  <a:cubicBezTo>
                    <a:pt x="8807450" y="863660"/>
                    <a:pt x="8812530" y="865774"/>
                    <a:pt x="8813800" y="865774"/>
                  </a:cubicBezTo>
                  <a:cubicBezTo>
                    <a:pt x="8816340" y="866831"/>
                    <a:pt x="8821420" y="868945"/>
                    <a:pt x="8821420" y="868945"/>
                  </a:cubicBezTo>
                  <a:cubicBezTo>
                    <a:pt x="8821420" y="868945"/>
                    <a:pt x="8825230" y="871059"/>
                    <a:pt x="8827770" y="872116"/>
                  </a:cubicBezTo>
                  <a:cubicBezTo>
                    <a:pt x="8829040" y="873174"/>
                    <a:pt x="8832850" y="876345"/>
                    <a:pt x="8832850" y="876345"/>
                  </a:cubicBezTo>
                  <a:cubicBezTo>
                    <a:pt x="8834120" y="876345"/>
                    <a:pt x="8836660" y="879516"/>
                    <a:pt x="8837930" y="880573"/>
                  </a:cubicBezTo>
                  <a:cubicBezTo>
                    <a:pt x="8840470" y="882688"/>
                    <a:pt x="8843010" y="885859"/>
                    <a:pt x="8843010" y="885859"/>
                  </a:cubicBezTo>
                  <a:cubicBezTo>
                    <a:pt x="8843010" y="885859"/>
                    <a:pt x="8845550" y="889030"/>
                    <a:pt x="8846820" y="891144"/>
                  </a:cubicBezTo>
                  <a:cubicBezTo>
                    <a:pt x="8848090" y="893259"/>
                    <a:pt x="8849360" y="896430"/>
                    <a:pt x="8849360" y="897487"/>
                  </a:cubicBezTo>
                  <a:cubicBezTo>
                    <a:pt x="8849360" y="897487"/>
                    <a:pt x="8850630" y="900659"/>
                    <a:pt x="8851900" y="902773"/>
                  </a:cubicBezTo>
                  <a:cubicBezTo>
                    <a:pt x="8851900" y="904887"/>
                    <a:pt x="8853170" y="909115"/>
                    <a:pt x="8853170" y="909115"/>
                  </a:cubicBezTo>
                  <a:cubicBezTo>
                    <a:pt x="8853170" y="909115"/>
                    <a:pt x="8853170" y="913344"/>
                    <a:pt x="8853170" y="915458"/>
                  </a:cubicBezTo>
                  <a:cubicBezTo>
                    <a:pt x="8853170" y="917572"/>
                    <a:pt x="8851900" y="921801"/>
                    <a:pt x="8851900" y="921801"/>
                  </a:cubicBezTo>
                  <a:cubicBezTo>
                    <a:pt x="8851900" y="921801"/>
                    <a:pt x="8850630" y="926029"/>
                    <a:pt x="8850630" y="928143"/>
                  </a:cubicBezTo>
                  <a:cubicBezTo>
                    <a:pt x="8849360" y="930257"/>
                    <a:pt x="8848090" y="933429"/>
                    <a:pt x="8848090" y="934486"/>
                  </a:cubicBezTo>
                  <a:cubicBezTo>
                    <a:pt x="8848090" y="934486"/>
                    <a:pt x="8845550" y="937657"/>
                    <a:pt x="8844280" y="939772"/>
                  </a:cubicBezTo>
                  <a:cubicBezTo>
                    <a:pt x="8843010" y="940829"/>
                    <a:pt x="8840470" y="945057"/>
                    <a:pt x="8840470" y="945057"/>
                  </a:cubicBezTo>
                  <a:cubicBezTo>
                    <a:pt x="8840470" y="945057"/>
                    <a:pt x="8837930" y="948228"/>
                    <a:pt x="8835390" y="949286"/>
                  </a:cubicBezTo>
                  <a:cubicBezTo>
                    <a:pt x="8834120" y="951400"/>
                    <a:pt x="8830310" y="953514"/>
                    <a:pt x="8830310" y="954571"/>
                  </a:cubicBezTo>
                  <a:cubicBezTo>
                    <a:pt x="8830310" y="954571"/>
                    <a:pt x="8826500" y="956685"/>
                    <a:pt x="8823960" y="957742"/>
                  </a:cubicBezTo>
                  <a:cubicBezTo>
                    <a:pt x="8822690" y="958800"/>
                    <a:pt x="8817610" y="960914"/>
                    <a:pt x="8817610" y="960914"/>
                  </a:cubicBezTo>
                  <a:cubicBezTo>
                    <a:pt x="8817610" y="960914"/>
                    <a:pt x="8813800" y="961971"/>
                    <a:pt x="8811260" y="963028"/>
                  </a:cubicBezTo>
                  <a:cubicBezTo>
                    <a:pt x="8808720" y="964085"/>
                    <a:pt x="8803640" y="965142"/>
                    <a:pt x="8803640" y="965142"/>
                  </a:cubicBezTo>
                  <a:cubicBezTo>
                    <a:pt x="8803640" y="965142"/>
                    <a:pt x="8798560" y="965142"/>
                    <a:pt x="8796020" y="965142"/>
                  </a:cubicBezTo>
                  <a:cubicBezTo>
                    <a:pt x="8793480" y="966199"/>
                    <a:pt x="8788400" y="966199"/>
                    <a:pt x="8788400" y="966199"/>
                  </a:cubicBezTo>
                  <a:cubicBezTo>
                    <a:pt x="8788400" y="966199"/>
                    <a:pt x="8519160" y="971485"/>
                    <a:pt x="8404860" y="971485"/>
                  </a:cubicBezTo>
                  <a:cubicBezTo>
                    <a:pt x="8313420" y="970428"/>
                    <a:pt x="8158480" y="963028"/>
                    <a:pt x="8158480" y="967256"/>
                  </a:cubicBezTo>
                  <a:cubicBezTo>
                    <a:pt x="8158480" y="970428"/>
                    <a:pt x="8295640" y="977828"/>
                    <a:pt x="8322310" y="988399"/>
                  </a:cubicBezTo>
                  <a:cubicBezTo>
                    <a:pt x="8332470" y="992627"/>
                    <a:pt x="8336280" y="1000027"/>
                    <a:pt x="8341360" y="1002141"/>
                  </a:cubicBezTo>
                  <a:cubicBezTo>
                    <a:pt x="8343900" y="1003198"/>
                    <a:pt x="8345170" y="1003198"/>
                    <a:pt x="8347710" y="1004255"/>
                  </a:cubicBezTo>
                  <a:cubicBezTo>
                    <a:pt x="8350250" y="1004255"/>
                    <a:pt x="8354060" y="1005312"/>
                    <a:pt x="8354060" y="1005312"/>
                  </a:cubicBezTo>
                  <a:cubicBezTo>
                    <a:pt x="8354060" y="1005312"/>
                    <a:pt x="8359140" y="1007427"/>
                    <a:pt x="8360410" y="1008484"/>
                  </a:cubicBezTo>
                  <a:cubicBezTo>
                    <a:pt x="8362950" y="1009541"/>
                    <a:pt x="8366760" y="1011655"/>
                    <a:pt x="8366760" y="1011655"/>
                  </a:cubicBezTo>
                  <a:cubicBezTo>
                    <a:pt x="8366760" y="1011655"/>
                    <a:pt x="8370570" y="1013769"/>
                    <a:pt x="8371840" y="1014826"/>
                  </a:cubicBezTo>
                  <a:cubicBezTo>
                    <a:pt x="8374380" y="1016941"/>
                    <a:pt x="8376920" y="1019055"/>
                    <a:pt x="8376920" y="1019055"/>
                  </a:cubicBezTo>
                  <a:cubicBezTo>
                    <a:pt x="8376920" y="1019055"/>
                    <a:pt x="8379460" y="1022226"/>
                    <a:pt x="8380730" y="1024340"/>
                  </a:cubicBezTo>
                  <a:cubicBezTo>
                    <a:pt x="8382000" y="1025398"/>
                    <a:pt x="8384540" y="1028569"/>
                    <a:pt x="8384540" y="1029626"/>
                  </a:cubicBezTo>
                  <a:cubicBezTo>
                    <a:pt x="8384540" y="1029626"/>
                    <a:pt x="8387080" y="1032797"/>
                    <a:pt x="8387080" y="1034911"/>
                  </a:cubicBezTo>
                  <a:cubicBezTo>
                    <a:pt x="8388350" y="1037026"/>
                    <a:pt x="8389620" y="1040197"/>
                    <a:pt x="8389620" y="1040197"/>
                  </a:cubicBezTo>
                  <a:cubicBezTo>
                    <a:pt x="8389620" y="1040197"/>
                    <a:pt x="8389620" y="1044426"/>
                    <a:pt x="8390890" y="1046540"/>
                  </a:cubicBezTo>
                  <a:cubicBezTo>
                    <a:pt x="8390890" y="1048654"/>
                    <a:pt x="8390890" y="1051825"/>
                    <a:pt x="8390890" y="1051825"/>
                  </a:cubicBezTo>
                  <a:cubicBezTo>
                    <a:pt x="8390890" y="1051825"/>
                    <a:pt x="8390890" y="1056054"/>
                    <a:pt x="8389620" y="1058168"/>
                  </a:cubicBezTo>
                  <a:cubicBezTo>
                    <a:pt x="8389620" y="1060282"/>
                    <a:pt x="8389620" y="1063454"/>
                    <a:pt x="8389620" y="1063454"/>
                  </a:cubicBezTo>
                  <a:cubicBezTo>
                    <a:pt x="8389620" y="1063454"/>
                    <a:pt x="8387080" y="1067682"/>
                    <a:pt x="8385810" y="1068739"/>
                  </a:cubicBezTo>
                  <a:cubicBezTo>
                    <a:pt x="8385810" y="1070853"/>
                    <a:pt x="8383270" y="1075082"/>
                    <a:pt x="8383270" y="1075082"/>
                  </a:cubicBezTo>
                  <a:cubicBezTo>
                    <a:pt x="8383270" y="1075082"/>
                    <a:pt x="8380730" y="1078253"/>
                    <a:pt x="8379460" y="1079310"/>
                  </a:cubicBezTo>
                  <a:cubicBezTo>
                    <a:pt x="8378190" y="1081424"/>
                    <a:pt x="8375650" y="1084596"/>
                    <a:pt x="8375650" y="1084596"/>
                  </a:cubicBezTo>
                  <a:cubicBezTo>
                    <a:pt x="8375650" y="1084596"/>
                    <a:pt x="8371840" y="1086710"/>
                    <a:pt x="8369300" y="1087767"/>
                  </a:cubicBezTo>
                  <a:cubicBezTo>
                    <a:pt x="8368030" y="1089881"/>
                    <a:pt x="8364220" y="1091995"/>
                    <a:pt x="8364220" y="1091995"/>
                  </a:cubicBezTo>
                  <a:cubicBezTo>
                    <a:pt x="8364220" y="1091995"/>
                    <a:pt x="8360410" y="1094110"/>
                    <a:pt x="8357870" y="1094110"/>
                  </a:cubicBezTo>
                  <a:cubicBezTo>
                    <a:pt x="8356600" y="1095167"/>
                    <a:pt x="8351520" y="1097281"/>
                    <a:pt x="8351520" y="1097281"/>
                  </a:cubicBezTo>
                  <a:cubicBezTo>
                    <a:pt x="8351520" y="1097281"/>
                    <a:pt x="8347710" y="1098338"/>
                    <a:pt x="8345170" y="1098338"/>
                  </a:cubicBezTo>
                  <a:cubicBezTo>
                    <a:pt x="8342630" y="1098338"/>
                    <a:pt x="8337550" y="1099395"/>
                    <a:pt x="8337550" y="1099395"/>
                  </a:cubicBezTo>
                  <a:cubicBezTo>
                    <a:pt x="8337550" y="1099395"/>
                    <a:pt x="8333740" y="1099395"/>
                    <a:pt x="8331200" y="1099395"/>
                  </a:cubicBezTo>
                  <a:cubicBezTo>
                    <a:pt x="8328660" y="1099395"/>
                    <a:pt x="8323580" y="1099395"/>
                    <a:pt x="8323580" y="1099395"/>
                  </a:cubicBezTo>
                  <a:cubicBezTo>
                    <a:pt x="8323580" y="1099395"/>
                    <a:pt x="8279130" y="1105738"/>
                    <a:pt x="8238490" y="1107852"/>
                  </a:cubicBezTo>
                  <a:cubicBezTo>
                    <a:pt x="8145780" y="1112081"/>
                    <a:pt x="7940040" y="1111023"/>
                    <a:pt x="7767320" y="1109966"/>
                  </a:cubicBezTo>
                  <a:cubicBezTo>
                    <a:pt x="7559040" y="1109966"/>
                    <a:pt x="7308850" y="1104681"/>
                    <a:pt x="7075170" y="1102567"/>
                  </a:cubicBezTo>
                  <a:cubicBezTo>
                    <a:pt x="6832600" y="1101510"/>
                    <a:pt x="6478270" y="1098338"/>
                    <a:pt x="6338570" y="1099395"/>
                  </a:cubicBezTo>
                  <a:cubicBezTo>
                    <a:pt x="6281420" y="1100452"/>
                    <a:pt x="6269990" y="1101510"/>
                    <a:pt x="6220460" y="1102567"/>
                  </a:cubicBezTo>
                  <a:cubicBezTo>
                    <a:pt x="6131560" y="1104681"/>
                    <a:pt x="5948680" y="1106795"/>
                    <a:pt x="5855970" y="1107852"/>
                  </a:cubicBezTo>
                  <a:cubicBezTo>
                    <a:pt x="5798820" y="1108909"/>
                    <a:pt x="5717540" y="1107852"/>
                    <a:pt x="5717540" y="1111023"/>
                  </a:cubicBezTo>
                  <a:cubicBezTo>
                    <a:pt x="5717540" y="1114195"/>
                    <a:pt x="5820410" y="1122652"/>
                    <a:pt x="5895340" y="1131109"/>
                  </a:cubicBezTo>
                  <a:cubicBezTo>
                    <a:pt x="6027420" y="1145908"/>
                    <a:pt x="6268720" y="1174450"/>
                    <a:pt x="6440170" y="1191364"/>
                  </a:cubicBezTo>
                  <a:cubicBezTo>
                    <a:pt x="6593840" y="1206164"/>
                    <a:pt x="6874510" y="1227306"/>
                    <a:pt x="6875780" y="1227306"/>
                  </a:cubicBezTo>
                  <a:cubicBezTo>
                    <a:pt x="6875780" y="1227306"/>
                    <a:pt x="6879590" y="1227306"/>
                    <a:pt x="6882130" y="1228363"/>
                  </a:cubicBezTo>
                  <a:cubicBezTo>
                    <a:pt x="6884670" y="1228363"/>
                    <a:pt x="6889750" y="1229420"/>
                    <a:pt x="6889750" y="1229420"/>
                  </a:cubicBezTo>
                  <a:cubicBezTo>
                    <a:pt x="6889750" y="1229420"/>
                    <a:pt x="6893560" y="1230477"/>
                    <a:pt x="6896100" y="1231534"/>
                  </a:cubicBezTo>
                  <a:cubicBezTo>
                    <a:pt x="6898640" y="1232591"/>
                    <a:pt x="6902450" y="1233648"/>
                    <a:pt x="6902450" y="1233648"/>
                  </a:cubicBezTo>
                  <a:cubicBezTo>
                    <a:pt x="6902450" y="1233648"/>
                    <a:pt x="6906260" y="1235762"/>
                    <a:pt x="6908800" y="1236820"/>
                  </a:cubicBezTo>
                  <a:cubicBezTo>
                    <a:pt x="6910070" y="1238934"/>
                    <a:pt x="6913880" y="1241048"/>
                    <a:pt x="6913880" y="1241048"/>
                  </a:cubicBezTo>
                  <a:cubicBezTo>
                    <a:pt x="6913880" y="1241048"/>
                    <a:pt x="6917690" y="1244219"/>
                    <a:pt x="6918960" y="1245277"/>
                  </a:cubicBezTo>
                  <a:cubicBezTo>
                    <a:pt x="6920230" y="1247391"/>
                    <a:pt x="6922770" y="1250562"/>
                    <a:pt x="6924040" y="1250562"/>
                  </a:cubicBezTo>
                  <a:cubicBezTo>
                    <a:pt x="6924040" y="1250562"/>
                    <a:pt x="6925310" y="1253733"/>
                    <a:pt x="6926580" y="1255848"/>
                  </a:cubicBezTo>
                  <a:cubicBezTo>
                    <a:pt x="6927850" y="1256905"/>
                    <a:pt x="6929120" y="1261133"/>
                    <a:pt x="6929120" y="1261133"/>
                  </a:cubicBezTo>
                  <a:cubicBezTo>
                    <a:pt x="6929120" y="1261133"/>
                    <a:pt x="6930390" y="1265362"/>
                    <a:pt x="6930390" y="1266419"/>
                  </a:cubicBezTo>
                  <a:cubicBezTo>
                    <a:pt x="6931660" y="1268533"/>
                    <a:pt x="6932930" y="1272761"/>
                    <a:pt x="6932930" y="1272761"/>
                  </a:cubicBezTo>
                  <a:cubicBezTo>
                    <a:pt x="6932930" y="1272761"/>
                    <a:pt x="6931660" y="1276990"/>
                    <a:pt x="6931660" y="1279104"/>
                  </a:cubicBezTo>
                  <a:cubicBezTo>
                    <a:pt x="6931660" y="1281218"/>
                    <a:pt x="6931660" y="1284390"/>
                    <a:pt x="6931660" y="1284390"/>
                  </a:cubicBezTo>
                  <a:cubicBezTo>
                    <a:pt x="6931660" y="1284390"/>
                    <a:pt x="6930390" y="1288618"/>
                    <a:pt x="6930390" y="1290732"/>
                  </a:cubicBezTo>
                  <a:cubicBezTo>
                    <a:pt x="6929120" y="1292847"/>
                    <a:pt x="6927850" y="1296018"/>
                    <a:pt x="6927850" y="1296018"/>
                  </a:cubicBezTo>
                  <a:cubicBezTo>
                    <a:pt x="6927850" y="1296018"/>
                    <a:pt x="6925310" y="1299189"/>
                    <a:pt x="6924040" y="1301303"/>
                  </a:cubicBezTo>
                  <a:cubicBezTo>
                    <a:pt x="6922770" y="1303418"/>
                    <a:pt x="6920230" y="1306589"/>
                    <a:pt x="6920230" y="1306589"/>
                  </a:cubicBezTo>
                  <a:cubicBezTo>
                    <a:pt x="6920230" y="1306589"/>
                    <a:pt x="6917690" y="1309760"/>
                    <a:pt x="6915150" y="1310817"/>
                  </a:cubicBezTo>
                  <a:cubicBezTo>
                    <a:pt x="6913880" y="1311875"/>
                    <a:pt x="6910070" y="1315046"/>
                    <a:pt x="6910070" y="1315046"/>
                  </a:cubicBezTo>
                  <a:cubicBezTo>
                    <a:pt x="6910070" y="1315046"/>
                    <a:pt x="6906260" y="1317160"/>
                    <a:pt x="6904990" y="1318217"/>
                  </a:cubicBezTo>
                  <a:cubicBezTo>
                    <a:pt x="6902450" y="1319274"/>
                    <a:pt x="6898640" y="1321389"/>
                    <a:pt x="6898640" y="1321389"/>
                  </a:cubicBezTo>
                  <a:cubicBezTo>
                    <a:pt x="6898640" y="1321389"/>
                    <a:pt x="6893560" y="1322446"/>
                    <a:pt x="6891020" y="1323503"/>
                  </a:cubicBezTo>
                  <a:cubicBezTo>
                    <a:pt x="6889750" y="1324560"/>
                    <a:pt x="6884670" y="1325617"/>
                    <a:pt x="6884670" y="1325617"/>
                  </a:cubicBezTo>
                  <a:cubicBezTo>
                    <a:pt x="6884670" y="1325617"/>
                    <a:pt x="6879590" y="1325617"/>
                    <a:pt x="6877050" y="1325617"/>
                  </a:cubicBezTo>
                  <a:cubicBezTo>
                    <a:pt x="6875780" y="1325617"/>
                    <a:pt x="6870700" y="1326674"/>
                    <a:pt x="6870700" y="1326674"/>
                  </a:cubicBezTo>
                  <a:cubicBezTo>
                    <a:pt x="6868160" y="1326674"/>
                    <a:pt x="6809740" y="1321389"/>
                    <a:pt x="6774180" y="1319274"/>
                  </a:cubicBezTo>
                  <a:cubicBezTo>
                    <a:pt x="6729730" y="1317160"/>
                    <a:pt x="6681470" y="1315046"/>
                    <a:pt x="6621780" y="1311875"/>
                  </a:cubicBezTo>
                  <a:cubicBezTo>
                    <a:pt x="6535420" y="1307646"/>
                    <a:pt x="6422390" y="1300246"/>
                    <a:pt x="6309360" y="1293904"/>
                  </a:cubicBezTo>
                  <a:cubicBezTo>
                    <a:pt x="6177280" y="1286504"/>
                    <a:pt x="6024880" y="1280161"/>
                    <a:pt x="5876290" y="1270647"/>
                  </a:cubicBezTo>
                  <a:cubicBezTo>
                    <a:pt x="5720080" y="1261133"/>
                    <a:pt x="5571490" y="1248448"/>
                    <a:pt x="5393690" y="1236820"/>
                  </a:cubicBezTo>
                  <a:cubicBezTo>
                    <a:pt x="5172710" y="1223077"/>
                    <a:pt x="4851400" y="1205106"/>
                    <a:pt x="4652010" y="1194535"/>
                  </a:cubicBezTo>
                  <a:cubicBezTo>
                    <a:pt x="4517390" y="1187135"/>
                    <a:pt x="4431030" y="1178679"/>
                    <a:pt x="4314190" y="1176564"/>
                  </a:cubicBezTo>
                  <a:cubicBezTo>
                    <a:pt x="4188460" y="1175507"/>
                    <a:pt x="4043680" y="1185021"/>
                    <a:pt x="3923030" y="1188193"/>
                  </a:cubicBezTo>
                  <a:cubicBezTo>
                    <a:pt x="3818890" y="1190307"/>
                    <a:pt x="3633470" y="1193478"/>
                    <a:pt x="3632200" y="1193478"/>
                  </a:cubicBezTo>
                  <a:cubicBezTo>
                    <a:pt x="3632200" y="1193478"/>
                    <a:pt x="3627120" y="1193478"/>
                    <a:pt x="3624580" y="1193478"/>
                  </a:cubicBezTo>
                  <a:cubicBezTo>
                    <a:pt x="3623310" y="1194535"/>
                    <a:pt x="3618230" y="1194535"/>
                    <a:pt x="3618230" y="1194535"/>
                  </a:cubicBezTo>
                  <a:cubicBezTo>
                    <a:pt x="3618230" y="1194535"/>
                    <a:pt x="3613150" y="1193478"/>
                    <a:pt x="3610610" y="1193478"/>
                  </a:cubicBezTo>
                  <a:cubicBezTo>
                    <a:pt x="3608070" y="1193478"/>
                    <a:pt x="3604260" y="1192421"/>
                    <a:pt x="3602990" y="1192421"/>
                  </a:cubicBezTo>
                  <a:cubicBezTo>
                    <a:pt x="3602990" y="1192421"/>
                    <a:pt x="3599180" y="1191364"/>
                    <a:pt x="3596640" y="1190307"/>
                  </a:cubicBezTo>
                  <a:cubicBezTo>
                    <a:pt x="3594100" y="1189250"/>
                    <a:pt x="3590290" y="1188193"/>
                    <a:pt x="3590290" y="1188193"/>
                  </a:cubicBezTo>
                  <a:cubicBezTo>
                    <a:pt x="3590290" y="1187135"/>
                    <a:pt x="3586480" y="1185021"/>
                    <a:pt x="3583940" y="1183964"/>
                  </a:cubicBezTo>
                  <a:cubicBezTo>
                    <a:pt x="3582670" y="1182907"/>
                    <a:pt x="3578860" y="1180793"/>
                    <a:pt x="3578860" y="1180793"/>
                  </a:cubicBezTo>
                  <a:cubicBezTo>
                    <a:pt x="3578860" y="1180793"/>
                    <a:pt x="3575050" y="1177621"/>
                    <a:pt x="3573780" y="1175507"/>
                  </a:cubicBezTo>
                  <a:cubicBezTo>
                    <a:pt x="3572510" y="1174450"/>
                    <a:pt x="3569970" y="1171279"/>
                    <a:pt x="3568700" y="1171279"/>
                  </a:cubicBezTo>
                  <a:cubicBezTo>
                    <a:pt x="3568700" y="1171279"/>
                    <a:pt x="3567430" y="1167050"/>
                    <a:pt x="3566160" y="1165993"/>
                  </a:cubicBezTo>
                  <a:cubicBezTo>
                    <a:pt x="3564890" y="1163879"/>
                    <a:pt x="3563620" y="1159651"/>
                    <a:pt x="3563620" y="1159651"/>
                  </a:cubicBezTo>
                  <a:cubicBezTo>
                    <a:pt x="3563620" y="1159651"/>
                    <a:pt x="3562350" y="1156479"/>
                    <a:pt x="3561080" y="1154365"/>
                  </a:cubicBezTo>
                  <a:cubicBezTo>
                    <a:pt x="3561080" y="1152251"/>
                    <a:pt x="3559810" y="1148022"/>
                    <a:pt x="3559810" y="1148022"/>
                  </a:cubicBezTo>
                  <a:cubicBezTo>
                    <a:pt x="3559810" y="1148022"/>
                    <a:pt x="3559810" y="1143794"/>
                    <a:pt x="3559810" y="1141680"/>
                  </a:cubicBezTo>
                  <a:cubicBezTo>
                    <a:pt x="3561080" y="1140623"/>
                    <a:pt x="3561080" y="1139565"/>
                    <a:pt x="3561080" y="1138508"/>
                  </a:cubicBezTo>
                  <a:cubicBezTo>
                    <a:pt x="3552190" y="1131109"/>
                    <a:pt x="3431540" y="1141680"/>
                    <a:pt x="3337560" y="1139565"/>
                  </a:cubicBezTo>
                  <a:cubicBezTo>
                    <a:pt x="3178810" y="1135337"/>
                    <a:pt x="2879090" y="1118423"/>
                    <a:pt x="2692400" y="1106795"/>
                  </a:cubicBezTo>
                  <a:cubicBezTo>
                    <a:pt x="2551430" y="1097281"/>
                    <a:pt x="2430780" y="1085653"/>
                    <a:pt x="2320290" y="1076139"/>
                  </a:cubicBezTo>
                  <a:cubicBezTo>
                    <a:pt x="2228850" y="1068739"/>
                    <a:pt x="2114550" y="1060282"/>
                    <a:pt x="2072640" y="1054997"/>
                  </a:cubicBezTo>
                  <a:cubicBezTo>
                    <a:pt x="2058670" y="1052882"/>
                    <a:pt x="2059940" y="1051825"/>
                    <a:pt x="2043430" y="1049711"/>
                  </a:cubicBezTo>
                  <a:cubicBezTo>
                    <a:pt x="1967230" y="1041254"/>
                    <a:pt x="1586230" y="1009541"/>
                    <a:pt x="1398270" y="1007427"/>
                  </a:cubicBezTo>
                  <a:cubicBezTo>
                    <a:pt x="1252220" y="1005312"/>
                    <a:pt x="1148080" y="1020112"/>
                    <a:pt x="1010920" y="1024340"/>
                  </a:cubicBezTo>
                  <a:cubicBezTo>
                    <a:pt x="854710" y="1029626"/>
                    <a:pt x="511810" y="1032797"/>
                    <a:pt x="510540" y="1032797"/>
                  </a:cubicBezTo>
                  <a:cubicBezTo>
                    <a:pt x="510540" y="1032797"/>
                    <a:pt x="505460" y="1032797"/>
                    <a:pt x="502920" y="1032797"/>
                  </a:cubicBezTo>
                  <a:cubicBezTo>
                    <a:pt x="500380" y="1032797"/>
                    <a:pt x="495300" y="1032797"/>
                    <a:pt x="495300" y="1032797"/>
                  </a:cubicBezTo>
                  <a:cubicBezTo>
                    <a:pt x="495300" y="1032797"/>
                    <a:pt x="490220" y="1032797"/>
                    <a:pt x="487680" y="1031740"/>
                  </a:cubicBezTo>
                  <a:cubicBezTo>
                    <a:pt x="486410" y="1031740"/>
                    <a:pt x="481330" y="1030683"/>
                    <a:pt x="481330" y="1030683"/>
                  </a:cubicBezTo>
                  <a:cubicBezTo>
                    <a:pt x="481330" y="1030683"/>
                    <a:pt x="476250" y="1028569"/>
                    <a:pt x="474980" y="1027512"/>
                  </a:cubicBezTo>
                  <a:cubicBezTo>
                    <a:pt x="472440" y="1027512"/>
                    <a:pt x="467360" y="1025398"/>
                    <a:pt x="467360" y="1025398"/>
                  </a:cubicBezTo>
                  <a:cubicBezTo>
                    <a:pt x="467360" y="1025398"/>
                    <a:pt x="463550" y="1023283"/>
                    <a:pt x="462280" y="1021169"/>
                  </a:cubicBezTo>
                  <a:cubicBezTo>
                    <a:pt x="459740" y="1020112"/>
                    <a:pt x="455930" y="1017998"/>
                    <a:pt x="455930" y="1017998"/>
                  </a:cubicBezTo>
                  <a:cubicBezTo>
                    <a:pt x="455930" y="1017998"/>
                    <a:pt x="453390" y="1014826"/>
                    <a:pt x="452120" y="1012712"/>
                  </a:cubicBezTo>
                  <a:cubicBezTo>
                    <a:pt x="450850" y="1010598"/>
                    <a:pt x="447040" y="1007427"/>
                    <a:pt x="447040" y="1007427"/>
                  </a:cubicBezTo>
                  <a:cubicBezTo>
                    <a:pt x="447040" y="1007427"/>
                    <a:pt x="445770" y="1004255"/>
                    <a:pt x="444500" y="1002141"/>
                  </a:cubicBezTo>
                  <a:cubicBezTo>
                    <a:pt x="443230" y="1000027"/>
                    <a:pt x="441960" y="996856"/>
                    <a:pt x="441960" y="996856"/>
                  </a:cubicBezTo>
                  <a:cubicBezTo>
                    <a:pt x="441960" y="996856"/>
                    <a:pt x="440690" y="992627"/>
                    <a:pt x="440690" y="990513"/>
                  </a:cubicBezTo>
                  <a:cubicBezTo>
                    <a:pt x="440690" y="988399"/>
                    <a:pt x="439420" y="984170"/>
                    <a:pt x="439420" y="984170"/>
                  </a:cubicBezTo>
                  <a:cubicBezTo>
                    <a:pt x="439420" y="984170"/>
                    <a:pt x="439420" y="979942"/>
                    <a:pt x="440690" y="977828"/>
                  </a:cubicBezTo>
                  <a:cubicBezTo>
                    <a:pt x="440690" y="976770"/>
                    <a:pt x="440690" y="972542"/>
                    <a:pt x="440690" y="972542"/>
                  </a:cubicBezTo>
                  <a:cubicBezTo>
                    <a:pt x="440690" y="972542"/>
                    <a:pt x="441960" y="968314"/>
                    <a:pt x="443230" y="966199"/>
                  </a:cubicBezTo>
                  <a:cubicBezTo>
                    <a:pt x="444500" y="964085"/>
                    <a:pt x="445770" y="960914"/>
                    <a:pt x="445770" y="960914"/>
                  </a:cubicBezTo>
                  <a:cubicBezTo>
                    <a:pt x="445770" y="960914"/>
                    <a:pt x="448310" y="956685"/>
                    <a:pt x="449580" y="955628"/>
                  </a:cubicBezTo>
                  <a:cubicBezTo>
                    <a:pt x="450850" y="953514"/>
                    <a:pt x="453390" y="950343"/>
                    <a:pt x="453390" y="950343"/>
                  </a:cubicBezTo>
                  <a:cubicBezTo>
                    <a:pt x="453390" y="950343"/>
                    <a:pt x="457200" y="947171"/>
                    <a:pt x="458470" y="946114"/>
                  </a:cubicBezTo>
                  <a:cubicBezTo>
                    <a:pt x="461010" y="945057"/>
                    <a:pt x="463550" y="941886"/>
                    <a:pt x="463550" y="941886"/>
                  </a:cubicBezTo>
                  <a:cubicBezTo>
                    <a:pt x="463550" y="941886"/>
                    <a:pt x="468630" y="939772"/>
                    <a:pt x="469900" y="938714"/>
                  </a:cubicBezTo>
                  <a:cubicBezTo>
                    <a:pt x="472440" y="937657"/>
                    <a:pt x="476250" y="935543"/>
                    <a:pt x="476250" y="935543"/>
                  </a:cubicBezTo>
                  <a:cubicBezTo>
                    <a:pt x="476250" y="935543"/>
                    <a:pt x="481330" y="934486"/>
                    <a:pt x="483870" y="934486"/>
                  </a:cubicBezTo>
                  <a:cubicBezTo>
                    <a:pt x="486410" y="933429"/>
                    <a:pt x="488950" y="933429"/>
                    <a:pt x="491490" y="932372"/>
                  </a:cubicBezTo>
                  <a:cubicBezTo>
                    <a:pt x="494030" y="930257"/>
                    <a:pt x="494030" y="926029"/>
                    <a:pt x="500380" y="922858"/>
                  </a:cubicBezTo>
                  <a:cubicBezTo>
                    <a:pt x="511810" y="917572"/>
                    <a:pt x="567690" y="919686"/>
                    <a:pt x="567690" y="914401"/>
                  </a:cubicBezTo>
                  <a:cubicBezTo>
                    <a:pt x="567690" y="902773"/>
                    <a:pt x="262890" y="880573"/>
                    <a:pt x="179070" y="846746"/>
                  </a:cubicBezTo>
                  <a:cubicBezTo>
                    <a:pt x="129540" y="826661"/>
                    <a:pt x="77470" y="774862"/>
                    <a:pt x="77470" y="774862"/>
                  </a:cubicBezTo>
                  <a:cubicBezTo>
                    <a:pt x="77470" y="774862"/>
                    <a:pt x="72390" y="775919"/>
                    <a:pt x="69850" y="775919"/>
                  </a:cubicBezTo>
                  <a:cubicBezTo>
                    <a:pt x="68580" y="775919"/>
                    <a:pt x="63500" y="776976"/>
                    <a:pt x="63500" y="776976"/>
                  </a:cubicBezTo>
                  <a:cubicBezTo>
                    <a:pt x="63500" y="776976"/>
                    <a:pt x="58420" y="776976"/>
                    <a:pt x="55880" y="776976"/>
                  </a:cubicBezTo>
                  <a:cubicBezTo>
                    <a:pt x="53340" y="775919"/>
                    <a:pt x="48260" y="775919"/>
                    <a:pt x="48260" y="775919"/>
                  </a:cubicBezTo>
                  <a:cubicBezTo>
                    <a:pt x="48260" y="775919"/>
                    <a:pt x="44450" y="774862"/>
                    <a:pt x="41910" y="773805"/>
                  </a:cubicBezTo>
                  <a:cubicBezTo>
                    <a:pt x="39370" y="773805"/>
                    <a:pt x="35560" y="772748"/>
                    <a:pt x="34290" y="772748"/>
                  </a:cubicBezTo>
                  <a:cubicBezTo>
                    <a:pt x="34290" y="772748"/>
                    <a:pt x="30480" y="770634"/>
                    <a:pt x="29210" y="769577"/>
                  </a:cubicBezTo>
                  <a:cubicBezTo>
                    <a:pt x="26670" y="767462"/>
                    <a:pt x="22860" y="766405"/>
                    <a:pt x="22860" y="765348"/>
                  </a:cubicBezTo>
                  <a:cubicBezTo>
                    <a:pt x="22860" y="765348"/>
                    <a:pt x="19050" y="763234"/>
                    <a:pt x="17780" y="761120"/>
                  </a:cubicBezTo>
                  <a:cubicBezTo>
                    <a:pt x="15240" y="760063"/>
                    <a:pt x="12700" y="756891"/>
                    <a:pt x="12700" y="756891"/>
                  </a:cubicBezTo>
                  <a:cubicBezTo>
                    <a:pt x="12700" y="756891"/>
                    <a:pt x="10160" y="753720"/>
                    <a:pt x="8890" y="751606"/>
                  </a:cubicBezTo>
                  <a:cubicBezTo>
                    <a:pt x="7620" y="750549"/>
                    <a:pt x="5080" y="746320"/>
                    <a:pt x="5080" y="746320"/>
                  </a:cubicBezTo>
                  <a:cubicBezTo>
                    <a:pt x="5080" y="746320"/>
                    <a:pt x="3810" y="743149"/>
                    <a:pt x="2540" y="741035"/>
                  </a:cubicBezTo>
                  <a:cubicBezTo>
                    <a:pt x="2540" y="738921"/>
                    <a:pt x="1270" y="734692"/>
                    <a:pt x="1270" y="734692"/>
                  </a:cubicBezTo>
                  <a:cubicBezTo>
                    <a:pt x="1270" y="734692"/>
                    <a:pt x="1270" y="730464"/>
                    <a:pt x="1270" y="729407"/>
                  </a:cubicBezTo>
                  <a:cubicBezTo>
                    <a:pt x="0" y="727292"/>
                    <a:pt x="0" y="723064"/>
                    <a:pt x="0" y="723064"/>
                  </a:cubicBezTo>
                  <a:moveTo>
                    <a:pt x="165100" y="732578"/>
                  </a:moveTo>
                  <a:cubicBezTo>
                    <a:pt x="331470" y="791776"/>
                    <a:pt x="702310" y="842517"/>
                    <a:pt x="756920" y="848860"/>
                  </a:cubicBezTo>
                  <a:cubicBezTo>
                    <a:pt x="765810" y="850974"/>
                    <a:pt x="773430" y="852031"/>
                    <a:pt x="773430" y="850974"/>
                  </a:cubicBezTo>
                  <a:cubicBezTo>
                    <a:pt x="773430" y="850974"/>
                    <a:pt x="770890" y="848860"/>
                    <a:pt x="770890" y="848860"/>
                  </a:cubicBezTo>
                  <a:cubicBezTo>
                    <a:pt x="770890" y="848860"/>
                    <a:pt x="768350" y="845689"/>
                    <a:pt x="767080" y="843575"/>
                  </a:cubicBezTo>
                  <a:cubicBezTo>
                    <a:pt x="765810" y="842517"/>
                    <a:pt x="763270" y="839346"/>
                    <a:pt x="763270" y="839346"/>
                  </a:cubicBezTo>
                  <a:cubicBezTo>
                    <a:pt x="763270" y="839346"/>
                    <a:pt x="762000" y="835118"/>
                    <a:pt x="760730" y="833003"/>
                  </a:cubicBezTo>
                  <a:cubicBezTo>
                    <a:pt x="760730" y="830889"/>
                    <a:pt x="758190" y="827718"/>
                    <a:pt x="758190" y="827718"/>
                  </a:cubicBezTo>
                  <a:cubicBezTo>
                    <a:pt x="758190" y="827718"/>
                    <a:pt x="758190" y="823489"/>
                    <a:pt x="758190" y="821375"/>
                  </a:cubicBezTo>
                  <a:cubicBezTo>
                    <a:pt x="758190" y="819261"/>
                    <a:pt x="756920" y="816090"/>
                    <a:pt x="756920" y="816090"/>
                  </a:cubicBezTo>
                  <a:cubicBezTo>
                    <a:pt x="756920" y="815032"/>
                    <a:pt x="758190" y="811861"/>
                    <a:pt x="758190" y="809747"/>
                  </a:cubicBezTo>
                  <a:cubicBezTo>
                    <a:pt x="759460" y="807633"/>
                    <a:pt x="759460" y="803404"/>
                    <a:pt x="759460" y="803404"/>
                  </a:cubicBezTo>
                  <a:cubicBezTo>
                    <a:pt x="759460" y="803404"/>
                    <a:pt x="762000" y="800233"/>
                    <a:pt x="762000" y="798119"/>
                  </a:cubicBezTo>
                  <a:cubicBezTo>
                    <a:pt x="763270" y="796005"/>
                    <a:pt x="764540" y="792833"/>
                    <a:pt x="764540" y="792833"/>
                  </a:cubicBezTo>
                  <a:cubicBezTo>
                    <a:pt x="764540" y="792833"/>
                    <a:pt x="768350" y="789662"/>
                    <a:pt x="769620" y="787548"/>
                  </a:cubicBezTo>
                  <a:cubicBezTo>
                    <a:pt x="770890" y="786490"/>
                    <a:pt x="773430" y="783319"/>
                    <a:pt x="773430" y="783319"/>
                  </a:cubicBezTo>
                  <a:cubicBezTo>
                    <a:pt x="773430" y="782262"/>
                    <a:pt x="777240" y="780148"/>
                    <a:pt x="779780" y="779091"/>
                  </a:cubicBezTo>
                  <a:cubicBezTo>
                    <a:pt x="781050" y="778034"/>
                    <a:pt x="784860" y="774862"/>
                    <a:pt x="784860" y="774862"/>
                  </a:cubicBezTo>
                  <a:cubicBezTo>
                    <a:pt x="784860" y="774862"/>
                    <a:pt x="788670" y="773805"/>
                    <a:pt x="791210" y="772748"/>
                  </a:cubicBezTo>
                  <a:cubicBezTo>
                    <a:pt x="793750" y="771691"/>
                    <a:pt x="797560" y="769577"/>
                    <a:pt x="797560" y="769577"/>
                  </a:cubicBezTo>
                  <a:cubicBezTo>
                    <a:pt x="797560" y="769577"/>
                    <a:pt x="802640" y="768520"/>
                    <a:pt x="805180" y="768520"/>
                  </a:cubicBezTo>
                  <a:cubicBezTo>
                    <a:pt x="807720" y="768520"/>
                    <a:pt x="811530" y="767462"/>
                    <a:pt x="811530" y="767462"/>
                  </a:cubicBezTo>
                  <a:cubicBezTo>
                    <a:pt x="812800" y="767462"/>
                    <a:pt x="868680" y="763234"/>
                    <a:pt x="900430" y="761120"/>
                  </a:cubicBezTo>
                  <a:cubicBezTo>
                    <a:pt x="935990" y="757949"/>
                    <a:pt x="1017270" y="754777"/>
                    <a:pt x="1017270" y="751606"/>
                  </a:cubicBezTo>
                  <a:cubicBezTo>
                    <a:pt x="1017270" y="747377"/>
                    <a:pt x="872490" y="736806"/>
                    <a:pt x="872490" y="736806"/>
                  </a:cubicBezTo>
                  <a:cubicBezTo>
                    <a:pt x="872490" y="736806"/>
                    <a:pt x="867410" y="736806"/>
                    <a:pt x="864870" y="736806"/>
                  </a:cubicBezTo>
                  <a:cubicBezTo>
                    <a:pt x="862330" y="736806"/>
                    <a:pt x="858520" y="735749"/>
                    <a:pt x="857250" y="735749"/>
                  </a:cubicBezTo>
                  <a:cubicBezTo>
                    <a:pt x="857250" y="735749"/>
                    <a:pt x="857250" y="735749"/>
                    <a:pt x="855980" y="735749"/>
                  </a:cubicBezTo>
                  <a:cubicBezTo>
                    <a:pt x="844550" y="734692"/>
                    <a:pt x="725170" y="736806"/>
                    <a:pt x="665480" y="737863"/>
                  </a:cubicBezTo>
                  <a:cubicBezTo>
                    <a:pt x="612140" y="737863"/>
                    <a:pt x="557530" y="737863"/>
                    <a:pt x="515620" y="738921"/>
                  </a:cubicBezTo>
                  <a:cubicBezTo>
                    <a:pt x="482600" y="739978"/>
                    <a:pt x="431800" y="741035"/>
                    <a:pt x="431800" y="741035"/>
                  </a:cubicBezTo>
                  <a:cubicBezTo>
                    <a:pt x="431800" y="741035"/>
                    <a:pt x="426720" y="741035"/>
                    <a:pt x="424180" y="741035"/>
                  </a:cubicBezTo>
                  <a:cubicBezTo>
                    <a:pt x="421640" y="741035"/>
                    <a:pt x="417830" y="739978"/>
                    <a:pt x="416560" y="739978"/>
                  </a:cubicBezTo>
                  <a:cubicBezTo>
                    <a:pt x="416560" y="739978"/>
                    <a:pt x="412750" y="738921"/>
                    <a:pt x="410210" y="737863"/>
                  </a:cubicBezTo>
                  <a:cubicBezTo>
                    <a:pt x="407670" y="737863"/>
                    <a:pt x="403860" y="735749"/>
                    <a:pt x="403860" y="735749"/>
                  </a:cubicBezTo>
                  <a:cubicBezTo>
                    <a:pt x="403860" y="735749"/>
                    <a:pt x="400050" y="733635"/>
                    <a:pt x="397510" y="732578"/>
                  </a:cubicBezTo>
                  <a:cubicBezTo>
                    <a:pt x="396240" y="731521"/>
                    <a:pt x="391160" y="729407"/>
                    <a:pt x="391160" y="729407"/>
                  </a:cubicBezTo>
                  <a:cubicBezTo>
                    <a:pt x="391160" y="729407"/>
                    <a:pt x="388620" y="726235"/>
                    <a:pt x="387350" y="725178"/>
                  </a:cubicBezTo>
                  <a:cubicBezTo>
                    <a:pt x="384810" y="723064"/>
                    <a:pt x="382270" y="720950"/>
                    <a:pt x="382270" y="719892"/>
                  </a:cubicBezTo>
                  <a:cubicBezTo>
                    <a:pt x="382270" y="719892"/>
                    <a:pt x="379730" y="716721"/>
                    <a:pt x="378460" y="714607"/>
                  </a:cubicBezTo>
                  <a:cubicBezTo>
                    <a:pt x="377190" y="713550"/>
                    <a:pt x="374650" y="710379"/>
                    <a:pt x="374650" y="709321"/>
                  </a:cubicBezTo>
                  <a:cubicBezTo>
                    <a:pt x="374650" y="709321"/>
                    <a:pt x="373380" y="706150"/>
                    <a:pt x="373380" y="704036"/>
                  </a:cubicBezTo>
                  <a:cubicBezTo>
                    <a:pt x="372110" y="701922"/>
                    <a:pt x="372110" y="698750"/>
                    <a:pt x="372110" y="697693"/>
                  </a:cubicBezTo>
                  <a:cubicBezTo>
                    <a:pt x="372110" y="697693"/>
                    <a:pt x="370840" y="693465"/>
                    <a:pt x="370840" y="692408"/>
                  </a:cubicBezTo>
                  <a:cubicBezTo>
                    <a:pt x="370840" y="691351"/>
                    <a:pt x="372110" y="690293"/>
                    <a:pt x="370840" y="690293"/>
                  </a:cubicBezTo>
                  <a:cubicBezTo>
                    <a:pt x="367030" y="687122"/>
                    <a:pt x="289560" y="702979"/>
                    <a:pt x="252730" y="710379"/>
                  </a:cubicBezTo>
                  <a:cubicBezTo>
                    <a:pt x="220980" y="716721"/>
                    <a:pt x="165100" y="732578"/>
                    <a:pt x="165100" y="732578"/>
                  </a:cubicBezTo>
                  <a:moveTo>
                    <a:pt x="885190" y="862602"/>
                  </a:moveTo>
                  <a:cubicBezTo>
                    <a:pt x="947420" y="865774"/>
                    <a:pt x="1051560" y="852031"/>
                    <a:pt x="1052830" y="848860"/>
                  </a:cubicBezTo>
                  <a:cubicBezTo>
                    <a:pt x="1052830" y="848860"/>
                    <a:pt x="1052830" y="848860"/>
                    <a:pt x="1051560" y="847803"/>
                  </a:cubicBezTo>
                  <a:cubicBezTo>
                    <a:pt x="1045210" y="846746"/>
                    <a:pt x="938530" y="858374"/>
                    <a:pt x="910590" y="860488"/>
                  </a:cubicBezTo>
                  <a:cubicBezTo>
                    <a:pt x="897890" y="861545"/>
                    <a:pt x="885190" y="862602"/>
                    <a:pt x="885190" y="862602"/>
                  </a:cubicBezTo>
                  <a:moveTo>
                    <a:pt x="1278890" y="356246"/>
                  </a:moveTo>
                  <a:cubicBezTo>
                    <a:pt x="1504950" y="348847"/>
                    <a:pt x="1830070" y="341447"/>
                    <a:pt x="1832610" y="338276"/>
                  </a:cubicBezTo>
                  <a:cubicBezTo>
                    <a:pt x="1832610" y="338276"/>
                    <a:pt x="1831340" y="334047"/>
                    <a:pt x="1831340" y="332990"/>
                  </a:cubicBezTo>
                  <a:cubicBezTo>
                    <a:pt x="1830070" y="330876"/>
                    <a:pt x="1828800" y="326647"/>
                    <a:pt x="1828800" y="326647"/>
                  </a:cubicBezTo>
                  <a:cubicBezTo>
                    <a:pt x="1828800" y="326647"/>
                    <a:pt x="1828800" y="322419"/>
                    <a:pt x="1828800" y="320305"/>
                  </a:cubicBezTo>
                  <a:cubicBezTo>
                    <a:pt x="1828800" y="318190"/>
                    <a:pt x="1831340" y="316076"/>
                    <a:pt x="1828800" y="315019"/>
                  </a:cubicBezTo>
                  <a:cubicBezTo>
                    <a:pt x="1811020" y="301277"/>
                    <a:pt x="1370330" y="346732"/>
                    <a:pt x="1305560" y="353075"/>
                  </a:cubicBezTo>
                  <a:cubicBezTo>
                    <a:pt x="1290320" y="354132"/>
                    <a:pt x="1278890" y="356246"/>
                    <a:pt x="1278890" y="356246"/>
                  </a:cubicBezTo>
                  <a:moveTo>
                    <a:pt x="2755900" y="995798"/>
                  </a:moveTo>
                  <a:cubicBezTo>
                    <a:pt x="3255010" y="1024340"/>
                    <a:pt x="3515360" y="1043368"/>
                    <a:pt x="3526790" y="1039140"/>
                  </a:cubicBezTo>
                  <a:cubicBezTo>
                    <a:pt x="3528060" y="1039140"/>
                    <a:pt x="3528060" y="1039140"/>
                    <a:pt x="3528060" y="1039140"/>
                  </a:cubicBezTo>
                  <a:cubicBezTo>
                    <a:pt x="3528060" y="1039140"/>
                    <a:pt x="3531870" y="1035969"/>
                    <a:pt x="3534410" y="1034911"/>
                  </a:cubicBezTo>
                  <a:cubicBezTo>
                    <a:pt x="3535680" y="1033854"/>
                    <a:pt x="3540760" y="1031740"/>
                    <a:pt x="3540760" y="1031740"/>
                  </a:cubicBezTo>
                  <a:cubicBezTo>
                    <a:pt x="3540760" y="1031740"/>
                    <a:pt x="3544570" y="1030683"/>
                    <a:pt x="3547110" y="1029626"/>
                  </a:cubicBezTo>
                  <a:cubicBezTo>
                    <a:pt x="3549650" y="1028569"/>
                    <a:pt x="3554730" y="1027512"/>
                    <a:pt x="3554730" y="1027512"/>
                  </a:cubicBezTo>
                  <a:cubicBezTo>
                    <a:pt x="3554730" y="1027512"/>
                    <a:pt x="3559810" y="1026455"/>
                    <a:pt x="3562350" y="1026455"/>
                  </a:cubicBezTo>
                  <a:cubicBezTo>
                    <a:pt x="3564890" y="1026455"/>
                    <a:pt x="3568700" y="1025398"/>
                    <a:pt x="3568700" y="1025398"/>
                  </a:cubicBezTo>
                  <a:cubicBezTo>
                    <a:pt x="3569970" y="1025398"/>
                    <a:pt x="3667760" y="996856"/>
                    <a:pt x="3704590" y="988399"/>
                  </a:cubicBezTo>
                  <a:cubicBezTo>
                    <a:pt x="3728720" y="983113"/>
                    <a:pt x="3766820" y="979942"/>
                    <a:pt x="3766820" y="977828"/>
                  </a:cubicBezTo>
                  <a:cubicBezTo>
                    <a:pt x="3766820" y="973599"/>
                    <a:pt x="3592830" y="984170"/>
                    <a:pt x="3491230" y="986284"/>
                  </a:cubicBezTo>
                  <a:cubicBezTo>
                    <a:pt x="3370580" y="988399"/>
                    <a:pt x="3204210" y="990513"/>
                    <a:pt x="3087370" y="992627"/>
                  </a:cubicBezTo>
                  <a:cubicBezTo>
                    <a:pt x="2999740" y="993684"/>
                    <a:pt x="2918460" y="994741"/>
                    <a:pt x="2857500" y="994741"/>
                  </a:cubicBezTo>
                  <a:cubicBezTo>
                    <a:pt x="2816860" y="995798"/>
                    <a:pt x="2755900" y="995798"/>
                    <a:pt x="2755900" y="995798"/>
                  </a:cubicBezTo>
                  <a:moveTo>
                    <a:pt x="4899660" y="993684"/>
                  </a:moveTo>
                  <a:cubicBezTo>
                    <a:pt x="5039360" y="1010598"/>
                    <a:pt x="5114290" y="1002141"/>
                    <a:pt x="5179060" y="1001084"/>
                  </a:cubicBezTo>
                  <a:cubicBezTo>
                    <a:pt x="5243830" y="1001084"/>
                    <a:pt x="5335270" y="1003198"/>
                    <a:pt x="5374640" y="1002141"/>
                  </a:cubicBezTo>
                  <a:cubicBezTo>
                    <a:pt x="5389880" y="1001084"/>
                    <a:pt x="5391150" y="1001084"/>
                    <a:pt x="5407660" y="998970"/>
                  </a:cubicBezTo>
                  <a:cubicBezTo>
                    <a:pt x="5472430" y="993684"/>
                    <a:pt x="5787390" y="958799"/>
                    <a:pt x="5850890" y="951400"/>
                  </a:cubicBezTo>
                  <a:cubicBezTo>
                    <a:pt x="5868670" y="949286"/>
                    <a:pt x="5883910" y="948228"/>
                    <a:pt x="5883910" y="947171"/>
                  </a:cubicBezTo>
                  <a:cubicBezTo>
                    <a:pt x="5883910" y="945057"/>
                    <a:pt x="5862320" y="946114"/>
                    <a:pt x="5839460" y="945057"/>
                  </a:cubicBezTo>
                  <a:cubicBezTo>
                    <a:pt x="5765800" y="942943"/>
                    <a:pt x="5407660" y="934486"/>
                    <a:pt x="5360670" y="936600"/>
                  </a:cubicBezTo>
                  <a:cubicBezTo>
                    <a:pt x="5351780" y="936600"/>
                    <a:pt x="5354320" y="936600"/>
                    <a:pt x="5345430" y="937657"/>
                  </a:cubicBezTo>
                  <a:cubicBezTo>
                    <a:pt x="5300980" y="942943"/>
                    <a:pt x="4899660" y="993684"/>
                    <a:pt x="4899660" y="993684"/>
                  </a:cubicBezTo>
                  <a:moveTo>
                    <a:pt x="6173470" y="1003198"/>
                  </a:moveTo>
                  <a:cubicBezTo>
                    <a:pt x="6367780" y="1002141"/>
                    <a:pt x="6607810" y="993684"/>
                    <a:pt x="6699250" y="990513"/>
                  </a:cubicBezTo>
                  <a:cubicBezTo>
                    <a:pt x="6743700" y="989456"/>
                    <a:pt x="6797040" y="989456"/>
                    <a:pt x="6797040" y="987342"/>
                  </a:cubicBezTo>
                  <a:cubicBezTo>
                    <a:pt x="6797040" y="986284"/>
                    <a:pt x="6661150" y="984170"/>
                    <a:pt x="6588760" y="979942"/>
                  </a:cubicBezTo>
                  <a:cubicBezTo>
                    <a:pt x="6508750" y="976770"/>
                    <a:pt x="6410960" y="958799"/>
                    <a:pt x="6338570" y="965142"/>
                  </a:cubicBezTo>
                  <a:cubicBezTo>
                    <a:pt x="6280150" y="969371"/>
                    <a:pt x="6206490" y="996856"/>
                    <a:pt x="6184900" y="1001084"/>
                  </a:cubicBezTo>
                  <a:cubicBezTo>
                    <a:pt x="6179820" y="1002141"/>
                    <a:pt x="6173470" y="1003198"/>
                    <a:pt x="6173470" y="1003198"/>
                  </a:cubicBezTo>
                  <a:moveTo>
                    <a:pt x="6366510" y="237850"/>
                  </a:moveTo>
                  <a:cubicBezTo>
                    <a:pt x="6719570" y="268506"/>
                    <a:pt x="6852920" y="283306"/>
                    <a:pt x="6852920" y="283306"/>
                  </a:cubicBezTo>
                  <a:cubicBezTo>
                    <a:pt x="6852920" y="283306"/>
                    <a:pt x="6858000" y="284363"/>
                    <a:pt x="6860540" y="284363"/>
                  </a:cubicBezTo>
                  <a:cubicBezTo>
                    <a:pt x="6863080" y="284363"/>
                    <a:pt x="6868160" y="285420"/>
                    <a:pt x="6868160" y="285420"/>
                  </a:cubicBezTo>
                  <a:cubicBezTo>
                    <a:pt x="6868160" y="285420"/>
                    <a:pt x="6871970" y="286477"/>
                    <a:pt x="6874510" y="287534"/>
                  </a:cubicBezTo>
                  <a:cubicBezTo>
                    <a:pt x="6877050" y="288591"/>
                    <a:pt x="6882130" y="289648"/>
                    <a:pt x="6882130" y="289648"/>
                  </a:cubicBezTo>
                  <a:cubicBezTo>
                    <a:pt x="6882130" y="289648"/>
                    <a:pt x="6885940" y="291763"/>
                    <a:pt x="6887210" y="293877"/>
                  </a:cubicBezTo>
                  <a:cubicBezTo>
                    <a:pt x="6889750" y="294934"/>
                    <a:pt x="6893560" y="297048"/>
                    <a:pt x="6893560" y="297048"/>
                  </a:cubicBezTo>
                  <a:cubicBezTo>
                    <a:pt x="6893560" y="297048"/>
                    <a:pt x="6897370" y="300220"/>
                    <a:pt x="6898640" y="301277"/>
                  </a:cubicBezTo>
                  <a:cubicBezTo>
                    <a:pt x="6899910" y="303391"/>
                    <a:pt x="6903720" y="306562"/>
                    <a:pt x="6903720" y="306562"/>
                  </a:cubicBezTo>
                  <a:cubicBezTo>
                    <a:pt x="6906260" y="308676"/>
                    <a:pt x="7009130" y="318190"/>
                    <a:pt x="7058660" y="321362"/>
                  </a:cubicBezTo>
                  <a:cubicBezTo>
                    <a:pt x="7103110" y="323476"/>
                    <a:pt x="7136130" y="322419"/>
                    <a:pt x="7186930" y="323476"/>
                  </a:cubicBezTo>
                  <a:cubicBezTo>
                    <a:pt x="7264400" y="324533"/>
                    <a:pt x="7480300" y="330876"/>
                    <a:pt x="7480300" y="326647"/>
                  </a:cubicBezTo>
                  <a:cubicBezTo>
                    <a:pt x="7480300" y="325590"/>
                    <a:pt x="7458710" y="322419"/>
                    <a:pt x="7437120" y="319248"/>
                  </a:cubicBezTo>
                  <a:cubicBezTo>
                    <a:pt x="7371080" y="309734"/>
                    <a:pt x="7181850" y="282249"/>
                    <a:pt x="7039610" y="265335"/>
                  </a:cubicBezTo>
                  <a:cubicBezTo>
                    <a:pt x="6873240" y="246307"/>
                    <a:pt x="6606540" y="202965"/>
                    <a:pt x="6498590" y="211422"/>
                  </a:cubicBezTo>
                  <a:cubicBezTo>
                    <a:pt x="6450330" y="214594"/>
                    <a:pt x="6421120" y="232564"/>
                    <a:pt x="6396990" y="236793"/>
                  </a:cubicBezTo>
                  <a:cubicBezTo>
                    <a:pt x="6383020" y="238907"/>
                    <a:pt x="6366510" y="237850"/>
                    <a:pt x="6366510" y="237850"/>
                  </a:cubicBezTo>
                  <a:moveTo>
                    <a:pt x="7481570" y="1005312"/>
                  </a:moveTo>
                  <a:cubicBezTo>
                    <a:pt x="7489190" y="1013769"/>
                    <a:pt x="7546340" y="1010598"/>
                    <a:pt x="7546340" y="1009541"/>
                  </a:cubicBezTo>
                  <a:cubicBezTo>
                    <a:pt x="7546340" y="1009541"/>
                    <a:pt x="7481570" y="1005312"/>
                    <a:pt x="7481570" y="1005312"/>
                  </a:cubicBezTo>
                </a:path>
              </a:pathLst>
            </a:custGeom>
            <a:solidFill>
              <a:srgbClr val="E7BF86"/>
            </a:solidFill>
            <a:ln cap="sq">
              <a:noFill/>
              <a:prstDash val="solid"/>
              <a:miter/>
            </a:ln>
          </p:spPr>
        </p:sp>
      </p:grpSp>
      <p:sp>
        <p:nvSpPr>
          <p:cNvPr id="30" name="TextBox 30">
            <a:extLst>
              <a:ext uri="{FF2B5EF4-FFF2-40B4-BE49-F238E27FC236}">
                <a16:creationId xmlns:a16="http://schemas.microsoft.com/office/drawing/2014/main" id="{3024E7C4-0EDE-96D2-DAA6-17DED1912730}"/>
              </a:ext>
            </a:extLst>
          </p:cNvPr>
          <p:cNvSpPr txBox="1"/>
          <p:nvPr/>
        </p:nvSpPr>
        <p:spPr>
          <a:xfrm>
            <a:off x="2807966" y="1034429"/>
            <a:ext cx="16150966" cy="34624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7200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فرمول</a:t>
            </a:r>
            <a:r>
              <a:rPr kumimoji="0" lang="fa-IR" sz="6000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:       </a:t>
            </a:r>
          </a:p>
          <a:p>
            <a:pPr marL="0" marR="0" lvl="0" indent="0" algn="ctr" defTabSz="914400" rtl="1" eaLnBrk="1" fontAlgn="auto" latinLnBrk="0" hangingPunct="1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6000" b="0" i="0" u="none" strike="noStrike" kern="1200" cap="none" spc="0" normalizeH="0" baseline="0" noProof="0" dirty="0">
              <a:ln>
                <a:noFill/>
              </a:ln>
              <a:solidFill>
                <a:srgbClr val="FFFAEA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  <a:p>
            <a:pPr marL="0" marR="0" lvl="0" indent="0" algn="ctr" defTabSz="914400" rtl="1" eaLnBrk="1" fontAlgn="auto" latinLnBrk="0" hangingPunct="1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AEA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</p:txBody>
      </p:sp>
      <p:graphicFrame>
        <p:nvGraphicFramePr>
          <p:cNvPr id="34" name="Diagram 33">
            <a:extLst>
              <a:ext uri="{FF2B5EF4-FFF2-40B4-BE49-F238E27FC236}">
                <a16:creationId xmlns:a16="http://schemas.microsoft.com/office/drawing/2014/main" id="{066ECAD2-F77B-A27A-2CFA-147BFE2BBF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7723231"/>
              </p:ext>
            </p:extLst>
          </p:nvPr>
        </p:nvGraphicFramePr>
        <p:xfrm>
          <a:off x="2667695" y="2902551"/>
          <a:ext cx="10861751" cy="663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87269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02011B-1052-C29E-1952-53ACD4F1D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596623A-1A11-B335-8C65-503A4CDCF4F2}"/>
              </a:ext>
            </a:extLst>
          </p:cNvPr>
          <p:cNvSpPr/>
          <p:nvPr/>
        </p:nvSpPr>
        <p:spPr>
          <a:xfrm>
            <a:off x="-185500" y="0"/>
            <a:ext cx="186590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C4A00B5F-5648-0C41-6286-CB3C3ADEF7BC}"/>
              </a:ext>
            </a:extLst>
          </p:cNvPr>
          <p:cNvGrpSpPr/>
          <p:nvPr/>
        </p:nvGrpSpPr>
        <p:grpSpPr>
          <a:xfrm>
            <a:off x="487791" y="579540"/>
            <a:ext cx="17312417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DB8A07A-D3A6-ADA7-A596-B932281A6F5B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D6C85E6C-07DB-3A28-205C-3C7C5758B69A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58F93389-B531-1848-2C1E-3DCFB39F44EA}"/>
              </a:ext>
            </a:extLst>
          </p:cNvPr>
          <p:cNvGrpSpPr/>
          <p:nvPr/>
        </p:nvGrpSpPr>
        <p:grpSpPr>
          <a:xfrm>
            <a:off x="564379" y="717642"/>
            <a:ext cx="16866728" cy="8832287"/>
            <a:chOff x="0" y="0"/>
            <a:chExt cx="4442266" cy="2326199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D51C672-EDC9-4677-E744-988A0B246713}"/>
                </a:ext>
              </a:extLst>
            </p:cNvPr>
            <p:cNvSpPr/>
            <p:nvPr/>
          </p:nvSpPr>
          <p:spPr>
            <a:xfrm>
              <a:off x="0" y="0"/>
              <a:ext cx="4442266" cy="2326199"/>
            </a:xfrm>
            <a:custGeom>
              <a:avLst/>
              <a:gdLst/>
              <a:ahLst/>
              <a:cxnLst/>
              <a:rect l="l" t="t" r="r" b="b"/>
              <a:pathLst>
                <a:path w="4442266" h="2326199">
                  <a:moveTo>
                    <a:pt x="0" y="0"/>
                  </a:moveTo>
                  <a:lnTo>
                    <a:pt x="4442266" y="0"/>
                  </a:lnTo>
                  <a:lnTo>
                    <a:pt x="4442266" y="2326199"/>
                  </a:lnTo>
                  <a:lnTo>
                    <a:pt x="0" y="23261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4AAD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F827180F-831E-E49C-DDB0-EF866D64C645}"/>
                </a:ext>
              </a:extLst>
            </p:cNvPr>
            <p:cNvSpPr txBox="1"/>
            <p:nvPr/>
          </p:nvSpPr>
          <p:spPr>
            <a:xfrm>
              <a:off x="0" y="-38100"/>
              <a:ext cx="4442266" cy="2364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F1006062-E857-A250-36CC-D19259382B8F}"/>
              </a:ext>
            </a:extLst>
          </p:cNvPr>
          <p:cNvSpPr txBox="1"/>
          <p:nvPr/>
        </p:nvSpPr>
        <p:spPr>
          <a:xfrm>
            <a:off x="693791" y="1177268"/>
            <a:ext cx="16264451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مثال؛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4800" b="0" i="0" u="none" strike="noStrike" kern="1200" cap="none" spc="0" normalizeH="0" baseline="0" noProof="0" dirty="0">
              <a:ln>
                <a:noFill/>
              </a:ln>
              <a:solidFill>
                <a:srgbClr val="FFFAEA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حادثه نشت نفت                در </a:t>
            </a:r>
            <a:r>
              <a:rPr lang="fa-IR" sz="4800" dirty="0">
                <a:solidFill>
                  <a:srgbClr val="FFFAEA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سال 2010  تگزاس، منجر به بروز انفجار بزرگی شد.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تحلیل نهایی نشان داد که دستور توقف عملیات به صورت مبهم داده شده بود و اپراتورها برداشت متفاوتی داشتند</a:t>
            </a:r>
            <a:r>
              <a:rPr lang="fa-IR" sz="4800" dirty="0">
                <a:solidFill>
                  <a:srgbClr val="FFFAEA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اگر دستور با عدد ، ز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</a:t>
            </a:r>
            <a:r>
              <a:rPr kumimoji="0" lang="fa-IR" sz="4800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مان و شخص مشخص بیان میشد ،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حادثه رخ نمی داد.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</a:t>
            </a:r>
            <a:endParaRPr kumimoji="0" lang="fa-IR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Arial" panose="020B0604020202020204" pitchFamily="34" charset="0"/>
              <a:sym typeface="DM Serif Display"/>
              <a:rtl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4800" b="0" i="0" u="none" strike="noStrike" kern="1200" cap="none" spc="0" normalizeH="0" baseline="0" noProof="0" dirty="0">
              <a:ln>
                <a:noFill/>
              </a:ln>
              <a:solidFill>
                <a:srgbClr val="FFFAEA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 </a:t>
            </a:r>
            <a:endParaRPr kumimoji="0" lang="fa-IR" sz="4800" b="0" i="0" u="none" strike="noStrike" kern="1200" cap="none" spc="0" normalizeH="0" baseline="0" noProof="0" dirty="0">
              <a:ln>
                <a:noFill/>
              </a:ln>
              <a:solidFill>
                <a:srgbClr val="FFFAEA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3E54EDFF-771B-6C94-4859-60633A65EB52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BAB9390-0E85-7ED0-32F1-0B11E11A3937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7F49C7D4-8A7C-85F8-6F5B-4ECCD7D43B0F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D7AC8F73-AA79-B52F-AD99-0C98C0E1F82D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347E1066-7ACB-5D02-6EC3-5CB967A6129B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FB082DFA-1B05-67E7-B8B0-925B9E07724A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0B985EE-5029-24D0-EC2F-85C43876D898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E6630525-9DA7-7865-DF34-EDFE3914CAB4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64E1BD6E-9C26-A94B-4692-A414581DD4E2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395D4105-C761-9DFF-367C-41CA3B509838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B510B66-1262-2B39-CC4E-771035D73A6B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25A41404-9895-AF15-2559-01F4803F57F3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2B586253-0A4F-899A-DD84-CC4DCF0B2977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791E652D-4D0D-3F94-8B6A-D16B849BC33E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DE49DA34-02C5-F403-42F6-F41A875DAD62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51B268F2-D398-8C9D-B38A-943682C789BD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8096EB2-2A27-101C-256F-29EAB21A4F73}"/>
              </a:ext>
            </a:extLst>
          </p:cNvPr>
          <p:cNvSpPr txBox="1"/>
          <p:nvPr/>
        </p:nvSpPr>
        <p:spPr>
          <a:xfrm>
            <a:off x="12268200" y="2476500"/>
            <a:ext cx="1536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BP</a:t>
            </a:r>
          </a:p>
        </p:txBody>
      </p:sp>
      <p:pic>
        <p:nvPicPr>
          <p:cNvPr id="1026" name="Picture 2" descr="انفجار سکوی نفتی Deepwater Horizon در خلیج مکزیک (۲۰۱۰) - حامیان سلامت و  ایمنی نیروی کار | HSE News &amp; Knowledge | حامیان سلامت و ایمنی نیروی کار |  HSE News &amp; Knowledge">
            <a:extLst>
              <a:ext uri="{FF2B5EF4-FFF2-40B4-BE49-F238E27FC236}">
                <a16:creationId xmlns:a16="http://schemas.microsoft.com/office/drawing/2014/main" id="{D4FE519D-71E9-C8CA-6BF2-989941AA0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17" y="5487761"/>
            <a:ext cx="5755911" cy="38302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26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8E26D7-5019-0D1A-E858-E97528B47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2F2B781-1BA2-81EC-45B4-0FD04F871E43}"/>
              </a:ext>
            </a:extLst>
          </p:cNvPr>
          <p:cNvSpPr/>
          <p:nvPr/>
        </p:nvSpPr>
        <p:spPr>
          <a:xfrm>
            <a:off x="-185500" y="0"/>
            <a:ext cx="18659000" cy="100965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47375BB-2CE9-7373-AC31-4976F46405C7}"/>
              </a:ext>
            </a:extLst>
          </p:cNvPr>
          <p:cNvGrpSpPr/>
          <p:nvPr/>
        </p:nvGrpSpPr>
        <p:grpSpPr>
          <a:xfrm>
            <a:off x="487792" y="516923"/>
            <a:ext cx="17312417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5AB4B6E-B82B-2272-83EA-4195B59F18C8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05133C1F-6274-7579-244E-661A96FE2C4D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33A92F00-DF22-BD70-3232-68D7505C814D}"/>
              </a:ext>
            </a:extLst>
          </p:cNvPr>
          <p:cNvGrpSpPr/>
          <p:nvPr/>
        </p:nvGrpSpPr>
        <p:grpSpPr>
          <a:xfrm>
            <a:off x="460081" y="582696"/>
            <a:ext cx="17234025" cy="9142913"/>
            <a:chOff x="-164793" y="-38100"/>
            <a:chExt cx="4638480" cy="240801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0497204-8BB6-1EE0-CE98-C6C64A0E5347}"/>
                </a:ext>
              </a:extLst>
            </p:cNvPr>
            <p:cNvSpPr/>
            <p:nvPr/>
          </p:nvSpPr>
          <p:spPr>
            <a:xfrm>
              <a:off x="-164793" y="43711"/>
              <a:ext cx="4638480" cy="2326199"/>
            </a:xfrm>
            <a:custGeom>
              <a:avLst/>
              <a:gdLst/>
              <a:ahLst/>
              <a:cxnLst/>
              <a:rect l="l" t="t" r="r" b="b"/>
              <a:pathLst>
                <a:path w="4442266" h="2326199">
                  <a:moveTo>
                    <a:pt x="0" y="0"/>
                  </a:moveTo>
                  <a:lnTo>
                    <a:pt x="4442266" y="0"/>
                  </a:lnTo>
                  <a:lnTo>
                    <a:pt x="4442266" y="2326199"/>
                  </a:lnTo>
                  <a:lnTo>
                    <a:pt x="0" y="23261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4AAD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4400" b="1" i="1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تمرین  :  </a:t>
              </a:r>
              <a:r>
                <a:rPr kumimoji="0" lang="fa-IR" sz="44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پیام در </a:t>
              </a:r>
              <a:r>
                <a:rPr lang="fa-IR" sz="4400" b="1" i="1" dirty="0">
                  <a:solidFill>
                    <a:schemeClr val="bg2"/>
                  </a:solidFill>
                  <a:latin typeface="Calibri"/>
                </a:rPr>
                <a:t>چهار مرحله</a:t>
              </a:r>
              <a:r>
                <a:rPr kumimoji="0" lang="fa-IR" sz="44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!!!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sz="4000" b="1" i="1" dirty="0">
                  <a:latin typeface="Calibri"/>
                </a:rPr>
                <a:t>یکی از جملات زیر را انتخاب کنید وطبق فرمول بازنویسی کنید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sz="3200" b="1" i="1" dirty="0">
                  <a:solidFill>
                    <a:schemeClr val="bg2"/>
                  </a:solidFill>
                  <a:latin typeface="Calibri"/>
                </a:rPr>
                <a:t>1_ اون شیر تنظیم کن   ( دستور مبهم ممنوع)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sz="3200" b="1" i="1" dirty="0">
                  <a:solidFill>
                    <a:schemeClr val="bg2"/>
                  </a:solidFill>
                  <a:latin typeface="Calibri"/>
                </a:rPr>
                <a:t>2_ اون خط نگاه بنداز انگار مشکل داره</a:t>
              </a:r>
              <a:br>
                <a:rPr lang="fa-IR" sz="3200" b="1" i="1" dirty="0">
                  <a:solidFill>
                    <a:schemeClr val="bg2"/>
                  </a:solidFill>
                  <a:latin typeface="Calibri"/>
                </a:rPr>
              </a:br>
              <a:r>
                <a:rPr lang="fa-IR" sz="3200" b="1" i="1" dirty="0">
                  <a:solidFill>
                    <a:schemeClr val="bg2"/>
                  </a:solidFill>
                  <a:latin typeface="Calibri"/>
                </a:rPr>
                <a:t>3_ اون شیر باز کن مثل دیروز</a:t>
              </a:r>
              <a:br>
                <a:rPr lang="fa-IR" sz="3200" b="1" i="1" dirty="0">
                  <a:solidFill>
                    <a:schemeClr val="bg2"/>
                  </a:solidFill>
                  <a:latin typeface="Calibri"/>
                </a:rPr>
              </a:br>
              <a:r>
                <a:rPr lang="fa-IR" sz="3200" b="1" i="1" dirty="0">
                  <a:solidFill>
                    <a:schemeClr val="bg2"/>
                  </a:solidFill>
                  <a:latin typeface="Calibri"/>
                </a:rPr>
                <a:t>4_ فشار بالاست یه کاری بکن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sz="3200" b="1" i="1" dirty="0">
                  <a:solidFill>
                    <a:schemeClr val="bg2"/>
                  </a:solidFill>
                  <a:latin typeface="Calibri"/>
                </a:rPr>
                <a:t>5_ الان نرو سر اون دستگاه خطرناکه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a-IR" sz="3200" b="1" i="1" dirty="0">
                  <a:solidFill>
                    <a:schemeClr val="bg2"/>
                  </a:solidFill>
                  <a:latin typeface="Calibri"/>
                </a:rPr>
                <a:t>6_ یه گزارش بنویس از اتفاق امروز</a:t>
              </a:r>
              <a:endParaRPr lang="fa-IR" sz="2400" b="1" dirty="0">
                <a:solidFill>
                  <a:schemeClr val="bg2"/>
                </a:solidFill>
                <a:latin typeface="Calibri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EECE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193EAB64-ED08-3F4E-B7AA-27EEC72174C2}"/>
                </a:ext>
              </a:extLst>
            </p:cNvPr>
            <p:cNvSpPr txBox="1"/>
            <p:nvPr/>
          </p:nvSpPr>
          <p:spPr>
            <a:xfrm>
              <a:off x="0" y="-38100"/>
              <a:ext cx="4442266" cy="2364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CB1B1DA0-288B-CCDF-3582-775C43DFFE53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9414860D-8342-699C-84A5-50FB24407CF0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E8FEA293-9C42-1F5B-A667-891F3F018E7F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02F3BD44-5FDB-9A4D-3002-77843B1F7134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0281A93D-D9CF-7407-AD98-5D9B63FCB602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632C6B22-23F9-F631-A55E-F0535757BC4D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23F3A6D3-7D0B-45D6-840C-CB9E490B1C44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FBD550C9-EDA8-58AC-0A89-63EE8FB23E98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D4899F59-2942-E9D3-C2DA-4A2B4BF7858F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88EBB34E-74B0-E243-6CA4-E6F0C1BD18A4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2C337F09-76AF-B8C7-6E41-33707F8767CB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622CAADA-6B29-59EC-9401-12E5F61E36D1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1BE6B2BF-1840-D41B-701D-6EEE90C2B2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46744" y="809245"/>
            <a:ext cx="914479" cy="91447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802701E-3CCD-2CE0-B2B1-C56A172389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050" y="9041655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3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5500" y="0"/>
            <a:ext cx="186590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87792" y="571500"/>
            <a:ext cx="17312417" cy="9253154"/>
            <a:chOff x="0" y="0"/>
            <a:chExt cx="4559649" cy="243704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28481" y="173133"/>
            <a:ext cx="16866728" cy="8832287"/>
            <a:chOff x="0" y="0"/>
            <a:chExt cx="4442266" cy="232619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42266" cy="2326199"/>
            </a:xfrm>
            <a:custGeom>
              <a:avLst/>
              <a:gdLst/>
              <a:ahLst/>
              <a:cxnLst/>
              <a:rect l="l" t="t" r="r" b="b"/>
              <a:pathLst>
                <a:path w="4442266" h="2326199">
                  <a:moveTo>
                    <a:pt x="0" y="0"/>
                  </a:moveTo>
                  <a:lnTo>
                    <a:pt x="4442266" y="0"/>
                  </a:lnTo>
                  <a:lnTo>
                    <a:pt x="4442266" y="2326199"/>
                  </a:lnTo>
                  <a:lnTo>
                    <a:pt x="0" y="23261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4AAD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442266" cy="2364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0" name="Freeform 10"/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4" name="Freeform 14"/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8" name="Freeform 18"/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/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1"/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2" name="Freeform 22"/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5" name="Group 25"/>
          <p:cNvGrpSpPr/>
          <p:nvPr/>
        </p:nvGrpSpPr>
        <p:grpSpPr>
          <a:xfrm>
            <a:off x="871776" y="2001950"/>
            <a:ext cx="6991140" cy="7672097"/>
            <a:chOff x="0" y="0"/>
            <a:chExt cx="2116142" cy="1946195"/>
          </a:xfrm>
        </p:grpSpPr>
        <p:sp>
          <p:nvSpPr>
            <p:cNvPr id="26" name="Freeform 26"/>
            <p:cNvSpPr/>
            <p:nvPr/>
          </p:nvSpPr>
          <p:spPr>
            <a:xfrm>
              <a:off x="-2540" y="-2540"/>
              <a:ext cx="2118682" cy="1943820"/>
            </a:xfrm>
            <a:custGeom>
              <a:avLst/>
              <a:gdLst/>
              <a:ahLst/>
              <a:cxnLst/>
              <a:rect l="l" t="t" r="r" b="b"/>
              <a:pathLst>
                <a:path w="2118682" h="1943820">
                  <a:moveTo>
                    <a:pt x="2117550" y="1720205"/>
                  </a:moveTo>
                  <a:cubicBezTo>
                    <a:pt x="2116418" y="1234884"/>
                    <a:pt x="2102839" y="578781"/>
                    <a:pt x="2102839" y="94689"/>
                  </a:cubicBezTo>
                  <a:cubicBezTo>
                    <a:pt x="2102839" y="87317"/>
                    <a:pt x="2103970" y="79945"/>
                    <a:pt x="2103970" y="73802"/>
                  </a:cubicBezTo>
                  <a:cubicBezTo>
                    <a:pt x="2102839" y="72574"/>
                    <a:pt x="2101707" y="72574"/>
                    <a:pt x="2100576" y="71345"/>
                  </a:cubicBezTo>
                  <a:cubicBezTo>
                    <a:pt x="2100576" y="71345"/>
                    <a:pt x="2099444" y="72574"/>
                    <a:pt x="2099444" y="73802"/>
                  </a:cubicBezTo>
                  <a:cubicBezTo>
                    <a:pt x="2097181" y="79945"/>
                    <a:pt x="2092654" y="79945"/>
                    <a:pt x="2088128" y="79945"/>
                  </a:cubicBezTo>
                  <a:cubicBezTo>
                    <a:pt x="2082469" y="78717"/>
                    <a:pt x="2076811" y="72574"/>
                    <a:pt x="2070022" y="75031"/>
                  </a:cubicBezTo>
                  <a:cubicBezTo>
                    <a:pt x="2067759" y="76260"/>
                    <a:pt x="2063232" y="73802"/>
                    <a:pt x="2062100" y="71345"/>
                  </a:cubicBezTo>
                  <a:cubicBezTo>
                    <a:pt x="2058705" y="66430"/>
                    <a:pt x="2054179" y="66430"/>
                    <a:pt x="2049652" y="68888"/>
                  </a:cubicBezTo>
                  <a:cubicBezTo>
                    <a:pt x="2047389" y="70116"/>
                    <a:pt x="2045126" y="68888"/>
                    <a:pt x="2042863" y="68888"/>
                  </a:cubicBezTo>
                  <a:cubicBezTo>
                    <a:pt x="2039468" y="68888"/>
                    <a:pt x="2034941" y="67659"/>
                    <a:pt x="2031546" y="66430"/>
                  </a:cubicBezTo>
                  <a:cubicBezTo>
                    <a:pt x="2030415" y="66430"/>
                    <a:pt x="2028152" y="65202"/>
                    <a:pt x="2027020" y="65202"/>
                  </a:cubicBezTo>
                  <a:cubicBezTo>
                    <a:pt x="2023625" y="63973"/>
                    <a:pt x="2020230" y="60287"/>
                    <a:pt x="2016835" y="65202"/>
                  </a:cubicBezTo>
                  <a:cubicBezTo>
                    <a:pt x="2016835" y="65202"/>
                    <a:pt x="2014572" y="65202"/>
                    <a:pt x="2013440" y="63973"/>
                  </a:cubicBezTo>
                  <a:cubicBezTo>
                    <a:pt x="2012309" y="61516"/>
                    <a:pt x="2011177" y="57830"/>
                    <a:pt x="2010046" y="55372"/>
                  </a:cubicBezTo>
                  <a:cubicBezTo>
                    <a:pt x="2007782" y="51686"/>
                    <a:pt x="2007782" y="45543"/>
                    <a:pt x="2004387" y="43086"/>
                  </a:cubicBezTo>
                  <a:cubicBezTo>
                    <a:pt x="2002124" y="41857"/>
                    <a:pt x="2000992" y="40628"/>
                    <a:pt x="1999861" y="38171"/>
                  </a:cubicBezTo>
                  <a:cubicBezTo>
                    <a:pt x="1999861" y="36942"/>
                    <a:pt x="1997597" y="35714"/>
                    <a:pt x="1997597" y="34485"/>
                  </a:cubicBezTo>
                  <a:lnTo>
                    <a:pt x="1994203" y="30799"/>
                  </a:lnTo>
                  <a:cubicBezTo>
                    <a:pt x="1993071" y="28342"/>
                    <a:pt x="1991939" y="24656"/>
                    <a:pt x="1989676" y="23427"/>
                  </a:cubicBezTo>
                  <a:cubicBezTo>
                    <a:pt x="1985150" y="19741"/>
                    <a:pt x="1984018" y="14827"/>
                    <a:pt x="1986281" y="8683"/>
                  </a:cubicBezTo>
                  <a:cubicBezTo>
                    <a:pt x="1982887" y="7455"/>
                    <a:pt x="1980623" y="4997"/>
                    <a:pt x="1977228" y="4997"/>
                  </a:cubicBezTo>
                  <a:cubicBezTo>
                    <a:pt x="1963649" y="6226"/>
                    <a:pt x="1948938" y="8683"/>
                    <a:pt x="1935358" y="9912"/>
                  </a:cubicBezTo>
                  <a:cubicBezTo>
                    <a:pt x="1933095" y="9912"/>
                    <a:pt x="1929700" y="11141"/>
                    <a:pt x="1928568" y="12369"/>
                  </a:cubicBezTo>
                  <a:cubicBezTo>
                    <a:pt x="1919515" y="18513"/>
                    <a:pt x="1910462" y="13598"/>
                    <a:pt x="1901409" y="12369"/>
                  </a:cubicBezTo>
                  <a:cubicBezTo>
                    <a:pt x="1894620" y="12369"/>
                    <a:pt x="1887830" y="8683"/>
                    <a:pt x="1881040" y="7455"/>
                  </a:cubicBezTo>
                  <a:cubicBezTo>
                    <a:pt x="1873119" y="6226"/>
                    <a:pt x="1866329" y="7455"/>
                    <a:pt x="1858408" y="6226"/>
                  </a:cubicBezTo>
                  <a:cubicBezTo>
                    <a:pt x="1857276" y="6226"/>
                    <a:pt x="1856144" y="4997"/>
                    <a:pt x="1855013" y="3769"/>
                  </a:cubicBezTo>
                  <a:cubicBezTo>
                    <a:pt x="1852750" y="0"/>
                    <a:pt x="1848223" y="1270"/>
                    <a:pt x="1845960" y="2540"/>
                  </a:cubicBezTo>
                  <a:cubicBezTo>
                    <a:pt x="1842565" y="4997"/>
                    <a:pt x="1841433" y="8683"/>
                    <a:pt x="1839170" y="12369"/>
                  </a:cubicBezTo>
                  <a:cubicBezTo>
                    <a:pt x="1833512" y="13598"/>
                    <a:pt x="1825590" y="14827"/>
                    <a:pt x="1819932" y="18513"/>
                  </a:cubicBezTo>
                  <a:cubicBezTo>
                    <a:pt x="1815406" y="20970"/>
                    <a:pt x="1813142" y="22199"/>
                    <a:pt x="1809748" y="19741"/>
                  </a:cubicBezTo>
                  <a:lnTo>
                    <a:pt x="1808616" y="20970"/>
                  </a:lnTo>
                  <a:cubicBezTo>
                    <a:pt x="1810879" y="23427"/>
                    <a:pt x="1812011" y="27113"/>
                    <a:pt x="1814274" y="29570"/>
                  </a:cubicBezTo>
                  <a:cubicBezTo>
                    <a:pt x="1810879" y="30799"/>
                    <a:pt x="1806353" y="33256"/>
                    <a:pt x="1804090" y="32028"/>
                  </a:cubicBezTo>
                  <a:cubicBezTo>
                    <a:pt x="1798431" y="30799"/>
                    <a:pt x="1796168" y="33256"/>
                    <a:pt x="1791641" y="35714"/>
                  </a:cubicBezTo>
                  <a:cubicBezTo>
                    <a:pt x="1787115" y="39400"/>
                    <a:pt x="1781457" y="41857"/>
                    <a:pt x="1776930" y="44314"/>
                  </a:cubicBezTo>
                  <a:cubicBezTo>
                    <a:pt x="1775799" y="44314"/>
                    <a:pt x="1774667" y="44314"/>
                    <a:pt x="1773536" y="43086"/>
                  </a:cubicBezTo>
                  <a:cubicBezTo>
                    <a:pt x="1772404" y="43086"/>
                    <a:pt x="1771272" y="41857"/>
                    <a:pt x="1771272" y="41857"/>
                  </a:cubicBezTo>
                  <a:cubicBezTo>
                    <a:pt x="1765614" y="44314"/>
                    <a:pt x="1759956" y="46772"/>
                    <a:pt x="1754298" y="44314"/>
                  </a:cubicBezTo>
                  <a:cubicBezTo>
                    <a:pt x="1753166" y="44314"/>
                    <a:pt x="1753166" y="45543"/>
                    <a:pt x="1752035" y="45543"/>
                  </a:cubicBezTo>
                  <a:cubicBezTo>
                    <a:pt x="1745245" y="48000"/>
                    <a:pt x="1740718" y="56601"/>
                    <a:pt x="1731665" y="56601"/>
                  </a:cubicBezTo>
                  <a:cubicBezTo>
                    <a:pt x="1724876" y="56601"/>
                    <a:pt x="1718086" y="62744"/>
                    <a:pt x="1711296" y="62744"/>
                  </a:cubicBezTo>
                  <a:cubicBezTo>
                    <a:pt x="1703375" y="63973"/>
                    <a:pt x="1696585" y="66430"/>
                    <a:pt x="1689795" y="70116"/>
                  </a:cubicBezTo>
                  <a:cubicBezTo>
                    <a:pt x="1687532" y="71345"/>
                    <a:pt x="1685269" y="71345"/>
                    <a:pt x="1684137" y="71345"/>
                  </a:cubicBezTo>
                  <a:cubicBezTo>
                    <a:pt x="1678479" y="68888"/>
                    <a:pt x="1675084" y="72574"/>
                    <a:pt x="1672821" y="76260"/>
                  </a:cubicBezTo>
                  <a:cubicBezTo>
                    <a:pt x="1667163" y="84860"/>
                    <a:pt x="1658109" y="87317"/>
                    <a:pt x="1650188" y="89775"/>
                  </a:cubicBezTo>
                  <a:cubicBezTo>
                    <a:pt x="1640004" y="92232"/>
                    <a:pt x="1629819" y="93461"/>
                    <a:pt x="1619634" y="94689"/>
                  </a:cubicBezTo>
                  <a:cubicBezTo>
                    <a:pt x="1618503" y="94689"/>
                    <a:pt x="1617371" y="98375"/>
                    <a:pt x="1615108" y="99604"/>
                  </a:cubicBezTo>
                  <a:cubicBezTo>
                    <a:pt x="1613976" y="99604"/>
                    <a:pt x="1612845" y="98375"/>
                    <a:pt x="1612845" y="98375"/>
                  </a:cubicBezTo>
                  <a:cubicBezTo>
                    <a:pt x="1607186" y="105747"/>
                    <a:pt x="1603792" y="116805"/>
                    <a:pt x="1592475" y="115577"/>
                  </a:cubicBezTo>
                  <a:lnTo>
                    <a:pt x="1591344" y="115577"/>
                  </a:lnTo>
                  <a:cubicBezTo>
                    <a:pt x="1582291" y="121720"/>
                    <a:pt x="1573238" y="119263"/>
                    <a:pt x="1565316" y="116805"/>
                  </a:cubicBezTo>
                  <a:cubicBezTo>
                    <a:pt x="1563053" y="116805"/>
                    <a:pt x="1559658" y="114348"/>
                    <a:pt x="1558527" y="111891"/>
                  </a:cubicBezTo>
                  <a:cubicBezTo>
                    <a:pt x="1555132" y="104519"/>
                    <a:pt x="1546079" y="102061"/>
                    <a:pt x="1539289" y="104519"/>
                  </a:cubicBezTo>
                  <a:cubicBezTo>
                    <a:pt x="1533631" y="106976"/>
                    <a:pt x="1527972" y="108205"/>
                    <a:pt x="1522314" y="110662"/>
                  </a:cubicBezTo>
                  <a:cubicBezTo>
                    <a:pt x="1513261" y="113119"/>
                    <a:pt x="1505340" y="114348"/>
                    <a:pt x="1496287" y="109433"/>
                  </a:cubicBezTo>
                  <a:cubicBezTo>
                    <a:pt x="1487234" y="104519"/>
                    <a:pt x="1480444" y="108205"/>
                    <a:pt x="1475918" y="119263"/>
                  </a:cubicBezTo>
                  <a:cubicBezTo>
                    <a:pt x="1472523" y="126634"/>
                    <a:pt x="1463470" y="127863"/>
                    <a:pt x="1457812" y="121720"/>
                  </a:cubicBezTo>
                  <a:cubicBezTo>
                    <a:pt x="1454417" y="118034"/>
                    <a:pt x="1452154" y="119263"/>
                    <a:pt x="1448759" y="121720"/>
                  </a:cubicBezTo>
                  <a:lnTo>
                    <a:pt x="1441969" y="129092"/>
                  </a:lnTo>
                  <a:cubicBezTo>
                    <a:pt x="1440837" y="130320"/>
                    <a:pt x="1438574" y="130320"/>
                    <a:pt x="1437442" y="130320"/>
                  </a:cubicBezTo>
                  <a:lnTo>
                    <a:pt x="1430653" y="130320"/>
                  </a:lnTo>
                  <a:cubicBezTo>
                    <a:pt x="1426126" y="130320"/>
                    <a:pt x="1421600" y="129092"/>
                    <a:pt x="1417073" y="127863"/>
                  </a:cubicBezTo>
                  <a:cubicBezTo>
                    <a:pt x="1411415" y="126634"/>
                    <a:pt x="1406888" y="122949"/>
                    <a:pt x="1401230" y="121720"/>
                  </a:cubicBezTo>
                  <a:cubicBezTo>
                    <a:pt x="1392177" y="120491"/>
                    <a:pt x="1389914" y="111891"/>
                    <a:pt x="1386519" y="105747"/>
                  </a:cubicBezTo>
                  <a:cubicBezTo>
                    <a:pt x="1384256" y="102061"/>
                    <a:pt x="1379729" y="97147"/>
                    <a:pt x="1375203" y="98375"/>
                  </a:cubicBezTo>
                  <a:cubicBezTo>
                    <a:pt x="1370676" y="100833"/>
                    <a:pt x="1366150" y="98375"/>
                    <a:pt x="1362755" y="97147"/>
                  </a:cubicBezTo>
                  <a:cubicBezTo>
                    <a:pt x="1361623" y="97147"/>
                    <a:pt x="1359360" y="95918"/>
                    <a:pt x="1358229" y="95918"/>
                  </a:cubicBezTo>
                  <a:cubicBezTo>
                    <a:pt x="1350307" y="93461"/>
                    <a:pt x="1344649" y="98375"/>
                    <a:pt x="1338991" y="104519"/>
                  </a:cubicBezTo>
                  <a:lnTo>
                    <a:pt x="1334464" y="109433"/>
                  </a:lnTo>
                  <a:cubicBezTo>
                    <a:pt x="1333333" y="110662"/>
                    <a:pt x="1333333" y="113119"/>
                    <a:pt x="1332201" y="114348"/>
                  </a:cubicBezTo>
                  <a:cubicBezTo>
                    <a:pt x="1325411" y="120491"/>
                    <a:pt x="1318622" y="118034"/>
                    <a:pt x="1310700" y="114348"/>
                  </a:cubicBezTo>
                  <a:cubicBezTo>
                    <a:pt x="1303910" y="110662"/>
                    <a:pt x="1295989" y="114348"/>
                    <a:pt x="1293726" y="121720"/>
                  </a:cubicBezTo>
                  <a:cubicBezTo>
                    <a:pt x="1292594" y="126635"/>
                    <a:pt x="1291463" y="130320"/>
                    <a:pt x="1285805" y="132778"/>
                  </a:cubicBezTo>
                  <a:cubicBezTo>
                    <a:pt x="1280146" y="136464"/>
                    <a:pt x="1273357" y="138921"/>
                    <a:pt x="1272225" y="147522"/>
                  </a:cubicBezTo>
                  <a:cubicBezTo>
                    <a:pt x="1272225" y="148750"/>
                    <a:pt x="1271093" y="149979"/>
                    <a:pt x="1269962" y="149979"/>
                  </a:cubicBezTo>
                  <a:cubicBezTo>
                    <a:pt x="1266567" y="151208"/>
                    <a:pt x="1264304" y="152436"/>
                    <a:pt x="1260909" y="153665"/>
                  </a:cubicBezTo>
                  <a:lnTo>
                    <a:pt x="1250724" y="153665"/>
                  </a:lnTo>
                  <a:cubicBezTo>
                    <a:pt x="1243934" y="152436"/>
                    <a:pt x="1237144" y="149979"/>
                    <a:pt x="1230355" y="148750"/>
                  </a:cubicBezTo>
                  <a:cubicBezTo>
                    <a:pt x="1222433" y="147522"/>
                    <a:pt x="1215644" y="152436"/>
                    <a:pt x="1207722" y="153665"/>
                  </a:cubicBezTo>
                  <a:lnTo>
                    <a:pt x="1206591" y="154894"/>
                  </a:lnTo>
                  <a:cubicBezTo>
                    <a:pt x="1204327" y="158580"/>
                    <a:pt x="1200932" y="157351"/>
                    <a:pt x="1198669" y="154894"/>
                  </a:cubicBezTo>
                  <a:cubicBezTo>
                    <a:pt x="1194143" y="149979"/>
                    <a:pt x="1186221" y="148750"/>
                    <a:pt x="1180563" y="151208"/>
                  </a:cubicBezTo>
                  <a:cubicBezTo>
                    <a:pt x="1173773" y="154894"/>
                    <a:pt x="1166984" y="157351"/>
                    <a:pt x="1160194" y="159808"/>
                  </a:cubicBezTo>
                  <a:cubicBezTo>
                    <a:pt x="1157931" y="159808"/>
                    <a:pt x="1155667" y="158580"/>
                    <a:pt x="1154536" y="158580"/>
                  </a:cubicBezTo>
                  <a:cubicBezTo>
                    <a:pt x="1152273" y="158580"/>
                    <a:pt x="1148878" y="157351"/>
                    <a:pt x="1147746" y="158580"/>
                  </a:cubicBezTo>
                  <a:cubicBezTo>
                    <a:pt x="1138693" y="165952"/>
                    <a:pt x="1129640" y="163494"/>
                    <a:pt x="1121719" y="158580"/>
                  </a:cubicBezTo>
                  <a:cubicBezTo>
                    <a:pt x="1117192" y="156122"/>
                    <a:pt x="1110402" y="153665"/>
                    <a:pt x="1108139" y="146293"/>
                  </a:cubicBezTo>
                  <a:cubicBezTo>
                    <a:pt x="1107007" y="141378"/>
                    <a:pt x="1102481" y="136464"/>
                    <a:pt x="1099086" y="132778"/>
                  </a:cubicBezTo>
                  <a:cubicBezTo>
                    <a:pt x="1093428" y="126634"/>
                    <a:pt x="1087770" y="118034"/>
                    <a:pt x="1077585" y="118034"/>
                  </a:cubicBezTo>
                  <a:cubicBezTo>
                    <a:pt x="1075322" y="118034"/>
                    <a:pt x="1073059" y="113119"/>
                    <a:pt x="1071927" y="114348"/>
                  </a:cubicBezTo>
                  <a:cubicBezTo>
                    <a:pt x="1067400" y="115577"/>
                    <a:pt x="1067400" y="113119"/>
                    <a:pt x="1065137" y="110662"/>
                  </a:cubicBezTo>
                  <a:cubicBezTo>
                    <a:pt x="1062874" y="108205"/>
                    <a:pt x="1059479" y="105747"/>
                    <a:pt x="1057216" y="102061"/>
                  </a:cubicBezTo>
                  <a:cubicBezTo>
                    <a:pt x="1053821" y="97147"/>
                    <a:pt x="1050426" y="91003"/>
                    <a:pt x="1047031" y="86089"/>
                  </a:cubicBezTo>
                  <a:cubicBezTo>
                    <a:pt x="1043636" y="81174"/>
                    <a:pt x="1041373" y="75031"/>
                    <a:pt x="1037978" y="70116"/>
                  </a:cubicBezTo>
                  <a:cubicBezTo>
                    <a:pt x="1036847" y="68888"/>
                    <a:pt x="1033452" y="67659"/>
                    <a:pt x="1032320" y="68888"/>
                  </a:cubicBezTo>
                  <a:lnTo>
                    <a:pt x="1018741" y="76260"/>
                  </a:lnTo>
                  <a:cubicBezTo>
                    <a:pt x="1016477" y="77488"/>
                    <a:pt x="1015346" y="79945"/>
                    <a:pt x="1014214" y="82403"/>
                  </a:cubicBezTo>
                  <a:lnTo>
                    <a:pt x="1013082" y="81174"/>
                  </a:lnTo>
                  <a:cubicBezTo>
                    <a:pt x="1014214" y="77488"/>
                    <a:pt x="1015346" y="73802"/>
                    <a:pt x="1016477" y="72574"/>
                  </a:cubicBezTo>
                  <a:lnTo>
                    <a:pt x="1002898" y="68888"/>
                  </a:lnTo>
                  <a:cubicBezTo>
                    <a:pt x="999503" y="67659"/>
                    <a:pt x="993845" y="67659"/>
                    <a:pt x="991582" y="67659"/>
                  </a:cubicBezTo>
                  <a:lnTo>
                    <a:pt x="973476" y="67659"/>
                  </a:lnTo>
                  <a:cubicBezTo>
                    <a:pt x="966686" y="67659"/>
                    <a:pt x="961028" y="66430"/>
                    <a:pt x="954238" y="67659"/>
                  </a:cubicBezTo>
                  <a:cubicBezTo>
                    <a:pt x="949711" y="68888"/>
                    <a:pt x="946317" y="66430"/>
                    <a:pt x="942922" y="63973"/>
                  </a:cubicBezTo>
                  <a:cubicBezTo>
                    <a:pt x="933869" y="56601"/>
                    <a:pt x="924816" y="48000"/>
                    <a:pt x="912368" y="51686"/>
                  </a:cubicBezTo>
                  <a:cubicBezTo>
                    <a:pt x="911236" y="51686"/>
                    <a:pt x="908973" y="50458"/>
                    <a:pt x="907841" y="49229"/>
                  </a:cubicBezTo>
                  <a:cubicBezTo>
                    <a:pt x="904446" y="48000"/>
                    <a:pt x="902183" y="45543"/>
                    <a:pt x="897656" y="43086"/>
                  </a:cubicBezTo>
                  <a:cubicBezTo>
                    <a:pt x="897656" y="46772"/>
                    <a:pt x="897656" y="48000"/>
                    <a:pt x="898788" y="50458"/>
                  </a:cubicBezTo>
                  <a:cubicBezTo>
                    <a:pt x="896525" y="52915"/>
                    <a:pt x="895393" y="51686"/>
                    <a:pt x="894262" y="50458"/>
                  </a:cubicBezTo>
                  <a:cubicBezTo>
                    <a:pt x="893130" y="51686"/>
                    <a:pt x="891998" y="54144"/>
                    <a:pt x="890867" y="54144"/>
                  </a:cubicBezTo>
                  <a:cubicBezTo>
                    <a:pt x="885209" y="56601"/>
                    <a:pt x="879551" y="57830"/>
                    <a:pt x="873892" y="60287"/>
                  </a:cubicBezTo>
                  <a:cubicBezTo>
                    <a:pt x="871629" y="61516"/>
                    <a:pt x="869366" y="62744"/>
                    <a:pt x="868234" y="63973"/>
                  </a:cubicBezTo>
                  <a:cubicBezTo>
                    <a:pt x="863708" y="67659"/>
                    <a:pt x="860313" y="73802"/>
                    <a:pt x="852391" y="72574"/>
                  </a:cubicBezTo>
                  <a:cubicBezTo>
                    <a:pt x="851260" y="72574"/>
                    <a:pt x="848997" y="75031"/>
                    <a:pt x="846733" y="75031"/>
                  </a:cubicBezTo>
                  <a:cubicBezTo>
                    <a:pt x="844470" y="76260"/>
                    <a:pt x="841075" y="76260"/>
                    <a:pt x="838812" y="77488"/>
                  </a:cubicBezTo>
                  <a:lnTo>
                    <a:pt x="836549" y="77488"/>
                  </a:lnTo>
                  <a:cubicBezTo>
                    <a:pt x="829759" y="79945"/>
                    <a:pt x="824101" y="82403"/>
                    <a:pt x="817311" y="83631"/>
                  </a:cubicBezTo>
                  <a:lnTo>
                    <a:pt x="812785" y="83631"/>
                  </a:lnTo>
                  <a:cubicBezTo>
                    <a:pt x="807126" y="83631"/>
                    <a:pt x="802600" y="82403"/>
                    <a:pt x="796942" y="82403"/>
                  </a:cubicBezTo>
                  <a:cubicBezTo>
                    <a:pt x="791284" y="82403"/>
                    <a:pt x="785626" y="84860"/>
                    <a:pt x="779967" y="84860"/>
                  </a:cubicBezTo>
                  <a:cubicBezTo>
                    <a:pt x="773178" y="84860"/>
                    <a:pt x="765256" y="84860"/>
                    <a:pt x="759598" y="79945"/>
                  </a:cubicBezTo>
                  <a:cubicBezTo>
                    <a:pt x="758466" y="78717"/>
                    <a:pt x="755072" y="78717"/>
                    <a:pt x="752808" y="79945"/>
                  </a:cubicBezTo>
                  <a:cubicBezTo>
                    <a:pt x="744887" y="81174"/>
                    <a:pt x="736966" y="82403"/>
                    <a:pt x="730176" y="84860"/>
                  </a:cubicBezTo>
                  <a:cubicBezTo>
                    <a:pt x="723386" y="87317"/>
                    <a:pt x="719991" y="84860"/>
                    <a:pt x="717728" y="78717"/>
                  </a:cubicBezTo>
                  <a:cubicBezTo>
                    <a:pt x="716596" y="76260"/>
                    <a:pt x="714333" y="73802"/>
                    <a:pt x="712070" y="71345"/>
                  </a:cubicBezTo>
                  <a:cubicBezTo>
                    <a:pt x="708675" y="68888"/>
                    <a:pt x="705280" y="65202"/>
                    <a:pt x="701885" y="65202"/>
                  </a:cubicBezTo>
                  <a:cubicBezTo>
                    <a:pt x="693964" y="65202"/>
                    <a:pt x="689437" y="60287"/>
                    <a:pt x="683779" y="56601"/>
                  </a:cubicBezTo>
                  <a:cubicBezTo>
                    <a:pt x="674726" y="50458"/>
                    <a:pt x="666805" y="43086"/>
                    <a:pt x="655488" y="44314"/>
                  </a:cubicBezTo>
                  <a:lnTo>
                    <a:pt x="655488" y="38171"/>
                  </a:lnTo>
                  <a:cubicBezTo>
                    <a:pt x="657752" y="38171"/>
                    <a:pt x="660015" y="38171"/>
                    <a:pt x="662278" y="36942"/>
                  </a:cubicBezTo>
                  <a:cubicBezTo>
                    <a:pt x="658883" y="34485"/>
                    <a:pt x="658883" y="30799"/>
                    <a:pt x="656620" y="28342"/>
                  </a:cubicBezTo>
                  <a:cubicBezTo>
                    <a:pt x="652094" y="24656"/>
                    <a:pt x="647567" y="23427"/>
                    <a:pt x="643041" y="20970"/>
                  </a:cubicBezTo>
                  <a:cubicBezTo>
                    <a:pt x="639646" y="19741"/>
                    <a:pt x="635119" y="19741"/>
                    <a:pt x="637382" y="25885"/>
                  </a:cubicBezTo>
                  <a:cubicBezTo>
                    <a:pt x="631724" y="27113"/>
                    <a:pt x="627198" y="27113"/>
                    <a:pt x="624935" y="29570"/>
                  </a:cubicBezTo>
                  <a:cubicBezTo>
                    <a:pt x="620408" y="33256"/>
                    <a:pt x="615882" y="30799"/>
                    <a:pt x="612487" y="28342"/>
                  </a:cubicBezTo>
                  <a:cubicBezTo>
                    <a:pt x="610223" y="27113"/>
                    <a:pt x="607960" y="25885"/>
                    <a:pt x="605697" y="27113"/>
                  </a:cubicBezTo>
                  <a:cubicBezTo>
                    <a:pt x="592117" y="34485"/>
                    <a:pt x="578538" y="30799"/>
                    <a:pt x="564958" y="30799"/>
                  </a:cubicBezTo>
                  <a:cubicBezTo>
                    <a:pt x="562695" y="30799"/>
                    <a:pt x="560432" y="29570"/>
                    <a:pt x="557037" y="29570"/>
                  </a:cubicBezTo>
                  <a:cubicBezTo>
                    <a:pt x="552510" y="28342"/>
                    <a:pt x="549116" y="25885"/>
                    <a:pt x="544589" y="24656"/>
                  </a:cubicBezTo>
                  <a:cubicBezTo>
                    <a:pt x="540063" y="23427"/>
                    <a:pt x="534404" y="22199"/>
                    <a:pt x="529878" y="20970"/>
                  </a:cubicBezTo>
                  <a:lnTo>
                    <a:pt x="526483" y="20970"/>
                  </a:lnTo>
                  <a:cubicBezTo>
                    <a:pt x="518562" y="20970"/>
                    <a:pt x="510640" y="22199"/>
                    <a:pt x="503851" y="22199"/>
                  </a:cubicBezTo>
                  <a:cubicBezTo>
                    <a:pt x="498192" y="22199"/>
                    <a:pt x="492534" y="19741"/>
                    <a:pt x="485744" y="18513"/>
                  </a:cubicBezTo>
                  <a:cubicBezTo>
                    <a:pt x="484613" y="8683"/>
                    <a:pt x="475560" y="11141"/>
                    <a:pt x="469902" y="6226"/>
                  </a:cubicBezTo>
                  <a:cubicBezTo>
                    <a:pt x="468770" y="4997"/>
                    <a:pt x="466507" y="6226"/>
                    <a:pt x="465375" y="6226"/>
                  </a:cubicBezTo>
                  <a:cubicBezTo>
                    <a:pt x="458585" y="4997"/>
                    <a:pt x="454059" y="8683"/>
                    <a:pt x="451796" y="14827"/>
                  </a:cubicBezTo>
                  <a:cubicBezTo>
                    <a:pt x="448401" y="20970"/>
                    <a:pt x="439348" y="23427"/>
                    <a:pt x="442743" y="33256"/>
                  </a:cubicBezTo>
                  <a:cubicBezTo>
                    <a:pt x="443874" y="34485"/>
                    <a:pt x="446138" y="35714"/>
                    <a:pt x="447269" y="38171"/>
                  </a:cubicBezTo>
                  <a:cubicBezTo>
                    <a:pt x="447269" y="41857"/>
                    <a:pt x="446138" y="44314"/>
                    <a:pt x="442743" y="43086"/>
                  </a:cubicBezTo>
                  <a:cubicBezTo>
                    <a:pt x="441611" y="43086"/>
                    <a:pt x="440479" y="45543"/>
                    <a:pt x="439348" y="46772"/>
                  </a:cubicBezTo>
                  <a:cubicBezTo>
                    <a:pt x="438216" y="48000"/>
                    <a:pt x="438216" y="50458"/>
                    <a:pt x="437085" y="50458"/>
                  </a:cubicBezTo>
                  <a:cubicBezTo>
                    <a:pt x="430295" y="52915"/>
                    <a:pt x="425768" y="59058"/>
                    <a:pt x="417847" y="57830"/>
                  </a:cubicBezTo>
                  <a:lnTo>
                    <a:pt x="415584" y="57830"/>
                  </a:lnTo>
                  <a:cubicBezTo>
                    <a:pt x="408794" y="63973"/>
                    <a:pt x="402004" y="62744"/>
                    <a:pt x="394083" y="61516"/>
                  </a:cubicBezTo>
                  <a:cubicBezTo>
                    <a:pt x="390688" y="60287"/>
                    <a:pt x="386161" y="61516"/>
                    <a:pt x="381635" y="61516"/>
                  </a:cubicBezTo>
                  <a:cubicBezTo>
                    <a:pt x="378240" y="61516"/>
                    <a:pt x="374845" y="61516"/>
                    <a:pt x="371450" y="59058"/>
                  </a:cubicBezTo>
                  <a:cubicBezTo>
                    <a:pt x="366924" y="56601"/>
                    <a:pt x="362397" y="52915"/>
                    <a:pt x="357871" y="50458"/>
                  </a:cubicBezTo>
                  <a:cubicBezTo>
                    <a:pt x="353344" y="48000"/>
                    <a:pt x="347686" y="48000"/>
                    <a:pt x="347686" y="39400"/>
                  </a:cubicBezTo>
                  <a:cubicBezTo>
                    <a:pt x="347686" y="38171"/>
                    <a:pt x="345423" y="36942"/>
                    <a:pt x="345423" y="35714"/>
                  </a:cubicBezTo>
                  <a:cubicBezTo>
                    <a:pt x="337501" y="43086"/>
                    <a:pt x="330712" y="49229"/>
                    <a:pt x="323922" y="55372"/>
                  </a:cubicBezTo>
                  <a:cubicBezTo>
                    <a:pt x="320527" y="59058"/>
                    <a:pt x="316000" y="63973"/>
                    <a:pt x="318264" y="70116"/>
                  </a:cubicBezTo>
                  <a:cubicBezTo>
                    <a:pt x="318264" y="71345"/>
                    <a:pt x="317132" y="72574"/>
                    <a:pt x="317132" y="73802"/>
                  </a:cubicBezTo>
                  <a:cubicBezTo>
                    <a:pt x="316000" y="76260"/>
                    <a:pt x="314869" y="78717"/>
                    <a:pt x="312606" y="79945"/>
                  </a:cubicBezTo>
                  <a:cubicBezTo>
                    <a:pt x="310342" y="83631"/>
                    <a:pt x="308079" y="87317"/>
                    <a:pt x="305816" y="92232"/>
                  </a:cubicBezTo>
                  <a:lnTo>
                    <a:pt x="299026" y="99604"/>
                  </a:lnTo>
                  <a:cubicBezTo>
                    <a:pt x="296763" y="103290"/>
                    <a:pt x="294500" y="106976"/>
                    <a:pt x="291105" y="109433"/>
                  </a:cubicBezTo>
                  <a:cubicBezTo>
                    <a:pt x="283183" y="116805"/>
                    <a:pt x="275262" y="124177"/>
                    <a:pt x="266209" y="131549"/>
                  </a:cubicBezTo>
                  <a:cubicBezTo>
                    <a:pt x="261682" y="136464"/>
                    <a:pt x="256024" y="140150"/>
                    <a:pt x="251498" y="145064"/>
                  </a:cubicBezTo>
                  <a:cubicBezTo>
                    <a:pt x="243576" y="152436"/>
                    <a:pt x="234523" y="158580"/>
                    <a:pt x="229997" y="169638"/>
                  </a:cubicBezTo>
                  <a:cubicBezTo>
                    <a:pt x="229997" y="170866"/>
                    <a:pt x="227734" y="172095"/>
                    <a:pt x="226602" y="173324"/>
                  </a:cubicBezTo>
                  <a:cubicBezTo>
                    <a:pt x="220944" y="178238"/>
                    <a:pt x="211891" y="178238"/>
                    <a:pt x="211891" y="188067"/>
                  </a:cubicBezTo>
                  <a:cubicBezTo>
                    <a:pt x="202838" y="188067"/>
                    <a:pt x="198311" y="195439"/>
                    <a:pt x="193785" y="201583"/>
                  </a:cubicBezTo>
                  <a:cubicBezTo>
                    <a:pt x="190390" y="206497"/>
                    <a:pt x="186995" y="212641"/>
                    <a:pt x="182469" y="216327"/>
                  </a:cubicBezTo>
                  <a:cubicBezTo>
                    <a:pt x="177942" y="218784"/>
                    <a:pt x="172284" y="217555"/>
                    <a:pt x="166626" y="217555"/>
                  </a:cubicBezTo>
                  <a:cubicBezTo>
                    <a:pt x="164363" y="217555"/>
                    <a:pt x="162099" y="217555"/>
                    <a:pt x="162099" y="218784"/>
                  </a:cubicBezTo>
                  <a:cubicBezTo>
                    <a:pt x="157573" y="223699"/>
                    <a:pt x="151915" y="227385"/>
                    <a:pt x="148520" y="233528"/>
                  </a:cubicBezTo>
                  <a:cubicBezTo>
                    <a:pt x="145125" y="239671"/>
                    <a:pt x="141730" y="243357"/>
                    <a:pt x="136072" y="244586"/>
                  </a:cubicBezTo>
                  <a:cubicBezTo>
                    <a:pt x="130414" y="245814"/>
                    <a:pt x="124756" y="251958"/>
                    <a:pt x="116834" y="248272"/>
                  </a:cubicBezTo>
                  <a:cubicBezTo>
                    <a:pt x="110044" y="245814"/>
                    <a:pt x="102123" y="248272"/>
                    <a:pt x="97597" y="243357"/>
                  </a:cubicBezTo>
                  <a:cubicBezTo>
                    <a:pt x="88544" y="244586"/>
                    <a:pt x="81754" y="247043"/>
                    <a:pt x="73832" y="248272"/>
                  </a:cubicBezTo>
                  <a:cubicBezTo>
                    <a:pt x="64779" y="250729"/>
                    <a:pt x="54595" y="249500"/>
                    <a:pt x="46673" y="256872"/>
                  </a:cubicBezTo>
                  <a:cubicBezTo>
                    <a:pt x="39884" y="263016"/>
                    <a:pt x="34225" y="269159"/>
                    <a:pt x="24041" y="267930"/>
                  </a:cubicBezTo>
                  <a:cubicBezTo>
                    <a:pt x="25172" y="275302"/>
                    <a:pt x="26304" y="281445"/>
                    <a:pt x="27436" y="288817"/>
                  </a:cubicBezTo>
                  <a:cubicBezTo>
                    <a:pt x="29699" y="308476"/>
                    <a:pt x="31962" y="328134"/>
                    <a:pt x="33094" y="347793"/>
                  </a:cubicBezTo>
                  <a:cubicBezTo>
                    <a:pt x="36489" y="372366"/>
                    <a:pt x="37620" y="395711"/>
                    <a:pt x="35357" y="419055"/>
                  </a:cubicBezTo>
                  <a:cubicBezTo>
                    <a:pt x="33094" y="452229"/>
                    <a:pt x="22909" y="1587509"/>
                    <a:pt x="12725" y="1618226"/>
                  </a:cubicBezTo>
                  <a:lnTo>
                    <a:pt x="2540" y="1644028"/>
                  </a:lnTo>
                  <a:cubicBezTo>
                    <a:pt x="0" y="1650171"/>
                    <a:pt x="3672" y="1653857"/>
                    <a:pt x="9330" y="1655086"/>
                  </a:cubicBezTo>
                  <a:cubicBezTo>
                    <a:pt x="16119" y="1656314"/>
                    <a:pt x="18383" y="1661229"/>
                    <a:pt x="20646" y="1667372"/>
                  </a:cubicBezTo>
                  <a:cubicBezTo>
                    <a:pt x="22909" y="1677202"/>
                    <a:pt x="19514" y="1687031"/>
                    <a:pt x="24041" y="1696860"/>
                  </a:cubicBezTo>
                  <a:cubicBezTo>
                    <a:pt x="26304" y="1701775"/>
                    <a:pt x="24041" y="1710375"/>
                    <a:pt x="22909" y="1717747"/>
                  </a:cubicBezTo>
                  <a:cubicBezTo>
                    <a:pt x="21778" y="1727576"/>
                    <a:pt x="24041" y="1737406"/>
                    <a:pt x="27436" y="1746006"/>
                  </a:cubicBezTo>
                  <a:cubicBezTo>
                    <a:pt x="35357" y="1760750"/>
                    <a:pt x="36489" y="1777951"/>
                    <a:pt x="36489" y="1793924"/>
                  </a:cubicBezTo>
                  <a:cubicBezTo>
                    <a:pt x="36489" y="1797610"/>
                    <a:pt x="37620" y="1801296"/>
                    <a:pt x="38752" y="1803753"/>
                  </a:cubicBezTo>
                  <a:cubicBezTo>
                    <a:pt x="41015" y="1806211"/>
                    <a:pt x="45542" y="1808668"/>
                    <a:pt x="50068" y="1809897"/>
                  </a:cubicBezTo>
                  <a:lnTo>
                    <a:pt x="77227" y="1824640"/>
                  </a:lnTo>
                  <a:cubicBezTo>
                    <a:pt x="89675" y="1832012"/>
                    <a:pt x="99860" y="1830784"/>
                    <a:pt x="111176" y="1822183"/>
                  </a:cubicBezTo>
                  <a:cubicBezTo>
                    <a:pt x="112308" y="1820954"/>
                    <a:pt x="115703" y="1819726"/>
                    <a:pt x="116834" y="1819726"/>
                  </a:cubicBezTo>
                  <a:cubicBezTo>
                    <a:pt x="124756" y="1820954"/>
                    <a:pt x="132677" y="1820954"/>
                    <a:pt x="139467" y="1828326"/>
                  </a:cubicBezTo>
                  <a:cubicBezTo>
                    <a:pt x="147388" y="1835698"/>
                    <a:pt x="158704" y="1840613"/>
                    <a:pt x="167757" y="1846756"/>
                  </a:cubicBezTo>
                  <a:cubicBezTo>
                    <a:pt x="173416" y="1850442"/>
                    <a:pt x="180205" y="1855357"/>
                    <a:pt x="183600" y="1860272"/>
                  </a:cubicBezTo>
                  <a:cubicBezTo>
                    <a:pt x="185863" y="1862729"/>
                    <a:pt x="188127" y="1865186"/>
                    <a:pt x="190390" y="1866415"/>
                  </a:cubicBezTo>
                  <a:cubicBezTo>
                    <a:pt x="202838" y="1871330"/>
                    <a:pt x="209628" y="1883616"/>
                    <a:pt x="217549" y="1893445"/>
                  </a:cubicBezTo>
                  <a:cubicBezTo>
                    <a:pt x="224339" y="1902046"/>
                    <a:pt x="233392" y="1906961"/>
                    <a:pt x="243576" y="1908189"/>
                  </a:cubicBezTo>
                  <a:cubicBezTo>
                    <a:pt x="254893" y="1910647"/>
                    <a:pt x="266209" y="1911875"/>
                    <a:pt x="277525" y="1914333"/>
                  </a:cubicBezTo>
                  <a:cubicBezTo>
                    <a:pt x="282052" y="1915561"/>
                    <a:pt x="287710" y="1916790"/>
                    <a:pt x="292236" y="1919247"/>
                  </a:cubicBezTo>
                  <a:cubicBezTo>
                    <a:pt x="297894" y="1921704"/>
                    <a:pt x="303553" y="1921704"/>
                    <a:pt x="308079" y="1925390"/>
                  </a:cubicBezTo>
                  <a:cubicBezTo>
                    <a:pt x="314869" y="1931534"/>
                    <a:pt x="321659" y="1935220"/>
                    <a:pt x="330712" y="1932762"/>
                  </a:cubicBezTo>
                  <a:cubicBezTo>
                    <a:pt x="334107" y="1931534"/>
                    <a:pt x="338633" y="1933991"/>
                    <a:pt x="342028" y="1935220"/>
                  </a:cubicBezTo>
                  <a:cubicBezTo>
                    <a:pt x="343160" y="1935220"/>
                    <a:pt x="344291" y="1936448"/>
                    <a:pt x="345423" y="1936448"/>
                  </a:cubicBezTo>
                  <a:cubicBezTo>
                    <a:pt x="357871" y="1937677"/>
                    <a:pt x="369187" y="1935220"/>
                    <a:pt x="380503" y="1932762"/>
                  </a:cubicBezTo>
                  <a:cubicBezTo>
                    <a:pt x="385030" y="1931534"/>
                    <a:pt x="389556" y="1930305"/>
                    <a:pt x="394083" y="1927848"/>
                  </a:cubicBezTo>
                  <a:cubicBezTo>
                    <a:pt x="406531" y="1921704"/>
                    <a:pt x="418978" y="1915561"/>
                    <a:pt x="430295" y="1908189"/>
                  </a:cubicBezTo>
                  <a:cubicBezTo>
                    <a:pt x="438216" y="1903275"/>
                    <a:pt x="446138" y="1898360"/>
                    <a:pt x="455191" y="1903275"/>
                  </a:cubicBezTo>
                  <a:lnTo>
                    <a:pt x="459717" y="1903275"/>
                  </a:lnTo>
                  <a:cubicBezTo>
                    <a:pt x="467638" y="1903275"/>
                    <a:pt x="475560" y="1902046"/>
                    <a:pt x="482350" y="1900817"/>
                  </a:cubicBezTo>
                  <a:cubicBezTo>
                    <a:pt x="483481" y="1900817"/>
                    <a:pt x="485744" y="1900817"/>
                    <a:pt x="485744" y="1899589"/>
                  </a:cubicBezTo>
                  <a:cubicBezTo>
                    <a:pt x="489139" y="1894674"/>
                    <a:pt x="494797" y="1894674"/>
                    <a:pt x="500456" y="1893445"/>
                  </a:cubicBezTo>
                  <a:cubicBezTo>
                    <a:pt x="509509" y="1892217"/>
                    <a:pt x="518562" y="1892217"/>
                    <a:pt x="525351" y="1886073"/>
                  </a:cubicBezTo>
                  <a:cubicBezTo>
                    <a:pt x="532141" y="1881159"/>
                    <a:pt x="538931" y="1879930"/>
                    <a:pt x="546852" y="1878701"/>
                  </a:cubicBezTo>
                  <a:cubicBezTo>
                    <a:pt x="547984" y="1878701"/>
                    <a:pt x="550247" y="1877473"/>
                    <a:pt x="551379" y="1877473"/>
                  </a:cubicBezTo>
                  <a:cubicBezTo>
                    <a:pt x="557037" y="1876244"/>
                    <a:pt x="562695" y="1872558"/>
                    <a:pt x="567222" y="1873787"/>
                  </a:cubicBezTo>
                  <a:cubicBezTo>
                    <a:pt x="577406" y="1876244"/>
                    <a:pt x="581933" y="1872558"/>
                    <a:pt x="588722" y="1862729"/>
                  </a:cubicBezTo>
                  <a:cubicBezTo>
                    <a:pt x="589854" y="1860272"/>
                    <a:pt x="593249" y="1859043"/>
                    <a:pt x="595512" y="1857814"/>
                  </a:cubicBezTo>
                  <a:cubicBezTo>
                    <a:pt x="601170" y="1856586"/>
                    <a:pt x="606829" y="1857814"/>
                    <a:pt x="612487" y="1856586"/>
                  </a:cubicBezTo>
                  <a:cubicBezTo>
                    <a:pt x="615882" y="1856586"/>
                    <a:pt x="619276" y="1852900"/>
                    <a:pt x="621540" y="1852900"/>
                  </a:cubicBezTo>
                  <a:cubicBezTo>
                    <a:pt x="630593" y="1854128"/>
                    <a:pt x="640777" y="1850442"/>
                    <a:pt x="648699" y="1856586"/>
                  </a:cubicBezTo>
                  <a:cubicBezTo>
                    <a:pt x="649830" y="1857814"/>
                    <a:pt x="652094" y="1857814"/>
                    <a:pt x="654357" y="1857814"/>
                  </a:cubicBezTo>
                  <a:cubicBezTo>
                    <a:pt x="669068" y="1859043"/>
                    <a:pt x="681516" y="1863958"/>
                    <a:pt x="691701" y="1873787"/>
                  </a:cubicBezTo>
                  <a:cubicBezTo>
                    <a:pt x="695095" y="1877473"/>
                    <a:pt x="699622" y="1879930"/>
                    <a:pt x="703017" y="1882387"/>
                  </a:cubicBezTo>
                  <a:cubicBezTo>
                    <a:pt x="706412" y="1884845"/>
                    <a:pt x="710938" y="1884845"/>
                    <a:pt x="714333" y="1886073"/>
                  </a:cubicBezTo>
                  <a:cubicBezTo>
                    <a:pt x="717728" y="1887302"/>
                    <a:pt x="719991" y="1888531"/>
                    <a:pt x="723386" y="1888531"/>
                  </a:cubicBezTo>
                  <a:cubicBezTo>
                    <a:pt x="729044" y="1888531"/>
                    <a:pt x="733571" y="1890988"/>
                    <a:pt x="736966" y="1895903"/>
                  </a:cubicBezTo>
                  <a:cubicBezTo>
                    <a:pt x="738097" y="1897131"/>
                    <a:pt x="739229" y="1898360"/>
                    <a:pt x="740360" y="1900817"/>
                  </a:cubicBezTo>
                  <a:cubicBezTo>
                    <a:pt x="739229" y="1904503"/>
                    <a:pt x="746019" y="1914333"/>
                    <a:pt x="750545" y="1914333"/>
                  </a:cubicBezTo>
                  <a:cubicBezTo>
                    <a:pt x="758466" y="1914333"/>
                    <a:pt x="766388" y="1916790"/>
                    <a:pt x="773178" y="1922933"/>
                  </a:cubicBezTo>
                  <a:cubicBezTo>
                    <a:pt x="774309" y="1924162"/>
                    <a:pt x="776573" y="1924162"/>
                    <a:pt x="778836" y="1922933"/>
                  </a:cubicBezTo>
                  <a:cubicBezTo>
                    <a:pt x="782231" y="1921704"/>
                    <a:pt x="784494" y="1921704"/>
                    <a:pt x="786757" y="1925390"/>
                  </a:cubicBezTo>
                  <a:cubicBezTo>
                    <a:pt x="787889" y="1926619"/>
                    <a:pt x="792415" y="1926619"/>
                    <a:pt x="794679" y="1926619"/>
                  </a:cubicBezTo>
                  <a:cubicBezTo>
                    <a:pt x="800337" y="1926619"/>
                    <a:pt x="807126" y="1925390"/>
                    <a:pt x="812785" y="1926619"/>
                  </a:cubicBezTo>
                  <a:cubicBezTo>
                    <a:pt x="822969" y="1927848"/>
                    <a:pt x="832022" y="1929076"/>
                    <a:pt x="842207" y="1931534"/>
                  </a:cubicBezTo>
                  <a:cubicBezTo>
                    <a:pt x="844470" y="1931534"/>
                    <a:pt x="846733" y="1932762"/>
                    <a:pt x="847865" y="1933991"/>
                  </a:cubicBezTo>
                  <a:cubicBezTo>
                    <a:pt x="850128" y="1940134"/>
                    <a:pt x="855786" y="1940134"/>
                    <a:pt x="859181" y="1941363"/>
                  </a:cubicBezTo>
                  <a:cubicBezTo>
                    <a:pt x="862576" y="1942592"/>
                    <a:pt x="867103" y="1943820"/>
                    <a:pt x="869366" y="1943820"/>
                  </a:cubicBezTo>
                  <a:cubicBezTo>
                    <a:pt x="870498" y="1942592"/>
                    <a:pt x="872761" y="1941363"/>
                    <a:pt x="875024" y="1938906"/>
                  </a:cubicBezTo>
                  <a:cubicBezTo>
                    <a:pt x="870498" y="1938906"/>
                    <a:pt x="868234" y="1940134"/>
                    <a:pt x="865971" y="1940134"/>
                  </a:cubicBezTo>
                  <a:cubicBezTo>
                    <a:pt x="870498" y="1933991"/>
                    <a:pt x="875024" y="1932762"/>
                    <a:pt x="880682" y="1936448"/>
                  </a:cubicBezTo>
                  <a:cubicBezTo>
                    <a:pt x="887472" y="1942592"/>
                    <a:pt x="893130" y="1942592"/>
                    <a:pt x="901051" y="1936448"/>
                  </a:cubicBezTo>
                  <a:lnTo>
                    <a:pt x="907841" y="1932762"/>
                  </a:lnTo>
                  <a:lnTo>
                    <a:pt x="907841" y="1926619"/>
                  </a:lnTo>
                  <a:cubicBezTo>
                    <a:pt x="911236" y="1927848"/>
                    <a:pt x="914631" y="1930305"/>
                    <a:pt x="916894" y="1930305"/>
                  </a:cubicBezTo>
                  <a:cubicBezTo>
                    <a:pt x="923684" y="1926619"/>
                    <a:pt x="930474" y="1922933"/>
                    <a:pt x="936132" y="1918018"/>
                  </a:cubicBezTo>
                  <a:cubicBezTo>
                    <a:pt x="942922" y="1913104"/>
                    <a:pt x="948580" y="1906961"/>
                    <a:pt x="954238" y="1902046"/>
                  </a:cubicBezTo>
                  <a:cubicBezTo>
                    <a:pt x="955370" y="1902046"/>
                    <a:pt x="955370" y="1900817"/>
                    <a:pt x="956501" y="1900817"/>
                  </a:cubicBezTo>
                  <a:cubicBezTo>
                    <a:pt x="964422" y="1898360"/>
                    <a:pt x="971212" y="1897131"/>
                    <a:pt x="979134" y="1894674"/>
                  </a:cubicBezTo>
                  <a:cubicBezTo>
                    <a:pt x="983660" y="1893445"/>
                    <a:pt x="987055" y="1890988"/>
                    <a:pt x="991582" y="1889759"/>
                  </a:cubicBezTo>
                  <a:cubicBezTo>
                    <a:pt x="994977" y="1888531"/>
                    <a:pt x="997240" y="1888531"/>
                    <a:pt x="1000635" y="1887302"/>
                  </a:cubicBezTo>
                  <a:lnTo>
                    <a:pt x="1011951" y="1887302"/>
                  </a:lnTo>
                  <a:cubicBezTo>
                    <a:pt x="1014214" y="1887302"/>
                    <a:pt x="1017609" y="1887302"/>
                    <a:pt x="1019872" y="1886073"/>
                  </a:cubicBezTo>
                  <a:cubicBezTo>
                    <a:pt x="1021004" y="1883616"/>
                    <a:pt x="1023267" y="1879930"/>
                    <a:pt x="1024399" y="1879930"/>
                  </a:cubicBezTo>
                  <a:cubicBezTo>
                    <a:pt x="1027794" y="1879930"/>
                    <a:pt x="1030057" y="1882387"/>
                    <a:pt x="1033452" y="1883616"/>
                  </a:cubicBezTo>
                  <a:cubicBezTo>
                    <a:pt x="1034583" y="1883616"/>
                    <a:pt x="1034583" y="1884845"/>
                    <a:pt x="1034583" y="1886073"/>
                  </a:cubicBezTo>
                  <a:cubicBezTo>
                    <a:pt x="1039110" y="1890988"/>
                    <a:pt x="1042505" y="1897131"/>
                    <a:pt x="1047031" y="1902046"/>
                  </a:cubicBezTo>
                  <a:cubicBezTo>
                    <a:pt x="1052689" y="1908189"/>
                    <a:pt x="1058348" y="1908189"/>
                    <a:pt x="1061742" y="1904503"/>
                  </a:cubicBezTo>
                  <a:cubicBezTo>
                    <a:pt x="1067400" y="1899589"/>
                    <a:pt x="1071927" y="1895903"/>
                    <a:pt x="1079848" y="1898360"/>
                  </a:cubicBezTo>
                  <a:cubicBezTo>
                    <a:pt x="1080980" y="1898360"/>
                    <a:pt x="1083243" y="1899589"/>
                    <a:pt x="1084375" y="1898360"/>
                  </a:cubicBezTo>
                  <a:cubicBezTo>
                    <a:pt x="1090033" y="1895903"/>
                    <a:pt x="1096823" y="1893445"/>
                    <a:pt x="1102481" y="1889759"/>
                  </a:cubicBezTo>
                  <a:cubicBezTo>
                    <a:pt x="1105876" y="1888531"/>
                    <a:pt x="1110402" y="1888531"/>
                    <a:pt x="1111534" y="1886073"/>
                  </a:cubicBezTo>
                  <a:cubicBezTo>
                    <a:pt x="1114929" y="1878701"/>
                    <a:pt x="1120587" y="1875015"/>
                    <a:pt x="1126245" y="1870101"/>
                  </a:cubicBezTo>
                  <a:cubicBezTo>
                    <a:pt x="1129640" y="1866415"/>
                    <a:pt x="1133035" y="1861500"/>
                    <a:pt x="1136430" y="1860272"/>
                  </a:cubicBezTo>
                  <a:cubicBezTo>
                    <a:pt x="1144351" y="1857814"/>
                    <a:pt x="1150009" y="1850442"/>
                    <a:pt x="1156799" y="1845528"/>
                  </a:cubicBezTo>
                  <a:cubicBezTo>
                    <a:pt x="1162457" y="1841842"/>
                    <a:pt x="1165852" y="1834470"/>
                    <a:pt x="1171510" y="1833241"/>
                  </a:cubicBezTo>
                  <a:cubicBezTo>
                    <a:pt x="1180563" y="1830784"/>
                    <a:pt x="1187353" y="1824640"/>
                    <a:pt x="1195274" y="1818497"/>
                  </a:cubicBezTo>
                  <a:cubicBezTo>
                    <a:pt x="1199801" y="1814811"/>
                    <a:pt x="1205459" y="1812354"/>
                    <a:pt x="1211117" y="1813582"/>
                  </a:cubicBezTo>
                  <a:cubicBezTo>
                    <a:pt x="1214512" y="1814811"/>
                    <a:pt x="1219039" y="1813582"/>
                    <a:pt x="1221302" y="1812354"/>
                  </a:cubicBezTo>
                  <a:cubicBezTo>
                    <a:pt x="1225828" y="1809897"/>
                    <a:pt x="1230355" y="1806211"/>
                    <a:pt x="1234881" y="1803753"/>
                  </a:cubicBezTo>
                  <a:cubicBezTo>
                    <a:pt x="1238276" y="1801296"/>
                    <a:pt x="1241671" y="1798838"/>
                    <a:pt x="1245066" y="1798838"/>
                  </a:cubicBezTo>
                  <a:cubicBezTo>
                    <a:pt x="1256382" y="1797610"/>
                    <a:pt x="1265435" y="1795152"/>
                    <a:pt x="1271093" y="1782866"/>
                  </a:cubicBezTo>
                  <a:cubicBezTo>
                    <a:pt x="1273357" y="1777951"/>
                    <a:pt x="1284673" y="1771808"/>
                    <a:pt x="1289199" y="1774265"/>
                  </a:cubicBezTo>
                  <a:cubicBezTo>
                    <a:pt x="1297121" y="1777951"/>
                    <a:pt x="1302779" y="1775494"/>
                    <a:pt x="1307305" y="1768122"/>
                  </a:cubicBezTo>
                  <a:cubicBezTo>
                    <a:pt x="1310700" y="1764436"/>
                    <a:pt x="1315227" y="1765665"/>
                    <a:pt x="1318622" y="1768122"/>
                  </a:cubicBezTo>
                  <a:cubicBezTo>
                    <a:pt x="1320885" y="1770579"/>
                    <a:pt x="1323148" y="1771808"/>
                    <a:pt x="1325411" y="1771808"/>
                  </a:cubicBezTo>
                  <a:cubicBezTo>
                    <a:pt x="1333333" y="1773037"/>
                    <a:pt x="1342386" y="1771808"/>
                    <a:pt x="1350307" y="1773037"/>
                  </a:cubicBezTo>
                  <a:cubicBezTo>
                    <a:pt x="1357097" y="1774265"/>
                    <a:pt x="1363887" y="1771808"/>
                    <a:pt x="1368413" y="1766894"/>
                  </a:cubicBezTo>
                  <a:cubicBezTo>
                    <a:pt x="1372940" y="1761979"/>
                    <a:pt x="1376335" y="1761979"/>
                    <a:pt x="1383124" y="1764436"/>
                  </a:cubicBezTo>
                  <a:cubicBezTo>
                    <a:pt x="1388782" y="1766894"/>
                    <a:pt x="1393309" y="1773037"/>
                    <a:pt x="1401230" y="1771808"/>
                  </a:cubicBezTo>
                  <a:cubicBezTo>
                    <a:pt x="1408020" y="1770579"/>
                    <a:pt x="1415942" y="1774265"/>
                    <a:pt x="1423863" y="1770579"/>
                  </a:cubicBezTo>
                  <a:lnTo>
                    <a:pt x="1428389" y="1770579"/>
                  </a:lnTo>
                  <a:cubicBezTo>
                    <a:pt x="1435179" y="1773037"/>
                    <a:pt x="1441969" y="1774265"/>
                    <a:pt x="1447627" y="1780409"/>
                  </a:cubicBezTo>
                  <a:cubicBezTo>
                    <a:pt x="1454417" y="1786552"/>
                    <a:pt x="1455548" y="1741092"/>
                    <a:pt x="1462338" y="1746006"/>
                  </a:cubicBezTo>
                  <a:cubicBezTo>
                    <a:pt x="1472523" y="1753378"/>
                    <a:pt x="1470260" y="1746006"/>
                    <a:pt x="1480444" y="1752149"/>
                  </a:cubicBezTo>
                  <a:cubicBezTo>
                    <a:pt x="1488366" y="1755836"/>
                    <a:pt x="1484971" y="1742320"/>
                    <a:pt x="1494024" y="1744778"/>
                  </a:cubicBezTo>
                  <a:cubicBezTo>
                    <a:pt x="1495155" y="1744778"/>
                    <a:pt x="1508735" y="1754607"/>
                    <a:pt x="1508735" y="1753378"/>
                  </a:cubicBezTo>
                  <a:cubicBezTo>
                    <a:pt x="1514393" y="1749692"/>
                    <a:pt x="1520051" y="1712833"/>
                    <a:pt x="1525709" y="1714061"/>
                  </a:cubicBezTo>
                  <a:cubicBezTo>
                    <a:pt x="1537026" y="1717747"/>
                    <a:pt x="1547210" y="1715290"/>
                    <a:pt x="1557395" y="1710375"/>
                  </a:cubicBezTo>
                  <a:cubicBezTo>
                    <a:pt x="1563053" y="1707918"/>
                    <a:pt x="1572106" y="1699317"/>
                    <a:pt x="1576632" y="1703003"/>
                  </a:cubicBezTo>
                  <a:cubicBezTo>
                    <a:pt x="1584554" y="1709146"/>
                    <a:pt x="1592475" y="1711604"/>
                    <a:pt x="1601528" y="1712833"/>
                  </a:cubicBezTo>
                  <a:cubicBezTo>
                    <a:pt x="1602660" y="1712833"/>
                    <a:pt x="1603792" y="1714061"/>
                    <a:pt x="1604923" y="1715290"/>
                  </a:cubicBezTo>
                  <a:cubicBezTo>
                    <a:pt x="1608318" y="1720205"/>
                    <a:pt x="1624161" y="1706689"/>
                    <a:pt x="1627556" y="1711604"/>
                  </a:cubicBezTo>
                  <a:cubicBezTo>
                    <a:pt x="1632082" y="1718976"/>
                    <a:pt x="1636609" y="1726348"/>
                    <a:pt x="1641135" y="1732491"/>
                  </a:cubicBezTo>
                  <a:cubicBezTo>
                    <a:pt x="1643399" y="1734948"/>
                    <a:pt x="1646793" y="1736177"/>
                    <a:pt x="1647925" y="1738634"/>
                  </a:cubicBezTo>
                  <a:cubicBezTo>
                    <a:pt x="1649057" y="1744778"/>
                    <a:pt x="1651320" y="1747235"/>
                    <a:pt x="1656978" y="1747235"/>
                  </a:cubicBezTo>
                  <a:cubicBezTo>
                    <a:pt x="1660373" y="1747235"/>
                    <a:pt x="1663768" y="1748464"/>
                    <a:pt x="1666031" y="1750921"/>
                  </a:cubicBezTo>
                  <a:cubicBezTo>
                    <a:pt x="1671689" y="1754607"/>
                    <a:pt x="1676216" y="1758293"/>
                    <a:pt x="1680742" y="1761979"/>
                  </a:cubicBezTo>
                  <a:cubicBezTo>
                    <a:pt x="1686400" y="1765665"/>
                    <a:pt x="1692058" y="1769351"/>
                    <a:pt x="1694322" y="1775494"/>
                  </a:cubicBezTo>
                  <a:cubicBezTo>
                    <a:pt x="1695453" y="1777951"/>
                    <a:pt x="1696585" y="1779180"/>
                    <a:pt x="1697717" y="1780409"/>
                  </a:cubicBezTo>
                  <a:cubicBezTo>
                    <a:pt x="1702243" y="1785323"/>
                    <a:pt x="1706770" y="1789009"/>
                    <a:pt x="1711296" y="1793924"/>
                  </a:cubicBezTo>
                  <a:cubicBezTo>
                    <a:pt x="1718086" y="1800067"/>
                    <a:pt x="1723744" y="1807439"/>
                    <a:pt x="1730534" y="1813582"/>
                  </a:cubicBezTo>
                  <a:cubicBezTo>
                    <a:pt x="1732797" y="1814811"/>
                    <a:pt x="1735060" y="1817268"/>
                    <a:pt x="1737323" y="1818497"/>
                  </a:cubicBezTo>
                  <a:cubicBezTo>
                    <a:pt x="1741850" y="1820954"/>
                    <a:pt x="1746376" y="1823412"/>
                    <a:pt x="1749771" y="1827098"/>
                  </a:cubicBezTo>
                  <a:cubicBezTo>
                    <a:pt x="1753166" y="1830784"/>
                    <a:pt x="1769009" y="1808668"/>
                    <a:pt x="1771272" y="1813582"/>
                  </a:cubicBezTo>
                  <a:cubicBezTo>
                    <a:pt x="1771272" y="1814811"/>
                    <a:pt x="1772404" y="1814811"/>
                    <a:pt x="1773536" y="1814811"/>
                  </a:cubicBezTo>
                  <a:cubicBezTo>
                    <a:pt x="1780325" y="1820954"/>
                    <a:pt x="1787115" y="1818497"/>
                    <a:pt x="1793905" y="1816040"/>
                  </a:cubicBezTo>
                  <a:cubicBezTo>
                    <a:pt x="1796168" y="1814811"/>
                    <a:pt x="1798431" y="1813582"/>
                    <a:pt x="1799563" y="1814811"/>
                  </a:cubicBezTo>
                  <a:cubicBezTo>
                    <a:pt x="1807484" y="1818497"/>
                    <a:pt x="1813142" y="1827098"/>
                    <a:pt x="1823327" y="1828326"/>
                  </a:cubicBezTo>
                  <a:cubicBezTo>
                    <a:pt x="1823327" y="1828326"/>
                    <a:pt x="1824459" y="1828326"/>
                    <a:pt x="1824459" y="1829555"/>
                  </a:cubicBezTo>
                  <a:cubicBezTo>
                    <a:pt x="1826722" y="1836927"/>
                    <a:pt x="1833512" y="1836927"/>
                    <a:pt x="1839170" y="1838156"/>
                  </a:cubicBezTo>
                  <a:cubicBezTo>
                    <a:pt x="1842565" y="1838156"/>
                    <a:pt x="1845960" y="1839384"/>
                    <a:pt x="1848223" y="1840613"/>
                  </a:cubicBezTo>
                  <a:cubicBezTo>
                    <a:pt x="1855013" y="1844299"/>
                    <a:pt x="1861802" y="1849214"/>
                    <a:pt x="1869724" y="1851671"/>
                  </a:cubicBezTo>
                  <a:cubicBezTo>
                    <a:pt x="1879908" y="1855357"/>
                    <a:pt x="1890093" y="1857814"/>
                    <a:pt x="1898015" y="1863958"/>
                  </a:cubicBezTo>
                  <a:cubicBezTo>
                    <a:pt x="1899146" y="1863958"/>
                    <a:pt x="1900278" y="1863958"/>
                    <a:pt x="1900278" y="1865186"/>
                  </a:cubicBezTo>
                  <a:cubicBezTo>
                    <a:pt x="1903673" y="1867644"/>
                    <a:pt x="1909331" y="1868872"/>
                    <a:pt x="1911594" y="1872558"/>
                  </a:cubicBezTo>
                  <a:cubicBezTo>
                    <a:pt x="1914989" y="1879930"/>
                    <a:pt x="1924042" y="1878701"/>
                    <a:pt x="1928568" y="1884845"/>
                  </a:cubicBezTo>
                  <a:lnTo>
                    <a:pt x="1929700" y="1884845"/>
                  </a:lnTo>
                  <a:cubicBezTo>
                    <a:pt x="1934227" y="1884845"/>
                    <a:pt x="1938753" y="1886073"/>
                    <a:pt x="1944411" y="1886073"/>
                  </a:cubicBezTo>
                  <a:cubicBezTo>
                    <a:pt x="1946674" y="1884845"/>
                    <a:pt x="1950069" y="1882387"/>
                    <a:pt x="1952332" y="1882387"/>
                  </a:cubicBezTo>
                  <a:cubicBezTo>
                    <a:pt x="1962517" y="1886073"/>
                    <a:pt x="1972702" y="1886073"/>
                    <a:pt x="1979492" y="1876244"/>
                  </a:cubicBezTo>
                  <a:cubicBezTo>
                    <a:pt x="1980623" y="1875015"/>
                    <a:pt x="1982887" y="1875015"/>
                    <a:pt x="1985150" y="1875015"/>
                  </a:cubicBezTo>
                  <a:lnTo>
                    <a:pt x="1994203" y="1875015"/>
                  </a:lnTo>
                  <a:cubicBezTo>
                    <a:pt x="2004387" y="1872558"/>
                    <a:pt x="2013440" y="1870101"/>
                    <a:pt x="2023625" y="1868872"/>
                  </a:cubicBezTo>
                  <a:cubicBezTo>
                    <a:pt x="2028152" y="1867644"/>
                    <a:pt x="2033810" y="1870101"/>
                    <a:pt x="2038336" y="1871330"/>
                  </a:cubicBezTo>
                  <a:cubicBezTo>
                    <a:pt x="2042863" y="1872558"/>
                    <a:pt x="2047389" y="1872558"/>
                    <a:pt x="2051916" y="1872558"/>
                  </a:cubicBezTo>
                  <a:cubicBezTo>
                    <a:pt x="2057574" y="1872558"/>
                    <a:pt x="2062100" y="1870101"/>
                    <a:pt x="2067759" y="1870101"/>
                  </a:cubicBezTo>
                  <a:cubicBezTo>
                    <a:pt x="2072285" y="1868872"/>
                    <a:pt x="2077943" y="1868872"/>
                    <a:pt x="2082469" y="1867644"/>
                  </a:cubicBezTo>
                  <a:cubicBezTo>
                    <a:pt x="2092654" y="1865186"/>
                    <a:pt x="2101707" y="1862729"/>
                    <a:pt x="2111892" y="1861500"/>
                  </a:cubicBezTo>
                  <a:cubicBezTo>
                    <a:pt x="2118682" y="1819726"/>
                    <a:pt x="2117550" y="1770579"/>
                    <a:pt x="2117550" y="1720205"/>
                  </a:cubicBezTo>
                  <a:close/>
                </a:path>
              </a:pathLst>
            </a:custGeom>
            <a:blipFill>
              <a:blip r:embed="rId6"/>
              <a:stretch>
                <a:fillRect t="-4461" b="-4461"/>
              </a:stretch>
            </a:blipFill>
          </p:spPr>
        </p:sp>
      </p:grpSp>
      <p:sp>
        <p:nvSpPr>
          <p:cNvPr id="30" name="TextBox 30"/>
          <p:cNvSpPr txBox="1"/>
          <p:nvPr/>
        </p:nvSpPr>
        <p:spPr>
          <a:xfrm>
            <a:off x="8283260" y="3877588"/>
            <a:ext cx="9367543" cy="3718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5190" marR="0" lvl="1" indent="-457595" algn="just" defTabSz="914400" rtl="1" eaLnBrk="1" fontAlgn="auto" latinLnBrk="0" hangingPunct="1">
              <a:lnSpc>
                <a:spcPts val="80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ar-EG" sz="4238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Canva Sans"/>
                <a:cs typeface="Yekan Bakh" panose="01000504000000020004" pitchFamily="2" charset="-78"/>
                <a:sym typeface="Canva Sans"/>
                <a:rtl/>
              </a:rPr>
              <a:t> </a:t>
            </a:r>
            <a:r>
              <a:rPr kumimoji="0" lang="fa-IR" sz="4238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Canva Sans"/>
                <a:cs typeface="Yekan Bakh" panose="01000504000000020004" pitchFamily="2" charset="-78"/>
                <a:sym typeface="Canva Sans"/>
                <a:rtl/>
              </a:rPr>
              <a:t>گوش دادن یعنی با نیت فهمیدن،</a:t>
            </a:r>
          </a:p>
          <a:p>
            <a:pPr marL="915190" marR="0" lvl="1" indent="-457595" algn="just" defTabSz="914400" rtl="1" eaLnBrk="1" fontAlgn="auto" latinLnBrk="0" hangingPunct="1">
              <a:lnSpc>
                <a:spcPts val="805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a-IR" sz="4238" dirty="0">
                <a:solidFill>
                  <a:srgbClr val="FFFAEA"/>
                </a:solidFill>
                <a:latin typeface="Yekan Bakh" panose="01000504000000020004" pitchFamily="2" charset="-78"/>
                <a:ea typeface="Canva Sans"/>
                <a:cs typeface="Yekan Bakh" panose="01000504000000020004" pitchFamily="2" charset="-78"/>
                <a:sym typeface="Canva Sans"/>
                <a:rtl/>
              </a:rPr>
              <a:t>نه با نیت جواب دادن </a:t>
            </a:r>
            <a:endParaRPr kumimoji="0" lang="ar-EG" sz="4238" b="0" i="0" u="none" strike="noStrike" kern="1200" cap="none" spc="0" normalizeH="0" baseline="0" noProof="0" dirty="0">
              <a:ln>
                <a:noFill/>
              </a:ln>
              <a:solidFill>
                <a:srgbClr val="FFFAEA"/>
              </a:solidFill>
              <a:effectLst/>
              <a:uLnTx/>
              <a:uFillTx/>
              <a:latin typeface="Yekan Bakh" panose="01000504000000020004" pitchFamily="2" charset="-78"/>
              <a:ea typeface="Canva Sans"/>
              <a:cs typeface="Yekan Bakh" panose="01000504000000020004" pitchFamily="2" charset="-78"/>
              <a:sym typeface="Canva Sans"/>
              <a:rtl/>
            </a:endParaRPr>
          </a:p>
          <a:p>
            <a:pPr marL="0" marR="0" lvl="0" indent="0" algn="just" defTabSz="914400" rtl="1" eaLnBrk="1" fontAlgn="auto" latinLnBrk="0" hangingPunct="1">
              <a:lnSpc>
                <a:spcPts val="59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4238" b="0" i="0" u="none" strike="noStrike" kern="1200" cap="none" spc="0" normalizeH="0" baseline="0" noProof="0" dirty="0">
              <a:ln>
                <a:noFill/>
              </a:ln>
              <a:solidFill>
                <a:srgbClr val="FFFAEA"/>
              </a:solidFill>
              <a:effectLst/>
              <a:uLnTx/>
              <a:uFillTx/>
              <a:latin typeface="Yekan Bakh" panose="01000504000000020004" pitchFamily="2" charset="-78"/>
              <a:ea typeface="Canva Sans"/>
              <a:cs typeface="Yekan Bakh" panose="01000504000000020004" pitchFamily="2" charset="-78"/>
              <a:sym typeface="Canva Sans"/>
              <a:rtl/>
            </a:endParaRPr>
          </a:p>
          <a:p>
            <a:pPr marL="0" marR="0" lvl="0" indent="0" algn="just" defTabSz="914400" rtl="1" eaLnBrk="1" fontAlgn="auto" latinLnBrk="0" hangingPunct="1">
              <a:lnSpc>
                <a:spcPts val="69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4238" b="0" i="0" u="none" strike="noStrike" kern="1200" cap="none" spc="0" normalizeH="0" baseline="0" noProof="0" dirty="0">
              <a:ln>
                <a:noFill/>
              </a:ln>
              <a:solidFill>
                <a:srgbClr val="FFFAEA"/>
              </a:solidFill>
              <a:effectLst/>
              <a:uLnTx/>
              <a:uFillTx/>
              <a:latin typeface="Yekan Bakh" panose="01000504000000020004" pitchFamily="2" charset="-78"/>
              <a:ea typeface="Canva Sans"/>
              <a:cs typeface="Yekan Bakh" panose="01000504000000020004" pitchFamily="2" charset="-78"/>
              <a:sym typeface="Canva Sans"/>
              <a:rtl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9974218" y="925107"/>
            <a:ext cx="7676585" cy="154850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ts val="1290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8000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Arial" panose="020B0604020202020204" pitchFamily="34" charset="0"/>
                <a:ea typeface="DM Serif Display"/>
                <a:cs typeface="Arial" panose="020B0604020202020204" pitchFamily="34" charset="0"/>
                <a:sym typeface="DM Serif Display"/>
                <a:rtl/>
              </a:rPr>
              <a:t>     </a:t>
            </a:r>
            <a:r>
              <a:rPr lang="fa-IR" sz="7200" b="1" dirty="0">
                <a:solidFill>
                  <a:srgbClr val="FFFF00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شنیدن</a:t>
            </a:r>
            <a:r>
              <a:rPr kumimoji="0" lang="ar-EG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فعال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CF088B-2687-3C31-DC0E-C3786A31F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30E8F82-F0F5-23DE-3589-3D905FA2B48C}"/>
              </a:ext>
            </a:extLst>
          </p:cNvPr>
          <p:cNvSpPr/>
          <p:nvPr/>
        </p:nvSpPr>
        <p:spPr>
          <a:xfrm>
            <a:off x="-185500" y="0"/>
            <a:ext cx="186590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80A8447B-F20C-8232-E873-B733AECBC858}"/>
              </a:ext>
            </a:extLst>
          </p:cNvPr>
          <p:cNvGrpSpPr/>
          <p:nvPr/>
        </p:nvGrpSpPr>
        <p:grpSpPr>
          <a:xfrm>
            <a:off x="487792" y="516923"/>
            <a:ext cx="17312417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1C440E8-A928-E129-6091-6D71141E4ABB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9DB9C58-275E-F88F-691E-F9D3823EBE72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62DBC5ED-C0E2-B20D-1A11-EA6C7E3F02CF}"/>
              </a:ext>
            </a:extLst>
          </p:cNvPr>
          <p:cNvGrpSpPr/>
          <p:nvPr/>
        </p:nvGrpSpPr>
        <p:grpSpPr>
          <a:xfrm>
            <a:off x="707647" y="807013"/>
            <a:ext cx="16866728" cy="8832287"/>
            <a:chOff x="0" y="0"/>
            <a:chExt cx="4442266" cy="2326199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B3DCDF6-0E4C-ADD2-464C-8EAF6942901B}"/>
                </a:ext>
              </a:extLst>
            </p:cNvPr>
            <p:cNvSpPr/>
            <p:nvPr/>
          </p:nvSpPr>
          <p:spPr>
            <a:xfrm>
              <a:off x="0" y="0"/>
              <a:ext cx="4442266" cy="2326199"/>
            </a:xfrm>
            <a:custGeom>
              <a:avLst/>
              <a:gdLst/>
              <a:ahLst/>
              <a:cxnLst/>
              <a:rect l="l" t="t" r="r" b="b"/>
              <a:pathLst>
                <a:path w="4442266" h="2326199">
                  <a:moveTo>
                    <a:pt x="0" y="0"/>
                  </a:moveTo>
                  <a:lnTo>
                    <a:pt x="4442266" y="0"/>
                  </a:lnTo>
                  <a:lnTo>
                    <a:pt x="4442266" y="2326199"/>
                  </a:lnTo>
                  <a:lnTo>
                    <a:pt x="0" y="23261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4AAD"/>
              </a:solidFill>
              <a:prstDash val="solid"/>
              <a:miter/>
            </a:ln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A67C623F-7A95-B5EF-B479-CF8259B3511B}"/>
                </a:ext>
              </a:extLst>
            </p:cNvPr>
            <p:cNvSpPr txBox="1"/>
            <p:nvPr/>
          </p:nvSpPr>
          <p:spPr>
            <a:xfrm>
              <a:off x="0" y="-38100"/>
              <a:ext cx="4442266" cy="2364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2D0BBD8D-3731-7A5F-B74F-C4C75FD6E30E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4581E07B-6DD3-A267-3108-FBD561F9B765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E5A5937-305E-0ADB-CE6A-C54B76C7F47B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0939F024-8AD5-F4EB-CB9A-B6B2AB0239B3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3AAA4514-EF13-A5BD-C24E-163453B167BC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72936BA-D433-DEBB-77D8-F2FC7EC4182B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BBA3CA47-4CE4-4FB0-5758-AD290ADA8CD1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779A699D-32B6-8762-CB70-FF1EFDA4B403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07B8BA77-7323-EF2A-0AFF-DFB5DE36F390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C03B6DBE-72F9-5CAE-F33A-D15ED4BA1971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FC7446E3-290C-B34B-68C1-305A840C7603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06A5B36-E17D-F74C-2303-E2517C25848C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29C33F70-CEEC-363E-A642-EE2B73119F14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9F1C754B-25AB-CC9E-3819-682CBEA5C8D9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1E8D10E5-25B0-6275-4015-F8D53C02B27A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7161A07F-9CB2-CB12-F559-6743C5B3FA2D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49EB44E1-8479-04B1-4B77-DEB775B05B2C}"/>
              </a:ext>
            </a:extLst>
          </p:cNvPr>
          <p:cNvGrpSpPr/>
          <p:nvPr/>
        </p:nvGrpSpPr>
        <p:grpSpPr>
          <a:xfrm>
            <a:off x="7131287" y="995395"/>
            <a:ext cx="5549957" cy="1000512"/>
            <a:chOff x="0" y="0"/>
            <a:chExt cx="3571468" cy="1505934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14C11855-D5C6-CB06-09DB-E918867CE3D4}"/>
                </a:ext>
              </a:extLst>
            </p:cNvPr>
            <p:cNvSpPr/>
            <p:nvPr/>
          </p:nvSpPr>
          <p:spPr>
            <a:xfrm>
              <a:off x="36094" y="68374"/>
              <a:ext cx="3499280" cy="1369186"/>
            </a:xfrm>
            <a:custGeom>
              <a:avLst/>
              <a:gdLst/>
              <a:ahLst/>
              <a:cxnLst/>
              <a:rect l="l" t="t" r="r" b="b"/>
              <a:pathLst>
                <a:path w="3499280" h="1369186">
                  <a:moveTo>
                    <a:pt x="0" y="746984"/>
                  </a:moveTo>
                  <a:cubicBezTo>
                    <a:pt x="0" y="733309"/>
                    <a:pt x="0" y="726472"/>
                    <a:pt x="0" y="726472"/>
                  </a:cubicBezTo>
                  <a:cubicBezTo>
                    <a:pt x="0" y="726472"/>
                    <a:pt x="902" y="719635"/>
                    <a:pt x="1804" y="716216"/>
                  </a:cubicBezTo>
                  <a:cubicBezTo>
                    <a:pt x="1804" y="712797"/>
                    <a:pt x="2707" y="707669"/>
                    <a:pt x="2707" y="707669"/>
                  </a:cubicBezTo>
                  <a:cubicBezTo>
                    <a:pt x="2707" y="705960"/>
                    <a:pt x="4511" y="700832"/>
                    <a:pt x="5414" y="697413"/>
                  </a:cubicBezTo>
                  <a:cubicBezTo>
                    <a:pt x="6316" y="695704"/>
                    <a:pt x="8121" y="688866"/>
                    <a:pt x="8121" y="688866"/>
                  </a:cubicBezTo>
                  <a:cubicBezTo>
                    <a:pt x="8121" y="688866"/>
                    <a:pt x="10828" y="683738"/>
                    <a:pt x="11730" y="682029"/>
                  </a:cubicBezTo>
                  <a:cubicBezTo>
                    <a:pt x="12632" y="678610"/>
                    <a:pt x="15339" y="673482"/>
                    <a:pt x="15339" y="673482"/>
                  </a:cubicBezTo>
                  <a:cubicBezTo>
                    <a:pt x="15339" y="673482"/>
                    <a:pt x="18046" y="670064"/>
                    <a:pt x="19851" y="668354"/>
                  </a:cubicBezTo>
                  <a:cubicBezTo>
                    <a:pt x="20754" y="666645"/>
                    <a:pt x="24363" y="663226"/>
                    <a:pt x="24363" y="663226"/>
                  </a:cubicBezTo>
                  <a:cubicBezTo>
                    <a:pt x="24363" y="663226"/>
                    <a:pt x="27070" y="659807"/>
                    <a:pt x="28875" y="659807"/>
                  </a:cubicBezTo>
                  <a:cubicBezTo>
                    <a:pt x="30679" y="658098"/>
                    <a:pt x="34289" y="656389"/>
                    <a:pt x="34289" y="656389"/>
                  </a:cubicBezTo>
                  <a:cubicBezTo>
                    <a:pt x="34289" y="656389"/>
                    <a:pt x="37898" y="654679"/>
                    <a:pt x="39703" y="654679"/>
                  </a:cubicBezTo>
                  <a:cubicBezTo>
                    <a:pt x="41507" y="654679"/>
                    <a:pt x="45117" y="652970"/>
                    <a:pt x="45117" y="652970"/>
                  </a:cubicBezTo>
                  <a:cubicBezTo>
                    <a:pt x="45117" y="652970"/>
                    <a:pt x="65871" y="656389"/>
                    <a:pt x="78503" y="656389"/>
                  </a:cubicBezTo>
                  <a:cubicBezTo>
                    <a:pt x="94746" y="658098"/>
                    <a:pt x="112792" y="659807"/>
                    <a:pt x="132644" y="661517"/>
                  </a:cubicBezTo>
                  <a:cubicBezTo>
                    <a:pt x="157909" y="663226"/>
                    <a:pt x="217464" y="668354"/>
                    <a:pt x="218366" y="664936"/>
                  </a:cubicBezTo>
                  <a:cubicBezTo>
                    <a:pt x="218366" y="664936"/>
                    <a:pt x="218366" y="664936"/>
                    <a:pt x="218366" y="663226"/>
                  </a:cubicBezTo>
                  <a:cubicBezTo>
                    <a:pt x="218366" y="663226"/>
                    <a:pt x="217464" y="654679"/>
                    <a:pt x="217464" y="654679"/>
                  </a:cubicBezTo>
                  <a:cubicBezTo>
                    <a:pt x="217464" y="654679"/>
                    <a:pt x="217464" y="647842"/>
                    <a:pt x="217464" y="644423"/>
                  </a:cubicBezTo>
                  <a:cubicBezTo>
                    <a:pt x="217464" y="641005"/>
                    <a:pt x="217464" y="634167"/>
                    <a:pt x="217464" y="634167"/>
                  </a:cubicBezTo>
                  <a:cubicBezTo>
                    <a:pt x="217464" y="634167"/>
                    <a:pt x="218366" y="627330"/>
                    <a:pt x="219269" y="623911"/>
                  </a:cubicBezTo>
                  <a:cubicBezTo>
                    <a:pt x="219269" y="620492"/>
                    <a:pt x="220171" y="615364"/>
                    <a:pt x="220171" y="615364"/>
                  </a:cubicBezTo>
                  <a:cubicBezTo>
                    <a:pt x="220171" y="615364"/>
                    <a:pt x="221976" y="608527"/>
                    <a:pt x="222878" y="606818"/>
                  </a:cubicBezTo>
                  <a:cubicBezTo>
                    <a:pt x="223780" y="603399"/>
                    <a:pt x="225585" y="598271"/>
                    <a:pt x="225585" y="598271"/>
                  </a:cubicBezTo>
                  <a:cubicBezTo>
                    <a:pt x="225585" y="596562"/>
                    <a:pt x="228292" y="593143"/>
                    <a:pt x="229194" y="589724"/>
                  </a:cubicBezTo>
                  <a:cubicBezTo>
                    <a:pt x="230097" y="588015"/>
                    <a:pt x="232804" y="582887"/>
                    <a:pt x="232804" y="582887"/>
                  </a:cubicBezTo>
                  <a:cubicBezTo>
                    <a:pt x="232804" y="582887"/>
                    <a:pt x="235511" y="579468"/>
                    <a:pt x="237316" y="577759"/>
                  </a:cubicBezTo>
                  <a:cubicBezTo>
                    <a:pt x="238218" y="576050"/>
                    <a:pt x="241827" y="572631"/>
                    <a:pt x="241827" y="572631"/>
                  </a:cubicBezTo>
                  <a:cubicBezTo>
                    <a:pt x="241827" y="572631"/>
                    <a:pt x="244534" y="569212"/>
                    <a:pt x="246339" y="569212"/>
                  </a:cubicBezTo>
                  <a:cubicBezTo>
                    <a:pt x="248144" y="567503"/>
                    <a:pt x="251753" y="565793"/>
                    <a:pt x="251753" y="565793"/>
                  </a:cubicBezTo>
                  <a:cubicBezTo>
                    <a:pt x="251753" y="565793"/>
                    <a:pt x="255362" y="564084"/>
                    <a:pt x="257167" y="564084"/>
                  </a:cubicBezTo>
                  <a:cubicBezTo>
                    <a:pt x="258972" y="564084"/>
                    <a:pt x="261679" y="564084"/>
                    <a:pt x="261679" y="564084"/>
                  </a:cubicBezTo>
                  <a:cubicBezTo>
                    <a:pt x="262581" y="564084"/>
                    <a:pt x="383495" y="521350"/>
                    <a:pt x="423198" y="509385"/>
                  </a:cubicBezTo>
                  <a:cubicBezTo>
                    <a:pt x="446659" y="502548"/>
                    <a:pt x="471924" y="504257"/>
                    <a:pt x="478241" y="495710"/>
                  </a:cubicBezTo>
                  <a:cubicBezTo>
                    <a:pt x="480045" y="492292"/>
                    <a:pt x="480948" y="487164"/>
                    <a:pt x="480948" y="487164"/>
                  </a:cubicBezTo>
                  <a:cubicBezTo>
                    <a:pt x="480948" y="485454"/>
                    <a:pt x="461999" y="487164"/>
                    <a:pt x="461999" y="487164"/>
                  </a:cubicBezTo>
                  <a:cubicBezTo>
                    <a:pt x="461999" y="487164"/>
                    <a:pt x="458389" y="485454"/>
                    <a:pt x="456585" y="485454"/>
                  </a:cubicBezTo>
                  <a:cubicBezTo>
                    <a:pt x="455682" y="485454"/>
                    <a:pt x="452073" y="485454"/>
                    <a:pt x="452073" y="485454"/>
                  </a:cubicBezTo>
                  <a:cubicBezTo>
                    <a:pt x="452073" y="485454"/>
                    <a:pt x="448463" y="482035"/>
                    <a:pt x="446659" y="482035"/>
                  </a:cubicBezTo>
                  <a:cubicBezTo>
                    <a:pt x="444854" y="480326"/>
                    <a:pt x="442147" y="478617"/>
                    <a:pt x="442147" y="478617"/>
                  </a:cubicBezTo>
                  <a:cubicBezTo>
                    <a:pt x="442147" y="478617"/>
                    <a:pt x="439440" y="475198"/>
                    <a:pt x="437635" y="471779"/>
                  </a:cubicBezTo>
                  <a:cubicBezTo>
                    <a:pt x="435831" y="470070"/>
                    <a:pt x="433124" y="466651"/>
                    <a:pt x="433124" y="466651"/>
                  </a:cubicBezTo>
                  <a:cubicBezTo>
                    <a:pt x="433124" y="466651"/>
                    <a:pt x="431319" y="461523"/>
                    <a:pt x="429514" y="459814"/>
                  </a:cubicBezTo>
                  <a:cubicBezTo>
                    <a:pt x="428612" y="458105"/>
                    <a:pt x="425905" y="452977"/>
                    <a:pt x="425905" y="452977"/>
                  </a:cubicBezTo>
                  <a:cubicBezTo>
                    <a:pt x="425905" y="452977"/>
                    <a:pt x="425003" y="446139"/>
                    <a:pt x="424100" y="444430"/>
                  </a:cubicBezTo>
                  <a:cubicBezTo>
                    <a:pt x="423198" y="441011"/>
                    <a:pt x="421393" y="435883"/>
                    <a:pt x="421393" y="435883"/>
                  </a:cubicBezTo>
                  <a:cubicBezTo>
                    <a:pt x="421393" y="435883"/>
                    <a:pt x="420491" y="429046"/>
                    <a:pt x="419589" y="425627"/>
                  </a:cubicBezTo>
                  <a:cubicBezTo>
                    <a:pt x="419589" y="422208"/>
                    <a:pt x="420491" y="420499"/>
                    <a:pt x="418686" y="418790"/>
                  </a:cubicBezTo>
                  <a:cubicBezTo>
                    <a:pt x="415077" y="411952"/>
                    <a:pt x="397030" y="411952"/>
                    <a:pt x="384397" y="410243"/>
                  </a:cubicBezTo>
                  <a:cubicBezTo>
                    <a:pt x="368155" y="406824"/>
                    <a:pt x="329354" y="399987"/>
                    <a:pt x="329354" y="399987"/>
                  </a:cubicBezTo>
                  <a:cubicBezTo>
                    <a:pt x="329354" y="399987"/>
                    <a:pt x="325745" y="398278"/>
                    <a:pt x="323940" y="398278"/>
                  </a:cubicBezTo>
                  <a:cubicBezTo>
                    <a:pt x="322136" y="396568"/>
                    <a:pt x="319429" y="394859"/>
                    <a:pt x="319429" y="394859"/>
                  </a:cubicBezTo>
                  <a:cubicBezTo>
                    <a:pt x="318526" y="394859"/>
                    <a:pt x="315819" y="393149"/>
                    <a:pt x="314015" y="391440"/>
                  </a:cubicBezTo>
                  <a:cubicBezTo>
                    <a:pt x="313112" y="389731"/>
                    <a:pt x="309503" y="386312"/>
                    <a:pt x="309503" y="386312"/>
                  </a:cubicBezTo>
                  <a:cubicBezTo>
                    <a:pt x="309503" y="386312"/>
                    <a:pt x="306796" y="382893"/>
                    <a:pt x="305893" y="379475"/>
                  </a:cubicBezTo>
                  <a:cubicBezTo>
                    <a:pt x="304089" y="377765"/>
                    <a:pt x="301382" y="374347"/>
                    <a:pt x="301382" y="374347"/>
                  </a:cubicBezTo>
                  <a:cubicBezTo>
                    <a:pt x="301382" y="372637"/>
                    <a:pt x="299577" y="367509"/>
                    <a:pt x="298675" y="365800"/>
                  </a:cubicBezTo>
                  <a:cubicBezTo>
                    <a:pt x="296870" y="362381"/>
                    <a:pt x="295065" y="357253"/>
                    <a:pt x="295065" y="357253"/>
                  </a:cubicBezTo>
                  <a:cubicBezTo>
                    <a:pt x="295065" y="357253"/>
                    <a:pt x="294163" y="350416"/>
                    <a:pt x="293261" y="348706"/>
                  </a:cubicBezTo>
                  <a:cubicBezTo>
                    <a:pt x="292358" y="345288"/>
                    <a:pt x="291456" y="338450"/>
                    <a:pt x="291456" y="338450"/>
                  </a:cubicBezTo>
                  <a:cubicBezTo>
                    <a:pt x="291456" y="338450"/>
                    <a:pt x="290554" y="331613"/>
                    <a:pt x="290554" y="328194"/>
                  </a:cubicBezTo>
                  <a:cubicBezTo>
                    <a:pt x="290554" y="324776"/>
                    <a:pt x="289651" y="317938"/>
                    <a:pt x="289651" y="317938"/>
                  </a:cubicBezTo>
                  <a:cubicBezTo>
                    <a:pt x="289651" y="317938"/>
                    <a:pt x="289651" y="311101"/>
                    <a:pt x="290554" y="309392"/>
                  </a:cubicBezTo>
                  <a:cubicBezTo>
                    <a:pt x="290554" y="305973"/>
                    <a:pt x="290554" y="299135"/>
                    <a:pt x="290554" y="299135"/>
                  </a:cubicBezTo>
                  <a:cubicBezTo>
                    <a:pt x="290554" y="299135"/>
                    <a:pt x="292358" y="292298"/>
                    <a:pt x="292358" y="288879"/>
                  </a:cubicBezTo>
                  <a:cubicBezTo>
                    <a:pt x="293261" y="285461"/>
                    <a:pt x="294163" y="280333"/>
                    <a:pt x="294163" y="280333"/>
                  </a:cubicBezTo>
                  <a:cubicBezTo>
                    <a:pt x="294163" y="280333"/>
                    <a:pt x="295968" y="273495"/>
                    <a:pt x="296870" y="271786"/>
                  </a:cubicBezTo>
                  <a:cubicBezTo>
                    <a:pt x="298675" y="268367"/>
                    <a:pt x="300479" y="263239"/>
                    <a:pt x="300479" y="263239"/>
                  </a:cubicBezTo>
                  <a:cubicBezTo>
                    <a:pt x="300479" y="263239"/>
                    <a:pt x="303186" y="258111"/>
                    <a:pt x="304089" y="256402"/>
                  </a:cubicBezTo>
                  <a:cubicBezTo>
                    <a:pt x="304991" y="252983"/>
                    <a:pt x="307698" y="249564"/>
                    <a:pt x="307698" y="249564"/>
                  </a:cubicBezTo>
                  <a:cubicBezTo>
                    <a:pt x="307698" y="249564"/>
                    <a:pt x="311308" y="246146"/>
                    <a:pt x="312210" y="244436"/>
                  </a:cubicBezTo>
                  <a:cubicBezTo>
                    <a:pt x="314015" y="242727"/>
                    <a:pt x="317624" y="239308"/>
                    <a:pt x="317624" y="239308"/>
                  </a:cubicBezTo>
                  <a:cubicBezTo>
                    <a:pt x="317624" y="239308"/>
                    <a:pt x="320331" y="237599"/>
                    <a:pt x="322136" y="237599"/>
                  </a:cubicBezTo>
                  <a:cubicBezTo>
                    <a:pt x="323940" y="235890"/>
                    <a:pt x="327550" y="234180"/>
                    <a:pt x="327550" y="234180"/>
                  </a:cubicBezTo>
                  <a:cubicBezTo>
                    <a:pt x="327550" y="234180"/>
                    <a:pt x="331159" y="234180"/>
                    <a:pt x="332964" y="234180"/>
                  </a:cubicBezTo>
                  <a:cubicBezTo>
                    <a:pt x="334768" y="234180"/>
                    <a:pt x="338378" y="234180"/>
                    <a:pt x="338378" y="234180"/>
                  </a:cubicBezTo>
                  <a:cubicBezTo>
                    <a:pt x="338378" y="234180"/>
                    <a:pt x="419589" y="225634"/>
                    <a:pt x="474631" y="223924"/>
                  </a:cubicBezTo>
                  <a:cubicBezTo>
                    <a:pt x="557647" y="220505"/>
                    <a:pt x="703826" y="218796"/>
                    <a:pt x="788646" y="218796"/>
                  </a:cubicBezTo>
                  <a:cubicBezTo>
                    <a:pt x="846396" y="220505"/>
                    <a:pt x="931216" y="234180"/>
                    <a:pt x="934826" y="223924"/>
                  </a:cubicBezTo>
                  <a:cubicBezTo>
                    <a:pt x="934826" y="222215"/>
                    <a:pt x="933021" y="220505"/>
                    <a:pt x="932119" y="218796"/>
                  </a:cubicBezTo>
                  <a:cubicBezTo>
                    <a:pt x="931216" y="215377"/>
                    <a:pt x="929412" y="210249"/>
                    <a:pt x="929412" y="210249"/>
                  </a:cubicBezTo>
                  <a:cubicBezTo>
                    <a:pt x="929412" y="210249"/>
                    <a:pt x="927607" y="203412"/>
                    <a:pt x="926704" y="199993"/>
                  </a:cubicBezTo>
                  <a:cubicBezTo>
                    <a:pt x="926704" y="196575"/>
                    <a:pt x="924900" y="189737"/>
                    <a:pt x="924900" y="189737"/>
                  </a:cubicBezTo>
                  <a:cubicBezTo>
                    <a:pt x="924900" y="189737"/>
                    <a:pt x="924900" y="182900"/>
                    <a:pt x="923997" y="179481"/>
                  </a:cubicBezTo>
                  <a:cubicBezTo>
                    <a:pt x="923997" y="176063"/>
                    <a:pt x="923997" y="169225"/>
                    <a:pt x="923997" y="169225"/>
                  </a:cubicBezTo>
                  <a:cubicBezTo>
                    <a:pt x="923997" y="169225"/>
                    <a:pt x="923997" y="162388"/>
                    <a:pt x="923997" y="158969"/>
                  </a:cubicBezTo>
                  <a:cubicBezTo>
                    <a:pt x="924900" y="155550"/>
                    <a:pt x="924900" y="148713"/>
                    <a:pt x="924900" y="148713"/>
                  </a:cubicBezTo>
                  <a:cubicBezTo>
                    <a:pt x="924900" y="148713"/>
                    <a:pt x="925802" y="141876"/>
                    <a:pt x="926704" y="138457"/>
                  </a:cubicBezTo>
                  <a:cubicBezTo>
                    <a:pt x="927607" y="136748"/>
                    <a:pt x="928509" y="129910"/>
                    <a:pt x="928509" y="129910"/>
                  </a:cubicBezTo>
                  <a:cubicBezTo>
                    <a:pt x="928509" y="129910"/>
                    <a:pt x="931216" y="123073"/>
                    <a:pt x="932119" y="121363"/>
                  </a:cubicBezTo>
                  <a:cubicBezTo>
                    <a:pt x="933021" y="117945"/>
                    <a:pt x="934826" y="112817"/>
                    <a:pt x="934826" y="112817"/>
                  </a:cubicBezTo>
                  <a:cubicBezTo>
                    <a:pt x="934826" y="112817"/>
                    <a:pt x="937533" y="107689"/>
                    <a:pt x="939337" y="105979"/>
                  </a:cubicBezTo>
                  <a:cubicBezTo>
                    <a:pt x="940240" y="102561"/>
                    <a:pt x="942947" y="99142"/>
                    <a:pt x="942947" y="97433"/>
                  </a:cubicBezTo>
                  <a:cubicBezTo>
                    <a:pt x="942947" y="97433"/>
                    <a:pt x="946556" y="95723"/>
                    <a:pt x="948361" y="94014"/>
                  </a:cubicBezTo>
                  <a:cubicBezTo>
                    <a:pt x="949263" y="92305"/>
                    <a:pt x="952872" y="88886"/>
                    <a:pt x="952872" y="88886"/>
                  </a:cubicBezTo>
                  <a:cubicBezTo>
                    <a:pt x="952872" y="88886"/>
                    <a:pt x="956482" y="87177"/>
                    <a:pt x="958286" y="85467"/>
                  </a:cubicBezTo>
                  <a:cubicBezTo>
                    <a:pt x="960091" y="85467"/>
                    <a:pt x="963700" y="83758"/>
                    <a:pt x="963700" y="83758"/>
                  </a:cubicBezTo>
                  <a:cubicBezTo>
                    <a:pt x="963700" y="83758"/>
                    <a:pt x="967310" y="83758"/>
                    <a:pt x="969115" y="83758"/>
                  </a:cubicBezTo>
                  <a:cubicBezTo>
                    <a:pt x="970919" y="83758"/>
                    <a:pt x="974529" y="83758"/>
                    <a:pt x="974529" y="83758"/>
                  </a:cubicBezTo>
                  <a:cubicBezTo>
                    <a:pt x="974529" y="83758"/>
                    <a:pt x="1061153" y="46152"/>
                    <a:pt x="1109880" y="34187"/>
                  </a:cubicBezTo>
                  <a:cubicBezTo>
                    <a:pt x="1165825" y="20512"/>
                    <a:pt x="1227184" y="15384"/>
                    <a:pt x="1291251" y="10256"/>
                  </a:cubicBezTo>
                  <a:cubicBezTo>
                    <a:pt x="1361633" y="3419"/>
                    <a:pt x="1446453" y="0"/>
                    <a:pt x="1515031" y="0"/>
                  </a:cubicBezTo>
                  <a:cubicBezTo>
                    <a:pt x="1574586" y="0"/>
                    <a:pt x="1620605" y="5128"/>
                    <a:pt x="1678355" y="6837"/>
                  </a:cubicBezTo>
                  <a:cubicBezTo>
                    <a:pt x="1744226" y="11965"/>
                    <a:pt x="1817316" y="15384"/>
                    <a:pt x="1887698" y="22221"/>
                  </a:cubicBezTo>
                  <a:cubicBezTo>
                    <a:pt x="1958081" y="29059"/>
                    <a:pt x="2036585" y="41024"/>
                    <a:pt x="2100651" y="49571"/>
                  </a:cubicBezTo>
                  <a:cubicBezTo>
                    <a:pt x="2152084" y="56408"/>
                    <a:pt x="2194494" y="66664"/>
                    <a:pt x="2241416" y="71792"/>
                  </a:cubicBezTo>
                  <a:cubicBezTo>
                    <a:pt x="2288338" y="76920"/>
                    <a:pt x="2356916" y="78630"/>
                    <a:pt x="2382181" y="82048"/>
                  </a:cubicBezTo>
                  <a:cubicBezTo>
                    <a:pt x="2392107" y="82048"/>
                    <a:pt x="2393010" y="83758"/>
                    <a:pt x="2402935" y="83758"/>
                  </a:cubicBezTo>
                  <a:cubicBezTo>
                    <a:pt x="2430908" y="83758"/>
                    <a:pt x="2504900" y="68374"/>
                    <a:pt x="2557236" y="63246"/>
                  </a:cubicBezTo>
                  <a:cubicBezTo>
                    <a:pt x="2611376" y="56408"/>
                    <a:pt x="2670931" y="46152"/>
                    <a:pt x="2723266" y="46152"/>
                  </a:cubicBezTo>
                  <a:cubicBezTo>
                    <a:pt x="2770188" y="46152"/>
                    <a:pt x="2821622" y="58118"/>
                    <a:pt x="2858618" y="59827"/>
                  </a:cubicBezTo>
                  <a:cubicBezTo>
                    <a:pt x="2884786" y="63246"/>
                    <a:pt x="2904637" y="58118"/>
                    <a:pt x="2925391" y="63246"/>
                  </a:cubicBezTo>
                  <a:cubicBezTo>
                    <a:pt x="2945243" y="68374"/>
                    <a:pt x="2973215" y="85467"/>
                    <a:pt x="2982239" y="88886"/>
                  </a:cubicBezTo>
                  <a:cubicBezTo>
                    <a:pt x="2984946" y="90595"/>
                    <a:pt x="2985848" y="90595"/>
                    <a:pt x="2987653" y="92305"/>
                  </a:cubicBezTo>
                  <a:cubicBezTo>
                    <a:pt x="2989457" y="94014"/>
                    <a:pt x="2992164" y="95723"/>
                    <a:pt x="2992164" y="95723"/>
                  </a:cubicBezTo>
                  <a:cubicBezTo>
                    <a:pt x="2992164" y="95723"/>
                    <a:pt x="2995774" y="99142"/>
                    <a:pt x="2996676" y="100851"/>
                  </a:cubicBezTo>
                  <a:cubicBezTo>
                    <a:pt x="2998481" y="102561"/>
                    <a:pt x="3002090" y="105979"/>
                    <a:pt x="3002090" y="105979"/>
                  </a:cubicBezTo>
                  <a:cubicBezTo>
                    <a:pt x="3002090" y="105979"/>
                    <a:pt x="3003895" y="111107"/>
                    <a:pt x="3005700" y="112817"/>
                  </a:cubicBezTo>
                  <a:cubicBezTo>
                    <a:pt x="3006602" y="114526"/>
                    <a:pt x="3009309" y="119654"/>
                    <a:pt x="3009309" y="119654"/>
                  </a:cubicBezTo>
                  <a:cubicBezTo>
                    <a:pt x="3009309" y="119654"/>
                    <a:pt x="3009309" y="121363"/>
                    <a:pt x="3009309" y="121363"/>
                  </a:cubicBezTo>
                  <a:cubicBezTo>
                    <a:pt x="3012918" y="124782"/>
                    <a:pt x="3067059" y="119654"/>
                    <a:pt x="3094129" y="119654"/>
                  </a:cubicBezTo>
                  <a:cubicBezTo>
                    <a:pt x="3117590" y="119654"/>
                    <a:pt x="3139246" y="117945"/>
                    <a:pt x="3160902" y="117945"/>
                  </a:cubicBezTo>
                  <a:cubicBezTo>
                    <a:pt x="3180754" y="117945"/>
                    <a:pt x="3200605" y="117945"/>
                    <a:pt x="3220457" y="116235"/>
                  </a:cubicBezTo>
                  <a:cubicBezTo>
                    <a:pt x="3240308" y="116235"/>
                    <a:pt x="3280011" y="114526"/>
                    <a:pt x="3280011" y="114526"/>
                  </a:cubicBezTo>
                  <a:cubicBezTo>
                    <a:pt x="3280011" y="114526"/>
                    <a:pt x="3284523" y="116235"/>
                    <a:pt x="3287230" y="116235"/>
                  </a:cubicBezTo>
                  <a:cubicBezTo>
                    <a:pt x="3289035" y="116235"/>
                    <a:pt x="3293547" y="117945"/>
                    <a:pt x="3293547" y="117945"/>
                  </a:cubicBezTo>
                  <a:cubicBezTo>
                    <a:pt x="3293547" y="117945"/>
                    <a:pt x="3298058" y="121363"/>
                    <a:pt x="3299863" y="123073"/>
                  </a:cubicBezTo>
                  <a:cubicBezTo>
                    <a:pt x="3302570" y="123073"/>
                    <a:pt x="3306179" y="126491"/>
                    <a:pt x="3306179" y="126491"/>
                  </a:cubicBezTo>
                  <a:cubicBezTo>
                    <a:pt x="3307082" y="126491"/>
                    <a:pt x="3310691" y="131619"/>
                    <a:pt x="3312496" y="135038"/>
                  </a:cubicBezTo>
                  <a:cubicBezTo>
                    <a:pt x="3314300" y="136748"/>
                    <a:pt x="3317910" y="141876"/>
                    <a:pt x="3317910" y="141876"/>
                  </a:cubicBezTo>
                  <a:cubicBezTo>
                    <a:pt x="3317910" y="141876"/>
                    <a:pt x="3320617" y="148713"/>
                    <a:pt x="3322422" y="150422"/>
                  </a:cubicBezTo>
                  <a:cubicBezTo>
                    <a:pt x="3324226" y="153841"/>
                    <a:pt x="3326933" y="160678"/>
                    <a:pt x="3326933" y="160678"/>
                  </a:cubicBezTo>
                  <a:cubicBezTo>
                    <a:pt x="3326933" y="160678"/>
                    <a:pt x="3328738" y="169225"/>
                    <a:pt x="3329640" y="172644"/>
                  </a:cubicBezTo>
                  <a:cubicBezTo>
                    <a:pt x="3331445" y="176063"/>
                    <a:pt x="3333250" y="182900"/>
                    <a:pt x="3333250" y="184609"/>
                  </a:cubicBezTo>
                  <a:cubicBezTo>
                    <a:pt x="3333250" y="184609"/>
                    <a:pt x="3334152" y="191447"/>
                    <a:pt x="3335054" y="196575"/>
                  </a:cubicBezTo>
                  <a:cubicBezTo>
                    <a:pt x="3335054" y="199993"/>
                    <a:pt x="3335957" y="208540"/>
                    <a:pt x="3335957" y="208540"/>
                  </a:cubicBezTo>
                  <a:cubicBezTo>
                    <a:pt x="3336859" y="208540"/>
                    <a:pt x="3335957" y="217087"/>
                    <a:pt x="3335957" y="222215"/>
                  </a:cubicBezTo>
                  <a:cubicBezTo>
                    <a:pt x="3335957" y="225634"/>
                    <a:pt x="3336859" y="234180"/>
                    <a:pt x="3335957" y="234180"/>
                  </a:cubicBezTo>
                  <a:cubicBezTo>
                    <a:pt x="3335957" y="234180"/>
                    <a:pt x="3335054" y="242727"/>
                    <a:pt x="3335054" y="247855"/>
                  </a:cubicBezTo>
                  <a:cubicBezTo>
                    <a:pt x="3334152" y="251274"/>
                    <a:pt x="3333250" y="259820"/>
                    <a:pt x="3333250" y="259820"/>
                  </a:cubicBezTo>
                  <a:cubicBezTo>
                    <a:pt x="3333250" y="259820"/>
                    <a:pt x="3331445" y="266658"/>
                    <a:pt x="3329640" y="271786"/>
                  </a:cubicBezTo>
                  <a:cubicBezTo>
                    <a:pt x="3328738" y="275205"/>
                    <a:pt x="3326933" y="282042"/>
                    <a:pt x="3326933" y="282042"/>
                  </a:cubicBezTo>
                  <a:cubicBezTo>
                    <a:pt x="3326933" y="282042"/>
                    <a:pt x="3324226" y="288879"/>
                    <a:pt x="3322422" y="292298"/>
                  </a:cubicBezTo>
                  <a:cubicBezTo>
                    <a:pt x="3320617" y="295717"/>
                    <a:pt x="3317910" y="302554"/>
                    <a:pt x="3317910" y="302554"/>
                  </a:cubicBezTo>
                  <a:cubicBezTo>
                    <a:pt x="3317910" y="302554"/>
                    <a:pt x="3314300" y="305973"/>
                    <a:pt x="3312496" y="309392"/>
                  </a:cubicBezTo>
                  <a:cubicBezTo>
                    <a:pt x="3310691" y="311101"/>
                    <a:pt x="3307082" y="316229"/>
                    <a:pt x="3306179" y="316229"/>
                  </a:cubicBezTo>
                  <a:cubicBezTo>
                    <a:pt x="3306179" y="316229"/>
                    <a:pt x="3302570" y="319648"/>
                    <a:pt x="3299863" y="321357"/>
                  </a:cubicBezTo>
                  <a:cubicBezTo>
                    <a:pt x="3298058" y="323066"/>
                    <a:pt x="3293547" y="326485"/>
                    <a:pt x="3293547" y="326485"/>
                  </a:cubicBezTo>
                  <a:cubicBezTo>
                    <a:pt x="3293547" y="326485"/>
                    <a:pt x="3289035" y="326485"/>
                    <a:pt x="3287230" y="326485"/>
                  </a:cubicBezTo>
                  <a:cubicBezTo>
                    <a:pt x="3284523" y="328194"/>
                    <a:pt x="3280011" y="328194"/>
                    <a:pt x="3280011" y="328194"/>
                  </a:cubicBezTo>
                  <a:cubicBezTo>
                    <a:pt x="3280011" y="328194"/>
                    <a:pt x="3215043" y="338450"/>
                    <a:pt x="3182559" y="343578"/>
                  </a:cubicBezTo>
                  <a:cubicBezTo>
                    <a:pt x="3149172" y="348706"/>
                    <a:pt x="3117590" y="353834"/>
                    <a:pt x="3081496" y="358963"/>
                  </a:cubicBezTo>
                  <a:cubicBezTo>
                    <a:pt x="3038184" y="362381"/>
                    <a:pt x="2945243" y="358963"/>
                    <a:pt x="2941633" y="369219"/>
                  </a:cubicBezTo>
                  <a:cubicBezTo>
                    <a:pt x="2941633" y="370928"/>
                    <a:pt x="2942536" y="372637"/>
                    <a:pt x="2942536" y="372637"/>
                  </a:cubicBezTo>
                  <a:cubicBezTo>
                    <a:pt x="2942536" y="372637"/>
                    <a:pt x="2942536" y="376056"/>
                    <a:pt x="2942536" y="377765"/>
                  </a:cubicBezTo>
                  <a:cubicBezTo>
                    <a:pt x="2944340" y="381184"/>
                    <a:pt x="2950657" y="379475"/>
                    <a:pt x="2958778" y="381184"/>
                  </a:cubicBezTo>
                  <a:cubicBezTo>
                    <a:pt x="2982239" y="386312"/>
                    <a:pt x="3058035" y="405115"/>
                    <a:pt x="3099543" y="415371"/>
                  </a:cubicBezTo>
                  <a:cubicBezTo>
                    <a:pt x="3132027" y="423918"/>
                    <a:pt x="3158195" y="420499"/>
                    <a:pt x="3187070" y="437592"/>
                  </a:cubicBezTo>
                  <a:cubicBezTo>
                    <a:pt x="3219554" y="458105"/>
                    <a:pt x="3279109" y="511094"/>
                    <a:pt x="3282718" y="535025"/>
                  </a:cubicBezTo>
                  <a:cubicBezTo>
                    <a:pt x="3283621" y="543572"/>
                    <a:pt x="3273695" y="555537"/>
                    <a:pt x="3274597" y="558956"/>
                  </a:cubicBezTo>
                  <a:cubicBezTo>
                    <a:pt x="3274597" y="558956"/>
                    <a:pt x="3277305" y="558956"/>
                    <a:pt x="3277305" y="558956"/>
                  </a:cubicBezTo>
                  <a:cubicBezTo>
                    <a:pt x="3277305" y="558956"/>
                    <a:pt x="3280914" y="558956"/>
                    <a:pt x="3282718" y="560665"/>
                  </a:cubicBezTo>
                  <a:cubicBezTo>
                    <a:pt x="3284523" y="560665"/>
                    <a:pt x="3288133" y="562375"/>
                    <a:pt x="3288133" y="562375"/>
                  </a:cubicBezTo>
                  <a:cubicBezTo>
                    <a:pt x="3288133" y="562375"/>
                    <a:pt x="3291742" y="564084"/>
                    <a:pt x="3293547" y="565793"/>
                  </a:cubicBezTo>
                  <a:cubicBezTo>
                    <a:pt x="3295351" y="567503"/>
                    <a:pt x="3298058" y="569212"/>
                    <a:pt x="3298058" y="569212"/>
                  </a:cubicBezTo>
                  <a:cubicBezTo>
                    <a:pt x="3298058" y="569212"/>
                    <a:pt x="3301667" y="574340"/>
                    <a:pt x="3302570" y="576050"/>
                  </a:cubicBezTo>
                  <a:cubicBezTo>
                    <a:pt x="3304375" y="577759"/>
                    <a:pt x="3307082" y="582887"/>
                    <a:pt x="3307082" y="582887"/>
                  </a:cubicBezTo>
                  <a:cubicBezTo>
                    <a:pt x="3307082" y="582887"/>
                    <a:pt x="3309789" y="588015"/>
                    <a:pt x="3310691" y="589724"/>
                  </a:cubicBezTo>
                  <a:cubicBezTo>
                    <a:pt x="3311593" y="593143"/>
                    <a:pt x="3314300" y="598271"/>
                    <a:pt x="3314300" y="598271"/>
                  </a:cubicBezTo>
                  <a:cubicBezTo>
                    <a:pt x="3314300" y="598271"/>
                    <a:pt x="3315203" y="605108"/>
                    <a:pt x="3316105" y="608527"/>
                  </a:cubicBezTo>
                  <a:cubicBezTo>
                    <a:pt x="3317008" y="610236"/>
                    <a:pt x="3318812" y="617074"/>
                    <a:pt x="3318812" y="617074"/>
                  </a:cubicBezTo>
                  <a:cubicBezTo>
                    <a:pt x="3318812" y="617074"/>
                    <a:pt x="3319714" y="623911"/>
                    <a:pt x="3319714" y="627330"/>
                  </a:cubicBezTo>
                  <a:cubicBezTo>
                    <a:pt x="3319714" y="630749"/>
                    <a:pt x="3320617" y="637586"/>
                    <a:pt x="3320617" y="637586"/>
                  </a:cubicBezTo>
                  <a:cubicBezTo>
                    <a:pt x="3320617" y="637586"/>
                    <a:pt x="3320617" y="644423"/>
                    <a:pt x="3320617" y="647842"/>
                  </a:cubicBezTo>
                  <a:cubicBezTo>
                    <a:pt x="3320617" y="651261"/>
                    <a:pt x="3320617" y="658098"/>
                    <a:pt x="3320617" y="658098"/>
                  </a:cubicBezTo>
                  <a:cubicBezTo>
                    <a:pt x="3320617" y="658098"/>
                    <a:pt x="3319714" y="664936"/>
                    <a:pt x="3318812" y="668354"/>
                  </a:cubicBezTo>
                  <a:cubicBezTo>
                    <a:pt x="3317910" y="671773"/>
                    <a:pt x="3317008" y="676901"/>
                    <a:pt x="3317008" y="676901"/>
                  </a:cubicBezTo>
                  <a:cubicBezTo>
                    <a:pt x="3317008" y="678610"/>
                    <a:pt x="3315203" y="683738"/>
                    <a:pt x="3314300" y="687157"/>
                  </a:cubicBezTo>
                  <a:cubicBezTo>
                    <a:pt x="3313398" y="688866"/>
                    <a:pt x="3311593" y="695704"/>
                    <a:pt x="3311593" y="695704"/>
                  </a:cubicBezTo>
                  <a:cubicBezTo>
                    <a:pt x="3311593" y="695704"/>
                    <a:pt x="3308886" y="700832"/>
                    <a:pt x="3307984" y="702541"/>
                  </a:cubicBezTo>
                  <a:cubicBezTo>
                    <a:pt x="3307082" y="705960"/>
                    <a:pt x="3304375" y="711088"/>
                    <a:pt x="3304375" y="711088"/>
                  </a:cubicBezTo>
                  <a:cubicBezTo>
                    <a:pt x="3304375" y="711088"/>
                    <a:pt x="3300765" y="714507"/>
                    <a:pt x="3299863" y="716216"/>
                  </a:cubicBezTo>
                  <a:cubicBezTo>
                    <a:pt x="3298058" y="717925"/>
                    <a:pt x="3295351" y="721344"/>
                    <a:pt x="3295351" y="721344"/>
                  </a:cubicBezTo>
                  <a:cubicBezTo>
                    <a:pt x="3295351" y="721344"/>
                    <a:pt x="3292644" y="723053"/>
                    <a:pt x="3292644" y="723053"/>
                  </a:cubicBezTo>
                  <a:cubicBezTo>
                    <a:pt x="3292644" y="726472"/>
                    <a:pt x="3343175" y="733309"/>
                    <a:pt x="3366636" y="736728"/>
                  </a:cubicBezTo>
                  <a:cubicBezTo>
                    <a:pt x="3388292" y="740147"/>
                    <a:pt x="3409948" y="741856"/>
                    <a:pt x="3427093" y="741856"/>
                  </a:cubicBezTo>
                  <a:cubicBezTo>
                    <a:pt x="3438823" y="743565"/>
                    <a:pt x="3458675" y="743565"/>
                    <a:pt x="3458675" y="743565"/>
                  </a:cubicBezTo>
                  <a:cubicBezTo>
                    <a:pt x="3458675" y="743565"/>
                    <a:pt x="3462284" y="745275"/>
                    <a:pt x="3464089" y="745275"/>
                  </a:cubicBezTo>
                  <a:cubicBezTo>
                    <a:pt x="3465894" y="745275"/>
                    <a:pt x="3468601" y="746984"/>
                    <a:pt x="3468601" y="746984"/>
                  </a:cubicBezTo>
                  <a:cubicBezTo>
                    <a:pt x="3468601" y="746984"/>
                    <a:pt x="3472210" y="750403"/>
                    <a:pt x="3474015" y="752112"/>
                  </a:cubicBezTo>
                  <a:cubicBezTo>
                    <a:pt x="3474917" y="753821"/>
                    <a:pt x="3478526" y="755531"/>
                    <a:pt x="3478526" y="755531"/>
                  </a:cubicBezTo>
                  <a:cubicBezTo>
                    <a:pt x="3478526" y="755531"/>
                    <a:pt x="3481234" y="760659"/>
                    <a:pt x="3483038" y="762368"/>
                  </a:cubicBezTo>
                  <a:cubicBezTo>
                    <a:pt x="3483941" y="764078"/>
                    <a:pt x="3486648" y="769206"/>
                    <a:pt x="3486648" y="769206"/>
                  </a:cubicBezTo>
                  <a:cubicBezTo>
                    <a:pt x="3486648" y="769206"/>
                    <a:pt x="3488452" y="774334"/>
                    <a:pt x="3490257" y="776043"/>
                  </a:cubicBezTo>
                  <a:cubicBezTo>
                    <a:pt x="3491159" y="779462"/>
                    <a:pt x="3492964" y="784590"/>
                    <a:pt x="3492964" y="784590"/>
                  </a:cubicBezTo>
                  <a:cubicBezTo>
                    <a:pt x="3492964" y="784590"/>
                    <a:pt x="3494768" y="791427"/>
                    <a:pt x="3495671" y="793136"/>
                  </a:cubicBezTo>
                  <a:cubicBezTo>
                    <a:pt x="3495671" y="796555"/>
                    <a:pt x="3497476" y="803393"/>
                    <a:pt x="3497476" y="803393"/>
                  </a:cubicBezTo>
                  <a:cubicBezTo>
                    <a:pt x="3497476" y="803393"/>
                    <a:pt x="3497476" y="810230"/>
                    <a:pt x="3498378" y="813649"/>
                  </a:cubicBezTo>
                  <a:cubicBezTo>
                    <a:pt x="3498378" y="815358"/>
                    <a:pt x="3499280" y="822195"/>
                    <a:pt x="3499280" y="822195"/>
                  </a:cubicBezTo>
                  <a:cubicBezTo>
                    <a:pt x="3499280" y="822195"/>
                    <a:pt x="3498378" y="829033"/>
                    <a:pt x="3498378" y="832451"/>
                  </a:cubicBezTo>
                  <a:cubicBezTo>
                    <a:pt x="3498378" y="835870"/>
                    <a:pt x="3498378" y="842708"/>
                    <a:pt x="3498378" y="842708"/>
                  </a:cubicBezTo>
                  <a:cubicBezTo>
                    <a:pt x="3498378" y="842708"/>
                    <a:pt x="3497476" y="849545"/>
                    <a:pt x="3496573" y="852964"/>
                  </a:cubicBezTo>
                  <a:cubicBezTo>
                    <a:pt x="3495671" y="856382"/>
                    <a:pt x="3494768" y="861510"/>
                    <a:pt x="3494768" y="861510"/>
                  </a:cubicBezTo>
                  <a:cubicBezTo>
                    <a:pt x="3494768" y="861510"/>
                    <a:pt x="3492964" y="868348"/>
                    <a:pt x="3492062" y="870057"/>
                  </a:cubicBezTo>
                  <a:cubicBezTo>
                    <a:pt x="3491159" y="873476"/>
                    <a:pt x="3489355" y="878604"/>
                    <a:pt x="3489355" y="878604"/>
                  </a:cubicBezTo>
                  <a:cubicBezTo>
                    <a:pt x="3489355" y="878604"/>
                    <a:pt x="3486648" y="883732"/>
                    <a:pt x="3485745" y="885441"/>
                  </a:cubicBezTo>
                  <a:cubicBezTo>
                    <a:pt x="3483941" y="888860"/>
                    <a:pt x="3482136" y="892279"/>
                    <a:pt x="3481234" y="892279"/>
                  </a:cubicBezTo>
                  <a:cubicBezTo>
                    <a:pt x="3481234" y="892279"/>
                    <a:pt x="3478526" y="895697"/>
                    <a:pt x="3476722" y="897407"/>
                  </a:cubicBezTo>
                  <a:cubicBezTo>
                    <a:pt x="3475820" y="899116"/>
                    <a:pt x="3472210" y="902535"/>
                    <a:pt x="3472210" y="902535"/>
                  </a:cubicBezTo>
                  <a:cubicBezTo>
                    <a:pt x="3472210" y="902535"/>
                    <a:pt x="3469503" y="904244"/>
                    <a:pt x="3467698" y="905953"/>
                  </a:cubicBezTo>
                  <a:cubicBezTo>
                    <a:pt x="3465894" y="905953"/>
                    <a:pt x="3462284" y="909372"/>
                    <a:pt x="3462284" y="909372"/>
                  </a:cubicBezTo>
                  <a:cubicBezTo>
                    <a:pt x="3462284" y="909372"/>
                    <a:pt x="3458675" y="909372"/>
                    <a:pt x="3456870" y="909372"/>
                  </a:cubicBezTo>
                  <a:cubicBezTo>
                    <a:pt x="3455065" y="909372"/>
                    <a:pt x="3451456" y="909372"/>
                    <a:pt x="3451456" y="909372"/>
                  </a:cubicBezTo>
                  <a:cubicBezTo>
                    <a:pt x="3451456" y="909372"/>
                    <a:pt x="3402730" y="948687"/>
                    <a:pt x="3366636" y="962362"/>
                  </a:cubicBezTo>
                  <a:cubicBezTo>
                    <a:pt x="3307984" y="986293"/>
                    <a:pt x="3172633" y="1001677"/>
                    <a:pt x="3129321" y="1006805"/>
                  </a:cubicBezTo>
                  <a:cubicBezTo>
                    <a:pt x="3113078" y="1010223"/>
                    <a:pt x="3099543" y="1006805"/>
                    <a:pt x="3095934" y="1010223"/>
                  </a:cubicBezTo>
                  <a:cubicBezTo>
                    <a:pt x="3095031" y="1010223"/>
                    <a:pt x="3095031" y="1011933"/>
                    <a:pt x="3095031" y="1011933"/>
                  </a:cubicBezTo>
                  <a:cubicBezTo>
                    <a:pt x="3094129" y="1015351"/>
                    <a:pt x="3091422" y="1020479"/>
                    <a:pt x="3091422" y="1020479"/>
                  </a:cubicBezTo>
                  <a:cubicBezTo>
                    <a:pt x="3091422" y="1020479"/>
                    <a:pt x="3088715" y="1023898"/>
                    <a:pt x="3086910" y="1027317"/>
                  </a:cubicBezTo>
                  <a:cubicBezTo>
                    <a:pt x="3086008" y="1029026"/>
                    <a:pt x="3083301" y="1032445"/>
                    <a:pt x="3083301" y="1032445"/>
                  </a:cubicBezTo>
                  <a:cubicBezTo>
                    <a:pt x="3083301" y="1032445"/>
                    <a:pt x="3079692" y="1035864"/>
                    <a:pt x="3077887" y="1037573"/>
                  </a:cubicBezTo>
                  <a:cubicBezTo>
                    <a:pt x="3076985" y="1037573"/>
                    <a:pt x="3073375" y="1040992"/>
                    <a:pt x="3073375" y="1040992"/>
                  </a:cubicBezTo>
                  <a:cubicBezTo>
                    <a:pt x="3073375" y="1040992"/>
                    <a:pt x="3069766" y="1042701"/>
                    <a:pt x="3067961" y="1042701"/>
                  </a:cubicBezTo>
                  <a:cubicBezTo>
                    <a:pt x="3066157" y="1042701"/>
                    <a:pt x="3063449" y="1044410"/>
                    <a:pt x="3063449" y="1044410"/>
                  </a:cubicBezTo>
                  <a:cubicBezTo>
                    <a:pt x="3063449" y="1044410"/>
                    <a:pt x="3059840" y="1044410"/>
                    <a:pt x="3058035" y="1044410"/>
                  </a:cubicBezTo>
                  <a:cubicBezTo>
                    <a:pt x="3056231" y="1044410"/>
                    <a:pt x="3052621" y="1042701"/>
                    <a:pt x="3052621" y="1042701"/>
                  </a:cubicBezTo>
                  <a:cubicBezTo>
                    <a:pt x="3052621" y="1042701"/>
                    <a:pt x="2979532" y="1100819"/>
                    <a:pt x="2963289" y="1107656"/>
                  </a:cubicBezTo>
                  <a:cubicBezTo>
                    <a:pt x="2957876" y="1109366"/>
                    <a:pt x="2952461" y="1107656"/>
                    <a:pt x="2951559" y="1109366"/>
                  </a:cubicBezTo>
                  <a:cubicBezTo>
                    <a:pt x="2951559" y="1117912"/>
                    <a:pt x="2993067" y="1153808"/>
                    <a:pt x="3007504" y="1165774"/>
                  </a:cubicBezTo>
                  <a:cubicBezTo>
                    <a:pt x="3016528" y="1172611"/>
                    <a:pt x="3025551" y="1176030"/>
                    <a:pt x="3030965" y="1179449"/>
                  </a:cubicBezTo>
                  <a:cubicBezTo>
                    <a:pt x="3032770" y="1182867"/>
                    <a:pt x="3033672" y="1184577"/>
                    <a:pt x="3035477" y="1186286"/>
                  </a:cubicBezTo>
                  <a:cubicBezTo>
                    <a:pt x="3037282" y="1187995"/>
                    <a:pt x="3039086" y="1187995"/>
                    <a:pt x="3040891" y="1189705"/>
                  </a:cubicBezTo>
                  <a:cubicBezTo>
                    <a:pt x="3041793" y="1191414"/>
                    <a:pt x="3041793" y="1193124"/>
                    <a:pt x="3042696" y="1193124"/>
                  </a:cubicBezTo>
                  <a:cubicBezTo>
                    <a:pt x="3043598" y="1194833"/>
                    <a:pt x="3044500" y="1194833"/>
                    <a:pt x="3045403" y="1196542"/>
                  </a:cubicBezTo>
                  <a:cubicBezTo>
                    <a:pt x="3046305" y="1198251"/>
                    <a:pt x="3047207" y="1201670"/>
                    <a:pt x="3049012" y="1205089"/>
                  </a:cubicBezTo>
                  <a:cubicBezTo>
                    <a:pt x="3049914" y="1206798"/>
                    <a:pt x="3051719" y="1208507"/>
                    <a:pt x="3052621" y="1211926"/>
                  </a:cubicBezTo>
                  <a:cubicBezTo>
                    <a:pt x="3053524" y="1213636"/>
                    <a:pt x="3053524" y="1215345"/>
                    <a:pt x="3054426" y="1215345"/>
                  </a:cubicBezTo>
                  <a:cubicBezTo>
                    <a:pt x="3054426" y="1217054"/>
                    <a:pt x="3055328" y="1218764"/>
                    <a:pt x="3056231" y="1220473"/>
                  </a:cubicBezTo>
                  <a:cubicBezTo>
                    <a:pt x="3056231" y="1222182"/>
                    <a:pt x="3057133" y="1227310"/>
                    <a:pt x="3058035" y="1230729"/>
                  </a:cubicBezTo>
                  <a:cubicBezTo>
                    <a:pt x="3058938" y="1232438"/>
                    <a:pt x="3059840" y="1235857"/>
                    <a:pt x="3060742" y="1239276"/>
                  </a:cubicBezTo>
                  <a:cubicBezTo>
                    <a:pt x="3060742" y="1240985"/>
                    <a:pt x="3060742" y="1242694"/>
                    <a:pt x="3060742" y="1244404"/>
                  </a:cubicBezTo>
                  <a:cubicBezTo>
                    <a:pt x="3061645" y="1246113"/>
                    <a:pt x="3061645" y="1247823"/>
                    <a:pt x="3061645" y="1249532"/>
                  </a:cubicBezTo>
                  <a:cubicBezTo>
                    <a:pt x="3062547" y="1252951"/>
                    <a:pt x="3062547" y="1256369"/>
                    <a:pt x="3062547" y="1259788"/>
                  </a:cubicBezTo>
                  <a:cubicBezTo>
                    <a:pt x="3062547" y="1263207"/>
                    <a:pt x="3063449" y="1268335"/>
                    <a:pt x="3063449" y="1270044"/>
                  </a:cubicBezTo>
                  <a:cubicBezTo>
                    <a:pt x="3063449" y="1271753"/>
                    <a:pt x="3062547" y="1273463"/>
                    <a:pt x="3062547" y="1275172"/>
                  </a:cubicBezTo>
                  <a:cubicBezTo>
                    <a:pt x="3062547" y="1276881"/>
                    <a:pt x="3063449" y="1278591"/>
                    <a:pt x="3063449" y="1280300"/>
                  </a:cubicBezTo>
                  <a:cubicBezTo>
                    <a:pt x="3062547" y="1283719"/>
                    <a:pt x="3061645" y="1287138"/>
                    <a:pt x="3061645" y="1290556"/>
                  </a:cubicBezTo>
                  <a:cubicBezTo>
                    <a:pt x="3061645" y="1293975"/>
                    <a:pt x="3061645" y="1299103"/>
                    <a:pt x="3060742" y="1300812"/>
                  </a:cubicBezTo>
                  <a:cubicBezTo>
                    <a:pt x="3060742" y="1304231"/>
                    <a:pt x="3059840" y="1304231"/>
                    <a:pt x="3059840" y="1305940"/>
                  </a:cubicBezTo>
                  <a:cubicBezTo>
                    <a:pt x="3058938" y="1307650"/>
                    <a:pt x="3058938" y="1309359"/>
                    <a:pt x="3058938" y="1311068"/>
                  </a:cubicBezTo>
                  <a:cubicBezTo>
                    <a:pt x="3058035" y="1314487"/>
                    <a:pt x="3056231" y="1317906"/>
                    <a:pt x="3055328" y="1319615"/>
                  </a:cubicBezTo>
                  <a:cubicBezTo>
                    <a:pt x="3054426" y="1323034"/>
                    <a:pt x="3053524" y="1326452"/>
                    <a:pt x="3052621" y="1329871"/>
                  </a:cubicBezTo>
                  <a:cubicBezTo>
                    <a:pt x="3052621" y="1331580"/>
                    <a:pt x="3051719" y="1331580"/>
                    <a:pt x="3050817" y="1333290"/>
                  </a:cubicBezTo>
                  <a:cubicBezTo>
                    <a:pt x="3050817" y="1334999"/>
                    <a:pt x="3049914" y="1336708"/>
                    <a:pt x="3049914" y="1338418"/>
                  </a:cubicBezTo>
                  <a:cubicBezTo>
                    <a:pt x="3048110" y="1340127"/>
                    <a:pt x="3046305" y="1341837"/>
                    <a:pt x="3045403" y="1343546"/>
                  </a:cubicBezTo>
                  <a:cubicBezTo>
                    <a:pt x="3043598" y="1346965"/>
                    <a:pt x="3042696" y="1350383"/>
                    <a:pt x="3040891" y="1352093"/>
                  </a:cubicBezTo>
                  <a:cubicBezTo>
                    <a:pt x="3039988" y="1352093"/>
                    <a:pt x="3039086" y="1352093"/>
                    <a:pt x="3038184" y="1353802"/>
                  </a:cubicBezTo>
                  <a:cubicBezTo>
                    <a:pt x="3037282" y="1353802"/>
                    <a:pt x="3037282" y="1355511"/>
                    <a:pt x="3036379" y="1357221"/>
                  </a:cubicBezTo>
                  <a:cubicBezTo>
                    <a:pt x="3034575" y="1358930"/>
                    <a:pt x="3032770" y="1358930"/>
                    <a:pt x="3030965" y="1360639"/>
                  </a:cubicBezTo>
                  <a:cubicBezTo>
                    <a:pt x="3029161" y="1362349"/>
                    <a:pt x="3027356" y="1364058"/>
                    <a:pt x="3025551" y="1364058"/>
                  </a:cubicBezTo>
                  <a:cubicBezTo>
                    <a:pt x="3024649" y="1365767"/>
                    <a:pt x="3023746" y="1365767"/>
                    <a:pt x="3022844" y="1365767"/>
                  </a:cubicBezTo>
                  <a:cubicBezTo>
                    <a:pt x="3021942" y="1365767"/>
                    <a:pt x="3021942" y="1367477"/>
                    <a:pt x="3020137" y="1367477"/>
                  </a:cubicBezTo>
                  <a:cubicBezTo>
                    <a:pt x="3019235" y="1367477"/>
                    <a:pt x="3016528" y="1367477"/>
                    <a:pt x="3014723" y="1367477"/>
                  </a:cubicBezTo>
                  <a:cubicBezTo>
                    <a:pt x="3012918" y="1367477"/>
                    <a:pt x="3011114" y="1369186"/>
                    <a:pt x="3009309" y="1369186"/>
                  </a:cubicBezTo>
                  <a:cubicBezTo>
                    <a:pt x="3008406" y="1367477"/>
                    <a:pt x="3007504" y="1367477"/>
                    <a:pt x="3006602" y="1367477"/>
                  </a:cubicBezTo>
                  <a:cubicBezTo>
                    <a:pt x="3005700" y="1367477"/>
                    <a:pt x="3004797" y="1367477"/>
                    <a:pt x="3003895" y="1367477"/>
                  </a:cubicBezTo>
                  <a:cubicBezTo>
                    <a:pt x="3002090" y="1367477"/>
                    <a:pt x="3000285" y="1364058"/>
                    <a:pt x="2998481" y="1364058"/>
                  </a:cubicBezTo>
                  <a:cubicBezTo>
                    <a:pt x="2996676" y="1362349"/>
                    <a:pt x="2994871" y="1362349"/>
                    <a:pt x="2993067" y="1362349"/>
                  </a:cubicBezTo>
                  <a:cubicBezTo>
                    <a:pt x="2992164" y="1360639"/>
                    <a:pt x="2990360" y="1358930"/>
                    <a:pt x="2989458" y="1358930"/>
                  </a:cubicBezTo>
                  <a:cubicBezTo>
                    <a:pt x="2988555" y="1357221"/>
                    <a:pt x="2988555" y="1357221"/>
                    <a:pt x="2987653" y="1357221"/>
                  </a:cubicBezTo>
                  <a:cubicBezTo>
                    <a:pt x="2987653" y="1357221"/>
                    <a:pt x="2987653" y="1357221"/>
                    <a:pt x="2986750" y="1355511"/>
                  </a:cubicBezTo>
                  <a:cubicBezTo>
                    <a:pt x="2983141" y="1350383"/>
                    <a:pt x="2952461" y="1324743"/>
                    <a:pt x="2934415" y="1305940"/>
                  </a:cubicBezTo>
                  <a:cubicBezTo>
                    <a:pt x="2916368" y="1287138"/>
                    <a:pt x="2886590" y="1246113"/>
                    <a:pt x="2878469" y="1242694"/>
                  </a:cubicBezTo>
                  <a:cubicBezTo>
                    <a:pt x="2876665" y="1242694"/>
                    <a:pt x="2876665" y="1244404"/>
                    <a:pt x="2874860" y="1244404"/>
                  </a:cubicBezTo>
                  <a:cubicBezTo>
                    <a:pt x="2845083" y="1246113"/>
                    <a:pt x="2464295" y="1208507"/>
                    <a:pt x="2314506" y="1211926"/>
                  </a:cubicBezTo>
                  <a:cubicBezTo>
                    <a:pt x="2213444" y="1213636"/>
                    <a:pt x="2153889" y="1229020"/>
                    <a:pt x="2060948" y="1235857"/>
                  </a:cubicBezTo>
                  <a:cubicBezTo>
                    <a:pt x="1945448" y="1246113"/>
                    <a:pt x="1801976" y="1254660"/>
                    <a:pt x="1674746" y="1259788"/>
                  </a:cubicBezTo>
                  <a:cubicBezTo>
                    <a:pt x="1551125" y="1264916"/>
                    <a:pt x="1418481" y="1266625"/>
                    <a:pt x="1309297" y="1268335"/>
                  </a:cubicBezTo>
                  <a:cubicBezTo>
                    <a:pt x="1221770" y="1270044"/>
                    <a:pt x="1147778" y="1271753"/>
                    <a:pt x="1070177" y="1271753"/>
                  </a:cubicBezTo>
                  <a:cubicBezTo>
                    <a:pt x="997087" y="1273463"/>
                    <a:pt x="921290" y="1273463"/>
                    <a:pt x="857224" y="1273463"/>
                  </a:cubicBezTo>
                  <a:cubicBezTo>
                    <a:pt x="803986" y="1273463"/>
                    <a:pt x="752553" y="1273463"/>
                    <a:pt x="710143" y="1273463"/>
                  </a:cubicBezTo>
                  <a:cubicBezTo>
                    <a:pt x="678561" y="1275172"/>
                    <a:pt x="626225" y="1276881"/>
                    <a:pt x="626225" y="1276881"/>
                  </a:cubicBezTo>
                  <a:cubicBezTo>
                    <a:pt x="625322" y="1276881"/>
                    <a:pt x="622615" y="1276881"/>
                    <a:pt x="620811" y="1275172"/>
                  </a:cubicBezTo>
                  <a:cubicBezTo>
                    <a:pt x="619006" y="1275172"/>
                    <a:pt x="615397" y="1275172"/>
                    <a:pt x="615397" y="1275172"/>
                  </a:cubicBezTo>
                  <a:cubicBezTo>
                    <a:pt x="615397" y="1275172"/>
                    <a:pt x="612690" y="1271753"/>
                    <a:pt x="610885" y="1271753"/>
                  </a:cubicBezTo>
                  <a:cubicBezTo>
                    <a:pt x="609080" y="1270044"/>
                    <a:pt x="606373" y="1268335"/>
                    <a:pt x="606373" y="1268335"/>
                  </a:cubicBezTo>
                  <a:cubicBezTo>
                    <a:pt x="606373" y="1268335"/>
                    <a:pt x="603666" y="1264916"/>
                    <a:pt x="601862" y="1263207"/>
                  </a:cubicBezTo>
                  <a:cubicBezTo>
                    <a:pt x="600959" y="1259788"/>
                    <a:pt x="598252" y="1256369"/>
                    <a:pt x="598252" y="1256369"/>
                  </a:cubicBezTo>
                  <a:cubicBezTo>
                    <a:pt x="598252" y="1256369"/>
                    <a:pt x="595545" y="1252951"/>
                    <a:pt x="594643" y="1249532"/>
                  </a:cubicBezTo>
                  <a:cubicBezTo>
                    <a:pt x="593740" y="1247823"/>
                    <a:pt x="591033" y="1242694"/>
                    <a:pt x="591033" y="1242694"/>
                  </a:cubicBezTo>
                  <a:cubicBezTo>
                    <a:pt x="591033" y="1242694"/>
                    <a:pt x="589229" y="1237566"/>
                    <a:pt x="588326" y="1234148"/>
                  </a:cubicBezTo>
                  <a:cubicBezTo>
                    <a:pt x="588326" y="1230729"/>
                    <a:pt x="586522" y="1225601"/>
                    <a:pt x="586522" y="1225601"/>
                  </a:cubicBezTo>
                  <a:cubicBezTo>
                    <a:pt x="586522" y="1225601"/>
                    <a:pt x="585619" y="1218764"/>
                    <a:pt x="584717" y="1217054"/>
                  </a:cubicBezTo>
                  <a:cubicBezTo>
                    <a:pt x="584717" y="1213636"/>
                    <a:pt x="583815" y="1206798"/>
                    <a:pt x="583815" y="1206798"/>
                  </a:cubicBezTo>
                  <a:cubicBezTo>
                    <a:pt x="583815" y="1206798"/>
                    <a:pt x="583815" y="1199961"/>
                    <a:pt x="583815" y="1196542"/>
                  </a:cubicBezTo>
                  <a:cubicBezTo>
                    <a:pt x="583815" y="1194833"/>
                    <a:pt x="583815" y="1187995"/>
                    <a:pt x="583815" y="1187995"/>
                  </a:cubicBezTo>
                  <a:cubicBezTo>
                    <a:pt x="583815" y="1187995"/>
                    <a:pt x="584717" y="1181158"/>
                    <a:pt x="584717" y="1177739"/>
                  </a:cubicBezTo>
                  <a:cubicBezTo>
                    <a:pt x="585619" y="1176030"/>
                    <a:pt x="586522" y="1169193"/>
                    <a:pt x="586522" y="1169193"/>
                  </a:cubicBezTo>
                  <a:cubicBezTo>
                    <a:pt x="586522" y="1169193"/>
                    <a:pt x="587424" y="1164065"/>
                    <a:pt x="588326" y="1160646"/>
                  </a:cubicBezTo>
                  <a:cubicBezTo>
                    <a:pt x="589229" y="1157227"/>
                    <a:pt x="591033" y="1152099"/>
                    <a:pt x="591033" y="1152099"/>
                  </a:cubicBezTo>
                  <a:cubicBezTo>
                    <a:pt x="591033" y="1152099"/>
                    <a:pt x="592838" y="1146971"/>
                    <a:pt x="594643" y="1145262"/>
                  </a:cubicBezTo>
                  <a:cubicBezTo>
                    <a:pt x="595545" y="1141843"/>
                    <a:pt x="597350" y="1138424"/>
                    <a:pt x="597350" y="1136715"/>
                  </a:cubicBezTo>
                  <a:cubicBezTo>
                    <a:pt x="597350" y="1136715"/>
                    <a:pt x="600057" y="1133296"/>
                    <a:pt x="601862" y="1131587"/>
                  </a:cubicBezTo>
                  <a:cubicBezTo>
                    <a:pt x="603666" y="1129878"/>
                    <a:pt x="606373" y="1126459"/>
                    <a:pt x="606373" y="1126459"/>
                  </a:cubicBezTo>
                  <a:cubicBezTo>
                    <a:pt x="606373" y="1126459"/>
                    <a:pt x="609983" y="1124750"/>
                    <a:pt x="610885" y="1123040"/>
                  </a:cubicBezTo>
                  <a:cubicBezTo>
                    <a:pt x="611787" y="1123040"/>
                    <a:pt x="612690" y="1121331"/>
                    <a:pt x="612690" y="1121331"/>
                  </a:cubicBezTo>
                  <a:cubicBezTo>
                    <a:pt x="612690" y="1119622"/>
                    <a:pt x="552233" y="1119622"/>
                    <a:pt x="521553" y="1116203"/>
                  </a:cubicBezTo>
                  <a:cubicBezTo>
                    <a:pt x="488167" y="1112784"/>
                    <a:pt x="449366" y="1104237"/>
                    <a:pt x="419589" y="1102528"/>
                  </a:cubicBezTo>
                  <a:cubicBezTo>
                    <a:pt x="397932" y="1100819"/>
                    <a:pt x="378081" y="1099109"/>
                    <a:pt x="361839" y="1099109"/>
                  </a:cubicBezTo>
                  <a:cubicBezTo>
                    <a:pt x="350108" y="1099109"/>
                    <a:pt x="331159" y="1099109"/>
                    <a:pt x="331159" y="1099109"/>
                  </a:cubicBezTo>
                  <a:cubicBezTo>
                    <a:pt x="331159" y="1099109"/>
                    <a:pt x="327550" y="1097400"/>
                    <a:pt x="325745" y="1097400"/>
                  </a:cubicBezTo>
                  <a:cubicBezTo>
                    <a:pt x="323940" y="1097400"/>
                    <a:pt x="320331" y="1095691"/>
                    <a:pt x="320331" y="1095691"/>
                  </a:cubicBezTo>
                  <a:cubicBezTo>
                    <a:pt x="320331" y="1095691"/>
                    <a:pt x="316722" y="1093981"/>
                    <a:pt x="314917" y="1092272"/>
                  </a:cubicBezTo>
                  <a:cubicBezTo>
                    <a:pt x="314015" y="1090563"/>
                    <a:pt x="310405" y="1087144"/>
                    <a:pt x="310405" y="1087144"/>
                  </a:cubicBezTo>
                  <a:cubicBezTo>
                    <a:pt x="310405" y="1087144"/>
                    <a:pt x="307698" y="1083725"/>
                    <a:pt x="305894" y="1082016"/>
                  </a:cubicBezTo>
                  <a:cubicBezTo>
                    <a:pt x="304991" y="1078597"/>
                    <a:pt x="302284" y="1075179"/>
                    <a:pt x="302284" y="1075179"/>
                  </a:cubicBezTo>
                  <a:cubicBezTo>
                    <a:pt x="302284" y="1075179"/>
                    <a:pt x="299577" y="1070051"/>
                    <a:pt x="298675" y="1066632"/>
                  </a:cubicBezTo>
                  <a:cubicBezTo>
                    <a:pt x="297772" y="1064923"/>
                    <a:pt x="295065" y="1059794"/>
                    <a:pt x="295065" y="1059794"/>
                  </a:cubicBezTo>
                  <a:cubicBezTo>
                    <a:pt x="295065" y="1059794"/>
                    <a:pt x="294163" y="1052957"/>
                    <a:pt x="293261" y="1049538"/>
                  </a:cubicBezTo>
                  <a:cubicBezTo>
                    <a:pt x="292358" y="1047829"/>
                    <a:pt x="290554" y="1040992"/>
                    <a:pt x="290554" y="1040992"/>
                  </a:cubicBezTo>
                  <a:cubicBezTo>
                    <a:pt x="290554" y="1040992"/>
                    <a:pt x="290554" y="1034154"/>
                    <a:pt x="289651" y="1030736"/>
                  </a:cubicBezTo>
                  <a:cubicBezTo>
                    <a:pt x="289651" y="1027317"/>
                    <a:pt x="288749" y="1020479"/>
                    <a:pt x="288749" y="1020479"/>
                  </a:cubicBezTo>
                  <a:cubicBezTo>
                    <a:pt x="288749" y="1020479"/>
                    <a:pt x="288749" y="1013642"/>
                    <a:pt x="288749" y="1010223"/>
                  </a:cubicBezTo>
                  <a:cubicBezTo>
                    <a:pt x="288749" y="1006805"/>
                    <a:pt x="289651" y="999967"/>
                    <a:pt x="289651" y="999967"/>
                  </a:cubicBezTo>
                  <a:cubicBezTo>
                    <a:pt x="289651" y="999967"/>
                    <a:pt x="290554" y="994839"/>
                    <a:pt x="290554" y="991421"/>
                  </a:cubicBezTo>
                  <a:cubicBezTo>
                    <a:pt x="291456" y="988002"/>
                    <a:pt x="292358" y="981165"/>
                    <a:pt x="292358" y="981165"/>
                  </a:cubicBezTo>
                  <a:cubicBezTo>
                    <a:pt x="292358" y="981165"/>
                    <a:pt x="294163" y="976036"/>
                    <a:pt x="295065" y="972618"/>
                  </a:cubicBezTo>
                  <a:cubicBezTo>
                    <a:pt x="295968" y="969199"/>
                    <a:pt x="297772" y="964071"/>
                    <a:pt x="297772" y="964071"/>
                  </a:cubicBezTo>
                  <a:cubicBezTo>
                    <a:pt x="297772" y="964071"/>
                    <a:pt x="300479" y="958943"/>
                    <a:pt x="301382" y="955524"/>
                  </a:cubicBezTo>
                  <a:cubicBezTo>
                    <a:pt x="303187" y="953815"/>
                    <a:pt x="304991" y="948687"/>
                    <a:pt x="305894" y="948687"/>
                  </a:cubicBezTo>
                  <a:cubicBezTo>
                    <a:pt x="305894" y="948687"/>
                    <a:pt x="308601" y="945268"/>
                    <a:pt x="310405" y="943559"/>
                  </a:cubicBezTo>
                  <a:cubicBezTo>
                    <a:pt x="311308" y="941850"/>
                    <a:pt x="314917" y="938431"/>
                    <a:pt x="314917" y="938431"/>
                  </a:cubicBezTo>
                  <a:cubicBezTo>
                    <a:pt x="314917" y="938431"/>
                    <a:pt x="317624" y="936722"/>
                    <a:pt x="319429" y="935012"/>
                  </a:cubicBezTo>
                  <a:cubicBezTo>
                    <a:pt x="321233" y="935012"/>
                    <a:pt x="324843" y="931593"/>
                    <a:pt x="324843" y="931593"/>
                  </a:cubicBezTo>
                  <a:cubicBezTo>
                    <a:pt x="324843" y="931593"/>
                    <a:pt x="328452" y="931593"/>
                    <a:pt x="330257" y="931593"/>
                  </a:cubicBezTo>
                  <a:cubicBezTo>
                    <a:pt x="332061" y="931593"/>
                    <a:pt x="335671" y="931593"/>
                    <a:pt x="335671" y="931593"/>
                  </a:cubicBezTo>
                  <a:cubicBezTo>
                    <a:pt x="335671" y="931593"/>
                    <a:pt x="338378" y="929884"/>
                    <a:pt x="338378" y="929884"/>
                  </a:cubicBezTo>
                  <a:cubicBezTo>
                    <a:pt x="338378" y="929884"/>
                    <a:pt x="335671" y="928175"/>
                    <a:pt x="333866" y="926465"/>
                  </a:cubicBezTo>
                  <a:cubicBezTo>
                    <a:pt x="332964" y="924756"/>
                    <a:pt x="329354" y="923047"/>
                    <a:pt x="329354" y="923047"/>
                  </a:cubicBezTo>
                  <a:cubicBezTo>
                    <a:pt x="329354" y="923047"/>
                    <a:pt x="326647" y="917919"/>
                    <a:pt x="324843" y="916209"/>
                  </a:cubicBezTo>
                  <a:cubicBezTo>
                    <a:pt x="323940" y="914500"/>
                    <a:pt x="321233" y="909372"/>
                    <a:pt x="320331" y="909372"/>
                  </a:cubicBezTo>
                  <a:cubicBezTo>
                    <a:pt x="320331" y="909372"/>
                    <a:pt x="318526" y="904244"/>
                    <a:pt x="317624" y="902535"/>
                  </a:cubicBezTo>
                  <a:cubicBezTo>
                    <a:pt x="316722" y="900825"/>
                    <a:pt x="317624" y="900825"/>
                    <a:pt x="316722" y="899116"/>
                  </a:cubicBezTo>
                  <a:cubicBezTo>
                    <a:pt x="312210" y="895697"/>
                    <a:pt x="278823" y="893988"/>
                    <a:pt x="260776" y="887151"/>
                  </a:cubicBezTo>
                  <a:cubicBezTo>
                    <a:pt x="242730" y="880313"/>
                    <a:pt x="208441" y="861510"/>
                    <a:pt x="208441" y="861510"/>
                  </a:cubicBezTo>
                  <a:cubicBezTo>
                    <a:pt x="208441" y="861510"/>
                    <a:pt x="205734" y="858092"/>
                    <a:pt x="203929" y="858092"/>
                  </a:cubicBezTo>
                  <a:cubicBezTo>
                    <a:pt x="202124" y="856382"/>
                    <a:pt x="198515" y="852964"/>
                    <a:pt x="198515" y="852964"/>
                  </a:cubicBezTo>
                  <a:cubicBezTo>
                    <a:pt x="194905" y="849545"/>
                    <a:pt x="44214" y="822195"/>
                    <a:pt x="43312" y="822195"/>
                  </a:cubicBezTo>
                  <a:cubicBezTo>
                    <a:pt x="43312" y="822195"/>
                    <a:pt x="40605" y="820486"/>
                    <a:pt x="38800" y="820486"/>
                  </a:cubicBezTo>
                  <a:cubicBezTo>
                    <a:pt x="36996" y="820486"/>
                    <a:pt x="33386" y="818777"/>
                    <a:pt x="33386" y="818777"/>
                  </a:cubicBezTo>
                  <a:cubicBezTo>
                    <a:pt x="33386" y="818777"/>
                    <a:pt x="29777" y="817067"/>
                    <a:pt x="27972" y="815358"/>
                  </a:cubicBezTo>
                  <a:cubicBezTo>
                    <a:pt x="26168" y="813649"/>
                    <a:pt x="23461" y="811939"/>
                    <a:pt x="23461" y="811939"/>
                  </a:cubicBezTo>
                  <a:cubicBezTo>
                    <a:pt x="23461" y="811939"/>
                    <a:pt x="19851" y="806811"/>
                    <a:pt x="18949" y="805102"/>
                  </a:cubicBezTo>
                  <a:cubicBezTo>
                    <a:pt x="17144" y="803393"/>
                    <a:pt x="14437" y="799974"/>
                    <a:pt x="14437" y="799974"/>
                  </a:cubicBezTo>
                  <a:cubicBezTo>
                    <a:pt x="14437" y="799974"/>
                    <a:pt x="11730" y="794846"/>
                    <a:pt x="10828" y="791427"/>
                  </a:cubicBezTo>
                  <a:cubicBezTo>
                    <a:pt x="9925" y="789718"/>
                    <a:pt x="7218" y="784590"/>
                    <a:pt x="7218" y="784590"/>
                  </a:cubicBezTo>
                  <a:cubicBezTo>
                    <a:pt x="7218" y="784590"/>
                    <a:pt x="5414" y="777752"/>
                    <a:pt x="5414" y="776043"/>
                  </a:cubicBezTo>
                  <a:cubicBezTo>
                    <a:pt x="4511" y="772624"/>
                    <a:pt x="2707" y="765787"/>
                    <a:pt x="2707" y="765787"/>
                  </a:cubicBezTo>
                  <a:cubicBezTo>
                    <a:pt x="2707" y="765787"/>
                    <a:pt x="1804" y="760659"/>
                    <a:pt x="1804" y="757240"/>
                  </a:cubicBezTo>
                  <a:cubicBezTo>
                    <a:pt x="902" y="753821"/>
                    <a:pt x="0" y="746984"/>
                    <a:pt x="0" y="746984"/>
                  </a:cubicBezTo>
                </a:path>
              </a:pathLst>
            </a:custGeom>
            <a:solidFill>
              <a:srgbClr val="E7BF8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0" name="TextBox 30">
            <a:extLst>
              <a:ext uri="{FF2B5EF4-FFF2-40B4-BE49-F238E27FC236}">
                <a16:creationId xmlns:a16="http://schemas.microsoft.com/office/drawing/2014/main" id="{85EE616A-9581-36B3-2305-AD24BE43C8FB}"/>
              </a:ext>
            </a:extLst>
          </p:cNvPr>
          <p:cNvSpPr txBox="1"/>
          <p:nvPr/>
        </p:nvSpPr>
        <p:spPr>
          <a:xfrm>
            <a:off x="2206947" y="2577222"/>
            <a:ext cx="14907798" cy="3739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5400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Canva Sans"/>
                <a:cs typeface="Yekan Bakh" panose="01000504000000020004" pitchFamily="2" charset="-78"/>
                <a:sym typeface="Canva Sans"/>
                <a:rtl/>
              </a:rPr>
              <a:t>رهبران بزرگ بیشتر  از آنکه حرف بزنند،</a:t>
            </a:r>
          </a:p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5400" dirty="0">
                <a:solidFill>
                  <a:srgbClr val="FFFAEA"/>
                </a:solidFill>
                <a:latin typeface="Yekan Bakh" panose="01000504000000020004" pitchFamily="2" charset="-78"/>
                <a:ea typeface="Canva Sans"/>
                <a:cs typeface="Yekan Bakh" panose="01000504000000020004" pitchFamily="2" charset="-78"/>
                <a:sym typeface="Canva Sans"/>
                <a:rtl/>
              </a:rPr>
              <a:t>گوش می دهند. چون قدر ت در فهمیدن است</a:t>
            </a:r>
          </a:p>
          <a:p>
            <a:pPr marL="0" marR="0" lvl="0" indent="0" algn="just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5400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Canva Sans"/>
                <a:cs typeface="Yekan Bakh" panose="01000504000000020004" pitchFamily="2" charset="-78"/>
                <a:sym typeface="Canva Sans"/>
                <a:rtl/>
              </a:rPr>
              <a:t>نه در گفتن.</a:t>
            </a:r>
            <a:endParaRPr kumimoji="0" lang="ar-EG" sz="5400" b="0" i="0" u="none" strike="noStrike" kern="1200" cap="none" spc="0" normalizeH="0" baseline="0" noProof="0" dirty="0">
              <a:ln>
                <a:noFill/>
              </a:ln>
              <a:solidFill>
                <a:srgbClr val="FFFAEA"/>
              </a:solidFill>
              <a:effectLst/>
              <a:uLnTx/>
              <a:uFillTx/>
              <a:latin typeface="Yekan Bakh" panose="01000504000000020004" pitchFamily="2" charset="-78"/>
              <a:ea typeface="Canva Sans"/>
              <a:cs typeface="Yekan Bakh" panose="01000504000000020004" pitchFamily="2" charset="-78"/>
              <a:sym typeface="Canva Sans"/>
              <a:rtl/>
            </a:endParaRPr>
          </a:p>
        </p:txBody>
      </p:sp>
      <p:sp>
        <p:nvSpPr>
          <p:cNvPr id="31" name="TextBox 31">
            <a:extLst>
              <a:ext uri="{FF2B5EF4-FFF2-40B4-BE49-F238E27FC236}">
                <a16:creationId xmlns:a16="http://schemas.microsoft.com/office/drawing/2014/main" id="{F63A935A-8685-78D2-E139-33973062EC79}"/>
              </a:ext>
            </a:extLst>
          </p:cNvPr>
          <p:cNvSpPr txBox="1"/>
          <p:nvPr/>
        </p:nvSpPr>
        <p:spPr>
          <a:xfrm>
            <a:off x="3468788" y="585518"/>
            <a:ext cx="7755331" cy="16542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ts val="1290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8000" dirty="0">
                <a:solidFill>
                  <a:srgbClr val="002060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جک ولش </a:t>
            </a:r>
            <a:r>
              <a:rPr lang="en-US" sz="8000" dirty="0">
                <a:solidFill>
                  <a:srgbClr val="002060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(</a:t>
            </a:r>
            <a:r>
              <a:rPr lang="en-US" sz="6000" dirty="0">
                <a:solidFill>
                  <a:srgbClr val="002060"/>
                </a:solidFill>
                <a:latin typeface="Arial" panose="020B0604020202020204" pitchFamily="34" charset="0"/>
                <a:ea typeface="DM Serif Display"/>
                <a:cs typeface="Arial" panose="020B0604020202020204" pitchFamily="34" charset="0"/>
                <a:sym typeface="DM Serif Display"/>
                <a:rtl/>
              </a:rPr>
              <a:t>jack welch)</a:t>
            </a:r>
            <a:r>
              <a:rPr kumimoji="0" lang="fa-IR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:</a:t>
            </a:r>
            <a:endParaRPr kumimoji="0" lang="ar-EG" sz="8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7B70A4C-00CD-ADD3-7141-F63B5C5EC5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681" y="5071169"/>
            <a:ext cx="6974988" cy="40724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0024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706207-1F17-0D7F-0A53-E0EC7A3D5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33EC7DD-A9A4-ED8A-F0D9-86C729078E54}"/>
              </a:ext>
            </a:extLst>
          </p:cNvPr>
          <p:cNvSpPr/>
          <p:nvPr/>
        </p:nvSpPr>
        <p:spPr>
          <a:xfrm>
            <a:off x="-185500" y="0"/>
            <a:ext cx="186590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DB4CE4D7-EB83-3730-ADAE-426F2D5799D8}"/>
              </a:ext>
            </a:extLst>
          </p:cNvPr>
          <p:cNvGrpSpPr/>
          <p:nvPr/>
        </p:nvGrpSpPr>
        <p:grpSpPr>
          <a:xfrm>
            <a:off x="487792" y="516923"/>
            <a:ext cx="17312417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DA74397-6DFC-573B-E80A-4E1A39C2FC8E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ED76DE83-DAB3-EA05-9C32-083A2C9147E2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2AC63477-BBA5-3BAC-949C-EFC731AFF62A}"/>
              </a:ext>
            </a:extLst>
          </p:cNvPr>
          <p:cNvGrpSpPr/>
          <p:nvPr/>
        </p:nvGrpSpPr>
        <p:grpSpPr>
          <a:xfrm>
            <a:off x="487791" y="516923"/>
            <a:ext cx="16866728" cy="8832287"/>
            <a:chOff x="0" y="0"/>
            <a:chExt cx="4442266" cy="2326199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3808DBB-C688-DB6C-EDA6-1A05D5AF8307}"/>
                </a:ext>
              </a:extLst>
            </p:cNvPr>
            <p:cNvSpPr/>
            <p:nvPr/>
          </p:nvSpPr>
          <p:spPr>
            <a:xfrm>
              <a:off x="0" y="0"/>
              <a:ext cx="4442266" cy="2326199"/>
            </a:xfrm>
            <a:custGeom>
              <a:avLst/>
              <a:gdLst/>
              <a:ahLst/>
              <a:cxnLst/>
              <a:rect l="l" t="t" r="r" b="b"/>
              <a:pathLst>
                <a:path w="4442266" h="2326199">
                  <a:moveTo>
                    <a:pt x="0" y="0"/>
                  </a:moveTo>
                  <a:lnTo>
                    <a:pt x="4442266" y="0"/>
                  </a:lnTo>
                  <a:lnTo>
                    <a:pt x="4442266" y="2326199"/>
                  </a:lnTo>
                  <a:lnTo>
                    <a:pt x="0" y="23261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4AAD"/>
              </a:solidFill>
              <a:prstDash val="solid"/>
              <a:miter/>
            </a:ln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57A38AF0-49FB-387C-7F8A-D320D2B288AF}"/>
                </a:ext>
              </a:extLst>
            </p:cNvPr>
            <p:cNvSpPr txBox="1"/>
            <p:nvPr/>
          </p:nvSpPr>
          <p:spPr>
            <a:xfrm>
              <a:off x="0" y="-38100"/>
              <a:ext cx="4442266" cy="2364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3EA1EDDE-9CE6-B2C2-A69D-45229036F64F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D4008B7F-A3DC-A9A5-D998-3334B9BAD8F6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46F81CA4-C4B0-1B93-41D8-12BD2BCE97EF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E870CC6-AF89-204E-657C-98401F8EE261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0FA41F22-F89B-AB58-504E-7D774174A5E0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E9C67D9D-5854-2D61-DCB8-FE3F918C6786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44D50E89-8642-DE14-4A76-AC86E99D4814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EEBDB34F-47A0-196F-F4E5-949E1611C9BE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7D467851-C33E-B1F6-32B2-8BC2F90F2C9C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CDCEE811-46CA-357C-8E77-59E5531F6073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5907A4FA-07A2-B1E7-07F1-21669DE8D46C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84E6BD46-7DBF-52A4-E934-65DE9E368264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CC6B32B6-228E-82A8-E0E4-A017916CBCF1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B544E5DC-167C-8FF2-213C-E278C685CEAA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F641A804-A36C-417B-F7A4-652D0710991C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F23D06B9-CA2B-1BB9-BA2E-26D1D43346A1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2" name="Group 28">
            <a:extLst>
              <a:ext uri="{FF2B5EF4-FFF2-40B4-BE49-F238E27FC236}">
                <a16:creationId xmlns:a16="http://schemas.microsoft.com/office/drawing/2014/main" id="{61BE6407-7EBB-B594-132E-DB7BF461E6AE}"/>
              </a:ext>
            </a:extLst>
          </p:cNvPr>
          <p:cNvGrpSpPr/>
          <p:nvPr/>
        </p:nvGrpSpPr>
        <p:grpSpPr>
          <a:xfrm>
            <a:off x="8763000" y="1171350"/>
            <a:ext cx="4240900" cy="1057639"/>
            <a:chOff x="0" y="0"/>
            <a:chExt cx="8954770" cy="1410186"/>
          </a:xfrm>
        </p:grpSpPr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114A2C2C-C922-6793-A421-3DACE0155706}"/>
                </a:ext>
              </a:extLst>
            </p:cNvPr>
            <p:cNvSpPr/>
            <p:nvPr/>
          </p:nvSpPr>
          <p:spPr>
            <a:xfrm>
              <a:off x="50800" y="40170"/>
              <a:ext cx="8853170" cy="1326674"/>
            </a:xfrm>
            <a:custGeom>
              <a:avLst/>
              <a:gdLst/>
              <a:ahLst/>
              <a:cxnLst/>
              <a:rect l="l" t="t" r="r" b="b"/>
              <a:pathLst>
                <a:path w="8853170" h="1326674">
                  <a:moveTo>
                    <a:pt x="0" y="723064"/>
                  </a:moveTo>
                  <a:cubicBezTo>
                    <a:pt x="0" y="723064"/>
                    <a:pt x="1270" y="718835"/>
                    <a:pt x="1270" y="716721"/>
                  </a:cubicBezTo>
                  <a:cubicBezTo>
                    <a:pt x="2540" y="714607"/>
                    <a:pt x="3810" y="711436"/>
                    <a:pt x="3810" y="711436"/>
                  </a:cubicBezTo>
                  <a:cubicBezTo>
                    <a:pt x="3810" y="711436"/>
                    <a:pt x="5080" y="707207"/>
                    <a:pt x="6350" y="705093"/>
                  </a:cubicBezTo>
                  <a:cubicBezTo>
                    <a:pt x="7620" y="704036"/>
                    <a:pt x="8890" y="699807"/>
                    <a:pt x="8890" y="699807"/>
                  </a:cubicBezTo>
                  <a:cubicBezTo>
                    <a:pt x="10160" y="699807"/>
                    <a:pt x="12700" y="696636"/>
                    <a:pt x="13970" y="695579"/>
                  </a:cubicBezTo>
                  <a:cubicBezTo>
                    <a:pt x="15240" y="693465"/>
                    <a:pt x="19050" y="690293"/>
                    <a:pt x="19050" y="690293"/>
                  </a:cubicBezTo>
                  <a:cubicBezTo>
                    <a:pt x="19050" y="690293"/>
                    <a:pt x="22860" y="688179"/>
                    <a:pt x="24130" y="687122"/>
                  </a:cubicBezTo>
                  <a:cubicBezTo>
                    <a:pt x="26670" y="686065"/>
                    <a:pt x="30480" y="682894"/>
                    <a:pt x="30480" y="682894"/>
                  </a:cubicBezTo>
                  <a:cubicBezTo>
                    <a:pt x="30480" y="682894"/>
                    <a:pt x="34290" y="681837"/>
                    <a:pt x="36830" y="680779"/>
                  </a:cubicBezTo>
                  <a:cubicBezTo>
                    <a:pt x="39370" y="679722"/>
                    <a:pt x="40640" y="679722"/>
                    <a:pt x="43180" y="678665"/>
                  </a:cubicBezTo>
                  <a:cubicBezTo>
                    <a:pt x="52070" y="674437"/>
                    <a:pt x="69850" y="659637"/>
                    <a:pt x="90170" y="651180"/>
                  </a:cubicBezTo>
                  <a:cubicBezTo>
                    <a:pt x="123190" y="637438"/>
                    <a:pt x="177800" y="627924"/>
                    <a:pt x="229870" y="617353"/>
                  </a:cubicBezTo>
                  <a:cubicBezTo>
                    <a:pt x="295910" y="603610"/>
                    <a:pt x="405130" y="585639"/>
                    <a:pt x="455930" y="579297"/>
                  </a:cubicBezTo>
                  <a:cubicBezTo>
                    <a:pt x="482600" y="575068"/>
                    <a:pt x="514350" y="574011"/>
                    <a:pt x="515620" y="571897"/>
                  </a:cubicBezTo>
                  <a:cubicBezTo>
                    <a:pt x="515620" y="571897"/>
                    <a:pt x="514350" y="567669"/>
                    <a:pt x="514350" y="565554"/>
                  </a:cubicBezTo>
                  <a:cubicBezTo>
                    <a:pt x="513080" y="563440"/>
                    <a:pt x="513080" y="560269"/>
                    <a:pt x="513080" y="559212"/>
                  </a:cubicBezTo>
                  <a:cubicBezTo>
                    <a:pt x="513080" y="559212"/>
                    <a:pt x="513080" y="556040"/>
                    <a:pt x="513080" y="553926"/>
                  </a:cubicBezTo>
                  <a:cubicBezTo>
                    <a:pt x="513080" y="551812"/>
                    <a:pt x="514350" y="547584"/>
                    <a:pt x="514350" y="547584"/>
                  </a:cubicBezTo>
                  <a:cubicBezTo>
                    <a:pt x="514350" y="547584"/>
                    <a:pt x="515620" y="543355"/>
                    <a:pt x="516890" y="542298"/>
                  </a:cubicBezTo>
                  <a:cubicBezTo>
                    <a:pt x="516890" y="540184"/>
                    <a:pt x="518160" y="535955"/>
                    <a:pt x="518160" y="535955"/>
                  </a:cubicBezTo>
                  <a:cubicBezTo>
                    <a:pt x="518160" y="535955"/>
                    <a:pt x="520700" y="532784"/>
                    <a:pt x="521970" y="530670"/>
                  </a:cubicBezTo>
                  <a:cubicBezTo>
                    <a:pt x="524510" y="529613"/>
                    <a:pt x="527050" y="525384"/>
                    <a:pt x="527050" y="525384"/>
                  </a:cubicBezTo>
                  <a:cubicBezTo>
                    <a:pt x="527050" y="525384"/>
                    <a:pt x="529590" y="523270"/>
                    <a:pt x="532130" y="521156"/>
                  </a:cubicBezTo>
                  <a:cubicBezTo>
                    <a:pt x="533400" y="520099"/>
                    <a:pt x="537210" y="517984"/>
                    <a:pt x="537210" y="516927"/>
                  </a:cubicBezTo>
                  <a:cubicBezTo>
                    <a:pt x="537210" y="516927"/>
                    <a:pt x="541020" y="515870"/>
                    <a:pt x="543560" y="514813"/>
                  </a:cubicBezTo>
                  <a:cubicBezTo>
                    <a:pt x="546100" y="513756"/>
                    <a:pt x="549910" y="511642"/>
                    <a:pt x="549910" y="511642"/>
                  </a:cubicBezTo>
                  <a:cubicBezTo>
                    <a:pt x="549910" y="511642"/>
                    <a:pt x="554990" y="510585"/>
                    <a:pt x="556260" y="509528"/>
                  </a:cubicBezTo>
                  <a:cubicBezTo>
                    <a:pt x="558800" y="509528"/>
                    <a:pt x="563880" y="508470"/>
                    <a:pt x="563880" y="508470"/>
                  </a:cubicBezTo>
                  <a:cubicBezTo>
                    <a:pt x="563880" y="508470"/>
                    <a:pt x="612140" y="504242"/>
                    <a:pt x="631190" y="502128"/>
                  </a:cubicBezTo>
                  <a:cubicBezTo>
                    <a:pt x="647700" y="501071"/>
                    <a:pt x="670560" y="501071"/>
                    <a:pt x="674370" y="496842"/>
                  </a:cubicBezTo>
                  <a:cubicBezTo>
                    <a:pt x="675640" y="495785"/>
                    <a:pt x="673100" y="493671"/>
                    <a:pt x="671830" y="491557"/>
                  </a:cubicBezTo>
                  <a:cubicBezTo>
                    <a:pt x="671830" y="489442"/>
                    <a:pt x="669290" y="486271"/>
                    <a:pt x="669290" y="485214"/>
                  </a:cubicBezTo>
                  <a:cubicBezTo>
                    <a:pt x="669290" y="485214"/>
                    <a:pt x="669290" y="482043"/>
                    <a:pt x="669290" y="479928"/>
                  </a:cubicBezTo>
                  <a:cubicBezTo>
                    <a:pt x="669290" y="477814"/>
                    <a:pt x="669290" y="473586"/>
                    <a:pt x="669290" y="473586"/>
                  </a:cubicBezTo>
                  <a:cubicBezTo>
                    <a:pt x="669290" y="473586"/>
                    <a:pt x="669290" y="469357"/>
                    <a:pt x="670560" y="467243"/>
                  </a:cubicBezTo>
                  <a:cubicBezTo>
                    <a:pt x="670560" y="465129"/>
                    <a:pt x="671830" y="461958"/>
                    <a:pt x="671830" y="460900"/>
                  </a:cubicBezTo>
                  <a:cubicBezTo>
                    <a:pt x="671830" y="460900"/>
                    <a:pt x="674370" y="456672"/>
                    <a:pt x="674370" y="455615"/>
                  </a:cubicBezTo>
                  <a:cubicBezTo>
                    <a:pt x="673100" y="453501"/>
                    <a:pt x="593090" y="449272"/>
                    <a:pt x="593090" y="449272"/>
                  </a:cubicBezTo>
                  <a:cubicBezTo>
                    <a:pt x="593090" y="450329"/>
                    <a:pt x="588010" y="450329"/>
                    <a:pt x="585470" y="450329"/>
                  </a:cubicBezTo>
                  <a:cubicBezTo>
                    <a:pt x="582930" y="450329"/>
                    <a:pt x="579120" y="450329"/>
                    <a:pt x="577850" y="450329"/>
                  </a:cubicBezTo>
                  <a:cubicBezTo>
                    <a:pt x="577850" y="450329"/>
                    <a:pt x="574040" y="450329"/>
                    <a:pt x="571500" y="449272"/>
                  </a:cubicBezTo>
                  <a:cubicBezTo>
                    <a:pt x="568960" y="449272"/>
                    <a:pt x="563880" y="448215"/>
                    <a:pt x="563880" y="448215"/>
                  </a:cubicBezTo>
                  <a:cubicBezTo>
                    <a:pt x="563880" y="448215"/>
                    <a:pt x="560070" y="447158"/>
                    <a:pt x="557530" y="446101"/>
                  </a:cubicBezTo>
                  <a:cubicBezTo>
                    <a:pt x="554990" y="445044"/>
                    <a:pt x="551180" y="443987"/>
                    <a:pt x="551180" y="443987"/>
                  </a:cubicBezTo>
                  <a:cubicBezTo>
                    <a:pt x="551180" y="443987"/>
                    <a:pt x="547370" y="440815"/>
                    <a:pt x="544830" y="439758"/>
                  </a:cubicBezTo>
                  <a:cubicBezTo>
                    <a:pt x="543560" y="438701"/>
                    <a:pt x="539750" y="436587"/>
                    <a:pt x="539750" y="436587"/>
                  </a:cubicBezTo>
                  <a:cubicBezTo>
                    <a:pt x="539750" y="435530"/>
                    <a:pt x="535940" y="433416"/>
                    <a:pt x="534670" y="431301"/>
                  </a:cubicBezTo>
                  <a:cubicBezTo>
                    <a:pt x="533400" y="430244"/>
                    <a:pt x="530860" y="427073"/>
                    <a:pt x="529590" y="427073"/>
                  </a:cubicBezTo>
                  <a:cubicBezTo>
                    <a:pt x="529590" y="426016"/>
                    <a:pt x="528320" y="422844"/>
                    <a:pt x="527050" y="420730"/>
                  </a:cubicBezTo>
                  <a:cubicBezTo>
                    <a:pt x="525780" y="419673"/>
                    <a:pt x="524510" y="415445"/>
                    <a:pt x="524510" y="415445"/>
                  </a:cubicBezTo>
                  <a:cubicBezTo>
                    <a:pt x="524510" y="415445"/>
                    <a:pt x="523240" y="411216"/>
                    <a:pt x="523240" y="409102"/>
                  </a:cubicBezTo>
                  <a:cubicBezTo>
                    <a:pt x="521970" y="408045"/>
                    <a:pt x="521970" y="403816"/>
                    <a:pt x="521970" y="403816"/>
                  </a:cubicBezTo>
                  <a:cubicBezTo>
                    <a:pt x="521970" y="403816"/>
                    <a:pt x="521970" y="399588"/>
                    <a:pt x="521970" y="397474"/>
                  </a:cubicBezTo>
                  <a:cubicBezTo>
                    <a:pt x="521970" y="395360"/>
                    <a:pt x="521970" y="391131"/>
                    <a:pt x="521970" y="391131"/>
                  </a:cubicBezTo>
                  <a:cubicBezTo>
                    <a:pt x="521970" y="391131"/>
                    <a:pt x="523240" y="387960"/>
                    <a:pt x="524510" y="385846"/>
                  </a:cubicBezTo>
                  <a:cubicBezTo>
                    <a:pt x="525780" y="383731"/>
                    <a:pt x="527050" y="379503"/>
                    <a:pt x="527050" y="379503"/>
                  </a:cubicBezTo>
                  <a:cubicBezTo>
                    <a:pt x="527050" y="379503"/>
                    <a:pt x="529590" y="376332"/>
                    <a:pt x="530860" y="374217"/>
                  </a:cubicBezTo>
                  <a:cubicBezTo>
                    <a:pt x="532130" y="373160"/>
                    <a:pt x="533400" y="369989"/>
                    <a:pt x="534670" y="369989"/>
                  </a:cubicBezTo>
                  <a:cubicBezTo>
                    <a:pt x="534670" y="369989"/>
                    <a:pt x="534670" y="369989"/>
                    <a:pt x="534670" y="368932"/>
                  </a:cubicBezTo>
                  <a:cubicBezTo>
                    <a:pt x="534670" y="368932"/>
                    <a:pt x="537210" y="366818"/>
                    <a:pt x="539750" y="364703"/>
                  </a:cubicBezTo>
                  <a:cubicBezTo>
                    <a:pt x="541020" y="363646"/>
                    <a:pt x="544830" y="360475"/>
                    <a:pt x="544830" y="360475"/>
                  </a:cubicBezTo>
                  <a:cubicBezTo>
                    <a:pt x="544830" y="360475"/>
                    <a:pt x="548640" y="358361"/>
                    <a:pt x="549910" y="357304"/>
                  </a:cubicBezTo>
                  <a:cubicBezTo>
                    <a:pt x="552450" y="356246"/>
                    <a:pt x="556260" y="354132"/>
                    <a:pt x="556260" y="354132"/>
                  </a:cubicBezTo>
                  <a:cubicBezTo>
                    <a:pt x="556260" y="354132"/>
                    <a:pt x="561340" y="353075"/>
                    <a:pt x="563880" y="353075"/>
                  </a:cubicBezTo>
                  <a:cubicBezTo>
                    <a:pt x="566420" y="352018"/>
                    <a:pt x="567690" y="352018"/>
                    <a:pt x="570230" y="350961"/>
                  </a:cubicBezTo>
                  <a:cubicBezTo>
                    <a:pt x="577850" y="348847"/>
                    <a:pt x="589280" y="346732"/>
                    <a:pt x="603250" y="344618"/>
                  </a:cubicBezTo>
                  <a:cubicBezTo>
                    <a:pt x="631190" y="339333"/>
                    <a:pt x="681990" y="331933"/>
                    <a:pt x="727710" y="325590"/>
                  </a:cubicBezTo>
                  <a:cubicBezTo>
                    <a:pt x="786130" y="318190"/>
                    <a:pt x="900430" y="303391"/>
                    <a:pt x="924560" y="300220"/>
                  </a:cubicBezTo>
                  <a:cubicBezTo>
                    <a:pt x="930910" y="299162"/>
                    <a:pt x="935990" y="299162"/>
                    <a:pt x="935990" y="299162"/>
                  </a:cubicBezTo>
                  <a:cubicBezTo>
                    <a:pt x="935990" y="298105"/>
                    <a:pt x="932180" y="298105"/>
                    <a:pt x="932180" y="298105"/>
                  </a:cubicBezTo>
                  <a:cubicBezTo>
                    <a:pt x="932180" y="298105"/>
                    <a:pt x="928370" y="297048"/>
                    <a:pt x="925830" y="295991"/>
                  </a:cubicBezTo>
                  <a:cubicBezTo>
                    <a:pt x="923290" y="295991"/>
                    <a:pt x="919480" y="293877"/>
                    <a:pt x="918210" y="293877"/>
                  </a:cubicBezTo>
                  <a:cubicBezTo>
                    <a:pt x="918210" y="293877"/>
                    <a:pt x="914400" y="291763"/>
                    <a:pt x="913130" y="290706"/>
                  </a:cubicBezTo>
                  <a:cubicBezTo>
                    <a:pt x="910590" y="289648"/>
                    <a:pt x="906780" y="287534"/>
                    <a:pt x="906780" y="287534"/>
                  </a:cubicBezTo>
                  <a:cubicBezTo>
                    <a:pt x="906780" y="287534"/>
                    <a:pt x="902970" y="284363"/>
                    <a:pt x="901700" y="283306"/>
                  </a:cubicBezTo>
                  <a:cubicBezTo>
                    <a:pt x="900430" y="281192"/>
                    <a:pt x="896620" y="278020"/>
                    <a:pt x="896620" y="278020"/>
                  </a:cubicBezTo>
                  <a:cubicBezTo>
                    <a:pt x="896620" y="278020"/>
                    <a:pt x="894080" y="274849"/>
                    <a:pt x="892810" y="272735"/>
                  </a:cubicBezTo>
                  <a:cubicBezTo>
                    <a:pt x="891540" y="270620"/>
                    <a:pt x="890270" y="267449"/>
                    <a:pt x="890270" y="267449"/>
                  </a:cubicBezTo>
                  <a:cubicBezTo>
                    <a:pt x="890270" y="267449"/>
                    <a:pt x="889000" y="263221"/>
                    <a:pt x="887730" y="261106"/>
                  </a:cubicBezTo>
                  <a:cubicBezTo>
                    <a:pt x="887730" y="260049"/>
                    <a:pt x="886460" y="255821"/>
                    <a:pt x="886460" y="255821"/>
                  </a:cubicBezTo>
                  <a:cubicBezTo>
                    <a:pt x="886460" y="255821"/>
                    <a:pt x="886460" y="251592"/>
                    <a:pt x="886460" y="249478"/>
                  </a:cubicBezTo>
                  <a:cubicBezTo>
                    <a:pt x="886460" y="247364"/>
                    <a:pt x="886460" y="243136"/>
                    <a:pt x="886460" y="243136"/>
                  </a:cubicBezTo>
                  <a:cubicBezTo>
                    <a:pt x="886460" y="243136"/>
                    <a:pt x="887730" y="238907"/>
                    <a:pt x="887730" y="237850"/>
                  </a:cubicBezTo>
                  <a:cubicBezTo>
                    <a:pt x="887730" y="235736"/>
                    <a:pt x="889000" y="231507"/>
                    <a:pt x="889000" y="231507"/>
                  </a:cubicBezTo>
                  <a:cubicBezTo>
                    <a:pt x="889000" y="231507"/>
                    <a:pt x="891540" y="228336"/>
                    <a:pt x="892810" y="226222"/>
                  </a:cubicBezTo>
                  <a:cubicBezTo>
                    <a:pt x="894080" y="224108"/>
                    <a:pt x="896620" y="220936"/>
                    <a:pt x="896620" y="220936"/>
                  </a:cubicBezTo>
                  <a:cubicBezTo>
                    <a:pt x="896620" y="220936"/>
                    <a:pt x="899160" y="217765"/>
                    <a:pt x="900430" y="215651"/>
                  </a:cubicBezTo>
                  <a:cubicBezTo>
                    <a:pt x="902970" y="214594"/>
                    <a:pt x="905510" y="211422"/>
                    <a:pt x="905510" y="211422"/>
                  </a:cubicBezTo>
                  <a:cubicBezTo>
                    <a:pt x="905510" y="211422"/>
                    <a:pt x="909320" y="209308"/>
                    <a:pt x="911860" y="208251"/>
                  </a:cubicBezTo>
                  <a:cubicBezTo>
                    <a:pt x="913130" y="207194"/>
                    <a:pt x="918210" y="204023"/>
                    <a:pt x="918210" y="204023"/>
                  </a:cubicBezTo>
                  <a:cubicBezTo>
                    <a:pt x="918210" y="204023"/>
                    <a:pt x="922020" y="202965"/>
                    <a:pt x="924560" y="201908"/>
                  </a:cubicBezTo>
                  <a:cubicBezTo>
                    <a:pt x="927100" y="200851"/>
                    <a:pt x="930910" y="199794"/>
                    <a:pt x="930910" y="199794"/>
                  </a:cubicBezTo>
                  <a:cubicBezTo>
                    <a:pt x="930910" y="199794"/>
                    <a:pt x="935990" y="199794"/>
                    <a:pt x="938530" y="198737"/>
                  </a:cubicBezTo>
                  <a:cubicBezTo>
                    <a:pt x="941070" y="198737"/>
                    <a:pt x="946150" y="198737"/>
                    <a:pt x="946150" y="198737"/>
                  </a:cubicBezTo>
                  <a:cubicBezTo>
                    <a:pt x="946150" y="198737"/>
                    <a:pt x="1057910" y="199794"/>
                    <a:pt x="1102360" y="199794"/>
                  </a:cubicBezTo>
                  <a:cubicBezTo>
                    <a:pt x="1135380" y="199794"/>
                    <a:pt x="1154430" y="199794"/>
                    <a:pt x="1188720" y="198737"/>
                  </a:cubicBezTo>
                  <a:cubicBezTo>
                    <a:pt x="1242060" y="197680"/>
                    <a:pt x="1322070" y="196623"/>
                    <a:pt x="1393190" y="194509"/>
                  </a:cubicBezTo>
                  <a:cubicBezTo>
                    <a:pt x="1473200" y="193451"/>
                    <a:pt x="1644650" y="191337"/>
                    <a:pt x="1644650" y="189223"/>
                  </a:cubicBezTo>
                  <a:cubicBezTo>
                    <a:pt x="1644650" y="186052"/>
                    <a:pt x="1529080" y="183937"/>
                    <a:pt x="1452880" y="178652"/>
                  </a:cubicBezTo>
                  <a:cubicBezTo>
                    <a:pt x="1339850" y="170195"/>
                    <a:pt x="1029970" y="137425"/>
                    <a:pt x="1028700" y="137425"/>
                  </a:cubicBezTo>
                  <a:cubicBezTo>
                    <a:pt x="1028700" y="137425"/>
                    <a:pt x="1023620" y="136367"/>
                    <a:pt x="1021080" y="136367"/>
                  </a:cubicBezTo>
                  <a:cubicBezTo>
                    <a:pt x="1018540" y="136367"/>
                    <a:pt x="1013460" y="136367"/>
                    <a:pt x="1013460" y="136367"/>
                  </a:cubicBezTo>
                  <a:cubicBezTo>
                    <a:pt x="1013460" y="136367"/>
                    <a:pt x="1008380" y="135310"/>
                    <a:pt x="1005840" y="135310"/>
                  </a:cubicBezTo>
                  <a:cubicBezTo>
                    <a:pt x="1004570" y="134253"/>
                    <a:pt x="999490" y="133196"/>
                    <a:pt x="999490" y="133196"/>
                  </a:cubicBezTo>
                  <a:cubicBezTo>
                    <a:pt x="999490" y="133196"/>
                    <a:pt x="994410" y="131082"/>
                    <a:pt x="991870" y="130025"/>
                  </a:cubicBezTo>
                  <a:cubicBezTo>
                    <a:pt x="990600" y="128968"/>
                    <a:pt x="985520" y="126853"/>
                    <a:pt x="985520" y="126853"/>
                  </a:cubicBezTo>
                  <a:cubicBezTo>
                    <a:pt x="985520" y="126853"/>
                    <a:pt x="981710" y="124739"/>
                    <a:pt x="980440" y="122625"/>
                  </a:cubicBezTo>
                  <a:cubicBezTo>
                    <a:pt x="977900" y="121568"/>
                    <a:pt x="974090" y="118397"/>
                    <a:pt x="974090" y="118397"/>
                  </a:cubicBezTo>
                  <a:cubicBezTo>
                    <a:pt x="974090" y="118397"/>
                    <a:pt x="971550" y="115225"/>
                    <a:pt x="970280" y="113111"/>
                  </a:cubicBezTo>
                  <a:cubicBezTo>
                    <a:pt x="969010" y="110997"/>
                    <a:pt x="966470" y="107825"/>
                    <a:pt x="966470" y="107825"/>
                  </a:cubicBezTo>
                  <a:cubicBezTo>
                    <a:pt x="966470" y="107825"/>
                    <a:pt x="963930" y="103597"/>
                    <a:pt x="963930" y="101483"/>
                  </a:cubicBezTo>
                  <a:cubicBezTo>
                    <a:pt x="962660" y="100426"/>
                    <a:pt x="961390" y="96197"/>
                    <a:pt x="961390" y="96197"/>
                  </a:cubicBezTo>
                  <a:cubicBezTo>
                    <a:pt x="961390" y="96197"/>
                    <a:pt x="960120" y="91969"/>
                    <a:pt x="960120" y="89855"/>
                  </a:cubicBezTo>
                  <a:cubicBezTo>
                    <a:pt x="960120" y="87740"/>
                    <a:pt x="958850" y="83512"/>
                    <a:pt x="958850" y="83512"/>
                  </a:cubicBezTo>
                  <a:cubicBezTo>
                    <a:pt x="958850" y="83512"/>
                    <a:pt x="960120" y="79283"/>
                    <a:pt x="960120" y="77169"/>
                  </a:cubicBezTo>
                  <a:cubicBezTo>
                    <a:pt x="961390" y="75055"/>
                    <a:pt x="961390" y="70827"/>
                    <a:pt x="961390" y="70827"/>
                  </a:cubicBezTo>
                  <a:cubicBezTo>
                    <a:pt x="961390" y="70827"/>
                    <a:pt x="963930" y="66598"/>
                    <a:pt x="963930" y="64484"/>
                  </a:cubicBezTo>
                  <a:cubicBezTo>
                    <a:pt x="965200" y="63427"/>
                    <a:pt x="967740" y="59198"/>
                    <a:pt x="967740" y="59198"/>
                  </a:cubicBezTo>
                  <a:cubicBezTo>
                    <a:pt x="967740" y="59198"/>
                    <a:pt x="970280" y="56027"/>
                    <a:pt x="971550" y="53913"/>
                  </a:cubicBezTo>
                  <a:cubicBezTo>
                    <a:pt x="972820" y="51799"/>
                    <a:pt x="976630" y="48627"/>
                    <a:pt x="976630" y="48627"/>
                  </a:cubicBezTo>
                  <a:cubicBezTo>
                    <a:pt x="976630" y="48627"/>
                    <a:pt x="980440" y="45456"/>
                    <a:pt x="981710" y="44399"/>
                  </a:cubicBezTo>
                  <a:cubicBezTo>
                    <a:pt x="984250" y="43342"/>
                    <a:pt x="988060" y="40170"/>
                    <a:pt x="988060" y="40170"/>
                  </a:cubicBezTo>
                  <a:cubicBezTo>
                    <a:pt x="988060" y="40170"/>
                    <a:pt x="991870" y="38056"/>
                    <a:pt x="994410" y="38056"/>
                  </a:cubicBezTo>
                  <a:cubicBezTo>
                    <a:pt x="996950" y="36999"/>
                    <a:pt x="1002030" y="34885"/>
                    <a:pt x="1002030" y="34885"/>
                  </a:cubicBezTo>
                  <a:cubicBezTo>
                    <a:pt x="1002030" y="34885"/>
                    <a:pt x="1007110" y="33828"/>
                    <a:pt x="1009650" y="33828"/>
                  </a:cubicBezTo>
                  <a:cubicBezTo>
                    <a:pt x="1010920" y="32771"/>
                    <a:pt x="1012190" y="32771"/>
                    <a:pt x="1016000" y="31713"/>
                  </a:cubicBezTo>
                  <a:cubicBezTo>
                    <a:pt x="1028700" y="29599"/>
                    <a:pt x="1070610" y="23257"/>
                    <a:pt x="1101090" y="20085"/>
                  </a:cubicBezTo>
                  <a:cubicBezTo>
                    <a:pt x="1136650" y="15857"/>
                    <a:pt x="1178560" y="11628"/>
                    <a:pt x="1220470" y="9514"/>
                  </a:cubicBezTo>
                  <a:cubicBezTo>
                    <a:pt x="1264920" y="6343"/>
                    <a:pt x="1309370" y="3171"/>
                    <a:pt x="1360170" y="2114"/>
                  </a:cubicBezTo>
                  <a:cubicBezTo>
                    <a:pt x="1422400" y="0"/>
                    <a:pt x="1489710" y="2114"/>
                    <a:pt x="1564640" y="2114"/>
                  </a:cubicBezTo>
                  <a:cubicBezTo>
                    <a:pt x="1658620" y="2114"/>
                    <a:pt x="1761490" y="2114"/>
                    <a:pt x="1882140" y="2114"/>
                  </a:cubicBezTo>
                  <a:cubicBezTo>
                    <a:pt x="2042160" y="2114"/>
                    <a:pt x="2265680" y="2114"/>
                    <a:pt x="2443480" y="3171"/>
                  </a:cubicBezTo>
                  <a:cubicBezTo>
                    <a:pt x="2603500" y="3171"/>
                    <a:pt x="2754630" y="4229"/>
                    <a:pt x="2903220" y="5286"/>
                  </a:cubicBezTo>
                  <a:cubicBezTo>
                    <a:pt x="3044190" y="6343"/>
                    <a:pt x="3164840" y="7400"/>
                    <a:pt x="3313430" y="9514"/>
                  </a:cubicBezTo>
                  <a:cubicBezTo>
                    <a:pt x="3493770" y="11628"/>
                    <a:pt x="3709670" y="16914"/>
                    <a:pt x="3906520" y="20085"/>
                  </a:cubicBezTo>
                  <a:cubicBezTo>
                    <a:pt x="4100830" y="22199"/>
                    <a:pt x="4301490" y="22199"/>
                    <a:pt x="4489450" y="25371"/>
                  </a:cubicBezTo>
                  <a:cubicBezTo>
                    <a:pt x="4665980" y="28542"/>
                    <a:pt x="4815840" y="32771"/>
                    <a:pt x="5001260" y="39113"/>
                  </a:cubicBezTo>
                  <a:cubicBezTo>
                    <a:pt x="5219700" y="46513"/>
                    <a:pt x="5495290" y="59198"/>
                    <a:pt x="5715000" y="69769"/>
                  </a:cubicBezTo>
                  <a:cubicBezTo>
                    <a:pt x="5902960" y="79283"/>
                    <a:pt x="6162040" y="93026"/>
                    <a:pt x="6238240" y="96197"/>
                  </a:cubicBezTo>
                  <a:cubicBezTo>
                    <a:pt x="6259830" y="97254"/>
                    <a:pt x="6261100" y="96197"/>
                    <a:pt x="6280150" y="97254"/>
                  </a:cubicBezTo>
                  <a:cubicBezTo>
                    <a:pt x="6319520" y="97254"/>
                    <a:pt x="6413500" y="99369"/>
                    <a:pt x="6464300" y="99369"/>
                  </a:cubicBezTo>
                  <a:cubicBezTo>
                    <a:pt x="6498590" y="99369"/>
                    <a:pt x="6551930" y="98311"/>
                    <a:pt x="6551930" y="98311"/>
                  </a:cubicBezTo>
                  <a:cubicBezTo>
                    <a:pt x="6551930" y="98311"/>
                    <a:pt x="6557010" y="99369"/>
                    <a:pt x="6559550" y="99369"/>
                  </a:cubicBezTo>
                  <a:cubicBezTo>
                    <a:pt x="6560820" y="99369"/>
                    <a:pt x="6565900" y="100426"/>
                    <a:pt x="6565900" y="100426"/>
                  </a:cubicBezTo>
                  <a:cubicBezTo>
                    <a:pt x="6565900" y="100426"/>
                    <a:pt x="6570980" y="101483"/>
                    <a:pt x="6572250" y="102540"/>
                  </a:cubicBezTo>
                  <a:cubicBezTo>
                    <a:pt x="6574790" y="103597"/>
                    <a:pt x="6579870" y="104654"/>
                    <a:pt x="6579870" y="104654"/>
                  </a:cubicBezTo>
                  <a:cubicBezTo>
                    <a:pt x="6579870" y="104654"/>
                    <a:pt x="6583680" y="106768"/>
                    <a:pt x="6584950" y="107825"/>
                  </a:cubicBezTo>
                  <a:cubicBezTo>
                    <a:pt x="6587490" y="109940"/>
                    <a:pt x="6591300" y="112054"/>
                    <a:pt x="6591300" y="112054"/>
                  </a:cubicBezTo>
                  <a:cubicBezTo>
                    <a:pt x="6591300" y="112054"/>
                    <a:pt x="6593840" y="115225"/>
                    <a:pt x="6596380" y="116282"/>
                  </a:cubicBezTo>
                  <a:cubicBezTo>
                    <a:pt x="6597650" y="117339"/>
                    <a:pt x="6600190" y="120511"/>
                    <a:pt x="6600190" y="120511"/>
                  </a:cubicBezTo>
                  <a:cubicBezTo>
                    <a:pt x="6600190" y="120511"/>
                    <a:pt x="6600190" y="122625"/>
                    <a:pt x="6602730" y="123682"/>
                  </a:cubicBezTo>
                  <a:cubicBezTo>
                    <a:pt x="6619240" y="133196"/>
                    <a:pt x="6911340" y="152224"/>
                    <a:pt x="7058660" y="169138"/>
                  </a:cubicBezTo>
                  <a:cubicBezTo>
                    <a:pt x="7197090" y="184995"/>
                    <a:pt x="7325360" y="201908"/>
                    <a:pt x="7459980" y="223051"/>
                  </a:cubicBezTo>
                  <a:cubicBezTo>
                    <a:pt x="7597140" y="243136"/>
                    <a:pt x="7790180" y="272735"/>
                    <a:pt x="7872730" y="291763"/>
                  </a:cubicBezTo>
                  <a:cubicBezTo>
                    <a:pt x="7909560" y="299162"/>
                    <a:pt x="7951470" y="313962"/>
                    <a:pt x="7951470" y="313962"/>
                  </a:cubicBezTo>
                  <a:cubicBezTo>
                    <a:pt x="7951470" y="313962"/>
                    <a:pt x="7956550" y="315019"/>
                    <a:pt x="7959090" y="315019"/>
                  </a:cubicBezTo>
                  <a:cubicBezTo>
                    <a:pt x="7961630" y="315019"/>
                    <a:pt x="7966710" y="315019"/>
                    <a:pt x="7966710" y="315019"/>
                  </a:cubicBezTo>
                  <a:cubicBezTo>
                    <a:pt x="7966710" y="315019"/>
                    <a:pt x="7970520" y="317133"/>
                    <a:pt x="7973060" y="317133"/>
                  </a:cubicBezTo>
                  <a:cubicBezTo>
                    <a:pt x="7975600" y="318190"/>
                    <a:pt x="7980680" y="319248"/>
                    <a:pt x="7980680" y="319248"/>
                  </a:cubicBezTo>
                  <a:cubicBezTo>
                    <a:pt x="7980680" y="319248"/>
                    <a:pt x="7984490" y="321362"/>
                    <a:pt x="7985760" y="322419"/>
                  </a:cubicBezTo>
                  <a:cubicBezTo>
                    <a:pt x="7988300" y="323476"/>
                    <a:pt x="7992110" y="325590"/>
                    <a:pt x="7992110" y="325590"/>
                  </a:cubicBezTo>
                  <a:cubicBezTo>
                    <a:pt x="7992110" y="325590"/>
                    <a:pt x="7995920" y="328762"/>
                    <a:pt x="7997190" y="330876"/>
                  </a:cubicBezTo>
                  <a:cubicBezTo>
                    <a:pt x="7998460" y="331933"/>
                    <a:pt x="8002270" y="335104"/>
                    <a:pt x="8002270" y="335104"/>
                  </a:cubicBezTo>
                  <a:cubicBezTo>
                    <a:pt x="8002270" y="335104"/>
                    <a:pt x="8004810" y="338276"/>
                    <a:pt x="8006080" y="340390"/>
                  </a:cubicBezTo>
                  <a:cubicBezTo>
                    <a:pt x="8007350" y="341447"/>
                    <a:pt x="8009890" y="345675"/>
                    <a:pt x="8009890" y="345675"/>
                  </a:cubicBezTo>
                  <a:cubicBezTo>
                    <a:pt x="8009890" y="345675"/>
                    <a:pt x="8011160" y="348847"/>
                    <a:pt x="8011160" y="350961"/>
                  </a:cubicBezTo>
                  <a:cubicBezTo>
                    <a:pt x="8012430" y="353075"/>
                    <a:pt x="8013700" y="357304"/>
                    <a:pt x="8013700" y="357304"/>
                  </a:cubicBezTo>
                  <a:cubicBezTo>
                    <a:pt x="8013700" y="357304"/>
                    <a:pt x="8013700" y="361532"/>
                    <a:pt x="8013700" y="363646"/>
                  </a:cubicBezTo>
                  <a:cubicBezTo>
                    <a:pt x="8013700" y="364703"/>
                    <a:pt x="8013700" y="368932"/>
                    <a:pt x="8013700" y="368932"/>
                  </a:cubicBezTo>
                  <a:cubicBezTo>
                    <a:pt x="8013700" y="368932"/>
                    <a:pt x="8012430" y="371046"/>
                    <a:pt x="8012430" y="372103"/>
                  </a:cubicBezTo>
                  <a:cubicBezTo>
                    <a:pt x="8016240" y="376332"/>
                    <a:pt x="8046720" y="376332"/>
                    <a:pt x="8073390" y="378446"/>
                  </a:cubicBezTo>
                  <a:cubicBezTo>
                    <a:pt x="8122920" y="383731"/>
                    <a:pt x="8227060" y="395360"/>
                    <a:pt x="8285480" y="399588"/>
                  </a:cubicBezTo>
                  <a:cubicBezTo>
                    <a:pt x="8327390" y="403816"/>
                    <a:pt x="8360410" y="403816"/>
                    <a:pt x="8394700" y="406988"/>
                  </a:cubicBezTo>
                  <a:cubicBezTo>
                    <a:pt x="8422640" y="410159"/>
                    <a:pt x="8462010" y="416502"/>
                    <a:pt x="8473440" y="417559"/>
                  </a:cubicBezTo>
                  <a:cubicBezTo>
                    <a:pt x="8477250" y="418616"/>
                    <a:pt x="8478520" y="418616"/>
                    <a:pt x="8481060" y="419673"/>
                  </a:cubicBezTo>
                  <a:cubicBezTo>
                    <a:pt x="8483600" y="419673"/>
                    <a:pt x="8488680" y="420730"/>
                    <a:pt x="8488680" y="420730"/>
                  </a:cubicBezTo>
                  <a:cubicBezTo>
                    <a:pt x="8488680" y="420730"/>
                    <a:pt x="8493760" y="422844"/>
                    <a:pt x="8496300" y="422844"/>
                  </a:cubicBezTo>
                  <a:cubicBezTo>
                    <a:pt x="8497570" y="423902"/>
                    <a:pt x="8502650" y="426016"/>
                    <a:pt x="8502650" y="426016"/>
                  </a:cubicBezTo>
                  <a:cubicBezTo>
                    <a:pt x="8502650" y="426016"/>
                    <a:pt x="8506460" y="429187"/>
                    <a:pt x="8509000" y="430244"/>
                  </a:cubicBezTo>
                  <a:cubicBezTo>
                    <a:pt x="8510270" y="431301"/>
                    <a:pt x="8514080" y="434473"/>
                    <a:pt x="8514080" y="434473"/>
                  </a:cubicBezTo>
                  <a:cubicBezTo>
                    <a:pt x="8514080" y="434473"/>
                    <a:pt x="8517890" y="437644"/>
                    <a:pt x="8519160" y="438701"/>
                  </a:cubicBezTo>
                  <a:cubicBezTo>
                    <a:pt x="8520430" y="440815"/>
                    <a:pt x="8522970" y="443987"/>
                    <a:pt x="8522970" y="443987"/>
                  </a:cubicBezTo>
                  <a:cubicBezTo>
                    <a:pt x="8524240" y="443987"/>
                    <a:pt x="8525510" y="448215"/>
                    <a:pt x="8526780" y="450329"/>
                  </a:cubicBezTo>
                  <a:cubicBezTo>
                    <a:pt x="8528050" y="452443"/>
                    <a:pt x="8529320" y="455615"/>
                    <a:pt x="8529320" y="455615"/>
                  </a:cubicBezTo>
                  <a:cubicBezTo>
                    <a:pt x="8529320" y="455615"/>
                    <a:pt x="8530590" y="459843"/>
                    <a:pt x="8530590" y="461958"/>
                  </a:cubicBezTo>
                  <a:cubicBezTo>
                    <a:pt x="8530590" y="464072"/>
                    <a:pt x="8531860" y="468300"/>
                    <a:pt x="8531860" y="468300"/>
                  </a:cubicBezTo>
                  <a:cubicBezTo>
                    <a:pt x="8531860" y="468300"/>
                    <a:pt x="8531860" y="472529"/>
                    <a:pt x="8531860" y="474643"/>
                  </a:cubicBezTo>
                  <a:cubicBezTo>
                    <a:pt x="8530590" y="476757"/>
                    <a:pt x="8530590" y="480985"/>
                    <a:pt x="8530590" y="480985"/>
                  </a:cubicBezTo>
                  <a:cubicBezTo>
                    <a:pt x="8530590" y="480985"/>
                    <a:pt x="8529320" y="485214"/>
                    <a:pt x="8528050" y="487328"/>
                  </a:cubicBezTo>
                  <a:cubicBezTo>
                    <a:pt x="8528050" y="489442"/>
                    <a:pt x="8525510" y="492614"/>
                    <a:pt x="8525510" y="492614"/>
                  </a:cubicBezTo>
                  <a:cubicBezTo>
                    <a:pt x="8525510" y="493671"/>
                    <a:pt x="8522970" y="496842"/>
                    <a:pt x="8521700" y="498956"/>
                  </a:cubicBezTo>
                  <a:cubicBezTo>
                    <a:pt x="8520430" y="500014"/>
                    <a:pt x="8517890" y="504242"/>
                    <a:pt x="8517890" y="504242"/>
                  </a:cubicBezTo>
                  <a:cubicBezTo>
                    <a:pt x="8517890" y="504242"/>
                    <a:pt x="8514080" y="506356"/>
                    <a:pt x="8512810" y="508470"/>
                  </a:cubicBezTo>
                  <a:cubicBezTo>
                    <a:pt x="8510270" y="509528"/>
                    <a:pt x="8506460" y="512699"/>
                    <a:pt x="8506460" y="512699"/>
                  </a:cubicBezTo>
                  <a:cubicBezTo>
                    <a:pt x="8506460" y="512699"/>
                    <a:pt x="8502650" y="514813"/>
                    <a:pt x="8500110" y="515870"/>
                  </a:cubicBezTo>
                  <a:cubicBezTo>
                    <a:pt x="8497570" y="516927"/>
                    <a:pt x="8493760" y="519042"/>
                    <a:pt x="8493760" y="519042"/>
                  </a:cubicBezTo>
                  <a:cubicBezTo>
                    <a:pt x="8493760" y="519042"/>
                    <a:pt x="8488680" y="520099"/>
                    <a:pt x="8486140" y="521156"/>
                  </a:cubicBezTo>
                  <a:cubicBezTo>
                    <a:pt x="8483600" y="521156"/>
                    <a:pt x="8478520" y="522213"/>
                    <a:pt x="8478520" y="522213"/>
                  </a:cubicBezTo>
                  <a:cubicBezTo>
                    <a:pt x="8478520" y="522213"/>
                    <a:pt x="8473440" y="522213"/>
                    <a:pt x="8470900" y="522213"/>
                  </a:cubicBezTo>
                  <a:cubicBezTo>
                    <a:pt x="8468360" y="523270"/>
                    <a:pt x="8463280" y="523270"/>
                    <a:pt x="8463280" y="523270"/>
                  </a:cubicBezTo>
                  <a:cubicBezTo>
                    <a:pt x="8463280" y="523270"/>
                    <a:pt x="8202930" y="538070"/>
                    <a:pt x="8152130" y="539127"/>
                  </a:cubicBezTo>
                  <a:cubicBezTo>
                    <a:pt x="8135620" y="540184"/>
                    <a:pt x="8119110" y="539127"/>
                    <a:pt x="8119110" y="539127"/>
                  </a:cubicBezTo>
                  <a:cubicBezTo>
                    <a:pt x="8119110" y="540184"/>
                    <a:pt x="8140700" y="540184"/>
                    <a:pt x="8157210" y="540184"/>
                  </a:cubicBezTo>
                  <a:cubicBezTo>
                    <a:pt x="8185150" y="541241"/>
                    <a:pt x="8241030" y="541241"/>
                    <a:pt x="8277860" y="541241"/>
                  </a:cubicBezTo>
                  <a:cubicBezTo>
                    <a:pt x="8307070" y="541241"/>
                    <a:pt x="8337550" y="541241"/>
                    <a:pt x="8359140" y="540184"/>
                  </a:cubicBezTo>
                  <a:cubicBezTo>
                    <a:pt x="8373110" y="540184"/>
                    <a:pt x="8393430" y="539127"/>
                    <a:pt x="8393430" y="539127"/>
                  </a:cubicBezTo>
                  <a:cubicBezTo>
                    <a:pt x="8393430" y="539127"/>
                    <a:pt x="8398510" y="540184"/>
                    <a:pt x="8401050" y="540184"/>
                  </a:cubicBezTo>
                  <a:cubicBezTo>
                    <a:pt x="8403590" y="540184"/>
                    <a:pt x="8408670" y="541241"/>
                    <a:pt x="8408670" y="541241"/>
                  </a:cubicBezTo>
                  <a:cubicBezTo>
                    <a:pt x="8408670" y="541241"/>
                    <a:pt x="8412480" y="542298"/>
                    <a:pt x="8415020" y="543355"/>
                  </a:cubicBezTo>
                  <a:cubicBezTo>
                    <a:pt x="8417560" y="544412"/>
                    <a:pt x="8422640" y="545469"/>
                    <a:pt x="8422640" y="545469"/>
                  </a:cubicBezTo>
                  <a:cubicBezTo>
                    <a:pt x="8422640" y="545469"/>
                    <a:pt x="8426450" y="548641"/>
                    <a:pt x="8428990" y="549698"/>
                  </a:cubicBezTo>
                  <a:cubicBezTo>
                    <a:pt x="8430260" y="550755"/>
                    <a:pt x="8434070" y="552869"/>
                    <a:pt x="8435340" y="552869"/>
                  </a:cubicBezTo>
                  <a:cubicBezTo>
                    <a:pt x="8435340" y="552869"/>
                    <a:pt x="8437880" y="556040"/>
                    <a:pt x="8439150" y="558155"/>
                  </a:cubicBezTo>
                  <a:cubicBezTo>
                    <a:pt x="8441690" y="559212"/>
                    <a:pt x="8444230" y="562383"/>
                    <a:pt x="8444230" y="562383"/>
                  </a:cubicBezTo>
                  <a:cubicBezTo>
                    <a:pt x="8444230" y="562383"/>
                    <a:pt x="8446770" y="566611"/>
                    <a:pt x="8448040" y="568726"/>
                  </a:cubicBezTo>
                  <a:cubicBezTo>
                    <a:pt x="8449310" y="569783"/>
                    <a:pt x="8451850" y="574011"/>
                    <a:pt x="8451850" y="574011"/>
                  </a:cubicBezTo>
                  <a:cubicBezTo>
                    <a:pt x="8451850" y="574011"/>
                    <a:pt x="8453120" y="578240"/>
                    <a:pt x="8453120" y="580354"/>
                  </a:cubicBezTo>
                  <a:cubicBezTo>
                    <a:pt x="8453120" y="582468"/>
                    <a:pt x="8454390" y="585639"/>
                    <a:pt x="8454390" y="586697"/>
                  </a:cubicBezTo>
                  <a:cubicBezTo>
                    <a:pt x="8454390" y="586697"/>
                    <a:pt x="8454390" y="590925"/>
                    <a:pt x="8454390" y="591982"/>
                  </a:cubicBezTo>
                  <a:cubicBezTo>
                    <a:pt x="8454390" y="594096"/>
                    <a:pt x="8454390" y="598325"/>
                    <a:pt x="8454390" y="598325"/>
                  </a:cubicBezTo>
                  <a:cubicBezTo>
                    <a:pt x="8455660" y="598325"/>
                    <a:pt x="8462010" y="599382"/>
                    <a:pt x="8462010" y="599382"/>
                  </a:cubicBezTo>
                  <a:cubicBezTo>
                    <a:pt x="8462010" y="599382"/>
                    <a:pt x="8467090" y="600439"/>
                    <a:pt x="8469630" y="601496"/>
                  </a:cubicBezTo>
                  <a:cubicBezTo>
                    <a:pt x="8470900" y="602553"/>
                    <a:pt x="8475980" y="603610"/>
                    <a:pt x="8475980" y="603610"/>
                  </a:cubicBezTo>
                  <a:cubicBezTo>
                    <a:pt x="8475980" y="603610"/>
                    <a:pt x="8479790" y="605725"/>
                    <a:pt x="8482330" y="606782"/>
                  </a:cubicBezTo>
                  <a:cubicBezTo>
                    <a:pt x="8483600" y="608896"/>
                    <a:pt x="8488680" y="611010"/>
                    <a:pt x="8488680" y="611010"/>
                  </a:cubicBezTo>
                  <a:cubicBezTo>
                    <a:pt x="8488680" y="611010"/>
                    <a:pt x="8491220" y="614181"/>
                    <a:pt x="8493760" y="615239"/>
                  </a:cubicBezTo>
                  <a:cubicBezTo>
                    <a:pt x="8495030" y="617353"/>
                    <a:pt x="8497570" y="620524"/>
                    <a:pt x="8497570" y="620524"/>
                  </a:cubicBezTo>
                  <a:cubicBezTo>
                    <a:pt x="8497570" y="620524"/>
                    <a:pt x="8500110" y="623695"/>
                    <a:pt x="8501380" y="625810"/>
                  </a:cubicBezTo>
                  <a:cubicBezTo>
                    <a:pt x="8502650" y="627924"/>
                    <a:pt x="8505190" y="631095"/>
                    <a:pt x="8505190" y="631095"/>
                  </a:cubicBezTo>
                  <a:cubicBezTo>
                    <a:pt x="8505190" y="631095"/>
                    <a:pt x="8506460" y="635324"/>
                    <a:pt x="8506460" y="637438"/>
                  </a:cubicBezTo>
                  <a:cubicBezTo>
                    <a:pt x="8507730" y="639552"/>
                    <a:pt x="8507730" y="642723"/>
                    <a:pt x="8507730" y="642723"/>
                  </a:cubicBezTo>
                  <a:cubicBezTo>
                    <a:pt x="8507730" y="643781"/>
                    <a:pt x="8507730" y="646952"/>
                    <a:pt x="8507730" y="649066"/>
                  </a:cubicBezTo>
                  <a:cubicBezTo>
                    <a:pt x="8507730" y="651180"/>
                    <a:pt x="8507730" y="655409"/>
                    <a:pt x="8507730" y="655409"/>
                  </a:cubicBezTo>
                  <a:cubicBezTo>
                    <a:pt x="8507730" y="655409"/>
                    <a:pt x="8506460" y="659637"/>
                    <a:pt x="8506460" y="661751"/>
                  </a:cubicBezTo>
                  <a:cubicBezTo>
                    <a:pt x="8505190" y="663866"/>
                    <a:pt x="8505190" y="667037"/>
                    <a:pt x="8503920" y="668094"/>
                  </a:cubicBezTo>
                  <a:cubicBezTo>
                    <a:pt x="8503920" y="668094"/>
                    <a:pt x="8502650" y="671265"/>
                    <a:pt x="8501380" y="673380"/>
                  </a:cubicBezTo>
                  <a:cubicBezTo>
                    <a:pt x="8500110" y="674437"/>
                    <a:pt x="8497570" y="678665"/>
                    <a:pt x="8497570" y="678665"/>
                  </a:cubicBezTo>
                  <a:cubicBezTo>
                    <a:pt x="8497570" y="678665"/>
                    <a:pt x="8493760" y="681837"/>
                    <a:pt x="8492490" y="682894"/>
                  </a:cubicBezTo>
                  <a:cubicBezTo>
                    <a:pt x="8491220" y="685008"/>
                    <a:pt x="8487410" y="688179"/>
                    <a:pt x="8487410" y="688179"/>
                  </a:cubicBezTo>
                  <a:cubicBezTo>
                    <a:pt x="8487410" y="688179"/>
                    <a:pt x="8483600" y="690293"/>
                    <a:pt x="8481060" y="691351"/>
                  </a:cubicBezTo>
                  <a:cubicBezTo>
                    <a:pt x="8479790" y="692408"/>
                    <a:pt x="8475980" y="694522"/>
                    <a:pt x="8474710" y="694522"/>
                  </a:cubicBezTo>
                  <a:cubicBezTo>
                    <a:pt x="8474710" y="694522"/>
                    <a:pt x="8470900" y="696636"/>
                    <a:pt x="8468360" y="696636"/>
                  </a:cubicBezTo>
                  <a:cubicBezTo>
                    <a:pt x="8465820" y="697693"/>
                    <a:pt x="8462010" y="698750"/>
                    <a:pt x="8460740" y="698750"/>
                  </a:cubicBezTo>
                  <a:cubicBezTo>
                    <a:pt x="8460740" y="698750"/>
                    <a:pt x="8456930" y="699807"/>
                    <a:pt x="8454390" y="699807"/>
                  </a:cubicBezTo>
                  <a:cubicBezTo>
                    <a:pt x="8451850" y="699807"/>
                    <a:pt x="8446770" y="700865"/>
                    <a:pt x="8446770" y="700865"/>
                  </a:cubicBezTo>
                  <a:cubicBezTo>
                    <a:pt x="8446770" y="700865"/>
                    <a:pt x="8413750" y="698750"/>
                    <a:pt x="8393430" y="698750"/>
                  </a:cubicBezTo>
                  <a:cubicBezTo>
                    <a:pt x="8364220" y="697693"/>
                    <a:pt x="8308340" y="696636"/>
                    <a:pt x="8290560" y="695579"/>
                  </a:cubicBezTo>
                  <a:cubicBezTo>
                    <a:pt x="8282940" y="695579"/>
                    <a:pt x="8276590" y="695579"/>
                    <a:pt x="8276590" y="695579"/>
                  </a:cubicBezTo>
                  <a:cubicBezTo>
                    <a:pt x="8276590" y="695579"/>
                    <a:pt x="8277860" y="696636"/>
                    <a:pt x="8277860" y="696636"/>
                  </a:cubicBezTo>
                  <a:cubicBezTo>
                    <a:pt x="8277860" y="696636"/>
                    <a:pt x="8281670" y="699807"/>
                    <a:pt x="8282940" y="700865"/>
                  </a:cubicBezTo>
                  <a:cubicBezTo>
                    <a:pt x="8284210" y="702979"/>
                    <a:pt x="8288020" y="705093"/>
                    <a:pt x="8288020" y="706150"/>
                  </a:cubicBezTo>
                  <a:cubicBezTo>
                    <a:pt x="8288020" y="706150"/>
                    <a:pt x="8290560" y="709321"/>
                    <a:pt x="8291830" y="711436"/>
                  </a:cubicBezTo>
                  <a:cubicBezTo>
                    <a:pt x="8293100" y="712493"/>
                    <a:pt x="8295640" y="716721"/>
                    <a:pt x="8295640" y="716721"/>
                  </a:cubicBezTo>
                  <a:cubicBezTo>
                    <a:pt x="8295640" y="716721"/>
                    <a:pt x="8296910" y="720950"/>
                    <a:pt x="8296910" y="722007"/>
                  </a:cubicBezTo>
                  <a:cubicBezTo>
                    <a:pt x="8298180" y="724121"/>
                    <a:pt x="8298180" y="728349"/>
                    <a:pt x="8298180" y="728349"/>
                  </a:cubicBezTo>
                  <a:cubicBezTo>
                    <a:pt x="8298180" y="728349"/>
                    <a:pt x="8298180" y="728349"/>
                    <a:pt x="8299450" y="728349"/>
                  </a:cubicBezTo>
                  <a:cubicBezTo>
                    <a:pt x="8299450" y="728349"/>
                    <a:pt x="8299450" y="732578"/>
                    <a:pt x="8299450" y="734692"/>
                  </a:cubicBezTo>
                  <a:cubicBezTo>
                    <a:pt x="8299450" y="736806"/>
                    <a:pt x="8299450" y="741035"/>
                    <a:pt x="8299450" y="741035"/>
                  </a:cubicBezTo>
                  <a:cubicBezTo>
                    <a:pt x="8299450" y="741035"/>
                    <a:pt x="8298180" y="745263"/>
                    <a:pt x="8296910" y="746320"/>
                  </a:cubicBezTo>
                  <a:cubicBezTo>
                    <a:pt x="8296910" y="748435"/>
                    <a:pt x="8295640" y="752663"/>
                    <a:pt x="8295640" y="752663"/>
                  </a:cubicBezTo>
                  <a:cubicBezTo>
                    <a:pt x="8295640" y="752663"/>
                    <a:pt x="8293100" y="756891"/>
                    <a:pt x="8291830" y="757949"/>
                  </a:cubicBezTo>
                  <a:cubicBezTo>
                    <a:pt x="8290560" y="760063"/>
                    <a:pt x="8289290" y="763234"/>
                    <a:pt x="8289290" y="764291"/>
                  </a:cubicBezTo>
                  <a:cubicBezTo>
                    <a:pt x="8289290" y="764291"/>
                    <a:pt x="8285480" y="767462"/>
                    <a:pt x="8284210" y="768520"/>
                  </a:cubicBezTo>
                  <a:cubicBezTo>
                    <a:pt x="8282940" y="769577"/>
                    <a:pt x="8279130" y="772748"/>
                    <a:pt x="8279130" y="772748"/>
                  </a:cubicBezTo>
                  <a:cubicBezTo>
                    <a:pt x="8279130" y="772748"/>
                    <a:pt x="8275320" y="775919"/>
                    <a:pt x="8272780" y="776976"/>
                  </a:cubicBezTo>
                  <a:cubicBezTo>
                    <a:pt x="8271510" y="778034"/>
                    <a:pt x="8267700" y="780148"/>
                    <a:pt x="8267700" y="780148"/>
                  </a:cubicBezTo>
                  <a:cubicBezTo>
                    <a:pt x="8266430" y="780148"/>
                    <a:pt x="8262620" y="782262"/>
                    <a:pt x="8260080" y="782262"/>
                  </a:cubicBezTo>
                  <a:cubicBezTo>
                    <a:pt x="8257540" y="783319"/>
                    <a:pt x="8253730" y="784376"/>
                    <a:pt x="8253730" y="784376"/>
                  </a:cubicBezTo>
                  <a:cubicBezTo>
                    <a:pt x="8253730" y="784376"/>
                    <a:pt x="8248650" y="785433"/>
                    <a:pt x="8246110" y="785433"/>
                  </a:cubicBezTo>
                  <a:cubicBezTo>
                    <a:pt x="8243570" y="785433"/>
                    <a:pt x="8238490" y="786490"/>
                    <a:pt x="8238490" y="786490"/>
                  </a:cubicBezTo>
                  <a:cubicBezTo>
                    <a:pt x="8238490" y="786490"/>
                    <a:pt x="8202930" y="785433"/>
                    <a:pt x="8181340" y="785433"/>
                  </a:cubicBezTo>
                  <a:cubicBezTo>
                    <a:pt x="8149590" y="784376"/>
                    <a:pt x="8110220" y="784376"/>
                    <a:pt x="8068310" y="784376"/>
                  </a:cubicBezTo>
                  <a:cubicBezTo>
                    <a:pt x="8017510" y="784376"/>
                    <a:pt x="7937500" y="786490"/>
                    <a:pt x="7895590" y="787548"/>
                  </a:cubicBezTo>
                  <a:cubicBezTo>
                    <a:pt x="7872730" y="787548"/>
                    <a:pt x="7849870" y="785433"/>
                    <a:pt x="7842250" y="788605"/>
                  </a:cubicBezTo>
                  <a:cubicBezTo>
                    <a:pt x="7839710" y="789662"/>
                    <a:pt x="7839710" y="790719"/>
                    <a:pt x="7838440" y="791776"/>
                  </a:cubicBezTo>
                  <a:cubicBezTo>
                    <a:pt x="7837170" y="793890"/>
                    <a:pt x="7833360" y="797062"/>
                    <a:pt x="7833360" y="797062"/>
                  </a:cubicBezTo>
                  <a:cubicBezTo>
                    <a:pt x="7833360" y="797062"/>
                    <a:pt x="7828280" y="799176"/>
                    <a:pt x="7827010" y="800233"/>
                  </a:cubicBezTo>
                  <a:cubicBezTo>
                    <a:pt x="7824470" y="801290"/>
                    <a:pt x="7820660" y="802347"/>
                    <a:pt x="7820660" y="803404"/>
                  </a:cubicBezTo>
                  <a:cubicBezTo>
                    <a:pt x="7823200" y="811861"/>
                    <a:pt x="8055610" y="817147"/>
                    <a:pt x="8163560" y="824547"/>
                  </a:cubicBezTo>
                  <a:cubicBezTo>
                    <a:pt x="8261350" y="830889"/>
                    <a:pt x="8357870" y="839346"/>
                    <a:pt x="8441690" y="843575"/>
                  </a:cubicBezTo>
                  <a:cubicBezTo>
                    <a:pt x="8509000" y="847803"/>
                    <a:pt x="8573770" y="850974"/>
                    <a:pt x="8625840" y="852031"/>
                  </a:cubicBezTo>
                  <a:cubicBezTo>
                    <a:pt x="8663940" y="854146"/>
                    <a:pt x="8695690" y="852031"/>
                    <a:pt x="8724900" y="854146"/>
                  </a:cubicBezTo>
                  <a:cubicBezTo>
                    <a:pt x="8747760" y="856260"/>
                    <a:pt x="8778240" y="861545"/>
                    <a:pt x="8787130" y="861545"/>
                  </a:cubicBezTo>
                  <a:cubicBezTo>
                    <a:pt x="8789670" y="862602"/>
                    <a:pt x="8792210" y="861545"/>
                    <a:pt x="8792210" y="861545"/>
                  </a:cubicBezTo>
                  <a:cubicBezTo>
                    <a:pt x="8792210" y="861545"/>
                    <a:pt x="8797290" y="862602"/>
                    <a:pt x="8799830" y="862602"/>
                  </a:cubicBezTo>
                  <a:cubicBezTo>
                    <a:pt x="8802370" y="863660"/>
                    <a:pt x="8807450" y="863660"/>
                    <a:pt x="8807450" y="863660"/>
                  </a:cubicBezTo>
                  <a:cubicBezTo>
                    <a:pt x="8807450" y="863660"/>
                    <a:pt x="8812530" y="865774"/>
                    <a:pt x="8813800" y="865774"/>
                  </a:cubicBezTo>
                  <a:cubicBezTo>
                    <a:pt x="8816340" y="866831"/>
                    <a:pt x="8821420" y="868945"/>
                    <a:pt x="8821420" y="868945"/>
                  </a:cubicBezTo>
                  <a:cubicBezTo>
                    <a:pt x="8821420" y="868945"/>
                    <a:pt x="8825230" y="871059"/>
                    <a:pt x="8827770" y="872116"/>
                  </a:cubicBezTo>
                  <a:cubicBezTo>
                    <a:pt x="8829040" y="873174"/>
                    <a:pt x="8832850" y="876345"/>
                    <a:pt x="8832850" y="876345"/>
                  </a:cubicBezTo>
                  <a:cubicBezTo>
                    <a:pt x="8834120" y="876345"/>
                    <a:pt x="8836660" y="879516"/>
                    <a:pt x="8837930" y="880573"/>
                  </a:cubicBezTo>
                  <a:cubicBezTo>
                    <a:pt x="8840470" y="882688"/>
                    <a:pt x="8843010" y="885859"/>
                    <a:pt x="8843010" y="885859"/>
                  </a:cubicBezTo>
                  <a:cubicBezTo>
                    <a:pt x="8843010" y="885859"/>
                    <a:pt x="8845550" y="889030"/>
                    <a:pt x="8846820" y="891144"/>
                  </a:cubicBezTo>
                  <a:cubicBezTo>
                    <a:pt x="8848090" y="893259"/>
                    <a:pt x="8849360" y="896430"/>
                    <a:pt x="8849360" y="897487"/>
                  </a:cubicBezTo>
                  <a:cubicBezTo>
                    <a:pt x="8849360" y="897487"/>
                    <a:pt x="8850630" y="900659"/>
                    <a:pt x="8851900" y="902773"/>
                  </a:cubicBezTo>
                  <a:cubicBezTo>
                    <a:pt x="8851900" y="904887"/>
                    <a:pt x="8853170" y="909115"/>
                    <a:pt x="8853170" y="909115"/>
                  </a:cubicBezTo>
                  <a:cubicBezTo>
                    <a:pt x="8853170" y="909115"/>
                    <a:pt x="8853170" y="913344"/>
                    <a:pt x="8853170" y="915458"/>
                  </a:cubicBezTo>
                  <a:cubicBezTo>
                    <a:pt x="8853170" y="917572"/>
                    <a:pt x="8851900" y="921801"/>
                    <a:pt x="8851900" y="921801"/>
                  </a:cubicBezTo>
                  <a:cubicBezTo>
                    <a:pt x="8851900" y="921801"/>
                    <a:pt x="8850630" y="926029"/>
                    <a:pt x="8850630" y="928143"/>
                  </a:cubicBezTo>
                  <a:cubicBezTo>
                    <a:pt x="8849360" y="930257"/>
                    <a:pt x="8848090" y="933429"/>
                    <a:pt x="8848090" y="934486"/>
                  </a:cubicBezTo>
                  <a:cubicBezTo>
                    <a:pt x="8848090" y="934486"/>
                    <a:pt x="8845550" y="937657"/>
                    <a:pt x="8844280" y="939772"/>
                  </a:cubicBezTo>
                  <a:cubicBezTo>
                    <a:pt x="8843010" y="940829"/>
                    <a:pt x="8840470" y="945057"/>
                    <a:pt x="8840470" y="945057"/>
                  </a:cubicBezTo>
                  <a:cubicBezTo>
                    <a:pt x="8840470" y="945057"/>
                    <a:pt x="8837930" y="948228"/>
                    <a:pt x="8835390" y="949286"/>
                  </a:cubicBezTo>
                  <a:cubicBezTo>
                    <a:pt x="8834120" y="951400"/>
                    <a:pt x="8830310" y="953514"/>
                    <a:pt x="8830310" y="954571"/>
                  </a:cubicBezTo>
                  <a:cubicBezTo>
                    <a:pt x="8830310" y="954571"/>
                    <a:pt x="8826500" y="956685"/>
                    <a:pt x="8823960" y="957742"/>
                  </a:cubicBezTo>
                  <a:cubicBezTo>
                    <a:pt x="8822690" y="958800"/>
                    <a:pt x="8817610" y="960914"/>
                    <a:pt x="8817610" y="960914"/>
                  </a:cubicBezTo>
                  <a:cubicBezTo>
                    <a:pt x="8817610" y="960914"/>
                    <a:pt x="8813800" y="961971"/>
                    <a:pt x="8811260" y="963028"/>
                  </a:cubicBezTo>
                  <a:cubicBezTo>
                    <a:pt x="8808720" y="964085"/>
                    <a:pt x="8803640" y="965142"/>
                    <a:pt x="8803640" y="965142"/>
                  </a:cubicBezTo>
                  <a:cubicBezTo>
                    <a:pt x="8803640" y="965142"/>
                    <a:pt x="8798560" y="965142"/>
                    <a:pt x="8796020" y="965142"/>
                  </a:cubicBezTo>
                  <a:cubicBezTo>
                    <a:pt x="8793480" y="966199"/>
                    <a:pt x="8788400" y="966199"/>
                    <a:pt x="8788400" y="966199"/>
                  </a:cubicBezTo>
                  <a:cubicBezTo>
                    <a:pt x="8788400" y="966199"/>
                    <a:pt x="8519160" y="971485"/>
                    <a:pt x="8404860" y="971485"/>
                  </a:cubicBezTo>
                  <a:cubicBezTo>
                    <a:pt x="8313420" y="970428"/>
                    <a:pt x="8158480" y="963028"/>
                    <a:pt x="8158480" y="967256"/>
                  </a:cubicBezTo>
                  <a:cubicBezTo>
                    <a:pt x="8158480" y="970428"/>
                    <a:pt x="8295640" y="977828"/>
                    <a:pt x="8322310" y="988399"/>
                  </a:cubicBezTo>
                  <a:cubicBezTo>
                    <a:pt x="8332470" y="992627"/>
                    <a:pt x="8336280" y="1000027"/>
                    <a:pt x="8341360" y="1002141"/>
                  </a:cubicBezTo>
                  <a:cubicBezTo>
                    <a:pt x="8343900" y="1003198"/>
                    <a:pt x="8345170" y="1003198"/>
                    <a:pt x="8347710" y="1004255"/>
                  </a:cubicBezTo>
                  <a:cubicBezTo>
                    <a:pt x="8350250" y="1004255"/>
                    <a:pt x="8354060" y="1005312"/>
                    <a:pt x="8354060" y="1005312"/>
                  </a:cubicBezTo>
                  <a:cubicBezTo>
                    <a:pt x="8354060" y="1005312"/>
                    <a:pt x="8359140" y="1007427"/>
                    <a:pt x="8360410" y="1008484"/>
                  </a:cubicBezTo>
                  <a:cubicBezTo>
                    <a:pt x="8362950" y="1009541"/>
                    <a:pt x="8366760" y="1011655"/>
                    <a:pt x="8366760" y="1011655"/>
                  </a:cubicBezTo>
                  <a:cubicBezTo>
                    <a:pt x="8366760" y="1011655"/>
                    <a:pt x="8370570" y="1013769"/>
                    <a:pt x="8371840" y="1014826"/>
                  </a:cubicBezTo>
                  <a:cubicBezTo>
                    <a:pt x="8374380" y="1016941"/>
                    <a:pt x="8376920" y="1019055"/>
                    <a:pt x="8376920" y="1019055"/>
                  </a:cubicBezTo>
                  <a:cubicBezTo>
                    <a:pt x="8376920" y="1019055"/>
                    <a:pt x="8379460" y="1022226"/>
                    <a:pt x="8380730" y="1024340"/>
                  </a:cubicBezTo>
                  <a:cubicBezTo>
                    <a:pt x="8382000" y="1025398"/>
                    <a:pt x="8384540" y="1028569"/>
                    <a:pt x="8384540" y="1029626"/>
                  </a:cubicBezTo>
                  <a:cubicBezTo>
                    <a:pt x="8384540" y="1029626"/>
                    <a:pt x="8387080" y="1032797"/>
                    <a:pt x="8387080" y="1034911"/>
                  </a:cubicBezTo>
                  <a:cubicBezTo>
                    <a:pt x="8388350" y="1037026"/>
                    <a:pt x="8389620" y="1040197"/>
                    <a:pt x="8389620" y="1040197"/>
                  </a:cubicBezTo>
                  <a:cubicBezTo>
                    <a:pt x="8389620" y="1040197"/>
                    <a:pt x="8389620" y="1044426"/>
                    <a:pt x="8390890" y="1046540"/>
                  </a:cubicBezTo>
                  <a:cubicBezTo>
                    <a:pt x="8390890" y="1048654"/>
                    <a:pt x="8390890" y="1051825"/>
                    <a:pt x="8390890" y="1051825"/>
                  </a:cubicBezTo>
                  <a:cubicBezTo>
                    <a:pt x="8390890" y="1051825"/>
                    <a:pt x="8390890" y="1056054"/>
                    <a:pt x="8389620" y="1058168"/>
                  </a:cubicBezTo>
                  <a:cubicBezTo>
                    <a:pt x="8389620" y="1060282"/>
                    <a:pt x="8389620" y="1063454"/>
                    <a:pt x="8389620" y="1063454"/>
                  </a:cubicBezTo>
                  <a:cubicBezTo>
                    <a:pt x="8389620" y="1063454"/>
                    <a:pt x="8387080" y="1067682"/>
                    <a:pt x="8385810" y="1068739"/>
                  </a:cubicBezTo>
                  <a:cubicBezTo>
                    <a:pt x="8385810" y="1070853"/>
                    <a:pt x="8383270" y="1075082"/>
                    <a:pt x="8383270" y="1075082"/>
                  </a:cubicBezTo>
                  <a:cubicBezTo>
                    <a:pt x="8383270" y="1075082"/>
                    <a:pt x="8380730" y="1078253"/>
                    <a:pt x="8379460" y="1079310"/>
                  </a:cubicBezTo>
                  <a:cubicBezTo>
                    <a:pt x="8378190" y="1081424"/>
                    <a:pt x="8375650" y="1084596"/>
                    <a:pt x="8375650" y="1084596"/>
                  </a:cubicBezTo>
                  <a:cubicBezTo>
                    <a:pt x="8375650" y="1084596"/>
                    <a:pt x="8371840" y="1086710"/>
                    <a:pt x="8369300" y="1087767"/>
                  </a:cubicBezTo>
                  <a:cubicBezTo>
                    <a:pt x="8368030" y="1089881"/>
                    <a:pt x="8364220" y="1091995"/>
                    <a:pt x="8364220" y="1091995"/>
                  </a:cubicBezTo>
                  <a:cubicBezTo>
                    <a:pt x="8364220" y="1091995"/>
                    <a:pt x="8360410" y="1094110"/>
                    <a:pt x="8357870" y="1094110"/>
                  </a:cubicBezTo>
                  <a:cubicBezTo>
                    <a:pt x="8356600" y="1095167"/>
                    <a:pt x="8351520" y="1097281"/>
                    <a:pt x="8351520" y="1097281"/>
                  </a:cubicBezTo>
                  <a:cubicBezTo>
                    <a:pt x="8351520" y="1097281"/>
                    <a:pt x="8347710" y="1098338"/>
                    <a:pt x="8345170" y="1098338"/>
                  </a:cubicBezTo>
                  <a:cubicBezTo>
                    <a:pt x="8342630" y="1098338"/>
                    <a:pt x="8337550" y="1099395"/>
                    <a:pt x="8337550" y="1099395"/>
                  </a:cubicBezTo>
                  <a:cubicBezTo>
                    <a:pt x="8337550" y="1099395"/>
                    <a:pt x="8333740" y="1099395"/>
                    <a:pt x="8331200" y="1099395"/>
                  </a:cubicBezTo>
                  <a:cubicBezTo>
                    <a:pt x="8328660" y="1099395"/>
                    <a:pt x="8323580" y="1099395"/>
                    <a:pt x="8323580" y="1099395"/>
                  </a:cubicBezTo>
                  <a:cubicBezTo>
                    <a:pt x="8323580" y="1099395"/>
                    <a:pt x="8279130" y="1105738"/>
                    <a:pt x="8238490" y="1107852"/>
                  </a:cubicBezTo>
                  <a:cubicBezTo>
                    <a:pt x="8145780" y="1112081"/>
                    <a:pt x="7940040" y="1111023"/>
                    <a:pt x="7767320" y="1109966"/>
                  </a:cubicBezTo>
                  <a:cubicBezTo>
                    <a:pt x="7559040" y="1109966"/>
                    <a:pt x="7308850" y="1104681"/>
                    <a:pt x="7075170" y="1102567"/>
                  </a:cubicBezTo>
                  <a:cubicBezTo>
                    <a:pt x="6832600" y="1101510"/>
                    <a:pt x="6478270" y="1098338"/>
                    <a:pt x="6338570" y="1099395"/>
                  </a:cubicBezTo>
                  <a:cubicBezTo>
                    <a:pt x="6281420" y="1100452"/>
                    <a:pt x="6269990" y="1101510"/>
                    <a:pt x="6220460" y="1102567"/>
                  </a:cubicBezTo>
                  <a:cubicBezTo>
                    <a:pt x="6131560" y="1104681"/>
                    <a:pt x="5948680" y="1106795"/>
                    <a:pt x="5855970" y="1107852"/>
                  </a:cubicBezTo>
                  <a:cubicBezTo>
                    <a:pt x="5798820" y="1108909"/>
                    <a:pt x="5717540" y="1107852"/>
                    <a:pt x="5717540" y="1111023"/>
                  </a:cubicBezTo>
                  <a:cubicBezTo>
                    <a:pt x="5717540" y="1114195"/>
                    <a:pt x="5820410" y="1122652"/>
                    <a:pt x="5895340" y="1131109"/>
                  </a:cubicBezTo>
                  <a:cubicBezTo>
                    <a:pt x="6027420" y="1145908"/>
                    <a:pt x="6268720" y="1174450"/>
                    <a:pt x="6440170" y="1191364"/>
                  </a:cubicBezTo>
                  <a:cubicBezTo>
                    <a:pt x="6593840" y="1206164"/>
                    <a:pt x="6874510" y="1227306"/>
                    <a:pt x="6875780" y="1227306"/>
                  </a:cubicBezTo>
                  <a:cubicBezTo>
                    <a:pt x="6875780" y="1227306"/>
                    <a:pt x="6879590" y="1227306"/>
                    <a:pt x="6882130" y="1228363"/>
                  </a:cubicBezTo>
                  <a:cubicBezTo>
                    <a:pt x="6884670" y="1228363"/>
                    <a:pt x="6889750" y="1229420"/>
                    <a:pt x="6889750" y="1229420"/>
                  </a:cubicBezTo>
                  <a:cubicBezTo>
                    <a:pt x="6889750" y="1229420"/>
                    <a:pt x="6893560" y="1230477"/>
                    <a:pt x="6896100" y="1231534"/>
                  </a:cubicBezTo>
                  <a:cubicBezTo>
                    <a:pt x="6898640" y="1232591"/>
                    <a:pt x="6902450" y="1233648"/>
                    <a:pt x="6902450" y="1233648"/>
                  </a:cubicBezTo>
                  <a:cubicBezTo>
                    <a:pt x="6902450" y="1233648"/>
                    <a:pt x="6906260" y="1235762"/>
                    <a:pt x="6908800" y="1236820"/>
                  </a:cubicBezTo>
                  <a:cubicBezTo>
                    <a:pt x="6910070" y="1238934"/>
                    <a:pt x="6913880" y="1241048"/>
                    <a:pt x="6913880" y="1241048"/>
                  </a:cubicBezTo>
                  <a:cubicBezTo>
                    <a:pt x="6913880" y="1241048"/>
                    <a:pt x="6917690" y="1244219"/>
                    <a:pt x="6918960" y="1245277"/>
                  </a:cubicBezTo>
                  <a:cubicBezTo>
                    <a:pt x="6920230" y="1247391"/>
                    <a:pt x="6922770" y="1250562"/>
                    <a:pt x="6924040" y="1250562"/>
                  </a:cubicBezTo>
                  <a:cubicBezTo>
                    <a:pt x="6924040" y="1250562"/>
                    <a:pt x="6925310" y="1253733"/>
                    <a:pt x="6926580" y="1255848"/>
                  </a:cubicBezTo>
                  <a:cubicBezTo>
                    <a:pt x="6927850" y="1256905"/>
                    <a:pt x="6929120" y="1261133"/>
                    <a:pt x="6929120" y="1261133"/>
                  </a:cubicBezTo>
                  <a:cubicBezTo>
                    <a:pt x="6929120" y="1261133"/>
                    <a:pt x="6930390" y="1265362"/>
                    <a:pt x="6930390" y="1266419"/>
                  </a:cubicBezTo>
                  <a:cubicBezTo>
                    <a:pt x="6931660" y="1268533"/>
                    <a:pt x="6932930" y="1272761"/>
                    <a:pt x="6932930" y="1272761"/>
                  </a:cubicBezTo>
                  <a:cubicBezTo>
                    <a:pt x="6932930" y="1272761"/>
                    <a:pt x="6931660" y="1276990"/>
                    <a:pt x="6931660" y="1279104"/>
                  </a:cubicBezTo>
                  <a:cubicBezTo>
                    <a:pt x="6931660" y="1281218"/>
                    <a:pt x="6931660" y="1284390"/>
                    <a:pt x="6931660" y="1284390"/>
                  </a:cubicBezTo>
                  <a:cubicBezTo>
                    <a:pt x="6931660" y="1284390"/>
                    <a:pt x="6930390" y="1288618"/>
                    <a:pt x="6930390" y="1290732"/>
                  </a:cubicBezTo>
                  <a:cubicBezTo>
                    <a:pt x="6929120" y="1292847"/>
                    <a:pt x="6927850" y="1296018"/>
                    <a:pt x="6927850" y="1296018"/>
                  </a:cubicBezTo>
                  <a:cubicBezTo>
                    <a:pt x="6927850" y="1296018"/>
                    <a:pt x="6925310" y="1299189"/>
                    <a:pt x="6924040" y="1301303"/>
                  </a:cubicBezTo>
                  <a:cubicBezTo>
                    <a:pt x="6922770" y="1303418"/>
                    <a:pt x="6920230" y="1306589"/>
                    <a:pt x="6920230" y="1306589"/>
                  </a:cubicBezTo>
                  <a:cubicBezTo>
                    <a:pt x="6920230" y="1306589"/>
                    <a:pt x="6917690" y="1309760"/>
                    <a:pt x="6915150" y="1310817"/>
                  </a:cubicBezTo>
                  <a:cubicBezTo>
                    <a:pt x="6913880" y="1311875"/>
                    <a:pt x="6910070" y="1315046"/>
                    <a:pt x="6910070" y="1315046"/>
                  </a:cubicBezTo>
                  <a:cubicBezTo>
                    <a:pt x="6910070" y="1315046"/>
                    <a:pt x="6906260" y="1317160"/>
                    <a:pt x="6904990" y="1318217"/>
                  </a:cubicBezTo>
                  <a:cubicBezTo>
                    <a:pt x="6902450" y="1319274"/>
                    <a:pt x="6898640" y="1321389"/>
                    <a:pt x="6898640" y="1321389"/>
                  </a:cubicBezTo>
                  <a:cubicBezTo>
                    <a:pt x="6898640" y="1321389"/>
                    <a:pt x="6893560" y="1322446"/>
                    <a:pt x="6891020" y="1323503"/>
                  </a:cubicBezTo>
                  <a:cubicBezTo>
                    <a:pt x="6889750" y="1324560"/>
                    <a:pt x="6884670" y="1325617"/>
                    <a:pt x="6884670" y="1325617"/>
                  </a:cubicBezTo>
                  <a:cubicBezTo>
                    <a:pt x="6884670" y="1325617"/>
                    <a:pt x="6879590" y="1325617"/>
                    <a:pt x="6877050" y="1325617"/>
                  </a:cubicBezTo>
                  <a:cubicBezTo>
                    <a:pt x="6875780" y="1325617"/>
                    <a:pt x="6870700" y="1326674"/>
                    <a:pt x="6870700" y="1326674"/>
                  </a:cubicBezTo>
                  <a:cubicBezTo>
                    <a:pt x="6868160" y="1326674"/>
                    <a:pt x="6809740" y="1321389"/>
                    <a:pt x="6774180" y="1319274"/>
                  </a:cubicBezTo>
                  <a:cubicBezTo>
                    <a:pt x="6729730" y="1317160"/>
                    <a:pt x="6681470" y="1315046"/>
                    <a:pt x="6621780" y="1311875"/>
                  </a:cubicBezTo>
                  <a:cubicBezTo>
                    <a:pt x="6535420" y="1307646"/>
                    <a:pt x="6422390" y="1300246"/>
                    <a:pt x="6309360" y="1293904"/>
                  </a:cubicBezTo>
                  <a:cubicBezTo>
                    <a:pt x="6177280" y="1286504"/>
                    <a:pt x="6024880" y="1280161"/>
                    <a:pt x="5876290" y="1270647"/>
                  </a:cubicBezTo>
                  <a:cubicBezTo>
                    <a:pt x="5720080" y="1261133"/>
                    <a:pt x="5571490" y="1248448"/>
                    <a:pt x="5393690" y="1236820"/>
                  </a:cubicBezTo>
                  <a:cubicBezTo>
                    <a:pt x="5172710" y="1223077"/>
                    <a:pt x="4851400" y="1205106"/>
                    <a:pt x="4652010" y="1194535"/>
                  </a:cubicBezTo>
                  <a:cubicBezTo>
                    <a:pt x="4517390" y="1187135"/>
                    <a:pt x="4431030" y="1178679"/>
                    <a:pt x="4314190" y="1176564"/>
                  </a:cubicBezTo>
                  <a:cubicBezTo>
                    <a:pt x="4188460" y="1175507"/>
                    <a:pt x="4043680" y="1185021"/>
                    <a:pt x="3923030" y="1188193"/>
                  </a:cubicBezTo>
                  <a:cubicBezTo>
                    <a:pt x="3818890" y="1190307"/>
                    <a:pt x="3633470" y="1193478"/>
                    <a:pt x="3632200" y="1193478"/>
                  </a:cubicBezTo>
                  <a:cubicBezTo>
                    <a:pt x="3632200" y="1193478"/>
                    <a:pt x="3627120" y="1193478"/>
                    <a:pt x="3624580" y="1193478"/>
                  </a:cubicBezTo>
                  <a:cubicBezTo>
                    <a:pt x="3623310" y="1194535"/>
                    <a:pt x="3618230" y="1194535"/>
                    <a:pt x="3618230" y="1194535"/>
                  </a:cubicBezTo>
                  <a:cubicBezTo>
                    <a:pt x="3618230" y="1194535"/>
                    <a:pt x="3613150" y="1193478"/>
                    <a:pt x="3610610" y="1193478"/>
                  </a:cubicBezTo>
                  <a:cubicBezTo>
                    <a:pt x="3608070" y="1193478"/>
                    <a:pt x="3604260" y="1192421"/>
                    <a:pt x="3602990" y="1192421"/>
                  </a:cubicBezTo>
                  <a:cubicBezTo>
                    <a:pt x="3602990" y="1192421"/>
                    <a:pt x="3599180" y="1191364"/>
                    <a:pt x="3596640" y="1190307"/>
                  </a:cubicBezTo>
                  <a:cubicBezTo>
                    <a:pt x="3594100" y="1189250"/>
                    <a:pt x="3590290" y="1188193"/>
                    <a:pt x="3590290" y="1188193"/>
                  </a:cubicBezTo>
                  <a:cubicBezTo>
                    <a:pt x="3590290" y="1187135"/>
                    <a:pt x="3586480" y="1185021"/>
                    <a:pt x="3583940" y="1183964"/>
                  </a:cubicBezTo>
                  <a:cubicBezTo>
                    <a:pt x="3582670" y="1182907"/>
                    <a:pt x="3578860" y="1180793"/>
                    <a:pt x="3578860" y="1180793"/>
                  </a:cubicBezTo>
                  <a:cubicBezTo>
                    <a:pt x="3578860" y="1180793"/>
                    <a:pt x="3575050" y="1177621"/>
                    <a:pt x="3573780" y="1175507"/>
                  </a:cubicBezTo>
                  <a:cubicBezTo>
                    <a:pt x="3572510" y="1174450"/>
                    <a:pt x="3569970" y="1171279"/>
                    <a:pt x="3568700" y="1171279"/>
                  </a:cubicBezTo>
                  <a:cubicBezTo>
                    <a:pt x="3568700" y="1171279"/>
                    <a:pt x="3567430" y="1167050"/>
                    <a:pt x="3566160" y="1165993"/>
                  </a:cubicBezTo>
                  <a:cubicBezTo>
                    <a:pt x="3564890" y="1163879"/>
                    <a:pt x="3563620" y="1159651"/>
                    <a:pt x="3563620" y="1159651"/>
                  </a:cubicBezTo>
                  <a:cubicBezTo>
                    <a:pt x="3563620" y="1159651"/>
                    <a:pt x="3562350" y="1156479"/>
                    <a:pt x="3561080" y="1154365"/>
                  </a:cubicBezTo>
                  <a:cubicBezTo>
                    <a:pt x="3561080" y="1152251"/>
                    <a:pt x="3559810" y="1148022"/>
                    <a:pt x="3559810" y="1148022"/>
                  </a:cubicBezTo>
                  <a:cubicBezTo>
                    <a:pt x="3559810" y="1148022"/>
                    <a:pt x="3559810" y="1143794"/>
                    <a:pt x="3559810" y="1141680"/>
                  </a:cubicBezTo>
                  <a:cubicBezTo>
                    <a:pt x="3561080" y="1140623"/>
                    <a:pt x="3561080" y="1139565"/>
                    <a:pt x="3561080" y="1138508"/>
                  </a:cubicBezTo>
                  <a:cubicBezTo>
                    <a:pt x="3552190" y="1131109"/>
                    <a:pt x="3431540" y="1141680"/>
                    <a:pt x="3337560" y="1139565"/>
                  </a:cubicBezTo>
                  <a:cubicBezTo>
                    <a:pt x="3178810" y="1135337"/>
                    <a:pt x="2879090" y="1118423"/>
                    <a:pt x="2692400" y="1106795"/>
                  </a:cubicBezTo>
                  <a:cubicBezTo>
                    <a:pt x="2551430" y="1097281"/>
                    <a:pt x="2430780" y="1085653"/>
                    <a:pt x="2320290" y="1076139"/>
                  </a:cubicBezTo>
                  <a:cubicBezTo>
                    <a:pt x="2228850" y="1068739"/>
                    <a:pt x="2114550" y="1060282"/>
                    <a:pt x="2072640" y="1054997"/>
                  </a:cubicBezTo>
                  <a:cubicBezTo>
                    <a:pt x="2058670" y="1052882"/>
                    <a:pt x="2059940" y="1051825"/>
                    <a:pt x="2043430" y="1049711"/>
                  </a:cubicBezTo>
                  <a:cubicBezTo>
                    <a:pt x="1967230" y="1041254"/>
                    <a:pt x="1586230" y="1009541"/>
                    <a:pt x="1398270" y="1007427"/>
                  </a:cubicBezTo>
                  <a:cubicBezTo>
                    <a:pt x="1252220" y="1005312"/>
                    <a:pt x="1148080" y="1020112"/>
                    <a:pt x="1010920" y="1024340"/>
                  </a:cubicBezTo>
                  <a:cubicBezTo>
                    <a:pt x="854710" y="1029626"/>
                    <a:pt x="511810" y="1032797"/>
                    <a:pt x="510540" y="1032797"/>
                  </a:cubicBezTo>
                  <a:cubicBezTo>
                    <a:pt x="510540" y="1032797"/>
                    <a:pt x="505460" y="1032797"/>
                    <a:pt x="502920" y="1032797"/>
                  </a:cubicBezTo>
                  <a:cubicBezTo>
                    <a:pt x="500380" y="1032797"/>
                    <a:pt x="495300" y="1032797"/>
                    <a:pt x="495300" y="1032797"/>
                  </a:cubicBezTo>
                  <a:cubicBezTo>
                    <a:pt x="495300" y="1032797"/>
                    <a:pt x="490220" y="1032797"/>
                    <a:pt x="487680" y="1031740"/>
                  </a:cubicBezTo>
                  <a:cubicBezTo>
                    <a:pt x="486410" y="1031740"/>
                    <a:pt x="481330" y="1030683"/>
                    <a:pt x="481330" y="1030683"/>
                  </a:cubicBezTo>
                  <a:cubicBezTo>
                    <a:pt x="481330" y="1030683"/>
                    <a:pt x="476250" y="1028569"/>
                    <a:pt x="474980" y="1027512"/>
                  </a:cubicBezTo>
                  <a:cubicBezTo>
                    <a:pt x="472440" y="1027512"/>
                    <a:pt x="467360" y="1025398"/>
                    <a:pt x="467360" y="1025398"/>
                  </a:cubicBezTo>
                  <a:cubicBezTo>
                    <a:pt x="467360" y="1025398"/>
                    <a:pt x="463550" y="1023283"/>
                    <a:pt x="462280" y="1021169"/>
                  </a:cubicBezTo>
                  <a:cubicBezTo>
                    <a:pt x="459740" y="1020112"/>
                    <a:pt x="455930" y="1017998"/>
                    <a:pt x="455930" y="1017998"/>
                  </a:cubicBezTo>
                  <a:cubicBezTo>
                    <a:pt x="455930" y="1017998"/>
                    <a:pt x="453390" y="1014826"/>
                    <a:pt x="452120" y="1012712"/>
                  </a:cubicBezTo>
                  <a:cubicBezTo>
                    <a:pt x="450850" y="1010598"/>
                    <a:pt x="447040" y="1007427"/>
                    <a:pt x="447040" y="1007427"/>
                  </a:cubicBezTo>
                  <a:cubicBezTo>
                    <a:pt x="447040" y="1007427"/>
                    <a:pt x="445770" y="1004255"/>
                    <a:pt x="444500" y="1002141"/>
                  </a:cubicBezTo>
                  <a:cubicBezTo>
                    <a:pt x="443230" y="1000027"/>
                    <a:pt x="441960" y="996856"/>
                    <a:pt x="441960" y="996856"/>
                  </a:cubicBezTo>
                  <a:cubicBezTo>
                    <a:pt x="441960" y="996856"/>
                    <a:pt x="440690" y="992627"/>
                    <a:pt x="440690" y="990513"/>
                  </a:cubicBezTo>
                  <a:cubicBezTo>
                    <a:pt x="440690" y="988399"/>
                    <a:pt x="439420" y="984170"/>
                    <a:pt x="439420" y="984170"/>
                  </a:cubicBezTo>
                  <a:cubicBezTo>
                    <a:pt x="439420" y="984170"/>
                    <a:pt x="439420" y="979942"/>
                    <a:pt x="440690" y="977828"/>
                  </a:cubicBezTo>
                  <a:cubicBezTo>
                    <a:pt x="440690" y="976770"/>
                    <a:pt x="440690" y="972542"/>
                    <a:pt x="440690" y="972542"/>
                  </a:cubicBezTo>
                  <a:cubicBezTo>
                    <a:pt x="440690" y="972542"/>
                    <a:pt x="441960" y="968314"/>
                    <a:pt x="443230" y="966199"/>
                  </a:cubicBezTo>
                  <a:cubicBezTo>
                    <a:pt x="444500" y="964085"/>
                    <a:pt x="445770" y="960914"/>
                    <a:pt x="445770" y="960914"/>
                  </a:cubicBezTo>
                  <a:cubicBezTo>
                    <a:pt x="445770" y="960914"/>
                    <a:pt x="448310" y="956685"/>
                    <a:pt x="449580" y="955628"/>
                  </a:cubicBezTo>
                  <a:cubicBezTo>
                    <a:pt x="450850" y="953514"/>
                    <a:pt x="453390" y="950343"/>
                    <a:pt x="453390" y="950343"/>
                  </a:cubicBezTo>
                  <a:cubicBezTo>
                    <a:pt x="453390" y="950343"/>
                    <a:pt x="457200" y="947171"/>
                    <a:pt x="458470" y="946114"/>
                  </a:cubicBezTo>
                  <a:cubicBezTo>
                    <a:pt x="461010" y="945057"/>
                    <a:pt x="463550" y="941886"/>
                    <a:pt x="463550" y="941886"/>
                  </a:cubicBezTo>
                  <a:cubicBezTo>
                    <a:pt x="463550" y="941886"/>
                    <a:pt x="468630" y="939772"/>
                    <a:pt x="469900" y="938714"/>
                  </a:cubicBezTo>
                  <a:cubicBezTo>
                    <a:pt x="472440" y="937657"/>
                    <a:pt x="476250" y="935543"/>
                    <a:pt x="476250" y="935543"/>
                  </a:cubicBezTo>
                  <a:cubicBezTo>
                    <a:pt x="476250" y="935543"/>
                    <a:pt x="481330" y="934486"/>
                    <a:pt x="483870" y="934486"/>
                  </a:cubicBezTo>
                  <a:cubicBezTo>
                    <a:pt x="486410" y="933429"/>
                    <a:pt x="488950" y="933429"/>
                    <a:pt x="491490" y="932372"/>
                  </a:cubicBezTo>
                  <a:cubicBezTo>
                    <a:pt x="494030" y="930257"/>
                    <a:pt x="494030" y="926029"/>
                    <a:pt x="500380" y="922858"/>
                  </a:cubicBezTo>
                  <a:cubicBezTo>
                    <a:pt x="511810" y="917572"/>
                    <a:pt x="567690" y="919686"/>
                    <a:pt x="567690" y="914401"/>
                  </a:cubicBezTo>
                  <a:cubicBezTo>
                    <a:pt x="567690" y="902773"/>
                    <a:pt x="262890" y="880573"/>
                    <a:pt x="179070" y="846746"/>
                  </a:cubicBezTo>
                  <a:cubicBezTo>
                    <a:pt x="129540" y="826661"/>
                    <a:pt x="77470" y="774862"/>
                    <a:pt x="77470" y="774862"/>
                  </a:cubicBezTo>
                  <a:cubicBezTo>
                    <a:pt x="77470" y="774862"/>
                    <a:pt x="72390" y="775919"/>
                    <a:pt x="69850" y="775919"/>
                  </a:cubicBezTo>
                  <a:cubicBezTo>
                    <a:pt x="68580" y="775919"/>
                    <a:pt x="63500" y="776976"/>
                    <a:pt x="63500" y="776976"/>
                  </a:cubicBezTo>
                  <a:cubicBezTo>
                    <a:pt x="63500" y="776976"/>
                    <a:pt x="58420" y="776976"/>
                    <a:pt x="55880" y="776976"/>
                  </a:cubicBezTo>
                  <a:cubicBezTo>
                    <a:pt x="53340" y="775919"/>
                    <a:pt x="48260" y="775919"/>
                    <a:pt x="48260" y="775919"/>
                  </a:cubicBezTo>
                  <a:cubicBezTo>
                    <a:pt x="48260" y="775919"/>
                    <a:pt x="44450" y="774862"/>
                    <a:pt x="41910" y="773805"/>
                  </a:cubicBezTo>
                  <a:cubicBezTo>
                    <a:pt x="39370" y="773805"/>
                    <a:pt x="35560" y="772748"/>
                    <a:pt x="34290" y="772748"/>
                  </a:cubicBezTo>
                  <a:cubicBezTo>
                    <a:pt x="34290" y="772748"/>
                    <a:pt x="30480" y="770634"/>
                    <a:pt x="29210" y="769577"/>
                  </a:cubicBezTo>
                  <a:cubicBezTo>
                    <a:pt x="26670" y="767462"/>
                    <a:pt x="22860" y="766405"/>
                    <a:pt x="22860" y="765348"/>
                  </a:cubicBezTo>
                  <a:cubicBezTo>
                    <a:pt x="22860" y="765348"/>
                    <a:pt x="19050" y="763234"/>
                    <a:pt x="17780" y="761120"/>
                  </a:cubicBezTo>
                  <a:cubicBezTo>
                    <a:pt x="15240" y="760063"/>
                    <a:pt x="12700" y="756891"/>
                    <a:pt x="12700" y="756891"/>
                  </a:cubicBezTo>
                  <a:cubicBezTo>
                    <a:pt x="12700" y="756891"/>
                    <a:pt x="10160" y="753720"/>
                    <a:pt x="8890" y="751606"/>
                  </a:cubicBezTo>
                  <a:cubicBezTo>
                    <a:pt x="7620" y="750549"/>
                    <a:pt x="5080" y="746320"/>
                    <a:pt x="5080" y="746320"/>
                  </a:cubicBezTo>
                  <a:cubicBezTo>
                    <a:pt x="5080" y="746320"/>
                    <a:pt x="3810" y="743149"/>
                    <a:pt x="2540" y="741035"/>
                  </a:cubicBezTo>
                  <a:cubicBezTo>
                    <a:pt x="2540" y="738921"/>
                    <a:pt x="1270" y="734692"/>
                    <a:pt x="1270" y="734692"/>
                  </a:cubicBezTo>
                  <a:cubicBezTo>
                    <a:pt x="1270" y="734692"/>
                    <a:pt x="1270" y="730464"/>
                    <a:pt x="1270" y="729407"/>
                  </a:cubicBezTo>
                  <a:cubicBezTo>
                    <a:pt x="0" y="727292"/>
                    <a:pt x="0" y="723064"/>
                    <a:pt x="0" y="723064"/>
                  </a:cubicBezTo>
                  <a:moveTo>
                    <a:pt x="165100" y="732578"/>
                  </a:moveTo>
                  <a:cubicBezTo>
                    <a:pt x="331470" y="791776"/>
                    <a:pt x="702310" y="842517"/>
                    <a:pt x="756920" y="848860"/>
                  </a:cubicBezTo>
                  <a:cubicBezTo>
                    <a:pt x="765810" y="850974"/>
                    <a:pt x="773430" y="852031"/>
                    <a:pt x="773430" y="850974"/>
                  </a:cubicBezTo>
                  <a:cubicBezTo>
                    <a:pt x="773430" y="850974"/>
                    <a:pt x="770890" y="848860"/>
                    <a:pt x="770890" y="848860"/>
                  </a:cubicBezTo>
                  <a:cubicBezTo>
                    <a:pt x="770890" y="848860"/>
                    <a:pt x="768350" y="845689"/>
                    <a:pt x="767080" y="843575"/>
                  </a:cubicBezTo>
                  <a:cubicBezTo>
                    <a:pt x="765810" y="842517"/>
                    <a:pt x="763270" y="839346"/>
                    <a:pt x="763270" y="839346"/>
                  </a:cubicBezTo>
                  <a:cubicBezTo>
                    <a:pt x="763270" y="839346"/>
                    <a:pt x="762000" y="835118"/>
                    <a:pt x="760730" y="833003"/>
                  </a:cubicBezTo>
                  <a:cubicBezTo>
                    <a:pt x="760730" y="830889"/>
                    <a:pt x="758190" y="827718"/>
                    <a:pt x="758190" y="827718"/>
                  </a:cubicBezTo>
                  <a:cubicBezTo>
                    <a:pt x="758190" y="827718"/>
                    <a:pt x="758190" y="823489"/>
                    <a:pt x="758190" y="821375"/>
                  </a:cubicBezTo>
                  <a:cubicBezTo>
                    <a:pt x="758190" y="819261"/>
                    <a:pt x="756920" y="816090"/>
                    <a:pt x="756920" y="816090"/>
                  </a:cubicBezTo>
                  <a:cubicBezTo>
                    <a:pt x="756920" y="815032"/>
                    <a:pt x="758190" y="811861"/>
                    <a:pt x="758190" y="809747"/>
                  </a:cubicBezTo>
                  <a:cubicBezTo>
                    <a:pt x="759460" y="807633"/>
                    <a:pt x="759460" y="803404"/>
                    <a:pt x="759460" y="803404"/>
                  </a:cubicBezTo>
                  <a:cubicBezTo>
                    <a:pt x="759460" y="803404"/>
                    <a:pt x="762000" y="800233"/>
                    <a:pt x="762000" y="798119"/>
                  </a:cubicBezTo>
                  <a:cubicBezTo>
                    <a:pt x="763270" y="796005"/>
                    <a:pt x="764540" y="792833"/>
                    <a:pt x="764540" y="792833"/>
                  </a:cubicBezTo>
                  <a:cubicBezTo>
                    <a:pt x="764540" y="792833"/>
                    <a:pt x="768350" y="789662"/>
                    <a:pt x="769620" y="787548"/>
                  </a:cubicBezTo>
                  <a:cubicBezTo>
                    <a:pt x="770890" y="786490"/>
                    <a:pt x="773430" y="783319"/>
                    <a:pt x="773430" y="783319"/>
                  </a:cubicBezTo>
                  <a:cubicBezTo>
                    <a:pt x="773430" y="782262"/>
                    <a:pt x="777240" y="780148"/>
                    <a:pt x="779780" y="779091"/>
                  </a:cubicBezTo>
                  <a:cubicBezTo>
                    <a:pt x="781050" y="778034"/>
                    <a:pt x="784860" y="774862"/>
                    <a:pt x="784860" y="774862"/>
                  </a:cubicBezTo>
                  <a:cubicBezTo>
                    <a:pt x="784860" y="774862"/>
                    <a:pt x="788670" y="773805"/>
                    <a:pt x="791210" y="772748"/>
                  </a:cubicBezTo>
                  <a:cubicBezTo>
                    <a:pt x="793750" y="771691"/>
                    <a:pt x="797560" y="769577"/>
                    <a:pt x="797560" y="769577"/>
                  </a:cubicBezTo>
                  <a:cubicBezTo>
                    <a:pt x="797560" y="769577"/>
                    <a:pt x="802640" y="768520"/>
                    <a:pt x="805180" y="768520"/>
                  </a:cubicBezTo>
                  <a:cubicBezTo>
                    <a:pt x="807720" y="768520"/>
                    <a:pt x="811530" y="767462"/>
                    <a:pt x="811530" y="767462"/>
                  </a:cubicBezTo>
                  <a:cubicBezTo>
                    <a:pt x="812800" y="767462"/>
                    <a:pt x="868680" y="763234"/>
                    <a:pt x="900430" y="761120"/>
                  </a:cubicBezTo>
                  <a:cubicBezTo>
                    <a:pt x="935990" y="757949"/>
                    <a:pt x="1017270" y="754777"/>
                    <a:pt x="1017270" y="751606"/>
                  </a:cubicBezTo>
                  <a:cubicBezTo>
                    <a:pt x="1017270" y="747377"/>
                    <a:pt x="872490" y="736806"/>
                    <a:pt x="872490" y="736806"/>
                  </a:cubicBezTo>
                  <a:cubicBezTo>
                    <a:pt x="872490" y="736806"/>
                    <a:pt x="867410" y="736806"/>
                    <a:pt x="864870" y="736806"/>
                  </a:cubicBezTo>
                  <a:cubicBezTo>
                    <a:pt x="862330" y="736806"/>
                    <a:pt x="858520" y="735749"/>
                    <a:pt x="857250" y="735749"/>
                  </a:cubicBezTo>
                  <a:cubicBezTo>
                    <a:pt x="857250" y="735749"/>
                    <a:pt x="857250" y="735749"/>
                    <a:pt x="855980" y="735749"/>
                  </a:cubicBezTo>
                  <a:cubicBezTo>
                    <a:pt x="844550" y="734692"/>
                    <a:pt x="725170" y="736806"/>
                    <a:pt x="665480" y="737863"/>
                  </a:cubicBezTo>
                  <a:cubicBezTo>
                    <a:pt x="612140" y="737863"/>
                    <a:pt x="557530" y="737863"/>
                    <a:pt x="515620" y="738921"/>
                  </a:cubicBezTo>
                  <a:cubicBezTo>
                    <a:pt x="482600" y="739978"/>
                    <a:pt x="431800" y="741035"/>
                    <a:pt x="431800" y="741035"/>
                  </a:cubicBezTo>
                  <a:cubicBezTo>
                    <a:pt x="431800" y="741035"/>
                    <a:pt x="426720" y="741035"/>
                    <a:pt x="424180" y="741035"/>
                  </a:cubicBezTo>
                  <a:cubicBezTo>
                    <a:pt x="421640" y="741035"/>
                    <a:pt x="417830" y="739978"/>
                    <a:pt x="416560" y="739978"/>
                  </a:cubicBezTo>
                  <a:cubicBezTo>
                    <a:pt x="416560" y="739978"/>
                    <a:pt x="412750" y="738921"/>
                    <a:pt x="410210" y="737863"/>
                  </a:cubicBezTo>
                  <a:cubicBezTo>
                    <a:pt x="407670" y="737863"/>
                    <a:pt x="403860" y="735749"/>
                    <a:pt x="403860" y="735749"/>
                  </a:cubicBezTo>
                  <a:cubicBezTo>
                    <a:pt x="403860" y="735749"/>
                    <a:pt x="400050" y="733635"/>
                    <a:pt x="397510" y="732578"/>
                  </a:cubicBezTo>
                  <a:cubicBezTo>
                    <a:pt x="396240" y="731521"/>
                    <a:pt x="391160" y="729407"/>
                    <a:pt x="391160" y="729407"/>
                  </a:cubicBezTo>
                  <a:cubicBezTo>
                    <a:pt x="391160" y="729407"/>
                    <a:pt x="388620" y="726235"/>
                    <a:pt x="387350" y="725178"/>
                  </a:cubicBezTo>
                  <a:cubicBezTo>
                    <a:pt x="384810" y="723064"/>
                    <a:pt x="382270" y="720950"/>
                    <a:pt x="382270" y="719892"/>
                  </a:cubicBezTo>
                  <a:cubicBezTo>
                    <a:pt x="382270" y="719892"/>
                    <a:pt x="379730" y="716721"/>
                    <a:pt x="378460" y="714607"/>
                  </a:cubicBezTo>
                  <a:cubicBezTo>
                    <a:pt x="377190" y="713550"/>
                    <a:pt x="374650" y="710379"/>
                    <a:pt x="374650" y="709321"/>
                  </a:cubicBezTo>
                  <a:cubicBezTo>
                    <a:pt x="374650" y="709321"/>
                    <a:pt x="373380" y="706150"/>
                    <a:pt x="373380" y="704036"/>
                  </a:cubicBezTo>
                  <a:cubicBezTo>
                    <a:pt x="372110" y="701922"/>
                    <a:pt x="372110" y="698750"/>
                    <a:pt x="372110" y="697693"/>
                  </a:cubicBezTo>
                  <a:cubicBezTo>
                    <a:pt x="372110" y="697693"/>
                    <a:pt x="370840" y="693465"/>
                    <a:pt x="370840" y="692408"/>
                  </a:cubicBezTo>
                  <a:cubicBezTo>
                    <a:pt x="370840" y="691351"/>
                    <a:pt x="372110" y="690293"/>
                    <a:pt x="370840" y="690293"/>
                  </a:cubicBezTo>
                  <a:cubicBezTo>
                    <a:pt x="367030" y="687122"/>
                    <a:pt x="289560" y="702979"/>
                    <a:pt x="252730" y="710379"/>
                  </a:cubicBezTo>
                  <a:cubicBezTo>
                    <a:pt x="220980" y="716721"/>
                    <a:pt x="165100" y="732578"/>
                    <a:pt x="165100" y="732578"/>
                  </a:cubicBezTo>
                  <a:moveTo>
                    <a:pt x="885190" y="862602"/>
                  </a:moveTo>
                  <a:cubicBezTo>
                    <a:pt x="947420" y="865774"/>
                    <a:pt x="1051560" y="852031"/>
                    <a:pt x="1052830" y="848860"/>
                  </a:cubicBezTo>
                  <a:cubicBezTo>
                    <a:pt x="1052830" y="848860"/>
                    <a:pt x="1052830" y="848860"/>
                    <a:pt x="1051560" y="847803"/>
                  </a:cubicBezTo>
                  <a:cubicBezTo>
                    <a:pt x="1045210" y="846746"/>
                    <a:pt x="938530" y="858374"/>
                    <a:pt x="910590" y="860488"/>
                  </a:cubicBezTo>
                  <a:cubicBezTo>
                    <a:pt x="897890" y="861545"/>
                    <a:pt x="885190" y="862602"/>
                    <a:pt x="885190" y="862602"/>
                  </a:cubicBezTo>
                  <a:moveTo>
                    <a:pt x="1278890" y="356246"/>
                  </a:moveTo>
                  <a:cubicBezTo>
                    <a:pt x="1504950" y="348847"/>
                    <a:pt x="1830070" y="341447"/>
                    <a:pt x="1832610" y="338276"/>
                  </a:cubicBezTo>
                  <a:cubicBezTo>
                    <a:pt x="1832610" y="338276"/>
                    <a:pt x="1831340" y="334047"/>
                    <a:pt x="1831340" y="332990"/>
                  </a:cubicBezTo>
                  <a:cubicBezTo>
                    <a:pt x="1830070" y="330876"/>
                    <a:pt x="1828800" y="326647"/>
                    <a:pt x="1828800" y="326647"/>
                  </a:cubicBezTo>
                  <a:cubicBezTo>
                    <a:pt x="1828800" y="326647"/>
                    <a:pt x="1828800" y="322419"/>
                    <a:pt x="1828800" y="320305"/>
                  </a:cubicBezTo>
                  <a:cubicBezTo>
                    <a:pt x="1828800" y="318190"/>
                    <a:pt x="1831340" y="316076"/>
                    <a:pt x="1828800" y="315019"/>
                  </a:cubicBezTo>
                  <a:cubicBezTo>
                    <a:pt x="1811020" y="301277"/>
                    <a:pt x="1370330" y="346732"/>
                    <a:pt x="1305560" y="353075"/>
                  </a:cubicBezTo>
                  <a:cubicBezTo>
                    <a:pt x="1290320" y="354132"/>
                    <a:pt x="1278890" y="356246"/>
                    <a:pt x="1278890" y="356246"/>
                  </a:cubicBezTo>
                  <a:moveTo>
                    <a:pt x="2755900" y="995798"/>
                  </a:moveTo>
                  <a:cubicBezTo>
                    <a:pt x="3255010" y="1024340"/>
                    <a:pt x="3515360" y="1043368"/>
                    <a:pt x="3526790" y="1039140"/>
                  </a:cubicBezTo>
                  <a:cubicBezTo>
                    <a:pt x="3528060" y="1039140"/>
                    <a:pt x="3528060" y="1039140"/>
                    <a:pt x="3528060" y="1039140"/>
                  </a:cubicBezTo>
                  <a:cubicBezTo>
                    <a:pt x="3528060" y="1039140"/>
                    <a:pt x="3531870" y="1035969"/>
                    <a:pt x="3534410" y="1034911"/>
                  </a:cubicBezTo>
                  <a:cubicBezTo>
                    <a:pt x="3535680" y="1033854"/>
                    <a:pt x="3540760" y="1031740"/>
                    <a:pt x="3540760" y="1031740"/>
                  </a:cubicBezTo>
                  <a:cubicBezTo>
                    <a:pt x="3540760" y="1031740"/>
                    <a:pt x="3544570" y="1030683"/>
                    <a:pt x="3547110" y="1029626"/>
                  </a:cubicBezTo>
                  <a:cubicBezTo>
                    <a:pt x="3549650" y="1028569"/>
                    <a:pt x="3554730" y="1027512"/>
                    <a:pt x="3554730" y="1027512"/>
                  </a:cubicBezTo>
                  <a:cubicBezTo>
                    <a:pt x="3554730" y="1027512"/>
                    <a:pt x="3559810" y="1026455"/>
                    <a:pt x="3562350" y="1026455"/>
                  </a:cubicBezTo>
                  <a:cubicBezTo>
                    <a:pt x="3564890" y="1026455"/>
                    <a:pt x="3568700" y="1025398"/>
                    <a:pt x="3568700" y="1025398"/>
                  </a:cubicBezTo>
                  <a:cubicBezTo>
                    <a:pt x="3569970" y="1025398"/>
                    <a:pt x="3667760" y="996856"/>
                    <a:pt x="3704590" y="988399"/>
                  </a:cubicBezTo>
                  <a:cubicBezTo>
                    <a:pt x="3728720" y="983113"/>
                    <a:pt x="3766820" y="979942"/>
                    <a:pt x="3766820" y="977828"/>
                  </a:cubicBezTo>
                  <a:cubicBezTo>
                    <a:pt x="3766820" y="973599"/>
                    <a:pt x="3592830" y="984170"/>
                    <a:pt x="3491230" y="986284"/>
                  </a:cubicBezTo>
                  <a:cubicBezTo>
                    <a:pt x="3370580" y="988399"/>
                    <a:pt x="3204210" y="990513"/>
                    <a:pt x="3087370" y="992627"/>
                  </a:cubicBezTo>
                  <a:cubicBezTo>
                    <a:pt x="2999740" y="993684"/>
                    <a:pt x="2918460" y="994741"/>
                    <a:pt x="2857500" y="994741"/>
                  </a:cubicBezTo>
                  <a:cubicBezTo>
                    <a:pt x="2816860" y="995798"/>
                    <a:pt x="2755900" y="995798"/>
                    <a:pt x="2755900" y="995798"/>
                  </a:cubicBezTo>
                  <a:moveTo>
                    <a:pt x="4899660" y="993684"/>
                  </a:moveTo>
                  <a:cubicBezTo>
                    <a:pt x="5039360" y="1010598"/>
                    <a:pt x="5114290" y="1002141"/>
                    <a:pt x="5179060" y="1001084"/>
                  </a:cubicBezTo>
                  <a:cubicBezTo>
                    <a:pt x="5243830" y="1001084"/>
                    <a:pt x="5335270" y="1003198"/>
                    <a:pt x="5374640" y="1002141"/>
                  </a:cubicBezTo>
                  <a:cubicBezTo>
                    <a:pt x="5389880" y="1001084"/>
                    <a:pt x="5391150" y="1001084"/>
                    <a:pt x="5407660" y="998970"/>
                  </a:cubicBezTo>
                  <a:cubicBezTo>
                    <a:pt x="5472430" y="993684"/>
                    <a:pt x="5787390" y="958799"/>
                    <a:pt x="5850890" y="951400"/>
                  </a:cubicBezTo>
                  <a:cubicBezTo>
                    <a:pt x="5868670" y="949286"/>
                    <a:pt x="5883910" y="948228"/>
                    <a:pt x="5883910" y="947171"/>
                  </a:cubicBezTo>
                  <a:cubicBezTo>
                    <a:pt x="5883910" y="945057"/>
                    <a:pt x="5862320" y="946114"/>
                    <a:pt x="5839460" y="945057"/>
                  </a:cubicBezTo>
                  <a:cubicBezTo>
                    <a:pt x="5765800" y="942943"/>
                    <a:pt x="5407660" y="934486"/>
                    <a:pt x="5360670" y="936600"/>
                  </a:cubicBezTo>
                  <a:cubicBezTo>
                    <a:pt x="5351780" y="936600"/>
                    <a:pt x="5354320" y="936600"/>
                    <a:pt x="5345430" y="937657"/>
                  </a:cubicBezTo>
                  <a:cubicBezTo>
                    <a:pt x="5300980" y="942943"/>
                    <a:pt x="4899660" y="993684"/>
                    <a:pt x="4899660" y="993684"/>
                  </a:cubicBezTo>
                  <a:moveTo>
                    <a:pt x="6173470" y="1003198"/>
                  </a:moveTo>
                  <a:cubicBezTo>
                    <a:pt x="6367780" y="1002141"/>
                    <a:pt x="6607810" y="993684"/>
                    <a:pt x="6699250" y="990513"/>
                  </a:cubicBezTo>
                  <a:cubicBezTo>
                    <a:pt x="6743700" y="989456"/>
                    <a:pt x="6797040" y="989456"/>
                    <a:pt x="6797040" y="987342"/>
                  </a:cubicBezTo>
                  <a:cubicBezTo>
                    <a:pt x="6797040" y="986284"/>
                    <a:pt x="6661150" y="984170"/>
                    <a:pt x="6588760" y="979942"/>
                  </a:cubicBezTo>
                  <a:cubicBezTo>
                    <a:pt x="6508750" y="976770"/>
                    <a:pt x="6410960" y="958799"/>
                    <a:pt x="6338570" y="965142"/>
                  </a:cubicBezTo>
                  <a:cubicBezTo>
                    <a:pt x="6280150" y="969371"/>
                    <a:pt x="6206490" y="996856"/>
                    <a:pt x="6184900" y="1001084"/>
                  </a:cubicBezTo>
                  <a:cubicBezTo>
                    <a:pt x="6179820" y="1002141"/>
                    <a:pt x="6173470" y="1003198"/>
                    <a:pt x="6173470" y="1003198"/>
                  </a:cubicBezTo>
                  <a:moveTo>
                    <a:pt x="6366510" y="237850"/>
                  </a:moveTo>
                  <a:cubicBezTo>
                    <a:pt x="6719570" y="268506"/>
                    <a:pt x="6852920" y="283306"/>
                    <a:pt x="6852920" y="283306"/>
                  </a:cubicBezTo>
                  <a:cubicBezTo>
                    <a:pt x="6852920" y="283306"/>
                    <a:pt x="6858000" y="284363"/>
                    <a:pt x="6860540" y="284363"/>
                  </a:cubicBezTo>
                  <a:cubicBezTo>
                    <a:pt x="6863080" y="284363"/>
                    <a:pt x="6868160" y="285420"/>
                    <a:pt x="6868160" y="285420"/>
                  </a:cubicBezTo>
                  <a:cubicBezTo>
                    <a:pt x="6868160" y="285420"/>
                    <a:pt x="6871970" y="286477"/>
                    <a:pt x="6874510" y="287534"/>
                  </a:cubicBezTo>
                  <a:cubicBezTo>
                    <a:pt x="6877050" y="288591"/>
                    <a:pt x="6882130" y="289648"/>
                    <a:pt x="6882130" y="289648"/>
                  </a:cubicBezTo>
                  <a:cubicBezTo>
                    <a:pt x="6882130" y="289648"/>
                    <a:pt x="6885940" y="291763"/>
                    <a:pt x="6887210" y="293877"/>
                  </a:cubicBezTo>
                  <a:cubicBezTo>
                    <a:pt x="6889750" y="294934"/>
                    <a:pt x="6893560" y="297048"/>
                    <a:pt x="6893560" y="297048"/>
                  </a:cubicBezTo>
                  <a:cubicBezTo>
                    <a:pt x="6893560" y="297048"/>
                    <a:pt x="6897370" y="300220"/>
                    <a:pt x="6898640" y="301277"/>
                  </a:cubicBezTo>
                  <a:cubicBezTo>
                    <a:pt x="6899910" y="303391"/>
                    <a:pt x="6903720" y="306562"/>
                    <a:pt x="6903720" y="306562"/>
                  </a:cubicBezTo>
                  <a:cubicBezTo>
                    <a:pt x="6906260" y="308676"/>
                    <a:pt x="7009130" y="318190"/>
                    <a:pt x="7058660" y="321362"/>
                  </a:cubicBezTo>
                  <a:cubicBezTo>
                    <a:pt x="7103110" y="323476"/>
                    <a:pt x="7136130" y="322419"/>
                    <a:pt x="7186930" y="323476"/>
                  </a:cubicBezTo>
                  <a:cubicBezTo>
                    <a:pt x="7264400" y="324533"/>
                    <a:pt x="7480300" y="330876"/>
                    <a:pt x="7480300" y="326647"/>
                  </a:cubicBezTo>
                  <a:cubicBezTo>
                    <a:pt x="7480300" y="325590"/>
                    <a:pt x="7458710" y="322419"/>
                    <a:pt x="7437120" y="319248"/>
                  </a:cubicBezTo>
                  <a:cubicBezTo>
                    <a:pt x="7371080" y="309734"/>
                    <a:pt x="7181850" y="282249"/>
                    <a:pt x="7039610" y="265335"/>
                  </a:cubicBezTo>
                  <a:cubicBezTo>
                    <a:pt x="6873240" y="246307"/>
                    <a:pt x="6606540" y="202965"/>
                    <a:pt x="6498590" y="211422"/>
                  </a:cubicBezTo>
                  <a:cubicBezTo>
                    <a:pt x="6450330" y="214594"/>
                    <a:pt x="6421120" y="232564"/>
                    <a:pt x="6396990" y="236793"/>
                  </a:cubicBezTo>
                  <a:cubicBezTo>
                    <a:pt x="6383020" y="238907"/>
                    <a:pt x="6366510" y="237850"/>
                    <a:pt x="6366510" y="237850"/>
                  </a:cubicBezTo>
                  <a:moveTo>
                    <a:pt x="7481570" y="1005312"/>
                  </a:moveTo>
                  <a:cubicBezTo>
                    <a:pt x="7489190" y="1013769"/>
                    <a:pt x="7546340" y="1010598"/>
                    <a:pt x="7546340" y="1009541"/>
                  </a:cubicBezTo>
                  <a:cubicBezTo>
                    <a:pt x="7546340" y="1009541"/>
                    <a:pt x="7481570" y="1005312"/>
                    <a:pt x="7481570" y="1005312"/>
                  </a:cubicBezTo>
                </a:path>
              </a:pathLst>
            </a:custGeom>
            <a:solidFill>
              <a:srgbClr val="E7BF86"/>
            </a:solidFill>
            <a:ln cap="sq">
              <a:noFill/>
              <a:prstDash val="solid"/>
              <a:miter/>
            </a:ln>
          </p:spPr>
        </p:sp>
      </p:grpSp>
      <p:sp>
        <p:nvSpPr>
          <p:cNvPr id="30" name="TextBox 30">
            <a:extLst>
              <a:ext uri="{FF2B5EF4-FFF2-40B4-BE49-F238E27FC236}">
                <a16:creationId xmlns:a16="http://schemas.microsoft.com/office/drawing/2014/main" id="{B6CF3D02-102C-F159-CB34-14FD895D99E5}"/>
              </a:ext>
            </a:extLst>
          </p:cNvPr>
          <p:cNvSpPr txBox="1"/>
          <p:nvPr/>
        </p:nvSpPr>
        <p:spPr>
          <a:xfrm>
            <a:off x="433901" y="1171350"/>
            <a:ext cx="16150966" cy="81253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7200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فرمول گوش دادن حرفه ای </a:t>
            </a:r>
            <a:r>
              <a:rPr kumimoji="0" lang="fa-IR" sz="5400" b="0" i="0" u="none" strike="noStrike" kern="1200" cap="none" spc="0" normalizeH="0" baseline="0" noProof="0" dirty="0">
                <a:ln>
                  <a:noFill/>
                </a:ln>
                <a:solidFill>
                  <a:srgbClr val="FFFAEA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(لب، لبخند،لحظه،لب به پاسخ) :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FAEA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1_ </a:t>
            </a:r>
            <a:r>
              <a:rPr lang="fa-IR" sz="4400" dirty="0">
                <a:solidFill>
                  <a:srgbClr val="EEECE1"/>
                </a:solidFill>
                <a:latin typeface="Yekan Bakh" panose="01000504000000020004" charset="-78"/>
                <a:ea typeface="DM Serif Display"/>
                <a:cs typeface="Yekan Bakh" panose="01000504000000020004" charset="-78"/>
                <a:sym typeface="DM Serif Display"/>
                <a:rtl/>
              </a:rPr>
              <a:t>لب ( سکوت فعال)</a:t>
            </a:r>
            <a:r>
              <a:rPr kumimoji="0" lang="fa-IR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charset="-78"/>
                <a:ea typeface="DM Serif Display"/>
                <a:cs typeface="Yekan Bakh" panose="01000504000000020004" charset="-78"/>
                <a:sym typeface="DM Serif Display"/>
                <a:rtl/>
              </a:rPr>
              <a:t>                   </a:t>
            </a: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charset="-78"/>
                <a:ea typeface="DM Serif Display"/>
                <a:cs typeface="Yekan Bakh" panose="01000504000000020004" charset="-78"/>
                <a:sym typeface="DM Serif Display"/>
                <a:rtl/>
              </a:rPr>
              <a:t>هیچی نمیگی.</a:t>
            </a:r>
            <a:r>
              <a:rPr kumimoji="0" lang="fa-IR" sz="48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charset="-78"/>
                <a:ea typeface="DM Serif Display"/>
                <a:cs typeface="Yekan Bakh" panose="01000504000000020004" charset="-78"/>
                <a:sym typeface="DM Serif Display"/>
                <a:rtl/>
              </a:rPr>
              <a:t> </a:t>
            </a: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charset="-78"/>
                <a:ea typeface="DM Serif Display"/>
                <a:cs typeface="Yekan Bakh" panose="01000504000000020004" charset="-78"/>
                <a:sym typeface="DM Serif Display"/>
                <a:rtl/>
              </a:rPr>
              <a:t>تمرکز روی نیت گوینده است . فقط گوش بده</a:t>
            </a:r>
            <a:endParaRPr kumimoji="0" lang="fa-IR" sz="1050" b="1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Arial" panose="020B0604020202020204" pitchFamily="34" charset="0"/>
              <a:sym typeface="DM Serif Display"/>
              <a:rtl/>
            </a:endParaRP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</a:t>
            </a:r>
            <a:r>
              <a:rPr kumimoji="0" lang="fa-IR" sz="44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2_ لبخند ( نشانه توجه)</a:t>
            </a:r>
            <a:r>
              <a:rPr kumimoji="0" lang="fa-IR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                  </a:t>
            </a: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نشانه های بدنی گوش دادن میدی؛ لبخند، اخم، تعجب</a:t>
            </a:r>
            <a:endParaRPr kumimoji="0" lang="fa-IR" sz="44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3_ </a:t>
            </a:r>
            <a:r>
              <a:rPr lang="fa-IR" sz="4400" dirty="0">
                <a:solidFill>
                  <a:srgbClr val="EEECE1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لحظه (بازتاب احساس و نکته)                 </a:t>
            </a:r>
            <a:r>
              <a:rPr lang="fa-IR" sz="4000" dirty="0">
                <a:solidFill>
                  <a:srgbClr val="F79646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خلاصه ی حرف مخاطب میگی</a:t>
            </a:r>
            <a:r>
              <a:rPr lang="fa-IR" sz="4800" dirty="0">
                <a:solidFill>
                  <a:srgbClr val="F79646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.</a:t>
            </a: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4800" dirty="0">
                <a:solidFill>
                  <a:srgbClr val="F79646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 (</a:t>
            </a:r>
            <a:r>
              <a:rPr lang="fa-IR" sz="3600" dirty="0">
                <a:solidFill>
                  <a:srgbClr val="F79646"/>
                </a:solidFill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مثلا: یعنی منظورت اینه که از نحوه ی تحویل ناراضی بودی؟)</a:t>
            </a:r>
          </a:p>
          <a:p>
            <a:pPr marL="0" marR="0" lvl="0" indent="0" algn="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4_ لب به پاسخ ( فقط بعد از اطمینان)                 </a:t>
            </a:r>
            <a: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Yekan Bakh" panose="01000504000000020004" pitchFamily="2" charset="-78"/>
                <a:ea typeface="DM Serif Display"/>
                <a:cs typeface="Yekan Bakh" panose="01000504000000020004" pitchFamily="2" charset="-78"/>
                <a:sym typeface="DM Serif Display"/>
                <a:rtl/>
              </a:rPr>
              <a:t>پاسخ بدون قضاوت و دفاع و دارای راه حل یا همدلی باشه</a:t>
            </a:r>
            <a:endParaRPr kumimoji="0" lang="fa-IR" sz="5400" b="0" i="0" u="none" strike="noStrike" kern="1200" cap="none" spc="0" normalizeH="0" baseline="0" noProof="0" dirty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Yekan Bakh" panose="01000504000000020004" pitchFamily="2" charset="-78"/>
              <a:ea typeface="DM Serif Display"/>
              <a:cs typeface="Yekan Bakh" panose="01000504000000020004" pitchFamily="2" charset="-78"/>
              <a:sym typeface="DM Serif Display"/>
              <a:rtl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1919173-CABF-0CCF-BCC2-E3D5F2425F6D}"/>
              </a:ext>
            </a:extLst>
          </p:cNvPr>
          <p:cNvCxnSpPr/>
          <p:nvPr/>
        </p:nvCxnSpPr>
        <p:spPr>
          <a:xfrm flipH="1">
            <a:off x="11582400" y="3314700"/>
            <a:ext cx="1016441" cy="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D81B661E-3EC7-3F55-8A9F-3F41B0B44D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5000" y="6057900"/>
            <a:ext cx="1176630" cy="15851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CD734BE-0132-4B7A-54E8-AE24ABD77C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01400" y="4635396"/>
            <a:ext cx="1176630" cy="1585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35B7468-DF04-E692-D54A-EC67FCE12E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7058" y="8911698"/>
            <a:ext cx="1176630" cy="1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4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AA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84612C-E0B5-8337-A2F6-8CFA36C9A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4846783-26F1-1EE1-E568-52783B2CE4B3}"/>
              </a:ext>
            </a:extLst>
          </p:cNvPr>
          <p:cNvSpPr/>
          <p:nvPr/>
        </p:nvSpPr>
        <p:spPr>
          <a:xfrm>
            <a:off x="-185500" y="0"/>
            <a:ext cx="18659000" cy="10287000"/>
          </a:xfrm>
          <a:custGeom>
            <a:avLst/>
            <a:gdLst/>
            <a:ahLst/>
            <a:cxnLst/>
            <a:rect l="l" t="t" r="r" b="b"/>
            <a:pathLst>
              <a:path w="18659000" h="12897135">
                <a:moveTo>
                  <a:pt x="0" y="0"/>
                </a:moveTo>
                <a:lnTo>
                  <a:pt x="18659000" y="0"/>
                </a:lnTo>
                <a:lnTo>
                  <a:pt x="18659000" y="12897134"/>
                </a:lnTo>
                <a:lnTo>
                  <a:pt x="0" y="1289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AEA2D555-CC8C-9AED-CCE0-CC08801694CC}"/>
              </a:ext>
            </a:extLst>
          </p:cNvPr>
          <p:cNvGrpSpPr/>
          <p:nvPr/>
        </p:nvGrpSpPr>
        <p:grpSpPr>
          <a:xfrm>
            <a:off x="487792" y="516923"/>
            <a:ext cx="17312417" cy="9253154"/>
            <a:chOff x="0" y="0"/>
            <a:chExt cx="4559649" cy="243704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B5FC447-A19D-7996-2566-83E07C3FAFF8}"/>
                </a:ext>
              </a:extLst>
            </p:cNvPr>
            <p:cNvSpPr/>
            <p:nvPr/>
          </p:nvSpPr>
          <p:spPr>
            <a:xfrm>
              <a:off x="0" y="0"/>
              <a:ext cx="4559649" cy="2437045"/>
            </a:xfrm>
            <a:custGeom>
              <a:avLst/>
              <a:gdLst/>
              <a:ahLst/>
              <a:cxnLst/>
              <a:rect l="l" t="t" r="r" b="b"/>
              <a:pathLst>
                <a:path w="4559649" h="2437045">
                  <a:moveTo>
                    <a:pt x="0" y="0"/>
                  </a:moveTo>
                  <a:lnTo>
                    <a:pt x="4559649" y="0"/>
                  </a:lnTo>
                  <a:lnTo>
                    <a:pt x="4559649" y="2437045"/>
                  </a:lnTo>
                  <a:lnTo>
                    <a:pt x="0" y="2437045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E9C7C97C-13B6-8EF8-8AEF-D6F6B2878F53}"/>
                </a:ext>
              </a:extLst>
            </p:cNvPr>
            <p:cNvSpPr txBox="1"/>
            <p:nvPr/>
          </p:nvSpPr>
          <p:spPr>
            <a:xfrm>
              <a:off x="0" y="-38100"/>
              <a:ext cx="4559649" cy="2475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D908FEDB-5C28-534A-5E29-36CD86121723}"/>
              </a:ext>
            </a:extLst>
          </p:cNvPr>
          <p:cNvGrpSpPr/>
          <p:nvPr/>
        </p:nvGrpSpPr>
        <p:grpSpPr>
          <a:xfrm>
            <a:off x="228600" y="748922"/>
            <a:ext cx="16866728" cy="8832287"/>
            <a:chOff x="0" y="0"/>
            <a:chExt cx="4442266" cy="2326199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B7506B5-0BEC-D597-2385-0C2DB781487C}"/>
                </a:ext>
              </a:extLst>
            </p:cNvPr>
            <p:cNvSpPr/>
            <p:nvPr/>
          </p:nvSpPr>
          <p:spPr>
            <a:xfrm>
              <a:off x="0" y="0"/>
              <a:ext cx="4442266" cy="2326199"/>
            </a:xfrm>
            <a:custGeom>
              <a:avLst/>
              <a:gdLst/>
              <a:ahLst/>
              <a:cxnLst/>
              <a:rect l="l" t="t" r="r" b="b"/>
              <a:pathLst>
                <a:path w="4442266" h="2326199">
                  <a:moveTo>
                    <a:pt x="0" y="0"/>
                  </a:moveTo>
                  <a:lnTo>
                    <a:pt x="4442266" y="0"/>
                  </a:lnTo>
                  <a:lnTo>
                    <a:pt x="4442266" y="2326199"/>
                  </a:lnTo>
                  <a:lnTo>
                    <a:pt x="0" y="232619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4AAD"/>
              </a:solidFill>
              <a:prstDash val="solid"/>
              <a:miter/>
            </a:ln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4949DDD7-CBD5-9AFC-3827-E6AB10E76E73}"/>
                </a:ext>
              </a:extLst>
            </p:cNvPr>
            <p:cNvSpPr txBox="1"/>
            <p:nvPr/>
          </p:nvSpPr>
          <p:spPr>
            <a:xfrm>
              <a:off x="0" y="-38100"/>
              <a:ext cx="4442266" cy="2364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206D56E9-70BB-D775-BED5-E9CDEBA36E3E}"/>
              </a:ext>
            </a:extLst>
          </p:cNvPr>
          <p:cNvGrpSpPr/>
          <p:nvPr/>
        </p:nvGrpSpPr>
        <p:grpSpPr>
          <a:xfrm>
            <a:off x="16037786" y="8023055"/>
            <a:ext cx="1536589" cy="1536589"/>
            <a:chOff x="0" y="0"/>
            <a:chExt cx="2048785" cy="2048785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30C574A-2DDB-20EE-C5B1-3A9C14E067BA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65013903-A160-D05C-3966-9F2E6646DD61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EF71BE46-23BA-576A-7F39-5BC902B7A515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E5CA39DD-85EA-C205-4290-5B8432B6F377}"/>
              </a:ext>
            </a:extLst>
          </p:cNvPr>
          <p:cNvGrpSpPr/>
          <p:nvPr/>
        </p:nvGrpSpPr>
        <p:grpSpPr>
          <a:xfrm rot="-5400000">
            <a:off x="16037786" y="727357"/>
            <a:ext cx="1536589" cy="1536589"/>
            <a:chOff x="0" y="0"/>
            <a:chExt cx="2048785" cy="2048785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5E0D400B-3077-661B-F29A-1454EC4D49B6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E30D05C-AB8C-2403-2903-EEFE2E7BE17D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35155B4C-61CC-774C-9709-5F90B603164D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F82A7A86-DA4D-59F2-5E6E-CFDB5B9EA201}"/>
              </a:ext>
            </a:extLst>
          </p:cNvPr>
          <p:cNvGrpSpPr/>
          <p:nvPr/>
        </p:nvGrpSpPr>
        <p:grpSpPr>
          <a:xfrm rot="-10800000">
            <a:off x="707647" y="727357"/>
            <a:ext cx="1536589" cy="1536589"/>
            <a:chOff x="0" y="0"/>
            <a:chExt cx="2048785" cy="2048785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BF39C518-0812-1CF4-F35B-9907BEE128C6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372ECBD-9783-BF95-4FB2-2A9316BFABCB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D4C37D81-EFAC-5142-1351-052756B201E9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99D62952-2A11-1C35-56A5-B9BBB33E33B6}"/>
              </a:ext>
            </a:extLst>
          </p:cNvPr>
          <p:cNvGrpSpPr/>
          <p:nvPr/>
        </p:nvGrpSpPr>
        <p:grpSpPr>
          <a:xfrm rot="5400000">
            <a:off x="707647" y="8023055"/>
            <a:ext cx="1536589" cy="1536589"/>
            <a:chOff x="0" y="0"/>
            <a:chExt cx="2048785" cy="2048785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23409309-0F72-6375-C493-AF4CA9D95E80}"/>
                </a:ext>
              </a:extLst>
            </p:cNvPr>
            <p:cNvSpPr/>
            <p:nvPr/>
          </p:nvSpPr>
          <p:spPr>
            <a:xfrm flipH="1" flipV="1">
              <a:off x="0" y="0"/>
              <a:ext cx="2048785" cy="2048785"/>
            </a:xfrm>
            <a:custGeom>
              <a:avLst/>
              <a:gdLst/>
              <a:ahLst/>
              <a:cxnLst/>
              <a:rect l="l" t="t" r="r" b="b"/>
              <a:pathLst>
                <a:path w="2048785" h="2048785">
                  <a:moveTo>
                    <a:pt x="2048785" y="2048785"/>
                  </a:moveTo>
                  <a:lnTo>
                    <a:pt x="0" y="2048785"/>
                  </a:lnTo>
                  <a:lnTo>
                    <a:pt x="0" y="0"/>
                  </a:lnTo>
                  <a:lnTo>
                    <a:pt x="2048785" y="0"/>
                  </a:lnTo>
                  <a:lnTo>
                    <a:pt x="2048785" y="2048785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A7FCD666-CFBA-4129-0495-555F940508F6}"/>
                </a:ext>
              </a:extLst>
            </p:cNvPr>
            <p:cNvSpPr/>
            <p:nvPr/>
          </p:nvSpPr>
          <p:spPr>
            <a:xfrm flipH="1" flipV="1">
              <a:off x="0" y="221288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45DD121D-32E6-2A02-FA8A-C4E970CFF422}"/>
                </a:ext>
              </a:extLst>
            </p:cNvPr>
            <p:cNvSpPr/>
            <p:nvPr/>
          </p:nvSpPr>
          <p:spPr>
            <a:xfrm flipH="1" flipV="1">
              <a:off x="221288" y="0"/>
              <a:ext cx="1827497" cy="1827497"/>
            </a:xfrm>
            <a:custGeom>
              <a:avLst/>
              <a:gdLst/>
              <a:ahLst/>
              <a:cxnLst/>
              <a:rect l="l" t="t" r="r" b="b"/>
              <a:pathLst>
                <a:path w="1827497" h="1827497">
                  <a:moveTo>
                    <a:pt x="1827497" y="1827497"/>
                  </a:moveTo>
                  <a:lnTo>
                    <a:pt x="0" y="1827497"/>
                  </a:lnTo>
                  <a:lnTo>
                    <a:pt x="0" y="0"/>
                  </a:lnTo>
                  <a:lnTo>
                    <a:pt x="1827497" y="0"/>
                  </a:lnTo>
                  <a:lnTo>
                    <a:pt x="1827497" y="1827497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E4EED982-8164-344C-5AC3-51333C5BABD9}"/>
              </a:ext>
            </a:extLst>
          </p:cNvPr>
          <p:cNvSpPr txBox="1"/>
          <p:nvPr/>
        </p:nvSpPr>
        <p:spPr>
          <a:xfrm>
            <a:off x="8105687" y="962783"/>
            <a:ext cx="9597301" cy="767639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مثال ؛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1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حادثه ی نیروگاه فوکوشیما_ ژاپن 2011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واکنش اشتباه :</a:t>
            </a:r>
          </a:p>
          <a:p>
            <a:pPr marL="0" marR="0" lvl="0" indent="0" algn="ct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تیم های فنی گزارش های هشدار دهنده ی پرسنل را جدی نگرفتند، چون گوش دادن فعال وجود نداشت.</a:t>
            </a:r>
          </a:p>
          <a:p>
            <a:pPr marL="0" marR="0" lvl="0" indent="0" algn="ct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600" b="1" i="1" dirty="0">
                <a:solidFill>
                  <a:prstClr val="white"/>
                </a:solidFill>
                <a:latin typeface="Calibri"/>
                <a:cs typeface="Arial" panose="020B0604020202020204" pitchFamily="34" charset="0"/>
              </a:rPr>
              <a:t>نتیجه، فاجعه ی انسانی و زیست محیطی شد.</a:t>
            </a:r>
            <a:endParaRPr kumimoji="0" lang="fa-IR" sz="3600" b="1" i="1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a-IR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23CA31-F3EC-F046-61F1-4A55802960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012" y="5928724"/>
            <a:ext cx="6815794" cy="40073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E1CC61E-2A16-521C-41A1-409F26648B7B}"/>
              </a:ext>
            </a:extLst>
          </p:cNvPr>
          <p:cNvSpPr txBox="1"/>
          <p:nvPr/>
        </p:nvSpPr>
        <p:spPr>
          <a:xfrm>
            <a:off x="557303" y="602110"/>
            <a:ext cx="6336943" cy="3313664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اگر مراحل بازتاب احساس و لب به پاسخ درست انجام می شد، سیستم خنک کننده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زودتر بررسی می گردید</a:t>
            </a:r>
            <a:endParaRPr kumimoji="0" lang="fa-IR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" name="Graphic 28" descr="Close">
            <a:extLst>
              <a:ext uri="{FF2B5EF4-FFF2-40B4-BE49-F238E27FC236}">
                <a16:creationId xmlns:a16="http://schemas.microsoft.com/office/drawing/2014/main" id="{6FC9523E-95C6-9F82-F77C-4D0C349956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478000" y="3543300"/>
            <a:ext cx="685800" cy="685800"/>
          </a:xfrm>
          <a:prstGeom prst="rect">
            <a:avLst/>
          </a:prstGeom>
        </p:spPr>
      </p:pic>
      <p:pic>
        <p:nvPicPr>
          <p:cNvPr id="31" name="Graphic 30" descr="Shooting star">
            <a:extLst>
              <a:ext uri="{FF2B5EF4-FFF2-40B4-BE49-F238E27FC236}">
                <a16:creationId xmlns:a16="http://schemas.microsoft.com/office/drawing/2014/main" id="{9F656CC7-CB36-0782-1337-35DA5EE519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72000" y="762703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5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2444</TotalTime>
  <Words>1517</Words>
  <Application>Microsoft Office PowerPoint</Application>
  <PresentationFormat>Custom</PresentationFormat>
  <Paragraphs>155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Yekan Bakh</vt:lpstr>
      <vt:lpstr>Calibri</vt:lpstr>
      <vt:lpstr>Arial</vt:lpstr>
      <vt:lpstr>Yekan Bakh Fat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Presented by Borcelle Group</dc:title>
  <dc:creator>kimiya</dc:creator>
  <cp:lastModifiedBy>(HR)</cp:lastModifiedBy>
  <cp:revision>206</cp:revision>
  <dcterms:created xsi:type="dcterms:W3CDTF">2006-08-16T00:00:00Z</dcterms:created>
  <dcterms:modified xsi:type="dcterms:W3CDTF">2025-11-29T09:22:59Z</dcterms:modified>
  <dc:identifier>DAGhyIJD7JQ</dc:identifier>
</cp:coreProperties>
</file>