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charts/chart1.xml" ContentType="application/vnd.openxmlformats-officedocument.drawingml.chart+xml"/>
  <Override PartName="/ppt/ink/ink96.xml" ContentType="application/inkml+xml"/>
  <Override PartName="/ppt/ink/ink97.xml" ContentType="application/inkml+xml"/>
  <Override PartName="/ppt/charts/chart2.xml" ContentType="application/vnd.openxmlformats-officedocument.drawingml.chart+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notesSlides/notesSlide1.xml" ContentType="application/vnd.openxmlformats-officedocument.presentationml.notesSlide+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16.xml" ContentType="application/inkml+xml"/>
  <Override PartName="/ppt/ink/ink117.xml" ContentType="application/inkml+xml"/>
  <Override PartName="/ppt/notesSlides/notesSlide4.xml" ContentType="application/vnd.openxmlformats-officedocument.presentationml.notesSlide+xml"/>
  <Override PartName="/ppt/ink/ink118.xml" ContentType="application/inkml+xml"/>
  <Override PartName="/ppt/notesSlides/notesSlide5.xml" ContentType="application/vnd.openxmlformats-officedocument.presentationml.notesSlide+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ink/ink175.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76.xml" ContentType="application/inkml+xml"/>
  <Override PartName="/ppt/ink/ink177.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78.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3.xml" ContentType="application/vnd.openxmlformats-officedocument.themeOverride+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10" r:id="rId5"/>
    <p:sldMasterId id="2147483724" r:id="rId6"/>
    <p:sldMasterId id="2147483736" r:id="rId7"/>
    <p:sldMasterId id="2147483738" r:id="rId8"/>
  </p:sldMasterIdLst>
  <p:notesMasterIdLst>
    <p:notesMasterId r:id="rId140"/>
  </p:notesMasterIdLst>
  <p:sldIdLst>
    <p:sldId id="584" r:id="rId9"/>
    <p:sldId id="767" r:id="rId10"/>
    <p:sldId id="760" r:id="rId11"/>
    <p:sldId id="750" r:id="rId12"/>
    <p:sldId id="699" r:id="rId13"/>
    <p:sldId id="690" r:id="rId14"/>
    <p:sldId id="689" r:id="rId15"/>
    <p:sldId id="691" r:id="rId16"/>
    <p:sldId id="692" r:id="rId17"/>
    <p:sldId id="764" r:id="rId18"/>
    <p:sldId id="697" r:id="rId19"/>
    <p:sldId id="698" r:id="rId20"/>
    <p:sldId id="631" r:id="rId21"/>
    <p:sldId id="751" r:id="rId22"/>
    <p:sldId id="621" r:id="rId23"/>
    <p:sldId id="701" r:id="rId24"/>
    <p:sldId id="625" r:id="rId25"/>
    <p:sldId id="622" r:id="rId26"/>
    <p:sldId id="623" r:id="rId27"/>
    <p:sldId id="626" r:id="rId28"/>
    <p:sldId id="761" r:id="rId29"/>
    <p:sldId id="629" r:id="rId30"/>
    <p:sldId id="630" r:id="rId31"/>
    <p:sldId id="752" r:id="rId32"/>
    <p:sldId id="655" r:id="rId33"/>
    <p:sldId id="632" r:id="rId34"/>
    <p:sldId id="639" r:id="rId35"/>
    <p:sldId id="640" r:id="rId36"/>
    <p:sldId id="645" r:id="rId37"/>
    <p:sldId id="642" r:id="rId38"/>
    <p:sldId id="643" r:id="rId39"/>
    <p:sldId id="644" r:id="rId40"/>
    <p:sldId id="646" r:id="rId41"/>
    <p:sldId id="634" r:id="rId42"/>
    <p:sldId id="635" r:id="rId43"/>
    <p:sldId id="636" r:id="rId44"/>
    <p:sldId id="637" r:id="rId45"/>
    <p:sldId id="594" r:id="rId46"/>
    <p:sldId id="753" r:id="rId47"/>
    <p:sldId id="633" r:id="rId48"/>
    <p:sldId id="638" r:id="rId49"/>
    <p:sldId id="713" r:id="rId50"/>
    <p:sldId id="595" r:id="rId51"/>
    <p:sldId id="600" r:id="rId52"/>
    <p:sldId id="601" r:id="rId53"/>
    <p:sldId id="602" r:id="rId54"/>
    <p:sldId id="771" r:id="rId55"/>
    <p:sldId id="598" r:id="rId56"/>
    <p:sldId id="768" r:id="rId57"/>
    <p:sldId id="762" r:id="rId58"/>
    <p:sldId id="754" r:id="rId59"/>
    <p:sldId id="730" r:id="rId60"/>
    <p:sldId id="582" r:id="rId61"/>
    <p:sldId id="656" r:id="rId62"/>
    <p:sldId id="552" r:id="rId63"/>
    <p:sldId id="581" r:id="rId64"/>
    <p:sldId id="749" r:id="rId65"/>
    <p:sldId id="740" r:id="rId66"/>
    <p:sldId id="741" r:id="rId67"/>
    <p:sldId id="742" r:id="rId68"/>
    <p:sldId id="743" r:id="rId69"/>
    <p:sldId id="744" r:id="rId70"/>
    <p:sldId id="745" r:id="rId71"/>
    <p:sldId id="746" r:id="rId72"/>
    <p:sldId id="747" r:id="rId73"/>
    <p:sldId id="748" r:id="rId74"/>
    <p:sldId id="724" r:id="rId75"/>
    <p:sldId id="728" r:id="rId76"/>
    <p:sldId id="712" r:id="rId77"/>
    <p:sldId id="726" r:id="rId78"/>
    <p:sldId id="727" r:id="rId79"/>
    <p:sldId id="755" r:id="rId80"/>
    <p:sldId id="723" r:id="rId81"/>
    <p:sldId id="714" r:id="rId82"/>
    <p:sldId id="715" r:id="rId83"/>
    <p:sldId id="716" r:id="rId84"/>
    <p:sldId id="717" r:id="rId85"/>
    <p:sldId id="718" r:id="rId86"/>
    <p:sldId id="719" r:id="rId87"/>
    <p:sldId id="720" r:id="rId88"/>
    <p:sldId id="721" r:id="rId89"/>
    <p:sldId id="722" r:id="rId90"/>
    <p:sldId id="770" r:id="rId91"/>
    <p:sldId id="588" r:id="rId92"/>
    <p:sldId id="725" r:id="rId93"/>
    <p:sldId id="756" r:id="rId94"/>
    <p:sldId id="731" r:id="rId95"/>
    <p:sldId id="612" r:id="rId96"/>
    <p:sldId id="613" r:id="rId97"/>
    <p:sldId id="614" r:id="rId98"/>
    <p:sldId id="616" r:id="rId99"/>
    <p:sldId id="657" r:id="rId100"/>
    <p:sldId id="617" r:id="rId101"/>
    <p:sldId id="618" r:id="rId102"/>
    <p:sldId id="757" r:id="rId103"/>
    <p:sldId id="560" r:id="rId104"/>
    <p:sldId id="561" r:id="rId105"/>
    <p:sldId id="562" r:id="rId106"/>
    <p:sldId id="563" r:id="rId107"/>
    <p:sldId id="564" r:id="rId108"/>
    <p:sldId id="565" r:id="rId109"/>
    <p:sldId id="566" r:id="rId110"/>
    <p:sldId id="567" r:id="rId111"/>
    <p:sldId id="568" r:id="rId112"/>
    <p:sldId id="569" r:id="rId113"/>
    <p:sldId id="570" r:id="rId114"/>
    <p:sldId id="571" r:id="rId115"/>
    <p:sldId id="572" r:id="rId116"/>
    <p:sldId id="573" r:id="rId117"/>
    <p:sldId id="574" r:id="rId118"/>
    <p:sldId id="575" r:id="rId119"/>
    <p:sldId id="576" r:id="rId120"/>
    <p:sldId id="577" r:id="rId121"/>
    <p:sldId id="578" r:id="rId122"/>
    <p:sldId id="758" r:id="rId123"/>
    <p:sldId id="733" r:id="rId124"/>
    <p:sldId id="734" r:id="rId125"/>
    <p:sldId id="735" r:id="rId126"/>
    <p:sldId id="736" r:id="rId127"/>
    <p:sldId id="737" r:id="rId128"/>
    <p:sldId id="738" r:id="rId129"/>
    <p:sldId id="739" r:id="rId130"/>
    <p:sldId id="759" r:id="rId131"/>
    <p:sldId id="766" r:id="rId132"/>
    <p:sldId id="651" r:id="rId133"/>
    <p:sldId id="652" r:id="rId134"/>
    <p:sldId id="653" r:id="rId135"/>
    <p:sldId id="765" r:id="rId136"/>
    <p:sldId id="654" r:id="rId137"/>
    <p:sldId id="649" r:id="rId138"/>
    <p:sldId id="763" r:id="rId1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8" autoAdjust="0"/>
    <p:restoredTop sz="94660"/>
  </p:normalViewPr>
  <p:slideViewPr>
    <p:cSldViewPr snapToGrid="0">
      <p:cViewPr varScale="1">
        <p:scale>
          <a:sx n="67" d="100"/>
          <a:sy n="67" d="100"/>
        </p:scale>
        <p:origin x="80" y="6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slide" Target="slides/slide130.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144"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slide" Target="slides/slide13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slide" Target="slides/slide116.xml"/><Relationship Id="rId129" Type="http://schemas.openxmlformats.org/officeDocument/2006/relationships/slide" Target="slides/slide12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0" Type="http://schemas.openxmlformats.org/officeDocument/2006/relationships/slide" Target="slides/slide122.xml"/><Relationship Id="rId135" Type="http://schemas.openxmlformats.org/officeDocument/2006/relationships/slide" Target="slides/slide127.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26" Type="http://schemas.openxmlformats.org/officeDocument/2006/relationships/slide" Target="slides/slide18.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6"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707" b="1" i="0" u="none" strike="noStrike" baseline="0">
                <a:solidFill>
                  <a:srgbClr val="FF0000"/>
                </a:solidFill>
                <a:latin typeface="Arial"/>
                <a:ea typeface="Arial"/>
                <a:cs typeface="B Titr" panose="00000700000000000000" pitchFamily="2" charset="-78"/>
              </a:defRPr>
            </a:pPr>
            <a:r>
              <a:rPr lang="fa-IR" dirty="0" smtClean="0">
                <a:solidFill>
                  <a:srgbClr val="FF0000"/>
                </a:solidFill>
                <a:cs typeface="B Titr" panose="00000700000000000000" pitchFamily="2" charset="-78"/>
              </a:rPr>
              <a:t>رفتارهای</a:t>
            </a:r>
            <a:r>
              <a:rPr lang="fa-IR" baseline="0" dirty="0" smtClean="0">
                <a:solidFill>
                  <a:srgbClr val="FF0000"/>
                </a:solidFill>
                <a:cs typeface="B Titr" panose="00000700000000000000" pitchFamily="2" charset="-78"/>
              </a:rPr>
              <a:t> آینده</a:t>
            </a:r>
            <a:endParaRPr lang="en-US" dirty="0">
              <a:solidFill>
                <a:srgbClr val="FF0000"/>
              </a:solidFill>
              <a:cs typeface="B Titr" panose="00000700000000000000" pitchFamily="2" charset="-78"/>
            </a:endParaRPr>
          </a:p>
        </c:rich>
      </c:tx>
      <c:layout>
        <c:manualLayout>
          <c:xMode val="edge"/>
          <c:yMode val="edge"/>
          <c:x val="0.20616113744075829"/>
          <c:y val="1.8957345971563982E-2"/>
        </c:manualLayout>
      </c:layout>
      <c:overlay val="0"/>
      <c:spPr>
        <a:noFill/>
        <a:ln w="31256">
          <a:noFill/>
        </a:ln>
      </c:spPr>
    </c:title>
    <c:autoTitleDeleted val="0"/>
    <c:plotArea>
      <c:layout>
        <c:manualLayout>
          <c:layoutTarget val="inner"/>
          <c:xMode val="edge"/>
          <c:yMode val="edge"/>
          <c:x val="8.5308056872037921E-2"/>
          <c:y val="0.19431279620853081"/>
          <c:w val="0.89099526066350709"/>
          <c:h val="0.67535545023696686"/>
        </c:manualLayout>
      </c:layout>
      <c:barChart>
        <c:barDir val="bar"/>
        <c:grouping val="clustered"/>
        <c:varyColors val="0"/>
        <c:ser>
          <c:idx val="0"/>
          <c:order val="0"/>
          <c:tx>
            <c:strRef>
              <c:f>Sheet1!$A$2</c:f>
              <c:strCache>
                <c:ptCount val="1"/>
                <c:pt idx="0">
                  <c:v>Entrepreneurial Drive</c:v>
                </c:pt>
              </c:strCache>
            </c:strRef>
          </c:tx>
          <c:spPr>
            <a:solidFill>
              <a:schemeClr val="accent1"/>
            </a:solidFill>
            <a:ln w="15628">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375</c:v>
                </c:pt>
              </c:numCache>
            </c:numRef>
          </c:val>
          <c:extLst>
            <c:ext xmlns:c16="http://schemas.microsoft.com/office/drawing/2014/chart" uri="{C3380CC4-5D6E-409C-BE32-E72D297353CC}">
              <c16:uniqueId val="{00000000-EB26-4327-854E-950703B8393B}"/>
            </c:ext>
          </c:extLst>
        </c:ser>
        <c:ser>
          <c:idx val="8"/>
          <c:order val="1"/>
          <c:tx>
            <c:strRef>
              <c:f>Sheet1!$A$3</c:f>
              <c:strCache>
                <c:ptCount val="1"/>
                <c:pt idx="0">
                  <c:v>Leading Others</c:v>
                </c:pt>
              </c:strCache>
            </c:strRef>
          </c:tx>
          <c:spPr>
            <a:solidFill>
              <a:srgbClr val="33CCCC"/>
            </a:solidFill>
            <a:ln w="15628">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250</c:v>
                </c:pt>
              </c:numCache>
            </c:numRef>
          </c:val>
          <c:extLst>
            <c:ext xmlns:c16="http://schemas.microsoft.com/office/drawing/2014/chart" uri="{C3380CC4-5D6E-409C-BE32-E72D297353CC}">
              <c16:uniqueId val="{00000001-EB26-4327-854E-950703B8393B}"/>
            </c:ext>
          </c:extLst>
        </c:ser>
        <c:ser>
          <c:idx val="1"/>
          <c:order val="2"/>
          <c:tx>
            <c:strRef>
              <c:f>Sheet1!$A$4</c:f>
              <c:strCache>
                <c:ptCount val="1"/>
                <c:pt idx="0">
                  <c:v>Influencing Others</c:v>
                </c:pt>
              </c:strCache>
            </c:strRef>
          </c:tx>
          <c:spPr>
            <a:solidFill>
              <a:srgbClr val="FF0000"/>
            </a:solidFill>
            <a:ln w="15628">
              <a:solidFill>
                <a:schemeClr val="tx1"/>
              </a:solidFill>
              <a:prstDash val="solid"/>
            </a:ln>
          </c:spPr>
          <c:invertIfNegative val="0"/>
          <c:cat>
            <c:numRef>
              <c:f>Sheet1!$B$1:$B$1</c:f>
              <c:numCache>
                <c:formatCode>General</c:formatCode>
                <c:ptCount val="1"/>
              </c:numCache>
            </c:numRef>
          </c:cat>
          <c:val>
            <c:numRef>
              <c:f>Sheet1!$B$4:$B$4</c:f>
              <c:numCache>
                <c:formatCode>General</c:formatCode>
                <c:ptCount val="1"/>
                <c:pt idx="0">
                  <c:v>500</c:v>
                </c:pt>
              </c:numCache>
            </c:numRef>
          </c:val>
          <c:extLst>
            <c:ext xmlns:c16="http://schemas.microsoft.com/office/drawing/2014/chart" uri="{C3380CC4-5D6E-409C-BE32-E72D297353CC}">
              <c16:uniqueId val="{00000002-EB26-4327-854E-950703B8393B}"/>
            </c:ext>
          </c:extLst>
        </c:ser>
        <c:ser>
          <c:idx val="2"/>
          <c:order val="3"/>
          <c:tx>
            <c:strRef>
              <c:f>Sheet1!$A$5</c:f>
              <c:strCache>
                <c:ptCount val="1"/>
                <c:pt idx="0">
                  <c:v>Practical Creativity</c:v>
                </c:pt>
              </c:strCache>
            </c:strRef>
          </c:tx>
          <c:spPr>
            <a:solidFill>
              <a:srgbClr val="000000"/>
            </a:solidFill>
            <a:ln w="15628">
              <a:solidFill>
                <a:schemeClr val="tx1"/>
              </a:solidFill>
              <a:prstDash val="solid"/>
            </a:ln>
          </c:spPr>
          <c:invertIfNegative val="0"/>
          <c:cat>
            <c:numRef>
              <c:f>Sheet1!$B$1:$B$1</c:f>
              <c:numCache>
                <c:formatCode>General</c:formatCode>
                <c:ptCount val="1"/>
              </c:numCache>
            </c:numRef>
          </c:cat>
          <c:val>
            <c:numRef>
              <c:f>Sheet1!$B$5:$B$5</c:f>
              <c:numCache>
                <c:formatCode>General</c:formatCode>
                <c:ptCount val="1"/>
                <c:pt idx="0">
                  <c:v>390</c:v>
                </c:pt>
              </c:numCache>
            </c:numRef>
          </c:val>
          <c:extLst>
            <c:ext xmlns:c16="http://schemas.microsoft.com/office/drawing/2014/chart" uri="{C3380CC4-5D6E-409C-BE32-E72D297353CC}">
              <c16:uniqueId val="{00000003-EB26-4327-854E-950703B8393B}"/>
            </c:ext>
          </c:extLst>
        </c:ser>
        <c:ser>
          <c:idx val="4"/>
          <c:order val="4"/>
          <c:tx>
            <c:strRef>
              <c:f>Sheet1!$A$6</c:f>
              <c:strCache>
                <c:ptCount val="1"/>
                <c:pt idx="0">
                  <c:v>Clarity of Purpose</c:v>
                </c:pt>
              </c:strCache>
            </c:strRef>
          </c:tx>
          <c:spPr>
            <a:solidFill>
              <a:srgbClr val="FFCC99"/>
            </a:solidFill>
            <a:ln w="15628">
              <a:solidFill>
                <a:schemeClr val="tx1"/>
              </a:solidFill>
              <a:prstDash val="solid"/>
            </a:ln>
          </c:spPr>
          <c:invertIfNegative val="0"/>
          <c:cat>
            <c:numRef>
              <c:f>Sheet1!$B$1:$B$1</c:f>
              <c:numCache>
                <c:formatCode>General</c:formatCode>
                <c:ptCount val="1"/>
              </c:numCache>
            </c:numRef>
          </c:cat>
          <c:val>
            <c:numRef>
              <c:f>Sheet1!$B$6:$B$6</c:f>
              <c:numCache>
                <c:formatCode>General</c:formatCode>
                <c:ptCount val="1"/>
                <c:pt idx="0">
                  <c:v>312</c:v>
                </c:pt>
              </c:numCache>
            </c:numRef>
          </c:val>
          <c:extLst>
            <c:ext xmlns:c16="http://schemas.microsoft.com/office/drawing/2014/chart" uri="{C3380CC4-5D6E-409C-BE32-E72D297353CC}">
              <c16:uniqueId val="{00000004-EB26-4327-854E-950703B8393B}"/>
            </c:ext>
          </c:extLst>
        </c:ser>
        <c:ser>
          <c:idx val="5"/>
          <c:order val="5"/>
          <c:tx>
            <c:strRef>
              <c:f>Sheet1!$A$7</c:f>
              <c:strCache>
                <c:ptCount val="1"/>
                <c:pt idx="0">
                  <c:v>Team Commitment</c:v>
                </c:pt>
              </c:strCache>
            </c:strRef>
          </c:tx>
          <c:spPr>
            <a:solidFill>
              <a:srgbClr val="00FF00"/>
            </a:solidFill>
            <a:ln w="15628">
              <a:solidFill>
                <a:schemeClr val="tx1"/>
              </a:solidFill>
              <a:prstDash val="solid"/>
            </a:ln>
          </c:spPr>
          <c:invertIfNegative val="0"/>
          <c:cat>
            <c:numRef>
              <c:f>Sheet1!$B$1:$B$1</c:f>
              <c:numCache>
                <c:formatCode>General</c:formatCode>
                <c:ptCount val="1"/>
              </c:numCache>
            </c:numRef>
          </c:cat>
          <c:val>
            <c:numRef>
              <c:f>Sheet1!$B$7:$B$7</c:f>
              <c:numCache>
                <c:formatCode>General</c:formatCode>
                <c:ptCount val="1"/>
                <c:pt idx="0">
                  <c:v>320</c:v>
                </c:pt>
              </c:numCache>
            </c:numRef>
          </c:val>
          <c:extLst>
            <c:ext xmlns:c16="http://schemas.microsoft.com/office/drawing/2014/chart" uri="{C3380CC4-5D6E-409C-BE32-E72D297353CC}">
              <c16:uniqueId val="{00000005-EB26-4327-854E-950703B8393B}"/>
            </c:ext>
          </c:extLst>
        </c:ser>
        <c:ser>
          <c:idx val="6"/>
          <c:order val="6"/>
          <c:tx>
            <c:strRef>
              <c:f>Sheet1!$A$8</c:f>
              <c:strCache>
                <c:ptCount val="1"/>
                <c:pt idx="0">
                  <c:v>Objective Analytical Power</c:v>
                </c:pt>
              </c:strCache>
            </c:strRef>
          </c:tx>
          <c:spPr>
            <a:solidFill>
              <a:srgbClr val="0066CC"/>
            </a:solidFill>
            <a:ln w="15628">
              <a:solidFill>
                <a:schemeClr val="tx1"/>
              </a:solidFill>
              <a:prstDash val="solid"/>
            </a:ln>
          </c:spPr>
          <c:invertIfNegative val="0"/>
          <c:cat>
            <c:numRef>
              <c:f>Sheet1!$B$1:$B$1</c:f>
              <c:numCache>
                <c:formatCode>General</c:formatCode>
                <c:ptCount val="1"/>
              </c:numCache>
            </c:numRef>
          </c:cat>
          <c:val>
            <c:numRef>
              <c:f>Sheet1!$B$8:$B$8</c:f>
              <c:numCache>
                <c:formatCode>General</c:formatCode>
                <c:ptCount val="1"/>
                <c:pt idx="0">
                  <c:v>500</c:v>
                </c:pt>
              </c:numCache>
            </c:numRef>
          </c:val>
          <c:extLst>
            <c:ext xmlns:c16="http://schemas.microsoft.com/office/drawing/2014/chart" uri="{C3380CC4-5D6E-409C-BE32-E72D297353CC}">
              <c16:uniqueId val="{00000006-EB26-4327-854E-950703B8393B}"/>
            </c:ext>
          </c:extLst>
        </c:ser>
        <c:dLbls>
          <c:showLegendKey val="0"/>
          <c:showVal val="0"/>
          <c:showCatName val="0"/>
          <c:showSerName val="0"/>
          <c:showPercent val="0"/>
          <c:showBubbleSize val="0"/>
        </c:dLbls>
        <c:gapWidth val="150"/>
        <c:axId val="1104342128"/>
        <c:axId val="1"/>
      </c:barChart>
      <c:catAx>
        <c:axId val="1104342128"/>
        <c:scaling>
          <c:orientation val="minMax"/>
        </c:scaling>
        <c:delete val="0"/>
        <c:axPos val="l"/>
        <c:numFmt formatCode="General" sourceLinked="1"/>
        <c:majorTickMark val="out"/>
        <c:minorTickMark val="none"/>
        <c:tickLblPos val="nextTo"/>
        <c:spPr>
          <a:ln w="3907">
            <a:solidFill>
              <a:schemeClr val="tx1"/>
            </a:solidFill>
            <a:prstDash val="solid"/>
          </a:ln>
        </c:spPr>
        <c:txPr>
          <a:bodyPr rot="0" vert="horz"/>
          <a:lstStyle/>
          <a:p>
            <a:pPr>
              <a:defRPr sz="2215"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500"/>
        </c:scaling>
        <c:delete val="0"/>
        <c:axPos val="b"/>
        <c:majorGridlines>
          <c:spPr>
            <a:ln w="3907">
              <a:solidFill>
                <a:schemeClr val="tx1"/>
              </a:solidFill>
              <a:prstDash val="solid"/>
            </a:ln>
          </c:spPr>
        </c:majorGridlines>
        <c:title>
          <c:tx>
            <c:rich>
              <a:bodyPr/>
              <a:lstStyle/>
              <a:p>
                <a:pPr>
                  <a:defRPr sz="2215" b="1" i="0" u="none" strike="noStrike" baseline="0">
                    <a:solidFill>
                      <a:srgbClr val="333399"/>
                    </a:solidFill>
                    <a:latin typeface="Arial"/>
                    <a:ea typeface="Arial"/>
                    <a:cs typeface="Arial"/>
                  </a:defRPr>
                </a:pPr>
                <a:r>
                  <a:rPr lang="en-US"/>
                  <a:t>Low Levels       High Levels</a:t>
                </a:r>
              </a:p>
            </c:rich>
          </c:tx>
          <c:layout>
            <c:manualLayout>
              <c:xMode val="edge"/>
              <c:yMode val="edge"/>
              <c:x val="0.15639810426540285"/>
              <c:y val="0.86255924170616116"/>
            </c:manualLayout>
          </c:layout>
          <c:overlay val="0"/>
          <c:spPr>
            <a:noFill/>
            <a:ln w="31256">
              <a:noFill/>
            </a:ln>
          </c:spPr>
        </c:title>
        <c:numFmt formatCode="General" sourceLinked="1"/>
        <c:majorTickMark val="none"/>
        <c:minorTickMark val="none"/>
        <c:tickLblPos val="none"/>
        <c:spPr>
          <a:ln w="3907">
            <a:solidFill>
              <a:schemeClr val="tx1"/>
            </a:solidFill>
            <a:prstDash val="solid"/>
          </a:ln>
        </c:spPr>
        <c:crossAx val="1104342128"/>
        <c:crosses val="autoZero"/>
        <c:crossBetween val="between"/>
        <c:majorUnit val="100"/>
      </c:valAx>
      <c:spPr>
        <a:noFill/>
        <a:ln w="31256">
          <a:noFill/>
        </a:ln>
      </c:spPr>
    </c:plotArea>
    <c:plotVisOnly val="1"/>
    <c:dispBlanksAs val="gap"/>
    <c:showDLblsOverMax val="0"/>
  </c:chart>
  <c:spPr>
    <a:noFill/>
    <a:ln>
      <a:noFill/>
    </a:ln>
  </c:spPr>
  <c:txPr>
    <a:bodyPr/>
    <a:lstStyle/>
    <a:p>
      <a:pPr>
        <a:defRPr sz="2215"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707" b="1" i="0" u="none" strike="noStrike" baseline="0">
                <a:solidFill>
                  <a:srgbClr val="FF0000"/>
                </a:solidFill>
                <a:latin typeface="Arial"/>
                <a:ea typeface="Arial"/>
                <a:cs typeface="B Titr" panose="00000700000000000000" pitchFamily="2" charset="-78"/>
              </a:defRPr>
            </a:pPr>
            <a:r>
              <a:rPr lang="fa-IR" dirty="0" smtClean="0">
                <a:solidFill>
                  <a:srgbClr val="FF0000"/>
                </a:solidFill>
                <a:cs typeface="B Titr" panose="00000700000000000000" pitchFamily="2" charset="-78"/>
              </a:rPr>
              <a:t>رفتارهای</a:t>
            </a:r>
            <a:r>
              <a:rPr lang="fa-IR" baseline="0" dirty="0" smtClean="0">
                <a:solidFill>
                  <a:srgbClr val="FF0000"/>
                </a:solidFill>
                <a:cs typeface="B Titr" panose="00000700000000000000" pitchFamily="2" charset="-78"/>
              </a:rPr>
              <a:t> آینده</a:t>
            </a:r>
            <a:endParaRPr lang="en-US" dirty="0">
              <a:solidFill>
                <a:srgbClr val="FF0000"/>
              </a:solidFill>
              <a:cs typeface="B Titr" panose="00000700000000000000" pitchFamily="2" charset="-78"/>
            </a:endParaRPr>
          </a:p>
        </c:rich>
      </c:tx>
      <c:layout>
        <c:manualLayout>
          <c:xMode val="edge"/>
          <c:yMode val="edge"/>
          <c:x val="0.20616113648573328"/>
          <c:y val="8.1049827353414677E-2"/>
        </c:manualLayout>
      </c:layout>
      <c:overlay val="0"/>
      <c:spPr>
        <a:noFill/>
        <a:ln w="31256">
          <a:noFill/>
        </a:ln>
      </c:spPr>
    </c:title>
    <c:autoTitleDeleted val="0"/>
    <c:plotArea>
      <c:layout>
        <c:manualLayout>
          <c:layoutTarget val="inner"/>
          <c:xMode val="edge"/>
          <c:yMode val="edge"/>
          <c:x val="8.5308056872037921E-2"/>
          <c:y val="0.19431279620853081"/>
          <c:w val="0.89099526066350709"/>
          <c:h val="0.67535545023696686"/>
        </c:manualLayout>
      </c:layout>
      <c:barChart>
        <c:barDir val="bar"/>
        <c:grouping val="clustered"/>
        <c:varyColors val="0"/>
        <c:ser>
          <c:idx val="0"/>
          <c:order val="0"/>
          <c:tx>
            <c:strRef>
              <c:f>Sheet1!$A$2</c:f>
              <c:strCache>
                <c:ptCount val="1"/>
                <c:pt idx="0">
                  <c:v>Entrepreneurial Drive</c:v>
                </c:pt>
              </c:strCache>
            </c:strRef>
          </c:tx>
          <c:spPr>
            <a:solidFill>
              <a:schemeClr val="accent1"/>
            </a:solidFill>
            <a:ln w="15628">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375</c:v>
                </c:pt>
              </c:numCache>
            </c:numRef>
          </c:val>
          <c:extLst>
            <c:ext xmlns:c16="http://schemas.microsoft.com/office/drawing/2014/chart" uri="{C3380CC4-5D6E-409C-BE32-E72D297353CC}">
              <c16:uniqueId val="{00000000-EB26-4327-854E-950703B8393B}"/>
            </c:ext>
          </c:extLst>
        </c:ser>
        <c:ser>
          <c:idx val="8"/>
          <c:order val="1"/>
          <c:tx>
            <c:strRef>
              <c:f>Sheet1!$A$3</c:f>
              <c:strCache>
                <c:ptCount val="1"/>
                <c:pt idx="0">
                  <c:v>Leading Others</c:v>
                </c:pt>
              </c:strCache>
            </c:strRef>
          </c:tx>
          <c:spPr>
            <a:solidFill>
              <a:srgbClr val="33CCCC"/>
            </a:solidFill>
            <a:ln w="15628">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250</c:v>
                </c:pt>
              </c:numCache>
            </c:numRef>
          </c:val>
          <c:extLst>
            <c:ext xmlns:c16="http://schemas.microsoft.com/office/drawing/2014/chart" uri="{C3380CC4-5D6E-409C-BE32-E72D297353CC}">
              <c16:uniqueId val="{00000001-EB26-4327-854E-950703B8393B}"/>
            </c:ext>
          </c:extLst>
        </c:ser>
        <c:ser>
          <c:idx val="1"/>
          <c:order val="2"/>
          <c:tx>
            <c:strRef>
              <c:f>Sheet1!$A$4</c:f>
              <c:strCache>
                <c:ptCount val="1"/>
                <c:pt idx="0">
                  <c:v>Influencing Others</c:v>
                </c:pt>
              </c:strCache>
            </c:strRef>
          </c:tx>
          <c:spPr>
            <a:solidFill>
              <a:srgbClr val="FF0000"/>
            </a:solidFill>
            <a:ln w="15628">
              <a:solidFill>
                <a:schemeClr val="tx1"/>
              </a:solidFill>
              <a:prstDash val="solid"/>
            </a:ln>
          </c:spPr>
          <c:invertIfNegative val="0"/>
          <c:cat>
            <c:numRef>
              <c:f>Sheet1!$B$1:$B$1</c:f>
              <c:numCache>
                <c:formatCode>General</c:formatCode>
                <c:ptCount val="1"/>
              </c:numCache>
            </c:numRef>
          </c:cat>
          <c:val>
            <c:numRef>
              <c:f>Sheet1!$B$4:$B$4</c:f>
              <c:numCache>
                <c:formatCode>General</c:formatCode>
                <c:ptCount val="1"/>
                <c:pt idx="0">
                  <c:v>500</c:v>
                </c:pt>
              </c:numCache>
            </c:numRef>
          </c:val>
          <c:extLst>
            <c:ext xmlns:c16="http://schemas.microsoft.com/office/drawing/2014/chart" uri="{C3380CC4-5D6E-409C-BE32-E72D297353CC}">
              <c16:uniqueId val="{00000002-EB26-4327-854E-950703B8393B}"/>
            </c:ext>
          </c:extLst>
        </c:ser>
        <c:ser>
          <c:idx val="2"/>
          <c:order val="3"/>
          <c:tx>
            <c:strRef>
              <c:f>Sheet1!$A$5</c:f>
              <c:strCache>
                <c:ptCount val="1"/>
                <c:pt idx="0">
                  <c:v>Practical Creativity</c:v>
                </c:pt>
              </c:strCache>
            </c:strRef>
          </c:tx>
          <c:spPr>
            <a:solidFill>
              <a:srgbClr val="000000"/>
            </a:solidFill>
            <a:ln w="15628">
              <a:solidFill>
                <a:schemeClr val="tx1"/>
              </a:solidFill>
              <a:prstDash val="solid"/>
            </a:ln>
          </c:spPr>
          <c:invertIfNegative val="0"/>
          <c:cat>
            <c:numRef>
              <c:f>Sheet1!$B$1:$B$1</c:f>
              <c:numCache>
                <c:formatCode>General</c:formatCode>
                <c:ptCount val="1"/>
              </c:numCache>
            </c:numRef>
          </c:cat>
          <c:val>
            <c:numRef>
              <c:f>Sheet1!$B$5:$B$5</c:f>
              <c:numCache>
                <c:formatCode>General</c:formatCode>
                <c:ptCount val="1"/>
                <c:pt idx="0">
                  <c:v>390</c:v>
                </c:pt>
              </c:numCache>
            </c:numRef>
          </c:val>
          <c:extLst>
            <c:ext xmlns:c16="http://schemas.microsoft.com/office/drawing/2014/chart" uri="{C3380CC4-5D6E-409C-BE32-E72D297353CC}">
              <c16:uniqueId val="{00000003-EB26-4327-854E-950703B8393B}"/>
            </c:ext>
          </c:extLst>
        </c:ser>
        <c:ser>
          <c:idx val="4"/>
          <c:order val="4"/>
          <c:tx>
            <c:strRef>
              <c:f>Sheet1!$A$6</c:f>
              <c:strCache>
                <c:ptCount val="1"/>
                <c:pt idx="0">
                  <c:v>Clarity of Purpose</c:v>
                </c:pt>
              </c:strCache>
            </c:strRef>
          </c:tx>
          <c:spPr>
            <a:solidFill>
              <a:srgbClr val="FFCC99"/>
            </a:solidFill>
            <a:ln w="15628">
              <a:solidFill>
                <a:schemeClr val="tx1"/>
              </a:solidFill>
              <a:prstDash val="solid"/>
            </a:ln>
          </c:spPr>
          <c:invertIfNegative val="0"/>
          <c:cat>
            <c:numRef>
              <c:f>Sheet1!$B$1:$B$1</c:f>
              <c:numCache>
                <c:formatCode>General</c:formatCode>
                <c:ptCount val="1"/>
              </c:numCache>
            </c:numRef>
          </c:cat>
          <c:val>
            <c:numRef>
              <c:f>Sheet1!$B$6:$B$6</c:f>
              <c:numCache>
                <c:formatCode>General</c:formatCode>
                <c:ptCount val="1"/>
                <c:pt idx="0">
                  <c:v>312</c:v>
                </c:pt>
              </c:numCache>
            </c:numRef>
          </c:val>
          <c:extLst>
            <c:ext xmlns:c16="http://schemas.microsoft.com/office/drawing/2014/chart" uri="{C3380CC4-5D6E-409C-BE32-E72D297353CC}">
              <c16:uniqueId val="{00000004-EB26-4327-854E-950703B8393B}"/>
            </c:ext>
          </c:extLst>
        </c:ser>
        <c:ser>
          <c:idx val="5"/>
          <c:order val="5"/>
          <c:tx>
            <c:strRef>
              <c:f>Sheet1!$A$7</c:f>
              <c:strCache>
                <c:ptCount val="1"/>
                <c:pt idx="0">
                  <c:v>Team Commitment</c:v>
                </c:pt>
              </c:strCache>
            </c:strRef>
          </c:tx>
          <c:spPr>
            <a:solidFill>
              <a:srgbClr val="00FF00"/>
            </a:solidFill>
            <a:ln w="15628">
              <a:solidFill>
                <a:schemeClr val="tx1"/>
              </a:solidFill>
              <a:prstDash val="solid"/>
            </a:ln>
          </c:spPr>
          <c:invertIfNegative val="0"/>
          <c:cat>
            <c:numRef>
              <c:f>Sheet1!$B$1:$B$1</c:f>
              <c:numCache>
                <c:formatCode>General</c:formatCode>
                <c:ptCount val="1"/>
              </c:numCache>
            </c:numRef>
          </c:cat>
          <c:val>
            <c:numRef>
              <c:f>Sheet1!$B$7:$B$7</c:f>
              <c:numCache>
                <c:formatCode>General</c:formatCode>
                <c:ptCount val="1"/>
                <c:pt idx="0">
                  <c:v>320</c:v>
                </c:pt>
              </c:numCache>
            </c:numRef>
          </c:val>
          <c:extLst>
            <c:ext xmlns:c16="http://schemas.microsoft.com/office/drawing/2014/chart" uri="{C3380CC4-5D6E-409C-BE32-E72D297353CC}">
              <c16:uniqueId val="{00000005-EB26-4327-854E-950703B8393B}"/>
            </c:ext>
          </c:extLst>
        </c:ser>
        <c:ser>
          <c:idx val="6"/>
          <c:order val="6"/>
          <c:tx>
            <c:strRef>
              <c:f>Sheet1!$A$8</c:f>
              <c:strCache>
                <c:ptCount val="1"/>
                <c:pt idx="0">
                  <c:v>Objective Analytical Power</c:v>
                </c:pt>
              </c:strCache>
            </c:strRef>
          </c:tx>
          <c:spPr>
            <a:solidFill>
              <a:srgbClr val="0066CC"/>
            </a:solidFill>
            <a:ln w="15628">
              <a:solidFill>
                <a:schemeClr val="tx1"/>
              </a:solidFill>
              <a:prstDash val="solid"/>
            </a:ln>
          </c:spPr>
          <c:invertIfNegative val="0"/>
          <c:cat>
            <c:numRef>
              <c:f>Sheet1!$B$1:$B$1</c:f>
              <c:numCache>
                <c:formatCode>General</c:formatCode>
                <c:ptCount val="1"/>
              </c:numCache>
            </c:numRef>
          </c:cat>
          <c:val>
            <c:numRef>
              <c:f>Sheet1!$B$8:$B$8</c:f>
              <c:numCache>
                <c:formatCode>General</c:formatCode>
                <c:ptCount val="1"/>
                <c:pt idx="0">
                  <c:v>500</c:v>
                </c:pt>
              </c:numCache>
            </c:numRef>
          </c:val>
          <c:extLst>
            <c:ext xmlns:c16="http://schemas.microsoft.com/office/drawing/2014/chart" uri="{C3380CC4-5D6E-409C-BE32-E72D297353CC}">
              <c16:uniqueId val="{00000006-EB26-4327-854E-950703B8393B}"/>
            </c:ext>
          </c:extLst>
        </c:ser>
        <c:dLbls>
          <c:showLegendKey val="0"/>
          <c:showVal val="0"/>
          <c:showCatName val="0"/>
          <c:showSerName val="0"/>
          <c:showPercent val="0"/>
          <c:showBubbleSize val="0"/>
        </c:dLbls>
        <c:gapWidth val="150"/>
        <c:axId val="1104342128"/>
        <c:axId val="1"/>
      </c:barChart>
      <c:catAx>
        <c:axId val="1104342128"/>
        <c:scaling>
          <c:orientation val="minMax"/>
        </c:scaling>
        <c:delete val="0"/>
        <c:axPos val="l"/>
        <c:numFmt formatCode="General" sourceLinked="1"/>
        <c:majorTickMark val="out"/>
        <c:minorTickMark val="none"/>
        <c:tickLblPos val="nextTo"/>
        <c:spPr>
          <a:ln w="3907">
            <a:solidFill>
              <a:schemeClr val="tx1"/>
            </a:solidFill>
            <a:prstDash val="solid"/>
          </a:ln>
        </c:spPr>
        <c:txPr>
          <a:bodyPr rot="0" vert="horz"/>
          <a:lstStyle/>
          <a:p>
            <a:pPr>
              <a:defRPr sz="2215"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500"/>
        </c:scaling>
        <c:delete val="0"/>
        <c:axPos val="b"/>
        <c:majorGridlines>
          <c:spPr>
            <a:ln w="3907">
              <a:solidFill>
                <a:schemeClr val="tx1"/>
              </a:solidFill>
              <a:prstDash val="solid"/>
            </a:ln>
          </c:spPr>
        </c:majorGridlines>
        <c:title>
          <c:tx>
            <c:rich>
              <a:bodyPr/>
              <a:lstStyle/>
              <a:p>
                <a:pPr>
                  <a:defRPr sz="2215" b="1" i="0" u="none" strike="noStrike" baseline="0">
                    <a:solidFill>
                      <a:srgbClr val="333399"/>
                    </a:solidFill>
                    <a:latin typeface="Arial"/>
                    <a:ea typeface="Arial"/>
                    <a:cs typeface="Arial"/>
                  </a:defRPr>
                </a:pPr>
                <a:r>
                  <a:rPr lang="en-US"/>
                  <a:t>Low Levels       High Levels</a:t>
                </a:r>
              </a:p>
            </c:rich>
          </c:tx>
          <c:layout>
            <c:manualLayout>
              <c:xMode val="edge"/>
              <c:yMode val="edge"/>
              <c:x val="0.15639810426540285"/>
              <c:y val="0.86255924170616116"/>
            </c:manualLayout>
          </c:layout>
          <c:overlay val="0"/>
          <c:spPr>
            <a:noFill/>
            <a:ln w="31256">
              <a:noFill/>
            </a:ln>
          </c:spPr>
        </c:title>
        <c:numFmt formatCode="General" sourceLinked="1"/>
        <c:majorTickMark val="none"/>
        <c:minorTickMark val="none"/>
        <c:tickLblPos val="none"/>
        <c:spPr>
          <a:ln w="3907">
            <a:solidFill>
              <a:schemeClr val="tx1"/>
            </a:solidFill>
            <a:prstDash val="solid"/>
          </a:ln>
        </c:spPr>
        <c:crossAx val="1104342128"/>
        <c:crosses val="autoZero"/>
        <c:crossBetween val="between"/>
        <c:majorUnit val="100"/>
      </c:valAx>
      <c:spPr>
        <a:noFill/>
        <a:ln w="31256">
          <a:noFill/>
        </a:ln>
      </c:spPr>
    </c:plotArea>
    <c:plotVisOnly val="1"/>
    <c:dispBlanksAs val="gap"/>
    <c:showDLblsOverMax val="0"/>
  </c:chart>
  <c:spPr>
    <a:noFill/>
    <a:ln>
      <a:noFill/>
    </a:ln>
  </c:spPr>
  <c:txPr>
    <a:bodyPr/>
    <a:lstStyle/>
    <a:p>
      <a:pPr>
        <a:defRPr sz="2215"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81DAE-9B92-48B8-9E6C-453421217B89}" type="doc">
      <dgm:prSet loTypeId="urn:microsoft.com/office/officeart/2005/8/layout/cycle8" loCatId="cycle" qsTypeId="urn:microsoft.com/office/officeart/2005/8/quickstyle/simple4" qsCatId="simple" csTypeId="urn:microsoft.com/office/officeart/2005/8/colors/colorful4" csCatId="colorful" phldr="1"/>
      <dgm:spPr/>
    </dgm:pt>
    <dgm:pt modelId="{C2BC53AD-5AAA-47E5-BFDB-C6CA65A56766}">
      <dgm:prSet phldrT="[Text]"/>
      <dgm:spPr/>
      <dgm:t>
        <a:bodyPr/>
        <a:lstStyle/>
        <a:p>
          <a:r>
            <a:rPr lang="en-US" b="1" dirty="0" smtClean="0">
              <a:solidFill>
                <a:schemeClr val="tx1"/>
              </a:solidFill>
            </a:rPr>
            <a:t>Head</a:t>
          </a:r>
          <a:endParaRPr lang="en-US" b="1" dirty="0">
            <a:solidFill>
              <a:schemeClr val="tx1"/>
            </a:solidFill>
          </a:endParaRPr>
        </a:p>
      </dgm:t>
    </dgm:pt>
    <dgm:pt modelId="{DAF2D9BF-E5BB-499D-8F29-279BDF515EA8}" type="parTrans" cxnId="{56143A38-906B-4805-9E57-C06C2C90B439}">
      <dgm:prSet/>
      <dgm:spPr/>
      <dgm:t>
        <a:bodyPr/>
        <a:lstStyle/>
        <a:p>
          <a:endParaRPr lang="en-US" b="1">
            <a:solidFill>
              <a:schemeClr val="tx1"/>
            </a:solidFill>
          </a:endParaRPr>
        </a:p>
      </dgm:t>
    </dgm:pt>
    <dgm:pt modelId="{6FD8610D-1251-4C14-B69A-503D38441694}" type="sibTrans" cxnId="{56143A38-906B-4805-9E57-C06C2C90B439}">
      <dgm:prSet/>
      <dgm:spPr/>
      <dgm:t>
        <a:bodyPr/>
        <a:lstStyle/>
        <a:p>
          <a:endParaRPr lang="en-US" b="1">
            <a:solidFill>
              <a:schemeClr val="tx1"/>
            </a:solidFill>
          </a:endParaRPr>
        </a:p>
      </dgm:t>
    </dgm:pt>
    <dgm:pt modelId="{ADAE7266-4A99-4AA3-A9D9-E7B864627577}">
      <dgm:prSet phldrT="[Text]"/>
      <dgm:spPr/>
      <dgm:t>
        <a:bodyPr/>
        <a:lstStyle/>
        <a:p>
          <a:r>
            <a:rPr lang="en-US" b="1" dirty="0" smtClean="0">
              <a:solidFill>
                <a:schemeClr val="tx1"/>
              </a:solidFill>
            </a:rPr>
            <a:t>Hand</a:t>
          </a:r>
          <a:endParaRPr lang="en-US" b="1" dirty="0">
            <a:solidFill>
              <a:schemeClr val="tx1"/>
            </a:solidFill>
          </a:endParaRPr>
        </a:p>
      </dgm:t>
    </dgm:pt>
    <dgm:pt modelId="{4967F2EC-A43D-48B0-AEBD-DA6BFFA4D11E}" type="parTrans" cxnId="{0F706A72-8249-4502-9898-ADC0FCC4AD79}">
      <dgm:prSet/>
      <dgm:spPr/>
      <dgm:t>
        <a:bodyPr/>
        <a:lstStyle/>
        <a:p>
          <a:endParaRPr lang="en-US" b="1">
            <a:solidFill>
              <a:schemeClr val="tx1"/>
            </a:solidFill>
          </a:endParaRPr>
        </a:p>
      </dgm:t>
    </dgm:pt>
    <dgm:pt modelId="{00BFF6A5-97F5-4577-8DEC-58BED5882285}" type="sibTrans" cxnId="{0F706A72-8249-4502-9898-ADC0FCC4AD79}">
      <dgm:prSet/>
      <dgm:spPr/>
      <dgm:t>
        <a:bodyPr/>
        <a:lstStyle/>
        <a:p>
          <a:endParaRPr lang="en-US" b="1">
            <a:solidFill>
              <a:schemeClr val="tx1"/>
            </a:solidFill>
          </a:endParaRPr>
        </a:p>
      </dgm:t>
    </dgm:pt>
    <dgm:pt modelId="{2E708D7C-68E5-40E4-B12B-6269D1E2D77B}">
      <dgm:prSet phldrT="[Text]"/>
      <dgm:spPr/>
      <dgm:t>
        <a:bodyPr/>
        <a:lstStyle/>
        <a:p>
          <a:r>
            <a:rPr lang="en-US" b="1" dirty="0" smtClean="0">
              <a:solidFill>
                <a:schemeClr val="tx1"/>
              </a:solidFill>
            </a:rPr>
            <a:t>Heart</a:t>
          </a:r>
          <a:endParaRPr lang="en-US" b="1" dirty="0">
            <a:solidFill>
              <a:schemeClr val="tx1"/>
            </a:solidFill>
          </a:endParaRPr>
        </a:p>
      </dgm:t>
    </dgm:pt>
    <dgm:pt modelId="{101F96A4-058D-4D6A-8CB2-40ABD619A006}" type="parTrans" cxnId="{D14FACF4-4648-44A9-BB06-33F5087008F4}">
      <dgm:prSet/>
      <dgm:spPr/>
      <dgm:t>
        <a:bodyPr/>
        <a:lstStyle/>
        <a:p>
          <a:endParaRPr lang="en-US" b="1">
            <a:solidFill>
              <a:schemeClr val="tx1"/>
            </a:solidFill>
          </a:endParaRPr>
        </a:p>
      </dgm:t>
    </dgm:pt>
    <dgm:pt modelId="{1BD2ACE2-9EB8-443F-9F71-E29FF02CF2E9}" type="sibTrans" cxnId="{D14FACF4-4648-44A9-BB06-33F5087008F4}">
      <dgm:prSet/>
      <dgm:spPr/>
      <dgm:t>
        <a:bodyPr/>
        <a:lstStyle/>
        <a:p>
          <a:endParaRPr lang="en-US" b="1">
            <a:solidFill>
              <a:schemeClr val="tx1"/>
            </a:solidFill>
          </a:endParaRPr>
        </a:p>
      </dgm:t>
    </dgm:pt>
    <dgm:pt modelId="{33D6151A-8403-4548-A7F1-B0A4791566E2}">
      <dgm:prSet/>
      <dgm:spPr/>
      <dgm:t>
        <a:bodyPr/>
        <a:lstStyle/>
        <a:p>
          <a:r>
            <a:rPr lang="en-US" b="1" dirty="0" smtClean="0">
              <a:solidFill>
                <a:schemeClr val="tx1"/>
              </a:solidFill>
            </a:rPr>
            <a:t>Health</a:t>
          </a:r>
          <a:endParaRPr lang="en-US" b="1" dirty="0">
            <a:solidFill>
              <a:schemeClr val="tx1"/>
            </a:solidFill>
          </a:endParaRPr>
        </a:p>
      </dgm:t>
    </dgm:pt>
    <dgm:pt modelId="{2718A525-38D1-47C0-B33A-5D9D918FF699}" type="parTrans" cxnId="{1065FB0E-1647-42C2-A66E-7DF81C2659E7}">
      <dgm:prSet/>
      <dgm:spPr/>
      <dgm:t>
        <a:bodyPr/>
        <a:lstStyle/>
        <a:p>
          <a:endParaRPr lang="en-US" b="1">
            <a:solidFill>
              <a:schemeClr val="tx1"/>
            </a:solidFill>
          </a:endParaRPr>
        </a:p>
      </dgm:t>
    </dgm:pt>
    <dgm:pt modelId="{98F9ACD2-9864-4542-84C1-CB218C5C7700}" type="sibTrans" cxnId="{1065FB0E-1647-42C2-A66E-7DF81C2659E7}">
      <dgm:prSet/>
      <dgm:spPr/>
      <dgm:t>
        <a:bodyPr/>
        <a:lstStyle/>
        <a:p>
          <a:endParaRPr lang="en-US" b="1">
            <a:solidFill>
              <a:schemeClr val="tx1"/>
            </a:solidFill>
          </a:endParaRPr>
        </a:p>
      </dgm:t>
    </dgm:pt>
    <dgm:pt modelId="{48F999BD-8729-430D-87C1-56093D22348B}" type="pres">
      <dgm:prSet presAssocID="{D7081DAE-9B92-48B8-9E6C-453421217B89}" presName="compositeShape" presStyleCnt="0">
        <dgm:presLayoutVars>
          <dgm:chMax val="7"/>
          <dgm:dir/>
          <dgm:resizeHandles val="exact"/>
        </dgm:presLayoutVars>
      </dgm:prSet>
      <dgm:spPr/>
    </dgm:pt>
    <dgm:pt modelId="{DC4079C6-BE04-4904-8DF6-270693E30634}" type="pres">
      <dgm:prSet presAssocID="{D7081DAE-9B92-48B8-9E6C-453421217B89}" presName="wedge1" presStyleLbl="node1" presStyleIdx="0" presStyleCnt="4"/>
      <dgm:spPr/>
      <dgm:t>
        <a:bodyPr/>
        <a:lstStyle/>
        <a:p>
          <a:endParaRPr lang="en-US"/>
        </a:p>
      </dgm:t>
    </dgm:pt>
    <dgm:pt modelId="{982717CE-1AE6-464E-A339-DE42C9FDE216}" type="pres">
      <dgm:prSet presAssocID="{D7081DAE-9B92-48B8-9E6C-453421217B89}" presName="dummy1a" presStyleCnt="0"/>
      <dgm:spPr/>
    </dgm:pt>
    <dgm:pt modelId="{5221B428-B18B-4D05-841E-1E4B80403CA5}" type="pres">
      <dgm:prSet presAssocID="{D7081DAE-9B92-48B8-9E6C-453421217B89}" presName="dummy1b" presStyleCnt="0"/>
      <dgm:spPr/>
    </dgm:pt>
    <dgm:pt modelId="{750E619C-FF53-4DC8-994D-90D95473D98F}" type="pres">
      <dgm:prSet presAssocID="{D7081DAE-9B92-48B8-9E6C-453421217B89}" presName="wedge1Tx" presStyleLbl="node1" presStyleIdx="0" presStyleCnt="4">
        <dgm:presLayoutVars>
          <dgm:chMax val="0"/>
          <dgm:chPref val="0"/>
          <dgm:bulletEnabled val="1"/>
        </dgm:presLayoutVars>
      </dgm:prSet>
      <dgm:spPr/>
      <dgm:t>
        <a:bodyPr/>
        <a:lstStyle/>
        <a:p>
          <a:endParaRPr lang="en-US"/>
        </a:p>
      </dgm:t>
    </dgm:pt>
    <dgm:pt modelId="{BAEAD39E-9C24-46FC-8FC4-BBF9DB488001}" type="pres">
      <dgm:prSet presAssocID="{D7081DAE-9B92-48B8-9E6C-453421217B89}" presName="wedge2" presStyleLbl="node1" presStyleIdx="1" presStyleCnt="4"/>
      <dgm:spPr/>
      <dgm:t>
        <a:bodyPr/>
        <a:lstStyle/>
        <a:p>
          <a:endParaRPr lang="en-US"/>
        </a:p>
      </dgm:t>
    </dgm:pt>
    <dgm:pt modelId="{64FE9144-BF8B-4D3B-99C3-023B500E0B38}" type="pres">
      <dgm:prSet presAssocID="{D7081DAE-9B92-48B8-9E6C-453421217B89}" presName="dummy2a" presStyleCnt="0"/>
      <dgm:spPr/>
    </dgm:pt>
    <dgm:pt modelId="{F548552A-2E33-42F4-8EFD-AEBB6E2CA7C9}" type="pres">
      <dgm:prSet presAssocID="{D7081DAE-9B92-48B8-9E6C-453421217B89}" presName="dummy2b" presStyleCnt="0"/>
      <dgm:spPr/>
    </dgm:pt>
    <dgm:pt modelId="{837AB02D-B99B-4F1E-B3F0-6C107F750CE6}" type="pres">
      <dgm:prSet presAssocID="{D7081DAE-9B92-48B8-9E6C-453421217B89}" presName="wedge2Tx" presStyleLbl="node1" presStyleIdx="1" presStyleCnt="4">
        <dgm:presLayoutVars>
          <dgm:chMax val="0"/>
          <dgm:chPref val="0"/>
          <dgm:bulletEnabled val="1"/>
        </dgm:presLayoutVars>
      </dgm:prSet>
      <dgm:spPr/>
      <dgm:t>
        <a:bodyPr/>
        <a:lstStyle/>
        <a:p>
          <a:endParaRPr lang="en-US"/>
        </a:p>
      </dgm:t>
    </dgm:pt>
    <dgm:pt modelId="{5D550B04-652F-4F9B-88A2-7BB5133DC519}" type="pres">
      <dgm:prSet presAssocID="{D7081DAE-9B92-48B8-9E6C-453421217B89}" presName="wedge3" presStyleLbl="node1" presStyleIdx="2" presStyleCnt="4"/>
      <dgm:spPr/>
      <dgm:t>
        <a:bodyPr/>
        <a:lstStyle/>
        <a:p>
          <a:endParaRPr lang="en-US"/>
        </a:p>
      </dgm:t>
    </dgm:pt>
    <dgm:pt modelId="{0A26191E-047F-4F35-BB15-2D67893FDEDC}" type="pres">
      <dgm:prSet presAssocID="{D7081DAE-9B92-48B8-9E6C-453421217B89}" presName="dummy3a" presStyleCnt="0"/>
      <dgm:spPr/>
    </dgm:pt>
    <dgm:pt modelId="{5423F4D9-8874-4B8B-A8CA-DD5F50F242F0}" type="pres">
      <dgm:prSet presAssocID="{D7081DAE-9B92-48B8-9E6C-453421217B89}" presName="dummy3b" presStyleCnt="0"/>
      <dgm:spPr/>
    </dgm:pt>
    <dgm:pt modelId="{569A80A2-28CA-4B05-A2E5-CF8A62743B85}" type="pres">
      <dgm:prSet presAssocID="{D7081DAE-9B92-48B8-9E6C-453421217B89}" presName="wedge3Tx" presStyleLbl="node1" presStyleIdx="2" presStyleCnt="4">
        <dgm:presLayoutVars>
          <dgm:chMax val="0"/>
          <dgm:chPref val="0"/>
          <dgm:bulletEnabled val="1"/>
        </dgm:presLayoutVars>
      </dgm:prSet>
      <dgm:spPr/>
      <dgm:t>
        <a:bodyPr/>
        <a:lstStyle/>
        <a:p>
          <a:endParaRPr lang="en-US"/>
        </a:p>
      </dgm:t>
    </dgm:pt>
    <dgm:pt modelId="{4AE9A281-177C-4B07-9492-949BB4BB03F0}" type="pres">
      <dgm:prSet presAssocID="{D7081DAE-9B92-48B8-9E6C-453421217B89}" presName="wedge4" presStyleLbl="node1" presStyleIdx="3" presStyleCnt="4"/>
      <dgm:spPr/>
      <dgm:t>
        <a:bodyPr/>
        <a:lstStyle/>
        <a:p>
          <a:endParaRPr lang="en-US"/>
        </a:p>
      </dgm:t>
    </dgm:pt>
    <dgm:pt modelId="{B6F91E7F-0F25-4E03-850A-1C2121ADDA87}" type="pres">
      <dgm:prSet presAssocID="{D7081DAE-9B92-48B8-9E6C-453421217B89}" presName="dummy4a" presStyleCnt="0"/>
      <dgm:spPr/>
    </dgm:pt>
    <dgm:pt modelId="{422655F5-6635-444D-9A50-487DA0F3182B}" type="pres">
      <dgm:prSet presAssocID="{D7081DAE-9B92-48B8-9E6C-453421217B89}" presName="dummy4b" presStyleCnt="0"/>
      <dgm:spPr/>
    </dgm:pt>
    <dgm:pt modelId="{E25AEEB4-45A7-4709-83DF-320707899492}" type="pres">
      <dgm:prSet presAssocID="{D7081DAE-9B92-48B8-9E6C-453421217B89}" presName="wedge4Tx" presStyleLbl="node1" presStyleIdx="3" presStyleCnt="4">
        <dgm:presLayoutVars>
          <dgm:chMax val="0"/>
          <dgm:chPref val="0"/>
          <dgm:bulletEnabled val="1"/>
        </dgm:presLayoutVars>
      </dgm:prSet>
      <dgm:spPr/>
      <dgm:t>
        <a:bodyPr/>
        <a:lstStyle/>
        <a:p>
          <a:endParaRPr lang="en-US"/>
        </a:p>
      </dgm:t>
    </dgm:pt>
    <dgm:pt modelId="{B6DCECFD-F331-4CB0-A16D-F3D095B53E5C}" type="pres">
      <dgm:prSet presAssocID="{6FD8610D-1251-4C14-B69A-503D38441694}" presName="arrowWedge1" presStyleLbl="fgSibTrans2D1" presStyleIdx="0" presStyleCnt="4"/>
      <dgm:spPr/>
    </dgm:pt>
    <dgm:pt modelId="{CA9E63C8-8E13-453C-94B7-3440A0EBDCA1}" type="pres">
      <dgm:prSet presAssocID="{98F9ACD2-9864-4542-84C1-CB218C5C7700}" presName="arrowWedge2" presStyleLbl="fgSibTrans2D1" presStyleIdx="1" presStyleCnt="4" custLinFactNeighborX="416" custLinFactNeighborY="-3942"/>
      <dgm:spPr/>
    </dgm:pt>
    <dgm:pt modelId="{97273493-B178-4676-80D3-13A87A1DA0E4}" type="pres">
      <dgm:prSet presAssocID="{00BFF6A5-97F5-4577-8DEC-58BED5882285}" presName="arrowWedge3" presStyleLbl="fgSibTrans2D1" presStyleIdx="2" presStyleCnt="4"/>
      <dgm:spPr/>
    </dgm:pt>
    <dgm:pt modelId="{73253E5B-918B-482E-99A3-EC410ABF2C90}" type="pres">
      <dgm:prSet presAssocID="{1BD2ACE2-9EB8-443F-9F71-E29FF02CF2E9}" presName="arrowWedge4" presStyleLbl="fgSibTrans2D1" presStyleIdx="3" presStyleCnt="4"/>
      <dgm:spPr/>
    </dgm:pt>
  </dgm:ptLst>
  <dgm:cxnLst>
    <dgm:cxn modelId="{1065FB0E-1647-42C2-A66E-7DF81C2659E7}" srcId="{D7081DAE-9B92-48B8-9E6C-453421217B89}" destId="{33D6151A-8403-4548-A7F1-B0A4791566E2}" srcOrd="1" destOrd="0" parTransId="{2718A525-38D1-47C0-B33A-5D9D918FF699}" sibTransId="{98F9ACD2-9864-4542-84C1-CB218C5C7700}"/>
    <dgm:cxn modelId="{D14FACF4-4648-44A9-BB06-33F5087008F4}" srcId="{D7081DAE-9B92-48B8-9E6C-453421217B89}" destId="{2E708D7C-68E5-40E4-B12B-6269D1E2D77B}" srcOrd="3" destOrd="0" parTransId="{101F96A4-058D-4D6A-8CB2-40ABD619A006}" sibTransId="{1BD2ACE2-9EB8-443F-9F71-E29FF02CF2E9}"/>
    <dgm:cxn modelId="{0465FD90-39D7-4617-A073-7563C8E0CF04}" type="presOf" srcId="{2E708D7C-68E5-40E4-B12B-6269D1E2D77B}" destId="{4AE9A281-177C-4B07-9492-949BB4BB03F0}" srcOrd="0" destOrd="0" presId="urn:microsoft.com/office/officeart/2005/8/layout/cycle8"/>
    <dgm:cxn modelId="{0F706A72-8249-4502-9898-ADC0FCC4AD79}" srcId="{D7081DAE-9B92-48B8-9E6C-453421217B89}" destId="{ADAE7266-4A99-4AA3-A9D9-E7B864627577}" srcOrd="2" destOrd="0" parTransId="{4967F2EC-A43D-48B0-AEBD-DA6BFFA4D11E}" sibTransId="{00BFF6A5-97F5-4577-8DEC-58BED5882285}"/>
    <dgm:cxn modelId="{C76458DE-7AE2-4D5D-BB55-49765BEEC8EF}" type="presOf" srcId="{ADAE7266-4A99-4AA3-A9D9-E7B864627577}" destId="{569A80A2-28CA-4B05-A2E5-CF8A62743B85}" srcOrd="1" destOrd="0" presId="urn:microsoft.com/office/officeart/2005/8/layout/cycle8"/>
    <dgm:cxn modelId="{56143A38-906B-4805-9E57-C06C2C90B439}" srcId="{D7081DAE-9B92-48B8-9E6C-453421217B89}" destId="{C2BC53AD-5AAA-47E5-BFDB-C6CA65A56766}" srcOrd="0" destOrd="0" parTransId="{DAF2D9BF-E5BB-499D-8F29-279BDF515EA8}" sibTransId="{6FD8610D-1251-4C14-B69A-503D38441694}"/>
    <dgm:cxn modelId="{A0C5C255-97BD-44E4-B206-38777ABC54E2}" type="presOf" srcId="{33D6151A-8403-4548-A7F1-B0A4791566E2}" destId="{BAEAD39E-9C24-46FC-8FC4-BBF9DB488001}" srcOrd="0" destOrd="0" presId="urn:microsoft.com/office/officeart/2005/8/layout/cycle8"/>
    <dgm:cxn modelId="{E1E18FDF-6FFB-4F3A-9B62-9A3A8106995D}" type="presOf" srcId="{2E708D7C-68E5-40E4-B12B-6269D1E2D77B}" destId="{E25AEEB4-45A7-4709-83DF-320707899492}" srcOrd="1" destOrd="0" presId="urn:microsoft.com/office/officeart/2005/8/layout/cycle8"/>
    <dgm:cxn modelId="{C5D6301E-C7A5-4E7D-9E8F-3FF848DB7339}" type="presOf" srcId="{C2BC53AD-5AAA-47E5-BFDB-C6CA65A56766}" destId="{750E619C-FF53-4DC8-994D-90D95473D98F}" srcOrd="1" destOrd="0" presId="urn:microsoft.com/office/officeart/2005/8/layout/cycle8"/>
    <dgm:cxn modelId="{E308E278-FCD3-4B5F-91C0-13A2CDA53311}" type="presOf" srcId="{C2BC53AD-5AAA-47E5-BFDB-C6CA65A56766}" destId="{DC4079C6-BE04-4904-8DF6-270693E30634}" srcOrd="0" destOrd="0" presId="urn:microsoft.com/office/officeart/2005/8/layout/cycle8"/>
    <dgm:cxn modelId="{02920D8A-0724-4092-9034-A98830D7DD59}" type="presOf" srcId="{ADAE7266-4A99-4AA3-A9D9-E7B864627577}" destId="{5D550B04-652F-4F9B-88A2-7BB5133DC519}" srcOrd="0" destOrd="0" presId="urn:microsoft.com/office/officeart/2005/8/layout/cycle8"/>
    <dgm:cxn modelId="{2053D0CF-9077-46F5-AFB7-5EF975B8813F}" type="presOf" srcId="{D7081DAE-9B92-48B8-9E6C-453421217B89}" destId="{48F999BD-8729-430D-87C1-56093D22348B}" srcOrd="0" destOrd="0" presId="urn:microsoft.com/office/officeart/2005/8/layout/cycle8"/>
    <dgm:cxn modelId="{0F4A4C3C-6B18-492A-811D-4F2E8B1F6290}" type="presOf" srcId="{33D6151A-8403-4548-A7F1-B0A4791566E2}" destId="{837AB02D-B99B-4F1E-B3F0-6C107F750CE6}" srcOrd="1" destOrd="0" presId="urn:microsoft.com/office/officeart/2005/8/layout/cycle8"/>
    <dgm:cxn modelId="{19E82954-DA00-446F-B9DC-3EF97EF6611A}" type="presParOf" srcId="{48F999BD-8729-430D-87C1-56093D22348B}" destId="{DC4079C6-BE04-4904-8DF6-270693E30634}" srcOrd="0" destOrd="0" presId="urn:microsoft.com/office/officeart/2005/8/layout/cycle8"/>
    <dgm:cxn modelId="{59FEB9A3-9396-44FE-BD62-A6C7FF2BB7AD}" type="presParOf" srcId="{48F999BD-8729-430D-87C1-56093D22348B}" destId="{982717CE-1AE6-464E-A339-DE42C9FDE216}" srcOrd="1" destOrd="0" presId="urn:microsoft.com/office/officeart/2005/8/layout/cycle8"/>
    <dgm:cxn modelId="{7CBDB623-EF66-4D89-B959-7339A58331E8}" type="presParOf" srcId="{48F999BD-8729-430D-87C1-56093D22348B}" destId="{5221B428-B18B-4D05-841E-1E4B80403CA5}" srcOrd="2" destOrd="0" presId="urn:microsoft.com/office/officeart/2005/8/layout/cycle8"/>
    <dgm:cxn modelId="{945E9FD8-E4FC-4123-B241-3EF1F96066D5}" type="presParOf" srcId="{48F999BD-8729-430D-87C1-56093D22348B}" destId="{750E619C-FF53-4DC8-994D-90D95473D98F}" srcOrd="3" destOrd="0" presId="urn:microsoft.com/office/officeart/2005/8/layout/cycle8"/>
    <dgm:cxn modelId="{38078479-E0B3-48D7-B56E-A297EE2BFD56}" type="presParOf" srcId="{48F999BD-8729-430D-87C1-56093D22348B}" destId="{BAEAD39E-9C24-46FC-8FC4-BBF9DB488001}" srcOrd="4" destOrd="0" presId="urn:microsoft.com/office/officeart/2005/8/layout/cycle8"/>
    <dgm:cxn modelId="{0C491176-D924-42BB-9373-6A2A2BF0158C}" type="presParOf" srcId="{48F999BD-8729-430D-87C1-56093D22348B}" destId="{64FE9144-BF8B-4D3B-99C3-023B500E0B38}" srcOrd="5" destOrd="0" presId="urn:microsoft.com/office/officeart/2005/8/layout/cycle8"/>
    <dgm:cxn modelId="{D2E2C0EB-B5D0-4EE6-BD0E-696C3C2CF35A}" type="presParOf" srcId="{48F999BD-8729-430D-87C1-56093D22348B}" destId="{F548552A-2E33-42F4-8EFD-AEBB6E2CA7C9}" srcOrd="6" destOrd="0" presId="urn:microsoft.com/office/officeart/2005/8/layout/cycle8"/>
    <dgm:cxn modelId="{1A1EA69C-822F-4D52-9205-7498704E12FC}" type="presParOf" srcId="{48F999BD-8729-430D-87C1-56093D22348B}" destId="{837AB02D-B99B-4F1E-B3F0-6C107F750CE6}" srcOrd="7" destOrd="0" presId="urn:microsoft.com/office/officeart/2005/8/layout/cycle8"/>
    <dgm:cxn modelId="{B0DC83FD-3FFE-48F2-8991-778CFD30306E}" type="presParOf" srcId="{48F999BD-8729-430D-87C1-56093D22348B}" destId="{5D550B04-652F-4F9B-88A2-7BB5133DC519}" srcOrd="8" destOrd="0" presId="urn:microsoft.com/office/officeart/2005/8/layout/cycle8"/>
    <dgm:cxn modelId="{056450EF-C1AE-4210-93E2-2C585476DF64}" type="presParOf" srcId="{48F999BD-8729-430D-87C1-56093D22348B}" destId="{0A26191E-047F-4F35-BB15-2D67893FDEDC}" srcOrd="9" destOrd="0" presId="urn:microsoft.com/office/officeart/2005/8/layout/cycle8"/>
    <dgm:cxn modelId="{A4C5720F-EF7B-489A-B6DB-081D3050184A}" type="presParOf" srcId="{48F999BD-8729-430D-87C1-56093D22348B}" destId="{5423F4D9-8874-4B8B-A8CA-DD5F50F242F0}" srcOrd="10" destOrd="0" presId="urn:microsoft.com/office/officeart/2005/8/layout/cycle8"/>
    <dgm:cxn modelId="{DE2EEB24-E9FE-4861-A915-5E0278B09A79}" type="presParOf" srcId="{48F999BD-8729-430D-87C1-56093D22348B}" destId="{569A80A2-28CA-4B05-A2E5-CF8A62743B85}" srcOrd="11" destOrd="0" presId="urn:microsoft.com/office/officeart/2005/8/layout/cycle8"/>
    <dgm:cxn modelId="{E50C7348-D353-4C6A-87C7-2E319843E7A6}" type="presParOf" srcId="{48F999BD-8729-430D-87C1-56093D22348B}" destId="{4AE9A281-177C-4B07-9492-949BB4BB03F0}" srcOrd="12" destOrd="0" presId="urn:microsoft.com/office/officeart/2005/8/layout/cycle8"/>
    <dgm:cxn modelId="{2D70FD26-D968-49C2-B3A2-92631AA49152}" type="presParOf" srcId="{48F999BD-8729-430D-87C1-56093D22348B}" destId="{B6F91E7F-0F25-4E03-850A-1C2121ADDA87}" srcOrd="13" destOrd="0" presId="urn:microsoft.com/office/officeart/2005/8/layout/cycle8"/>
    <dgm:cxn modelId="{B61FD217-FC99-4539-9CF5-E16F7FCEB62F}" type="presParOf" srcId="{48F999BD-8729-430D-87C1-56093D22348B}" destId="{422655F5-6635-444D-9A50-487DA0F3182B}" srcOrd="14" destOrd="0" presId="urn:microsoft.com/office/officeart/2005/8/layout/cycle8"/>
    <dgm:cxn modelId="{F64E2EE3-C129-45EA-AD02-146277805287}" type="presParOf" srcId="{48F999BD-8729-430D-87C1-56093D22348B}" destId="{E25AEEB4-45A7-4709-83DF-320707899492}" srcOrd="15" destOrd="0" presId="urn:microsoft.com/office/officeart/2005/8/layout/cycle8"/>
    <dgm:cxn modelId="{93FF531D-7654-4F4A-92A9-76042A1F2685}" type="presParOf" srcId="{48F999BD-8729-430D-87C1-56093D22348B}" destId="{B6DCECFD-F331-4CB0-A16D-F3D095B53E5C}" srcOrd="16" destOrd="0" presId="urn:microsoft.com/office/officeart/2005/8/layout/cycle8"/>
    <dgm:cxn modelId="{A0397868-F4CF-4842-BFBF-88FB8FDC1555}" type="presParOf" srcId="{48F999BD-8729-430D-87C1-56093D22348B}" destId="{CA9E63C8-8E13-453C-94B7-3440A0EBDCA1}" srcOrd="17" destOrd="0" presId="urn:microsoft.com/office/officeart/2005/8/layout/cycle8"/>
    <dgm:cxn modelId="{25F09C88-F72F-4A39-9044-5B6AFB4D78DB}" type="presParOf" srcId="{48F999BD-8729-430D-87C1-56093D22348B}" destId="{97273493-B178-4676-80D3-13A87A1DA0E4}" srcOrd="18" destOrd="0" presId="urn:microsoft.com/office/officeart/2005/8/layout/cycle8"/>
    <dgm:cxn modelId="{59B9677A-249D-463D-8762-A2BF8A08A420}" type="presParOf" srcId="{48F999BD-8729-430D-87C1-56093D22348B}" destId="{73253E5B-918B-482E-99A3-EC410ABF2C90}"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079C6-BE04-4904-8DF6-270693E30634}">
      <dsp:nvSpPr>
        <dsp:cNvPr id="0" name=""/>
        <dsp:cNvSpPr/>
      </dsp:nvSpPr>
      <dsp:spPr>
        <a:xfrm>
          <a:off x="815953" y="252218"/>
          <a:ext cx="3444369" cy="3444369"/>
        </a:xfrm>
        <a:prstGeom prst="pie">
          <a:avLst>
            <a:gd name="adj1" fmla="val 16200000"/>
            <a:gd name="adj2" fmla="val 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tx1"/>
              </a:solidFill>
            </a:rPr>
            <a:t>Head</a:t>
          </a:r>
          <a:endParaRPr lang="en-US" sz="3300" b="1" kern="1200" dirty="0">
            <a:solidFill>
              <a:schemeClr val="tx1"/>
            </a:solidFill>
          </a:endParaRPr>
        </a:p>
      </dsp:txBody>
      <dsp:txXfrm>
        <a:off x="2644339" y="966105"/>
        <a:ext cx="1271136" cy="943101"/>
      </dsp:txXfrm>
    </dsp:sp>
    <dsp:sp modelId="{BAEAD39E-9C24-46FC-8FC4-BBF9DB488001}">
      <dsp:nvSpPr>
        <dsp:cNvPr id="0" name=""/>
        <dsp:cNvSpPr/>
      </dsp:nvSpPr>
      <dsp:spPr>
        <a:xfrm>
          <a:off x="815953" y="367851"/>
          <a:ext cx="3444369" cy="3444369"/>
        </a:xfrm>
        <a:prstGeom prst="pie">
          <a:avLst>
            <a:gd name="adj1" fmla="val 0"/>
            <a:gd name="adj2" fmla="val 5400000"/>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tx1"/>
              </a:solidFill>
            </a:rPr>
            <a:t>Health</a:t>
          </a:r>
          <a:endParaRPr lang="en-US" sz="3300" b="1" kern="1200" dirty="0">
            <a:solidFill>
              <a:schemeClr val="tx1"/>
            </a:solidFill>
          </a:endParaRPr>
        </a:p>
      </dsp:txBody>
      <dsp:txXfrm>
        <a:off x="2644339" y="2155233"/>
        <a:ext cx="1271136" cy="943101"/>
      </dsp:txXfrm>
    </dsp:sp>
    <dsp:sp modelId="{5D550B04-652F-4F9B-88A2-7BB5133DC519}">
      <dsp:nvSpPr>
        <dsp:cNvPr id="0" name=""/>
        <dsp:cNvSpPr/>
      </dsp:nvSpPr>
      <dsp:spPr>
        <a:xfrm>
          <a:off x="700320" y="367851"/>
          <a:ext cx="3444369" cy="3444369"/>
        </a:xfrm>
        <a:prstGeom prst="pie">
          <a:avLst>
            <a:gd name="adj1" fmla="val 5400000"/>
            <a:gd name="adj2" fmla="val 10800000"/>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tx1"/>
              </a:solidFill>
            </a:rPr>
            <a:t>Hand</a:t>
          </a:r>
          <a:endParaRPr lang="en-US" sz="3300" b="1" kern="1200" dirty="0">
            <a:solidFill>
              <a:schemeClr val="tx1"/>
            </a:solidFill>
          </a:endParaRPr>
        </a:p>
      </dsp:txBody>
      <dsp:txXfrm>
        <a:off x="1045168" y="2155233"/>
        <a:ext cx="1271136" cy="943101"/>
      </dsp:txXfrm>
    </dsp:sp>
    <dsp:sp modelId="{4AE9A281-177C-4B07-9492-949BB4BB03F0}">
      <dsp:nvSpPr>
        <dsp:cNvPr id="0" name=""/>
        <dsp:cNvSpPr/>
      </dsp:nvSpPr>
      <dsp:spPr>
        <a:xfrm>
          <a:off x="700320" y="252218"/>
          <a:ext cx="3444369" cy="3444369"/>
        </a:xfrm>
        <a:prstGeom prst="pie">
          <a:avLst>
            <a:gd name="adj1" fmla="val 10800000"/>
            <a:gd name="adj2" fmla="val 1620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b="1" kern="1200" dirty="0" smtClean="0">
              <a:solidFill>
                <a:schemeClr val="tx1"/>
              </a:solidFill>
            </a:rPr>
            <a:t>Heart</a:t>
          </a:r>
          <a:endParaRPr lang="en-US" sz="3300" b="1" kern="1200" dirty="0">
            <a:solidFill>
              <a:schemeClr val="tx1"/>
            </a:solidFill>
          </a:endParaRPr>
        </a:p>
      </dsp:txBody>
      <dsp:txXfrm>
        <a:off x="1045168" y="966105"/>
        <a:ext cx="1271136" cy="943101"/>
      </dsp:txXfrm>
    </dsp:sp>
    <dsp:sp modelId="{B6DCECFD-F331-4CB0-A16D-F3D095B53E5C}">
      <dsp:nvSpPr>
        <dsp:cNvPr id="0" name=""/>
        <dsp:cNvSpPr/>
      </dsp:nvSpPr>
      <dsp:spPr>
        <a:xfrm>
          <a:off x="602730" y="38996"/>
          <a:ext cx="3870815" cy="3870815"/>
        </a:xfrm>
        <a:prstGeom prst="circularArrow">
          <a:avLst>
            <a:gd name="adj1" fmla="val 5085"/>
            <a:gd name="adj2" fmla="val 327528"/>
            <a:gd name="adj3" fmla="val 21272472"/>
            <a:gd name="adj4" fmla="val 16200000"/>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A9E63C8-8E13-453C-94B7-3440A0EBDCA1}">
      <dsp:nvSpPr>
        <dsp:cNvPr id="0" name=""/>
        <dsp:cNvSpPr/>
      </dsp:nvSpPr>
      <dsp:spPr>
        <a:xfrm>
          <a:off x="618833" y="2040"/>
          <a:ext cx="3870815" cy="3870815"/>
        </a:xfrm>
        <a:prstGeom prst="circularArrow">
          <a:avLst>
            <a:gd name="adj1" fmla="val 5085"/>
            <a:gd name="adj2" fmla="val 327528"/>
            <a:gd name="adj3" fmla="val 5072472"/>
            <a:gd name="adj4" fmla="val 0"/>
            <a:gd name="adj5" fmla="val 5932"/>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7273493-B178-4676-80D3-13A87A1DA0E4}">
      <dsp:nvSpPr>
        <dsp:cNvPr id="0" name=""/>
        <dsp:cNvSpPr/>
      </dsp:nvSpPr>
      <dsp:spPr>
        <a:xfrm>
          <a:off x="487098" y="154628"/>
          <a:ext cx="3870815" cy="3870815"/>
        </a:xfrm>
        <a:prstGeom prst="circularArrow">
          <a:avLst>
            <a:gd name="adj1" fmla="val 5085"/>
            <a:gd name="adj2" fmla="val 327528"/>
            <a:gd name="adj3" fmla="val 10472472"/>
            <a:gd name="adj4" fmla="val 5400000"/>
            <a:gd name="adj5" fmla="val 5932"/>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3253E5B-918B-482E-99A3-EC410ABF2C90}">
      <dsp:nvSpPr>
        <dsp:cNvPr id="0" name=""/>
        <dsp:cNvSpPr/>
      </dsp:nvSpPr>
      <dsp:spPr>
        <a:xfrm>
          <a:off x="487098" y="38996"/>
          <a:ext cx="3870815" cy="3870815"/>
        </a:xfrm>
        <a:prstGeom prst="circularArrow">
          <a:avLst>
            <a:gd name="adj1" fmla="val 5085"/>
            <a:gd name="adj2" fmla="val 327528"/>
            <a:gd name="adj3" fmla="val 15872472"/>
            <a:gd name="adj4" fmla="val 10800000"/>
            <a:gd name="adj5" fmla="val 5932"/>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e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22:15.526"/>
    </inkml:context>
    <inkml:brush xml:id="br0">
      <inkml:brushProperty name="width" value="0.15875" units="cm"/>
      <inkml:brushProperty name="height" value="0.15875" units="cm"/>
      <inkml:brushProperty name="color" value="#7030A0"/>
      <inkml:brushProperty name="fitToCurve" value="1"/>
    </inkml:brush>
  </inkml:definitions>
  <inkml:traceGroup>
    <inkml:annotationXML>
      <emma:emma xmlns:emma="http://www.w3.org/2003/04/emma" version="1.0">
        <emma:interpretation id="{2BE3846E-9595-4B5F-94B0-E0BCC2E2A899}" emma:medium="tactile" emma:mode="ink">
          <msink:context xmlns:msink="http://schemas.microsoft.com/ink/2010/main" type="writingRegion" rotatedBoundingBox="29519,9446 7363,9613 7337,6271 29494,6103"/>
        </emma:interpretation>
      </emma:emma>
    </inkml:annotationXML>
    <inkml:traceGroup>
      <inkml:annotationXML>
        <emma:emma xmlns:emma="http://www.w3.org/2003/04/emma" version="1.0">
          <emma:interpretation id="{FEF25E8E-49D8-4DE5-B99A-5364739530DC}" emma:medium="tactile" emma:mode="ink">
            <msink:context xmlns:msink="http://schemas.microsoft.com/ink/2010/main" type="paragraph" rotatedBoundingBox="29519,9446 7363,9613 7337,6271 29494,6103" alignmentLevel="1"/>
          </emma:interpretation>
        </emma:emma>
      </inkml:annotationXML>
      <inkml:traceGroup>
        <inkml:annotationXML>
          <emma:emma xmlns:emma="http://www.w3.org/2003/04/emma" version="1.0">
            <emma:interpretation id="{8F730BFD-236E-4AF8-8E4F-F0989B58790E}" emma:medium="tactile" emma:mode="ink">
              <msink:context xmlns:msink="http://schemas.microsoft.com/ink/2010/main" type="line" rotatedBoundingBox="29519,9446 7363,9613 7337,6271 29494,6103"/>
            </emma:interpretation>
          </emma:emma>
        </inkml:annotationXML>
        <inkml:traceGroup>
          <inkml:annotationXML>
            <emma:emma xmlns:emma="http://www.w3.org/2003/04/emma" version="1.0">
              <emma:interpretation id="{620231DF-2A2F-49BA-BA54-D7BDEAF19C96}" emma:medium="tactile" emma:mode="ink">
                <msink:context xmlns:msink="http://schemas.microsoft.com/ink/2010/main" type="inkWord" rotatedBoundingBox="29517,9164 27408,9180 27393,7208 29502,7192"/>
              </emma:interpretation>
            </emma:emma>
          </inkml:annotationXML>
          <inkml:trace contextRef="#ctx0" brushRef="#br0">780 1394 17 0,'-24'11'8'0,"36"-16"-12"16,-12 5 9-16,0 0-11 0,0 0 0 15</inkml:trace>
          <inkml:trace contextRef="#ctx0" brushRef="#br0" timeOffset="735.0759">143 525 13 0,'6'-6'6'0,"0"6"-2"15,-6 0 13-15,0 6-16 16,0-6 1-16,-12 16 0 15,6-6 0-15,-12 17-3 16,1-6 0-16,-7 5 1 16,6-4 0-16,-6-6-1 0,6 0 1 15,-17-11-1-15,11 0 0 16,6-15 0-16,6-1 0 16,-6-5 1-16,6 5 1 15,-6-5 0-15,6 1 0 16,-17 4 0-16,5 0 0 15,18 6 0-15,0 0 1 16,12 15-2-16,-6 1 1 16,-6 21-1-16,0-6 1 31,12 54-1-31,-6-17 0 16,0 12 0-16,0-17 1 15,-18 6-1-15,6-17 1 16,-47 22-1-1,11-16 1-15,-17-5 0 16,17-5 0-16,-18-22 0 16,19-5 1-1,-31-37 1 1,19 5 0-16,11-27 0 16,7 17 0-16,5-27 0 15,12 10 0 1,36-42-4-1,0 16 0-15,41-21-5 16,-11 21 0-16,24 0-4 16,-19 22 1-16</inkml:trace>
          <inkml:trace contextRef="#ctx0" brushRef="#br0" timeOffset="1005.9722">-363 180 20 0,'-6'5'10'0,"12"-10"-7"0,-6 5 14 0,0-11-16 16,0 6 0-1,0-6-1 1,0 1 1-16,18 5-7 16,-6 5 1-16,6 0-1 15,-6 0 1-15</inkml:trace>
          <inkml:trace contextRef="#ctx0" brushRef="#br0" timeOffset="1320.3196">-428 1877 20 0,'24'11'10'0,"59"-11"-13"0,-65 0 17 15,35-16-20-15,-17 5 1 16,30-10-5-16,-19 5 1 0</inkml:trace>
          <inkml:trace contextRef="#ctx0" brushRef="#br0" timeOffset="-495.7017">1251 180 8 0,'0'-11'4'15,"0"1"1"-15,0 10 4 0,0 0-7 16,0 0 1-16,0-11 1 15,0 1 0-15,0 10-5 16,0 0 1-16,0-11 3 16,0 0 1-16,0-5-2 15,0 1 1-15,0-1-1 16,0 5 1-16,0-5-1 16,0 5 1-16,0 1-1 15,0-1 0 1,0 11 0-16,0 0 0 15,0-10 0-15,0-1 0 32,0 11-1-32,0 0 0 15,0 5 0-15,0 1 0 16,0 4-1-16,0 1 0 16,0-1 0-16,0-4 0 15,0 10-1-15,0 0 1 16,6 0 0-16,-6-6 0 15,0 11 0-15,0-5 0 16,-12 11 0-16,6-6 0 16,-12 5 0-16,6-4 0 15,-24 25-1 1,6-9 1-16,7-7-1 16,5-4 0-16,0-1 0 15,6-4 0-15,6-6 0 16,0-1 1-16,12-4-1 15,0 0 1-15,12-6-1 16,0 0 1-16,6 1 0 16,-7-1 0-16,7 11-1 15,-6-6 1-15,6 6-1 16,-6 0 0 0,-6 16-1-1,0-11 1-15,-18 11-1 16,6-11 0-16,-24 11 0 15,0-11 1-15,-12 1 0 16,6-1 0-16,-11-5 0 0,5-6 1 16,-6 1 0-16,13-1 0 15,-7-4 0-15,6-6 1 16,0 0 0-16,7 0 1 16,5-11 0-16,6 1 0 15,18-22 1-15,-6 0 0 16,0-10-1-16,0 10 1 31,18 5-2-31,-6 6 1 16,5-6-1-16,-5 6 0 15,6 21-1-15,-6 0 0 0,0 16-2 16,-6-5 0-16,0 21-1 16,-6-11 1-16,-6 11-1 15,0-6 0-15,-12 1 0 16,0-6 0-16,-12 0 1 15,7-5 1-15,-25-5 1 16,12-6 0-16,-5-5 0 16,11 0 1-16,6-11 0 15,6 6 1-15,6-16 0 16,0 0 0-16,6-6 0 16,6 6 1-16,0 5-2 15,0 5 1-15,0 6-1 16,0 0 0-16,-11 15-2 15,-1 1 1-15,6 10-2 16,0-5 1 0,-6 5-1-16,0-5 0 15,0 5 0-15,-6-10 0 16,0-6 1-16,6 1 0 16,-5-1 1-16,5 0 0 15,0-5 2-15,0 0 0 16,0-5 0-16,6 0 1 15,0-6-1-15,0 6 1 16,0-1-2-16,0 1 1 16,0 5-1-16,0 0 0 15,-6 11-2-15,0-1 1 0,1 6-1 16,-1 0 1-16,-6 16-1 16,0-6 1-16,-12 17-2 15,6-11 1-15,-5 15-1 16,5-9 0-16,-12 4 0 15,12-10 0-15,-12 5-2 16,13-11 1-16,-7-4-3 16,6-1 1-16,0-11-2 15,6-4 0-15</inkml:trace>
          <inkml:trace contextRef="#ctx0" brushRef="#br0" timeOffset="-256.178">393 58 24 0,'12'-58'12'0,"18"52"-13"0,-18 1 23 15,6-11-22-15,0 6 0 16,5-6-4-16,-5 5 0 16,42-5-1-16,-19 5 0 15</inkml:trace>
        </inkml:traceGroup>
        <inkml:traceGroup>
          <inkml:annotationXML>
            <emma:emma xmlns:emma="http://www.w3.org/2003/04/emma" version="1.0">
              <emma:interpretation id="{131E4DFF-53EF-42AD-BFC8-41EB99C7E0A7}" emma:medium="tactile" emma:mode="ink">
                <msink:context xmlns:msink="http://schemas.microsoft.com/ink/2010/main" type="inkWord" rotatedBoundingBox="26969,8479 26746,8481 26744,8137 26966,8135"/>
              </emma:interpretation>
            </emma:emma>
          </inkml:annotationXML>
          <inkml:trace contextRef="#ctx0" brushRef="#br0" timeOffset="1980.1592">-1309 938 12 0,'-18'11'6'0,"18"-6"-1"15,0-5 9-15,-6-10-12 16,0 4 1-16,0 1 2 15,0 0 1-15,0-11-7 16,0 5 1-16,6-5 4 16,0 0 0-16,6 6-1 15,0 5 0-15,12-1-2 16,-6 6 1-16,0 11-2 0,-6-6 1 16,6 16-1-16,-1-5 1 15,-16 21-1-15,-1-10 0 16,-12 10-2-16,6-5 1 15,-30 10-4-15,12-10 1 16,-29 16-5-16,11-11 0 16</inkml:trace>
        </inkml:traceGroup>
        <inkml:traceGroup>
          <inkml:annotationXML>
            <emma:emma xmlns:emma="http://www.w3.org/2003/04/emma" version="1.0">
              <emma:interpretation id="{640876A3-D03E-4443-9BA1-6BA500F16334}" emma:medium="tactile" emma:mode="ink">
                <msink:context xmlns:msink="http://schemas.microsoft.com/ink/2010/main" type="inkWord" rotatedBoundingBox="26427,9133 23782,9153 23766,6962 26411,6942"/>
              </emma:interpretation>
            </emma:emma>
          </inkml:annotationXML>
          <inkml:trace contextRef="#ctx0" brushRef="#br0" timeOffset="2641.4843">-1845 832 11 0,'-6'-16'5'0,"30"16"4"0,-24 0 2 16,0 0-9-16,0 0 0 16,-6 0 1-16,6 0 0 15,0 22-4-15,0-6 0 16,-12 10 1-16,6-5 1 16,-12 0-2-16,6-5 1 15,-12 0-2-15,7-5 1 16,-7-16-1-16,6-1 1 15,-30-20 1-15,13 5 1 0,23-6 0 16,0 6 1-16,12-11 0 16,0 5 0-16,-18-4 0 15,0 4 1-15,24 6-2 16,-6 5 1-16,0 16-1 16,0 0 1-16,-6 21-1 15,0-5 0-15,-18 37-1 16,6-16 0-16,-17 27 0 15,11-16 1-15,-18 5-2 16,12-11 1-16,-17 1-2 16,11-12 1-16,-6-4-6 15,13-6 1-15,5-10-1 16,6-1 0-16</inkml:trace>
          <inkml:trace contextRef="#ctx0" brushRef="#br0" timeOffset="2837.978">-2280 1501 21 0,'0'21'10'0,"6"-5"-13"0,-6-16 20 15,0 0-24-15,0 0 1 16,0 0-5-16,0 0 0 31</inkml:trace>
          <inkml:trace contextRef="#ctx0" brushRef="#br0" timeOffset="3287.3396">-2262 540 13 0,'12'-10'6'0,"12"-1"4"0,-24 0 8 16,0 11-15-16,0 0 0 15,0-5 3-15,0 5 1 16,-6 5-9-16,-6 1 0 16,-12 10 5-16,-11 5 0 15,-7 11-2-15,0 5 0 16,-5 0-2-16,11-5 0 16,0-6-1-16,12 1 1 15,6 15-1-15,7-5 1 16,-1 1 0-16,0 4 1 15,-6 0 0-15,-6 1 0 0,0-6 0 16,-11 0 0-16,-1 0-1 16,-6 0 0-16,-11 0-1 15,-1 1 1-15,6-12-4 16,-5 1 0-16,5-11-3 16,12-1 1-16</inkml:trace>
          <inkml:trace contextRef="#ctx0" brushRef="#br0" timeOffset="3500.3543">-2309-133 21 0,'59'-16'10'0,"66"-42"-16"0,-95 42 18 16,6-27-19-16,-7 17 1 16,37-6-3-16,-18 11 0 15</inkml:trace>
          <inkml:trace contextRef="#ctx0" brushRef="#br0" timeOffset="4113.4635">-3185 530 11 0,'6'5'5'0,"12"-15"-1"15,-18 10 8-15,36 0-11 16,-12 0 0-16,-24 5 3 15,0-5 0-15,-6 21-5 16,0-5 1-16,-12 11 1 16,0-6 1-16,-12 5-2 15,7-4 1-15,-13-6-2 16,12-6 0-16,-6-10 0 16,7 0 0-16,-1-16 1 15,6 6 1-15,-6-6 1 16,6 0 0-16,6 5 0 15,0 1 1-15,0 10-1 0,1 0 1 16,-1 15-2-16,6-4 1 16,0 21-1-16,0-6 0 15,0 17 0-15,0-6 0 16,0 16 0-16,0-11 0 16,-12 22 0-16,6-16 0 15,-24 15 1-15,7-10 0 16,-25 16-1-16,7-16 1 15,-19-5 0-15,12-11 1 16,-17-5-1-16,17-5 1 0,-23-6 0 16,18-5 0-16,-19-16 0 15,19 0 1-15,-7-32-1 16,18 11 0-16,-5-32-1 16,11 5 1-16,12-32-2 15,13 22 0-15,17-11-2 16,0 16 0-16,41-32-3 15,-11 22 0-15,36-6-7 16,-19 5 0-16,60-10-2 16,-23 15 0-16</inkml:trace>
          <inkml:trace contextRef="#ctx0" brushRef="#br0" timeOffset="4474.7392">-4000 1803 40 0,'53'37'20'0,"31"-16"-30"16,-66-21 41-16,59-21-40 15,24 0 1-15,-5-6-12 16,-1-15 1-16</inkml:trace>
          <inkml:trace contextRef="#ctx0" brushRef="#br0" timeOffset="4294.5126">-3494-69 29 0,'0'10'14'0,"-6"-36"-16"0,6 26 24 15,0 0-23-15,0 0 0 16,0 0-9-16,6 10 0 16,6 12 7-16,0 15 1 15</inkml:trace>
        </inkml:traceGroup>
        <inkml:traceGroup>
          <inkml:annotationXML>
            <emma:emma xmlns:emma="http://www.w3.org/2003/04/emma" version="1.0">
              <emma:interpretation id="{A6D65C4E-2C5D-49D0-B241-B88797D21130}" emma:medium="tactile" emma:mode="ink">
                <msink:context xmlns:msink="http://schemas.microsoft.com/ink/2010/main" type="inkWord" rotatedBoundingBox="23173,9494 19341,9523 19319,6680 23152,6652"/>
              </emma:interpretation>
            </emma:emma>
          </inkml:annotationXML>
          <inkml:trace contextRef="#ctx0" brushRef="#br0" timeOffset="8346.5313">-8191 517 11 0,'0'0'5'0,"12"-26"6"0,-12 26 3 0,0-27-11 16,0 6 0-16,6-5 1 16,-6 4 0-16,6-9-6 15,0 4 1-15,12-4 3 16,-7 4 1-16,13-10-3 16,0 16 1-16,6-6-2 15,-6 6 1-15,11 11-1 16,-11-1 1-16,6 11 0 15,-6 0 0-15,11 5-1 16,-11 1 0-16,24 4 0 16,-6-5 1-16,5 6-1 15,-11 0 0-15,0-6 0 16,-7 0 1-16,-29 1-1 16,0-1 1-16,-23 11 0 15,5 0 0-15,-12 5 0 0,6-5 0 16,-6 10 0-16,7-5 0 15,-25 6 0-15,12-6 0 16,-29 0 0-16,17-5 0 16,-23 10 0-16,17-4 0 15,-5 4 0-15,11-5 0 16,0-5 0-16,13 0 0 16,5-11 0-16,6 1 0 15,6-17 0-15,0 6 0 16,6-1 0-16,6 6 1 15,0-5-1-15,1 0 0 16,5-6 0-16,0 11 0 0,0 0 0 16,5 0 0-16,-5 0 0 15,6 0 0-15,0 11 0 16,-6 10 0-16,0 5 0 16,0-4 0-16,-12 9 0 15,7-4 0-15,-19 4-2 16,6-4 1-16,-24-6-2 15,6 6 0-15,-11-6-3 16,5-5 0-16</inkml:trace>
          <inkml:trace contextRef="#ctx0" brushRef="#br0" timeOffset="7507.0382">-7721 2216 27 0,'42'5'13'0,"-60"-5"-14"0,18 0 21 0,0 0-20 16,0 0 0-16,-6 5-8 16,6-5 0-16,0 0 4 15,0 0 1-15</inkml:trace>
          <inkml:trace contextRef="#ctx0" brushRef="#br0" timeOffset="8558.2652">-8120-298 5 0,'0'0'2'0,"-6"0"-4"0,6 0-1 16</inkml:trace>
          <inkml:trace contextRef="#ctx0" brushRef="#br0" timeOffset="8918.6057">-8810 321 16 0,'0'6'8'0,"18"-6"-6"15,-18 0 17-15,12 0-17 16,-1 0 0-16,7 10 1 0,-6-4 0 15,6 15-4-15,0 0 0 16,6 0 2-16,-6 0 1 16,-6 6-1-16,-1-6 0 15,-28 11-2-15,-1-6 0 16,-12 6-3-16,6-6 1 16,-29 6-4-16,11-11 0 15</inkml:trace>
          <inkml:trace contextRef="#ctx0" brushRef="#br0" timeOffset="6395.9693">-5369-531 21 0,'107'-37'10'0,"-24"6"-14"16,-65 20 19-16,18-5-17 15,-6 6 0 1</inkml:trace>
          <inkml:trace contextRef="#ctx0" brushRef="#br0" timeOffset="6168.6675">-5262 290 18 0,'6'-22'9'0,"0"7"-6"16,-6 15 10-16,6-16-11 16,0 5 1-16,0 6 0 15,-6 5 1 1,6 5-5 0,-6 0 1-16,-6 27 3 15,0-11 0-15,-18 16-2 16,6-5 0-1,-30 16 0 1,13-11 0-16,-13 5-2 16,18-10 1-16,6 0-2 0,7-6 0 15,5-5 0-15,6-5 1 16,18 0-1-16,0-5 1 16,11-1 0-16,-5 1 0 15,12 10 0-15,-6-5 1 16,6 5 0-16,-7-5 0 15,-5 0 0-15,0 0 0 16,-12 5 0-16,0-5 0 16,-12 10 0-16,0-5 0 31,-36 22 1-31,7-12 0 16,-13-10-1-16,12-5 1 0,-5 0-1 15,11 0 1 1,-6-5 1-1,12-1 1-15,-5-15-1 16,5 5 1-16,0-5 0 16,6-1 0-16,6 1 0 15,6 5 0-15,-12 0-1 16,7 0 0 0,-25 21-1-1,6-5 0-15,-6 16-1 16,12-11 1-16,1 21-1 15,5-5 0-15,-12 16 0 16,6-5 1-16,-11 0-1 16,11-11 0-16,-18 16-1 15,6-11 0-15,-11 11-3 0,11-16 0 16,-24 5-6-16,19-10 1 16,-1 5-1-16,12-11 0 15</inkml:trace>
          <inkml:trace contextRef="#ctx0" brushRef="#br0" timeOffset="6606.1254">-5459 1459 21 0,'30'5'10'0,"-6"-5"-10"0,-24 0 12 16,0 0-22-16,0 0 0 16</inkml:trace>
          <inkml:trace contextRef="#ctx0" brushRef="#br0" timeOffset="7251.0332">-5953 533 17 0,'0'-11'8'0,"0"1"-6"0,0 10 17 16,6-5-17-16,-6 5 0 15,0 5 2-15,0-5 1 16,0 0-5-16,0 0 0 15,-6 5 4-15,0 0 0 16,-6 17 0-16,1-1 0 16,-19 21-1-16,6-10 1 15,-30 21-2-15,13-11 1 16,-31 27-1-16,7-16 0 16,-19 21-1-16,19-21 1 15,-60 5-2-15,30-10 1 0,-78-1-1 16,42-10 1-16,-71 0 0 15,53-10 0-15,-60-6 1 16,55-10 0-16,-25-1 0 16,36-5 0-16,-23-5 1 15,41 0 0-15,11 0-2 16,25 0 1-16,12 0-1 16,17 0 0-1,1 27-1 1,17-6 0-16,0 0-1 15,7 0 0-15,5 1-5 16,6-7 1-16,0 12-6 16,6-6 0-16,0 21-4 15,7-10 1-15</inkml:trace>
        </inkml:traceGroup>
        <inkml:traceGroup>
          <inkml:annotationXML>
            <emma:emma xmlns:emma="http://www.w3.org/2003/04/emma" version="1.0">
              <emma:interpretation id="{0E53F865-C212-4A24-B2D9-5D0F973F4593}" emma:medium="tactile" emma:mode="ink">
                <msink:context xmlns:msink="http://schemas.microsoft.com/ink/2010/main" type="inkWord" rotatedBoundingBox="18791,8527 18459,8530 18452,7525 18783,7523"/>
              </emma:interpretation>
            </emma:emma>
          </inkml:annotationXML>
          <inkml:trace contextRef="#ctx0" brushRef="#br0" timeOffset="13030.3318">-9739 369 12 0,'0'-42'6'0,"0"-1"2"16,0 33 6-16,6-6-12 16,0-5 1-16,-6 21-1 15,0 0 1-15,6 5-4 16,-6-5 0-16,0 26 3 15,0-10 1-15,0 27-2 16,0-6 1-16,0 21-1 16,0-16 0-16,0 27 1 15,0-16 0-15,0 0-4 16,0-11 1-16,0 22-7 0,0-11 1 16</inkml:trace>
          <inkml:trace contextRef="#ctx0" brushRef="#br0" timeOffset="12715.541">-9465 856 9 0,'6'-27'4'0,"-6"22"9"15,0 5-4-15,0 0-8 16,0 0 1-16,0 0 1 15,0 0 0-15,-6 0-4 16,0 0 1-16,-6 16 2 16,6-5 0-16,-6 26 0 15,0-11 0-15,-11 22-1 0,5-11 0 16,-6 5 0 0,6-5 0-16,-12 0 0 0,12-5 0 15,-11-6-2-15,5-5 0 16,0 1-3-16,0-6 1 15,0-11-4-15,6 0 0 16</inkml:trace>
        </inkml:traceGroup>
        <inkml:traceGroup>
          <inkml:annotationXML>
            <emma:emma xmlns:emma="http://www.w3.org/2003/04/emma" version="1.0">
              <emma:interpretation id="{D4F4617A-4A6B-415A-A45B-0BC6A9A1609A}" emma:medium="tactile" emma:mode="ink">
                <msink:context xmlns:msink="http://schemas.microsoft.com/ink/2010/main" type="inkWord" rotatedBoundingBox="17092,8493 17549,7508 17999,7717 17541,8702"/>
              </emma:interpretation>
            </emma:emma>
          </inkml:annotationXML>
          <inkml:trace contextRef="#ctx0" brushRef="#br0" timeOffset="28464.3323">-10483 434 18 0,'42'-48'9'0,"-114"16"-3"15,60 22 9-15,0-6-14 16,6 5 1-16,6 11 1 15,0 0 0-15,18-5-4 16,-6-1 0-16,-12 22 3 16,0-5 0-16,0 26-1 0,0-11 1 15,6 22-1-15,-6-11 0 16,6 21 0-16,-6-15 0 16,0 20-1-16,0-15 1 15,12 5-3-15,0-6 1 16,-18 1-4-16,6-11 0 15,0-5-4-15,0-6 1 16</inkml:trace>
          <inkml:trace contextRef="#ctx0" brushRef="#br0" timeOffset="28781.1568">-10680 840 13 0,'0'5'6'0,"6"-5"0"15,-6 0 6-15,0 11-11 16,0-1 1-16,-11 22 0 15,-1-5 1-15,-12 15-4 16,6-10 1-16,-18 10 1 16,6-10 1-16,-17 21-3 15,11-16 1-15,-6-6-4 0,13-4 1 16,-13-6-3-16,12 0 1 16</inkml:trace>
          <inkml:trace contextRef="#ctx0" brushRef="#br0" timeOffset="29034.3535">-10828 591 8 0,'6'11'4'0,"-12"-1"-1"0,6-10 2 0,-6 11-4 16,0-6 0-16,-12-5 2 15,6 0 0-15,6-5-4 16,0 5 1-16,6-5 1 16,0 5 1-16,0 0-1 15,0 0 1-15,12 5-5 16,0-5 0-16,-12 16-1 16,0-6 0-16</inkml:trace>
        </inkml:traceGroup>
        <inkml:traceGroup>
          <inkml:annotationXML>
            <emma:emma xmlns:emma="http://www.w3.org/2003/04/emma" version="1.0">
              <emma:interpretation id="{DA0E4D07-D8CE-4D6F-BD22-863624FBFA82}" emma:medium="tactile" emma:mode="ink">
                <msink:context xmlns:msink="http://schemas.microsoft.com/ink/2010/main" type="inkWord" rotatedBoundingBox="16926,8328 15580,8338 15575,7668 16921,7658"/>
              </emma:interpretation>
            </emma:emma>
          </inkml:annotationXML>
          <inkml:trace contextRef="#ctx0" brushRef="#br0" timeOffset="30191.3091">-11513 787 11 0,'-6'16'5'0,"0"-5"-3"16,6-11 8-16,0 15-11 15,0-4 1-15,6 0 1 16,-6-6 0-16,0 0-1 15,0 0 1-15,18 6-1 16,-6-6 1-16,18-5 0 16,-7 0 1-16,1-10-2 15,0 4 1-15,6-4-1 16,-6-1 1-16,-18-5-1 16,0 6 1-16,-12-11 0 0,0 5 0 15,0-5 0-15,0-1 0 16,6 7 0-16,0-1 0 15,-30 5 0-15,6 6 0 16,6 10-1-16,6 0 0 16,-5 11 0-16,5-5 1 15,-6 5-1-15,0 0 1 16,-12 10-1-16,6-5 1 16,-23 16-1-16,11-5 0 15,-24 0 0-15,13-6 1 0,-19 6-1 16,13-11 0-16,-1 0 0 15,13-5 1-15,-1-5-1 16,12-1 1-16,-6-20-1 16,13-1 1-16,-13-15-1 15,6 5 0-15,18-22 0 16,6 11 1-16,18-20-1 16,-6 9 1-1,36-31-1 1,-12 21 0-16,11 16 0 15,-11 11 0-15,6 5 0 16,-7 5 0-16,-11 26 0 16,-6 1 0-16,-18 26 0 15,0-11 0-15,-23 17 0 16,5-6 0-16,-6 10 0 0,6-10 0 16,-29 0 0-16,11-5 0 15,-18-11-1-15,19-5 1 16,-1-16 0-16,6 0 0 15,12-16-1-15,7 6 1 16,-1-11 0-16,6-1 0 16,12 7-1-16,0 4 1 15,-6 6-1-15,0-1 1 32,-6 28 0-32,0-7 0 15,-12 12-1-15,6-6 1 16,-29 0 1-1,11-5 0-15,-6-27 0 16,13 1 0-16,5-17 0 16,0 6 1-16,18-26 0 15,0 10 0-15,18-27 0 16,-6 16 0-16,12-26-3 16,0 16 1-16,6 0-5 15,-7 10 0-15,1 11-3 16,-6 6 0-16</inkml:trace>
        </inkml:traceGroup>
        <inkml:traceGroup>
          <inkml:annotationXML>
            <emma:emma xmlns:emma="http://www.w3.org/2003/04/emma" version="1.0">
              <emma:interpretation id="{FBD9FB7F-2E76-40BD-A033-27C92B638368}" emma:medium="tactile" emma:mode="ink">
                <msink:context xmlns:msink="http://schemas.microsoft.com/ink/2010/main" type="inkWord" rotatedBoundingBox="15132,9509 8752,9558 8727,6260 15107,6212"/>
              </emma:interpretation>
            </emma:emma>
          </inkml:annotationXML>
          <inkml:trace contextRef="#ctx0" brushRef="#br0" timeOffset="31002.4307">-13602 1406 23 0,'17'32'11'0,"1"-27"-15"16,-18-5 21-16,6 5-24 16,-6-5 1-16,0 0-5 15,0 0 0-15</inkml:trace>
          <inkml:trace contextRef="#ctx0" brushRef="#br0" timeOffset="30850.3869">-13406 1036 12 0,'0'-37'6'0,"12"-48"1"16,-6 64 6-16,6-16-11 15,-6 10 0-15,12-20 0 16,-7 4 0-16,13 1-3 16,0 10 1-16,12 6 1 15,-6 5 1-15,5 15-2 16,-5 1 1-16,-12 21-1 15,-6 0 0-15,-6 16 0 16,-6-6 1-16,-12 22-1 16,0-6 0-16,-12 6 0 15,6-11 0-15,-23 0 0 16,11-11 0-16,0-5 0 0,6-5 0 16,0-16 0-16,7 0 0 15,-7-10 0-15,6 4 1 16,0-15-1-16,0 0 1 15,0 0-1-15,0 5 1 16,7 0-1-16,-7 6 1 16,0-1-1-16,0 0 1 15,0 6-1-15,0 5 1 16,-6 0-1-16,1 5 0 16,-1 6 0-16,0 5 0 15,0 10 0-15,0 1 0 16,1 4-1-16,5 1 0 15,6 5-4-15,6-5 1 0,6-5-3 16,6 4 0-16</inkml:trace>
          <inkml:trace contextRef="#ctx0" brushRef="#br0" timeOffset="34229.7022">-14151 554 13 0,'-11'-26'6'0,"17"20"0"16,-6 6 7-16,11-5-12 0,-11 5 0 15,12 0 2-15,-12 0 0 16,0 0-4-16,0 0 1 16,11 32 2-16,1-11 1 15,-12 27-2-15,0-11 1 16,-12 32-3-16,6-11 1 15,6 5-4-15,0-15 0 16,-11 10-3-16,5-10 0 16</inkml:trace>
          <inkml:trace contextRef="#ctx0" brushRef="#br0" timeOffset="35720.2939">-13489-700 13 0,'-6'11'6'0,"-42"36"1"15,30-31 3-15,-12 11-8 16,-23 10 1-16,-19 5 1 16,-11 16 0-16,-24 11-5 0,18 5 0 15,-7 21 3-15,1-5 0 16,0-10-5-16,6-6 0 15,5 0-4-15,19-5 1 16</inkml:trace>
          <inkml:trace contextRef="#ctx0" brushRef="#br0" timeOffset="36766.9263">-14561-1044 9 0,'12'-21'4'0,"6"21"5"16,-18 0 2-16,-6 5-9 16,-12 16 0-16,-18 22 2 15,-17 20 0-15,-13 11-5 16,-17 22 1-16,-12 4 2 15,-1 6 1-15,-5-5-2 16,-6 15 1-16,0 6-4 16,6-17 1-16,11-9-6 15,1 4 1-15,12-15-1 16,5 0 1-16</inkml:trace>
          <inkml:trace contextRef="#ctx0" brushRef="#br0" timeOffset="35443.3774">-14763 554 13 0,'-12'-16'6'0,"12"16"-1"16,0 0 9-16,6 6-11 15,6 4 0-15,-6 11 1 0,0 11 0 16,-1 5-5 0,-5 0 0-16,-5 0 3 0,-1 6 1 15,-6-12-2-15,0 1 0 16,-6 0 0-16,0-6 1 15,6-5-1-15,-6-10 0 16,-6-6 0-16,7-5 0 16,-7 0 0-16,0-5 0 15,6 0-1-15,0-1 1 16,-12 17-1-16,7 0 0 16,-13 10-1-16,6-5 1 0,0 15-4 15,7-9 0-15,5 4-4 16,6-5 0-16</inkml:trace>
          <inkml:trace contextRef="#ctx0" brushRef="#br0" timeOffset="36451.6922">-15692 533 10 0,'0'0'5'0,"18"-21"5"0,-12 10 4 16,-6 11-13-16,6 0 0 15,0 0 1-15,6 6 1 0,-6 4-4 16,5 11 1-16,-5 6 1 16,0 5 1-16,-6 5-1 15,0-6 0-15,0-4 0 16,-6-6 0-16,-5 0 0 16,-7 0 1-16,-6-5-1 15,0 0 0-15,0-5 1 16,0-1 0-16,-5 6-1 15,-7 0 1-15,0 0-1 16,-5 16 1-16,-1 5-1 16,0 0 1-16,0 10-2 15,1 1 1-15,5 0-1 16,6-1 0-16,-5 6 0 16,-1 5 0-16,0-21-3 15,-5 6 1-15,-1-1-4 0,0 0 0 16,1-5-3-1,11-5 0-15</inkml:trace>
          <inkml:trace contextRef="#ctx0" brushRef="#br0" timeOffset="37113.3153">-16341 522 9 0,'-6'0'4'0,"12"0"-1"16,-6 0 7-16,6 6-8 16,6 4 1-16,0 6 1 15,0 5 1-15,0 11-7 16,0 5 1-16,-6 0 3 15,-6 0 1-15,-6 11-5 16,-12 0 1-16,-6-11-4 16,-6 0 0-16</inkml:trace>
          <inkml:trace contextRef="#ctx0" brushRef="#br0" timeOffset="34603.476">-14317 1025 11 0,'-18'-10'5'0,"24"25"0"16,-6-15 6-16,0 0-9 15,0 0 1-15,0 11 2 16,0 0 0-16,-12 20-6 16,0-4 1-16,-23 25 4 15,5-9 0-15,-42 41-2 16,13-21 1-16,-36 32-1 15,17-21 0-15,-41 37-1 16,30-27 1-16,-60 27-1 16,36-32 1-16,-77 16 0 15,41-26 0-15,-83-6-1 0,59-16 1 16,-101-10-1-16,66-10 1 16,-90-22-3-16,78-5 1 15,-137-42-1-15,101 15 0 16,-113-52-3-16,95 21 0 15,-89-53-4-15,101 32 0 16,-72-37-2-16,96 32 1 16</inkml:trace>
          <inkml:trace contextRef="#ctx0" brushRef="#br0" timeOffset="37472.3161">-16752 724 10 0,'-6'-6'5'0,"18"6"-1"0,-6 6 5 16,0 4-7-16,0 11 0 15,-6-5 1-15,-6 11 1 16,0 4-5-16,-6 1 0 16,-6 0 3-16,1-11 0 15,-7-5-1-15,0-16 0 16,0-5-1-16,0-11 0 15,12-5 0-15,-5-6 0 0,11-5 0 16,0 6 0-16,0-1 1 16,6 6 0-16,0 0 0 15,-6 16 0-15,-6 5 0 16,0 16 0-16,-6 10 0 16,-6 1 0-16,6-1-1 15,1 6 1-15,-7-6-1 16,-6 6 0-16,0-6-3 15,-5 1 1-15,-7-6-4 16,-6-5 0-16</inkml:trace>
          <inkml:trace contextRef="#ctx0" brushRef="#br0" timeOffset="37654.1389">-17395 1454 23 0,'84'21'11'0,"29"-32"-12"0,-83 6 19 15,11-11-23-15,13-5 0 16,11-5-8-16,7-6 1 16</inkml:trace>
          <inkml:trace contextRef="#ctx0" brushRef="#br0" timeOffset="38883.3026">-17877 459 13 0,'-36'-5'6'0,"54"5"-1"0,-18 10 6 16,6-4-10-16,0 4 1 16,0 1 1-16,-6-1 1 0,-12 11-5 15,-6 6 0-15,7 5 3 16,-7 5 0-16,-6 0-1 16,-6 0 0-16,-6-11 0 15,-11-10 0-15,5 5-1 16,0-10 0-16,1-6 0 15,5-10 1-15,6-6-1 16,6-5 1-16,12-5-1 16,1 0 1-16,17 0-2 15,-6 5 1-15,17 5-1 16,-5 1 1-16,6 15-1 16,-6 0 1-16,0 17-1 15,0-7 1-15,-12 12-1 16,0-6 1-16,-12 11 0 0,6-11 0 15,-12 0 0-15,6-5 1 16,-12-5-1-16,7-6 1 16,-1 0-1-16,6-5 1 15,-6 6-1-15,6-1 1 16,-6 0 0-16,6 0 0 16,-6 11-1-16,1 0 0 15,-7 16 0-15,6-6 0 16,-6 17 0-16,0-6 0 15,-17 0 0-15,11-5 0 32,-36 26-5-32,19-16 0 15,-13-5-2-15,19 0 1 0</inkml:trace>
          <inkml:trace contextRef="#ctx0" brushRef="#br0" timeOffset="39093.9625">-18311-28 20 0,'35'-69'10'0,"-23"64"-13"16,-12 5 17-16,0 0-20 15,0 0 0-15,-12 21-4 16,0-5 1-16</inkml:trace>
          <inkml:trace contextRef="#ctx0" brushRef="#br0" timeOffset="39279.6323">-18389 1348 19 0,'0'26'9'0,"12"-31"-19"0,-12 5 17 0,12-10-13 16,-6 4 1-16</inkml:trace>
          <inkml:trace contextRef="#ctx0" brushRef="#br0" timeOffset="39739.2228">-18972 819 11 0,'6'-11'5'0,"-12"-5"-1"0,6 16 11 16,6-10-15-16,-6 10 1 15,0-16 0-15,0 5 1 32,0-10-3-32,0 11 1 15,6-1 0-15,0 6 1 16,29 5-1-16,-5 0 0 15,-18 10 0-15,0 1 0 16,-12 5 0-16,0 0 0 16,-12-6 0-16,6 1 1 15,-12 5-1-15,-6 0 1 16,7-11 0-16,-1 0 1 0,-6-10 0 16,6 0 0-16,0-22 0 15,6 6 1-15,6-37-1 16,0 15 1-16,6-20-1 15,0 15 0-15,0-21-3 16,0 16 0-16,6 6-7 16,-6 10 1-16</inkml:trace>
          <inkml:trace contextRef="#ctx0" brushRef="#br0" timeOffset="40835.1863">-19502 1237 14 0,'36'-5'7'0,"71"-1"-6"0,-77-4 11 0,11-6-17 16,7 0 1-16,-6 0-4 15,-1 0 0-15</inkml:trace>
        </inkml:traceGroup>
        <inkml:traceGroup>
          <inkml:annotationXML>
            <emma:emma xmlns:emma="http://www.w3.org/2003/04/emma" version="1.0">
              <emma:interpretation id="{2CF377B0-E99C-4A7F-BE9F-C668963E0D64}" emma:medium="tactile" emma:mode="ink">
                <msink:context xmlns:msink="http://schemas.microsoft.com/ink/2010/main" type="inkWord" rotatedBoundingBox="8738,8648 8027,8653 8022,7937 8732,7931"/>
              </emma:interpretation>
            </emma:emma>
          </inkml:annotationXML>
          <inkml:trace contextRef="#ctx0" brushRef="#br0" timeOffset="40400.4603">-19526 644 13 0,'12'0'6'0,"-18"16"2"0,6-11 3 16,0 6-11-16,0 5 0 0,0 0 1 16,-6 5 1-16,6-5-3 15,-6 0 1-15,0-1 0 16,0-4 1-16,-12-6-1 15,7-5 0-15,-1-5-1 16,6 0 1-16,0-6-1 16,0-5 1-16,0 0-1 15,0 6 1-15,0 5 0 16,0 5 0-16,0 5 0 16,-6 5 0-16,0 12 0 15,0-1 1-15,0 0-1 16,0 0 1-16,-5 0-1 15,-1 0 1-15,-6-5-1 16,-12-5 1-16,18-6 0 16,0-5 0-16,7-10-1 0,-1-6 1 15,0 0-1 1,0-5 1-16,0-6 0 0,6 1 1 16,0-1 0-16,0 1 0 15,0 10 1-15,0 0 0 16,0 11-1-16,0 5 1 31,-12 32-1-31,-5 5 0 16,-7 0-2-16,-6 0 0 15,-6 5-4-15,-5-5 0 16,-7 0-4-16,7-10 0 16</inkml:trace>
          <inkml:trace contextRef="#ctx0" brushRef="#br0" timeOffset="40656.3238">-20026 1348 17 0,'42'16'8'0,"-1"-27"-8"15,-29 11 9-15,12-5-13 16,6 5 0-16,0-5-4 0,17-6 0 16</inkml:trace>
        </inkml:traceGroup>
        <inkml:traceGroup>
          <inkml:annotationXML>
            <emma:emma xmlns:emma="http://www.w3.org/2003/04/emma" version="1.0">
              <emma:interpretation id="{95FC133C-CC19-413F-B79E-2F877FA3CC4B}" emma:medium="tactile" emma:mode="ink">
                <msink:context xmlns:msink="http://schemas.microsoft.com/ink/2010/main" type="inkWord" rotatedBoundingBox="7364,8159 7352,8160 7351,8139 7363,8138"/>
              </emma:interpretation>
            </emma:emma>
          </inkml:annotationXML>
          <inkml:trace contextRef="#ctx0" brushRef="#br0" timeOffset="41075.6498">-20883 872 26 0,'-12'-6'13'0,"12"12"-21"0,0-6 26 16,0-11-30-16,0 1 0 15</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1T07:56:23.044"/>
    </inkml:context>
    <inkml:brush xml:id="br0">
      <inkml:brushProperty name="width" value="0.1" units="cm"/>
      <inkml:brushProperty name="height" value="0.1" units="cm"/>
      <inkml:brushProperty name="color" value="#ED1C24"/>
      <inkml:brushProperty name="fitToCurve" value="1"/>
    </inkml:brush>
  </inkml:definitions>
  <inkml:trace contextRef="#ctx0" brushRef="#br0">0 219 10 0,'19'0'5'0,"28"-25"-4"15,-33 16 5-15,9 1-9 16,5 4 0-16,5 4-2 15,4 8 1-15,6-4 5 16,-1 1 1-16,0-1-4 16,5 0 1-16,14-4 0 15,4 4 1-15,10 0 2 16,9-4 0-16,10-8 0 16,0 8 0-16,4-4 1 15,19 0 1-15,-4-5 0 16,9 1 0-16,9 0 0 15,0-5 0-15,9 1-1 16,6-9 0-16,4 0-1 16,-1 8 0-16,6-3-1 15,4-1 0-15,5 9-1 0,0-5 1 16,-14 1 0-16,9 8 1 16,-13 4 0-16,3-5 0 15,6 1 1-15,-14-4 1 16,4 8-1-16,-5 0 1 15,-4 8-2-15,-5 1 1 16,-9-1-2-16,-9 4 1 16,-15 1-4-16,-4 4 1 15,-10 3-8-15,-4 5 0 0,-15 5-1 16,-23-10 1-16</inkml:trace>
</inkml:ink>
</file>

<file path=ppt/ink/ink1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34:34.336"/>
    </inkml:context>
    <inkml:brush xml:id="br0">
      <inkml:brushProperty name="width" value="0.1" units="cm"/>
      <inkml:brushProperty name="height" value="0.1" units="cm"/>
      <inkml:brushProperty name="color" value="#3165BB"/>
      <inkml:brushProperty name="fitToCurve" value="1"/>
    </inkml:brush>
  </inkml:definitions>
  <inkml:traceGroup>
    <inkml:annotationXML>
      <emma:emma xmlns:emma="http://www.w3.org/2003/04/emma" version="1.0">
        <emma:interpretation id="{97A97E41-FADC-45FD-9EDE-64EA2BD54618}" emma:medium="tactile" emma:mode="ink">
          <msink:context xmlns:msink="http://schemas.microsoft.com/ink/2010/main" type="writingRegion" rotatedBoundingBox="30462,17554 30677,14558 31962,14650 31747,17646">
            <msink:destinationLink direction="with" ref="{AAD8C04D-EDAB-4DEE-8ED9-410F6DE47A3A}"/>
          </msink:context>
        </emma:interpretation>
      </emma:emma>
    </inkml:annotationXML>
    <inkml:traceGroup>
      <inkml:annotationXML>
        <emma:emma xmlns:emma="http://www.w3.org/2003/04/emma" version="1.0">
          <emma:interpretation id="{541F27FF-1769-4FE5-8C58-B52626B5C3DC}" emma:medium="tactile" emma:mode="ink">
            <msink:context xmlns:msink="http://schemas.microsoft.com/ink/2010/main" type="paragraph" rotatedBoundingBox="30462,17554 30677,14558 31962,14650 31747,17646" alignmentLevel="1"/>
          </emma:interpretation>
        </emma:emma>
      </inkml:annotationXML>
      <inkml:traceGroup>
        <inkml:annotationXML>
          <emma:emma xmlns:emma="http://www.w3.org/2003/04/emma" version="1.0">
            <emma:interpretation id="{B2692C25-CCAF-4FBD-97B1-60E74E3CA3D1}" emma:medium="tactile" emma:mode="ink">
              <msink:context xmlns:msink="http://schemas.microsoft.com/ink/2010/main" type="line" rotatedBoundingBox="30462,17554 30677,14558 31962,14650 31747,17646"/>
            </emma:interpretation>
          </emma:emma>
        </inkml:annotationXML>
        <inkml:traceGroup>
          <inkml:annotationXML>
            <emma:emma xmlns:emma="http://www.w3.org/2003/04/emma" version="1.0">
              <emma:interpretation id="{94915DC6-44A7-42B2-9DE3-0F0E297AEF02}" emma:medium="tactile" emma:mode="ink">
                <msink:context xmlns:msink="http://schemas.microsoft.com/ink/2010/main" type="inkWord" rotatedBoundingBox="30462,17554 30515,16815 31800,16907 31747,17646"/>
              </emma:interpretation>
            </emma:emma>
          </inkml:annotationXML>
          <inkml:trace contextRef="#ctx0" brushRef="#br0">-597 1613 17 0,'-12'-11'8'0,"24"16"-4"0,-12-5 9 15,6 0-12-15,-6 0 0 0,0 0 0 16,0 0 0-16,0 0-2 16,0 0 1-16,0 6 1 15,-6-1 0-15,6 0-1 16,-12 0 0-16,0 1 0 15,-6-6 0-15,-6-6 0 32,1 1 0-32,5 0 1 15,0-6 1-15,6 1 1 0,6-6 0 16,0-5 0-16,6-11 0 16,0-10 0-16,6 5 0 15,0 0-1-15,-6-6 1 16,0 6-2-16,6 11 1 15,-6 4-2-15,0 7 0 0,-6 4-3 16,0 11 0-16,0 11-4 16,0 4 0-16,0 17-3 0,6 16 1 15</inkml:trace>
          <inkml:trace contextRef="#ctx0" brushRef="#br0" timeOffset="685.6633">-1038 1449 26 0,'-6'-22'13'0,"24"-4"-13"0,-18 26 23 0,0 5-23 16,0 1 1-16,0-1-1 16,0 5 0-16,0-4-3 15,0 4 0-15,6-4-5 16,6 4 1-16</inkml:trace>
          <inkml:trace contextRef="#ctx0" brushRef="#br0" timeOffset="-1413.6857">-20 2052 1 0,'18'-27'0'0</inkml:trace>
          <inkml:trace contextRef="#ctx0" brushRef="#br0" timeOffset="480.053">-924 1655 25 0,'-24'-32'12'0,"30"16"-13"0,-6 6 26 15,6-1-24-15,-6 16 1 16,0-5-1-16,0 11 1 16,-6 5-3-16,0 10 1 15,0 6 1-15,-6 5 0 0,0 0-2 16,-6 0 0-16,0-10-2 15,-6 4 1-15,7-9-3 16,-1-7 1-16,0-4-4 16,6 0 0-16</inkml:trace>
          <inkml:trace contextRef="#ctx0" brushRef="#br0" timeOffset="-609.7896">-258 1946 23 0,'0'-5'11'0,"30"-1"-7"0,-12 6 14 0,6 0-17 16,5-5 1-16,1 5-1 16,0 0 0-16,6 0-5 15,-7 0 1-15,1-5-4 16,12 5 1-16</inkml:trace>
          <inkml:trace contextRef="#ctx0" brushRef="#br0" timeOffset="184.34">-621 1904 15 0,'-6'-6'7'0,"12"1"-9"16,-6 5 10-16,0 0-11 15,0 0 1-15,6 0-5 0,0 0 1 16</inkml:trace>
          <inkml:trace contextRef="#ctx0" brushRef="#br0" timeOffset="-1619.9796">183 1517 16 0,'6'0'8'0,"0"-16"-4"0,-6 16 8 15,0 0-11-15,6 0 1 16,0 22-1-16,0-12 1 15,-6 1-3-15,0 5 0 16,-6 0 1-16,-6-1 0 0,0 1-1 16,-6-5 1-16,0-1 0 15,0-4 0-15,6-1-1 16,0-5 1 0,1-5 1-16,-1-1 0 0,0 1 0 0,0-5 0 15,0 4 0-15,0 6 0 16,-6-5 0-16,0 5 0 31,-6 5-2-31,1 1 1 16,5 4-2-16,0 6 0 15,6 0-1-15,6 0 1 0,6 0-1 16,6-6 0-16,6 1 0 16,6-1 0-16,0-4 3 15,-6-6 0-15,-1 0 1 16,1 0 0-16,-12 0 1 15,0 0 0-15,0 0 1 16,-6 0 0-16,-6-6-2 16,-11 6 1-16,-1 0-1 15,-6-5 1 1,-18-5 2 0,7 4 0-16,5 1-1 15,0 5 1-15,13 0-1 16,5 0 1-16,6 5-1 15,6 6 0-15,0-1-3 16,0 6 1-16,0 0-2 0,6 0 1 16,-6 0-4-16,0 5 0 15,0-5-6-15,6 5 1 16</inkml:trace>
          <inkml:trace contextRef="#ctx0" brushRef="#br0" timeOffset="-1143.1036">70 1327 29 0,'-6'0'14'0,"30"-5"-14"16,-24 5 15-16,6 0-16 15,5 0 0 1,-5 0-13 0,6 10 0-16</inkml:trace>
        </inkml:traceGroup>
        <inkml:traceGroup>
          <inkml:annotationXML>
            <emma:emma xmlns:emma="http://www.w3.org/2003/04/emma" version="1.0">
              <emma:interpretation id="{A3C331AE-FD3E-4B44-810B-386780017266}" emma:medium="tactile" emma:mode="ink">
                <msink:context xmlns:msink="http://schemas.microsoft.com/ink/2010/main" type="inkWord" rotatedBoundingBox="30592,16494 30730,14562 31844,14642 31705,16574"/>
              </emma:interpretation>
            </emma:emma>
          </inkml:annotationXML>
          <inkml:trace contextRef="#ctx0" brushRef="#br0" timeOffset="-5369.6995">4 41 11 0,'6'16'5'0,"-18"-11"7"16,12-5-2-16,0 0-9 16,0 0 1-16,0 0 0 15,0 0 1-15,0 0-4 16,0 0 1-16,6-5 2 16,-6 5 1-16,0-11 0 15,0 1 1-15,12-1-2 16,-6 0 1-16,6 6-1 15,0-5 1-15,-12 10-4 0,0 0 0 32,-6 10-6-32,0-5 0 15,6 6-1-15,0-6 0 16</inkml:trace>
          <inkml:trace contextRef="#ctx0" brushRef="#br0" timeOffset="-5008.1186">-436-266 23 0,'-12'16'11'0,"6"-37"-11"0,6 21 21 0,0 0-20 16,0 0 1-16,0 0 2 15,0 0 1-15,0 0-6 16,0 0 0-16,0 10 3 16,0 1 1-16,-12 15-2 15,6-4 1 1,-6 15-3-16,6-6 1 15,-12 6-2-15,6-5 0 16,0 0-3-16,1-6 1 0,-1 1-5 16,6-11 1-16,0 5-1 15,0-5 0-15</inkml:trace>
          <inkml:trace contextRef="#ctx0" brushRef="#br0" timeOffset="-5705.2615">58-531 17 0,'12'-10'8'0,"-6"10"-2"0,-6 0 9 0,0 0-13 16,0 0 0-16,6 10 1 0,0-4 1 16,0 4-5-16,-1 1 0 15,-10 15 2-15,5-10 1 16,0 5-2-16,0 1 1 16,-18 9 0-16,0-9 1 0,0-7-2 15,0 1 0-15,-6-5 1 16,6-6 0-16,-11 6 1 15,5-6 1-15,-6-10-1 16,6 5 0-16,0-16 2 16,7 5 1-16,5-15-1 15,6 5 1-15,6-27-1 16,0 11 1 0,0-32-1-16,0 22 0 15,0-17-1-15,0 11 1 16,-6 0-3-16,0 11 1 15,-6-6-1-15,6 11 0 16,0 5-1-16,0 6 0 16,0 5-1-16,-6 5 0 15,6 16-1-15,6 0 0 16,0 16-3-16,0-6 0 0,6 12-5 0,-6-7 0 16,18 33-4-16,-12-11 1 15</inkml:trace>
          <inkml:trace contextRef="#ctx0" brushRef="#br0" timeOffset="-4704.8581">-514-642 21 0,'0'-16'10'0,"12"22"-13"0,-12-6 22 16,0 5-18-16,0 0 1 15,-6 6 1-15,0 0 0 16,-6-1-3-16,6-5 1 15,0 1 2-15,1-1 1 0,5-5-1 16,0 0 0-16,5-5-1 16,-5 5 1-16,12-11-2 15,0 1 0-15,0 4-1 16,0 1 1-16,-6 10-6 16,0 1 1-16,-12 9-6 15,0 1 1-15</inkml:trace>
          <inkml:trace contextRef="#ctx0" brushRef="#br0" timeOffset="-2855.3801">-97 978 19 0,'-6'-6'9'0,"12"1"-1"0,-6 5 9 15,0 0-15-15,0 0 0 0,6-11 1 16,0 6 1-16,0 0-6 16,-6 5 0-16,12 0-1 31,-6 0 1-31,0 0-6 16,-6 0 1-16</inkml:trace>
          <inkml:trace contextRef="#ctx0" brushRef="#br0" timeOffset="-3586.7003">129 491 19 0,'12'-11'9'0,"-18"1"-3"0,6 10 9 15,12-6-14-15,0 1 1 16,-12 5 1-16,0 0 0 15,6 5-3-15,0 1 1 16,-6 4 1-16,0 1 1 16,-12 20-1-16,0-9 0 15,-18-1-1-15,7-5 0 0,-7 10-1 16,6-5 0-16,-18 6 0 16,12-6 0-16,-29 0 0 15,11-5 0-15,-17-5 0 16,5-1 1-16,1-10 0 0,11 0 0 15,6-10 0-15,7 4 1 16,5-4 0-16,6-1 1 16,12 1-1-16,0 4 0 15,0-4-1-15,7 4 1 32,-1 6-2-32,0 0 1 15,0 0-1-15,0 0 0 16,-6 6-1-16,6-1 0 0,0 6 0 15,0-1 0-15,6 1 0 16,0-6 0-16,-12 6 0 16,0-6 0-16,-6 0 0 15,6 0 1-15,-5-5 0 16,-1 0 0-16,-12-5 0 16,6 0 1-16,-6 0-1 15,6-1 1-15,-5 6-1 16,5 0 1-16,0 0-1 15,6 0 0-15,0 6 0 16,6-1 0-16,1 5-1 16,-1 1 1-16,6 5-1 15,0 0 0-15,6 0-3 0,0 0 0 16,12-6-4-16,0 1 1 16,11-6-3-16,-5 0 1 15</inkml:trace>
          <inkml:trace contextRef="#ctx0" brushRef="#br0" timeOffset="-3336.3992">-924 406 22 0,'-18'-5'11'0,"59"5"-8"0,-29 0 18 16,6-11-17-16,-6 6 0 16,18 5 1-16,-6 0 1 15,17-5-9-15,-11-1 1 16,0 1 0-16,-6 0 1 16,5 5-8-1,-5 0 1-15</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34:37.551"/>
    </inkml:context>
    <inkml:brush xml:id="br0">
      <inkml:brushProperty name="width" value="0.1" units="cm"/>
      <inkml:brushProperty name="height" value="0.1" units="cm"/>
      <inkml:brushProperty name="color" value="#3165BB"/>
      <inkml:brushProperty name="fitToCurve" value="1"/>
    </inkml:brush>
  </inkml:definitions>
  <inkml:traceGroup>
    <inkml:annotationXML>
      <emma:emma xmlns:emma="http://www.w3.org/2003/04/emma" version="1.0">
        <emma:interpretation id="{AAD8C04D-EDAB-4DEE-8ED9-410F6DE47A3A}" emma:medium="tactile" emma:mode="ink">
          <msink:context xmlns:msink="http://schemas.microsoft.com/ink/2010/main" type="inkDrawing" rotatedBoundingBox="32220,14270 32383,17650 30091,17760 29929,14380" hotPoints="32016,14281 32236,17596 30239,17728 30020,14414" semanticType="enclosure" shapeName="Rectangle">
            <msink:sourceLink direction="with" ref="{97A97E41-FADC-45FD-9EDE-64EA2BD54618}"/>
          </msink:context>
        </emma:interpretation>
      </emma:emma>
    </inkml:annotationXML>
    <inkml:trace contextRef="#ctx0" brushRef="#br0">73 339 4 0,'-18'-42'2'0,"24"-48"0"0,0 63-7 0,0-4 5 31,0 10 0-31,-1-1 3 16,1 1 1-16,0 5-3 15,6 6 0-15,0 4 2 0,0 1 1 0,-6 10 0 16,0 17 0-16,-6 9-1 31,0 17 0-31,0 0-1 0,0 20 1 0,0 17-2 16,0 5 0-16,-6 5-1 0,0 1 1 15,0 15 0-15,-6 10 0 32,6-10 0-32,0 6 1 15,0-6 0-15,0 0 0 0,0-16-1 16,-5 6 1-16,-1-11-1 16,0-5 1-16,0 4-2 15,6-9 1-15,0-1-1 16,0-15 1-16,0-1-1 15,6 1 1-15,0-1 0 16,0-5 0-16,0 6-1 16,0-6 1-16,0-5 0 15,-6-5 0-15,0-1 0 16,6-4 0-16,0 4 0 16,0-4 0-16,0-6 0 15,0-6 1-15,6 1-2 16,-6 5 1-16,6-5-1 15,0 0 0-15,0-6 0 0,0 6 0 16,-6 0 0-16,0-1 0 16,6-4 0-16,0-1 0 15,-6 1 0-15,6-1 0 0,0-5 0 16,0 1 0-16,0-1 0 16,0 0 0-16,0 0 0 31,-6 0 0-31,5 0 0 15,-5 1 0-15,6-7 0 0,0 7 0 16,0-7-1-16,0 1 1 16,0 6 0-16,0-12 1 15,6 1-2-15,0-1 1 32,12 1 0-32,0-6 1 0,-1 0-1 15,7 6 1-15,0-6-1 16,0-10 0-16,5 5 0 15,1 0 1-15,0 0-1 16,12 0 0-16,-7 0-1 16,1 0 1-16,6 0 0 15,-7 0 0-15,7 0 0 16,-1 0 0-16,-5-5 0 16,-6-6 0-16,5 6 0 15,1 0 0-15,6-1 0 16,5-10 0-16,1 11 0 15,0 0 1-15,-1 0-1 16,-5-1 0-16,-1 6 0 0,1 0 0 16,-6 0-1-16,-7 0 1 15,-5-5-1-15,6 0 1 16,-6 5-1-16,5 0 1 16,1 0 0-16,6-6 0 15,-7 1 0-15,1 5 0 16,0 0 0-16,-6-11 1 15,-1 1-1-15,-5 5 0 0,0 5 0 16,0 0 0-16,6 0 0 16,-1-6 1-16,1 1-1 15,0-11 0-15,0 11 0 16,-1 0 1 0,1 5-1-16,0-6 1 15,-6 6-1-15,0-5 1 0,5 0-1 16,-11-1 1-16,0 1-1 15,0-5 0-15,6 4 1 16,-6 6 0-16,-1-5-1 16,-5 5 1-16,6-5-1 15,-6-1 1-15,0 1 0 16,-12 5 0-16,6-10-1 16,-6-1 0-16,6-5 1 15,-6-5 0-15,0-6 0 16,0-4 1-16,0-12-1 0,0 6 1 15,-6-5-1-15,0-6 1 0,-6-5-1 16,0 0 1-16,0-5 0 16,0 5 0-16,1-5 0 31,-7 0 0-31,6-11 0 16,0 11 1-16,0-6-1 15,0-4 0-15,0-12-1 16,-6 12 1-16,-6-1-2 15,7-5 1-15,-1 5-1 16,0 0 1-16,-6 6-1 16,0-6 1-16,6 5-2 0,1-10 1 15,-1 11 0-15,6 10 0 16,6 0-1-16,0-5 1 16,0-1-1-16,0 1 1 15,0 0-1-15,6 10 1 0,0 6-1 16,0 0 0-16,-6-1 0 0,0-4 0 15,6-1 0-15,-6 6 1 16,0 5-1-16,0 0 0 16,0 0 0-16,0-6 1 15,6 6-1-15,0 0 1 16,0 0-1-16,0-5 1 16,0 10 0-16,0 0 0 15,0 1-1-15,0 4 1 0,0 1 0 16,0-1 0-16,0 1-1 15,0-1 0-15,0 6 0 16,0-5 1-16,-6 5-1 16,6-1 0-16,-6-4 0 15,0 5 0-15,1 0 1 16,-1-1 0-16,0 7 0 16,0-7 0-16,6 7 0 31,-6-1 0-31,0 5 0 15,-6-5 0-15,-6 6-1 0,-6-1 1 16,-6 6 0-16,1-1 0 16,-7 1 0-16,6-5 0 15,-6-1 0-15,-5 6 0 16,-7-6 0-16,-11 6 0 16,-7 5 0-16,-5 0 1 15,-7 0 0-15,7 0 0 16,5-6 0-16,-5 12 0 0,-6-1 0 15,-1 0 0-15,13-5 0 16,-1 6 1-16,1-1-1 16,-1 0 1-16,1-5-1 15,-1 0 1-15,-5 0-1 16,11 6 0-16,7-1 0 16,5-5 0-16,6 0-2 15,13 0 1-15,5 0-6 0,6 0 1 16,18 0-9-16,12 0 0 15,18 10 0-15,-7-15 0 16</inkml:trace>
  </inkml:traceGroup>
</inkml:ink>
</file>

<file path=ppt/ink/ink10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32:46.988"/>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E14EDF17-08F5-4349-A696-208CA0FB055F}" emma:medium="tactile" emma:mode="ink">
          <msink:context xmlns:msink="http://schemas.microsoft.com/ink/2010/main" type="inkDrawing" rotatedBoundingBox="29582,13118 29590,13116 29591,13119 29582,13121" shapeName="Other">
            <msink:destinationLink direction="with" ref="{893B2840-86A4-4153-8191-0CB74A097E3F}"/>
          </msink:context>
        </emma:interpretation>
      </emma:emma>
    </inkml:annotationXML>
    <inkml:trace contextRef="#ctx0" brushRef="#br0">31171 13330 39 0,'0'3'19'0,"8"-6"-20"0,-8 3 28 0,0 0-27 15,0 0 0-15,0 0-8 16,0 0 0-16,0 0 1 16,0 0 1-16</inkml:trace>
  </inkml:traceGroup>
</inkml:ink>
</file>

<file path=ppt/ink/ink10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32:48.527"/>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893B2840-86A4-4153-8191-0CB74A097E3F}" emma:medium="tactile" emma:mode="ink">
          <msink:context xmlns:msink="http://schemas.microsoft.com/ink/2010/main" type="inkDrawing" rotatedBoundingBox="29046,14116 29054,14115 29054,14117 29047,14119" semanticType="callout" shapeName="Other">
            <msink:sourceLink direction="with" ref="{E14EDF17-08F5-4349-A696-208CA0FB055F}"/>
          </msink:context>
        </emma:interpretation>
      </emma:emma>
    </inkml:annotationXML>
    <inkml:trace contextRef="#ctx0" brushRef="#br0">30635 14330 28 0,'7'0'14'0,"-7"-3"-19"0,0 3 23 15,0 0-23-15,0 0 0 16,0 0-8-16,0 0 0 15</inkml:trace>
  </inkml:traceGroup>
</inkml:ink>
</file>

<file path=ppt/ink/ink10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34:53.734"/>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3EA817A8-F013-44AA-B481-996D57916298}" emma:medium="tactile" emma:mode="ink">
          <msink:context xmlns:msink="http://schemas.microsoft.com/ink/2010/main" type="writingRegion" rotatedBoundingBox="29863,5033 32830,4883 33019,8615 30052,8765">
            <msink:destinationLink direction="with" ref="{6FFE67F3-00E3-45B3-AB97-5486017C5CEC}"/>
          </msink:context>
        </emma:interpretation>
      </emma:emma>
    </inkml:annotationXML>
    <inkml:traceGroup>
      <inkml:annotationXML>
        <emma:emma xmlns:emma="http://www.w3.org/2003/04/emma" version="1.0">
          <emma:interpretation id="{F92BD834-2B8B-4F8B-B681-FA90A80292DA}" emma:medium="tactile" emma:mode="ink">
            <msink:context xmlns:msink="http://schemas.microsoft.com/ink/2010/main" type="paragraph" rotatedBoundingBox="30186,5000 32769,4943 32792,5998 30210,6055" alignmentLevel="1"/>
          </emma:interpretation>
        </emma:emma>
      </inkml:annotationXML>
      <inkml:traceGroup>
        <inkml:annotationXML>
          <emma:emma xmlns:emma="http://www.w3.org/2003/04/emma" version="1.0">
            <emma:interpretation id="{80D460D3-9D82-4FE6-9C5B-546EA9FC5710}" emma:medium="tactile" emma:mode="ink">
              <msink:context xmlns:msink="http://schemas.microsoft.com/ink/2010/main" type="line" rotatedBoundingBox="30186,5000 32769,4943 32792,5998 30210,6055"/>
            </emma:interpretation>
          </emma:emma>
        </inkml:annotationXML>
        <inkml:traceGroup>
          <inkml:annotationXML>
            <emma:emma xmlns:emma="http://www.w3.org/2003/04/emma" version="1.0">
              <emma:interpretation id="{E73DB283-3F50-4412-9AF6-A7F1A5A360C8}" emma:medium="tactile" emma:mode="ink">
                <msink:context xmlns:msink="http://schemas.microsoft.com/ink/2010/main" type="inkWord" rotatedBoundingBox="30187,5004 31520,4974 31544,6025 30210,6055"/>
              </emma:interpretation>
            </emma:emma>
          </inkml:annotationXML>
          <inkml:trace contextRef="#ctx0" brushRef="#br0">-1052 348 26 0,'-6'-48'13'0,"30"27"-9"0,-18 16 21 16,6-17-23-16,0 1 0 16,0-5 1-16,-6 4 0 15,12 6-5-15,-7 6 1 16,13-1 2-16,-6 1 1 31,-6-1-3-31,0 0 1 0,6 6-1 16,-6 0 1-16,6 5-1 15,0 0 0-15,0 0-1 16,-6 0 0-16,0 0 0 16,-1 0 0-16,1 0 0 15,0 0 0-15,-6 5 0 16,0 0 0-16,-6 6 0 0,0-6 1 15,-6 11-1-15,0 0 1 16,-6 11-2-16,0-6 1 16,-5 5-1-16,5-4 1 15,-18-1-1-15,6-5 1 16,-6 5-1-16,6-5 0 16,-12 0 1-16,7-6 0 0,-7-4 1 15,6-6 0-15,6-6 2 16,6 1 0-16,6-16 2 15,0 10 1-15,0-5 0 0,6 0 1 16,0 6-1-16,0-1 0 16,0 11-2-16,6 0 1 31,-5 11-2-31,-1-1 1 16,0 6-2-16,0 0 0 0,-12 0-1 15,6 5 1-15,-6-5-1 16,0-5 0-16,-6-6 0 15,6 1 0-15,-6-6 0 16,0 0 0-16,7-11 1 16,5 6 0-16,0-11 2 15,6 0 0-15,0-16 1 16,0 11 0-16,0 0 0 16,0 5 1-16,0-6-1 15,6 6 1-15,-6 11-2 16,0 0 0-16,-6 15-1 15,0 1 0-15,-6 10-1 0,0 1 0 16,-6 4-3 0,7-5 0-16,-7 11-4 0,0-11 0 15,0 1-4-15,6-7 1 16</inkml:trace>
          <inkml:trace contextRef="#ctx0" brushRef="#br0" timeOffset="183.48">-1208-173 27 0,'24'-11'13'0,"-24"17"-14"0,0-6 23 16,0 0-23-16,0 0 1 16,0 0-1-16,0 0 0 15,0 0-2-15,0 0 0 16,-6 10-4-16,0 6 0 31</inkml:trace>
          <inkml:trace contextRef="#ctx0" brushRef="#br0" timeOffset="427.2592">-1137 736 20 0,'18'21'10'0,"-30"-42"-10"16,12 21 14-16,24-5-14 15,-6 0 0-15,24-6-3 16,-7 1 1-16,1 4-2 15,-6 1 0-15</inkml:trace>
          <inkml:trace contextRef="#ctx0" brushRef="#br0" timeOffset="635.9919">-1012 853 23 0,'6'5'11'0,"12"0"-13"0,-18-5 19 16,0 0-19-16,0 0 0 16,0 0-10-16,0 0 1 15</inkml:trace>
          <inkml:trace contextRef="#ctx0" brushRef="#br0" timeOffset="-1002.7997">-297 107 22 0,'0'0'11'0,"12"0"-9"15,-12 0 17-15,0 0-18 16,0 0 1-16,6 11 1 0,0-6 0 16,-6 6-4-16,0-1 0 15,-12 11 3-15,6-5 0 0,-6 5-2 16,0-5 1-16,-12-5-1 16,6-1 1-16,-12-4-1 15,6-1 0-15,-6-16 0 16,6 6 1-16,-6 5-1 15,6 0 0-15,6-5 1 16,0-1 0-16,0 6-1 16,0 0 1-1,6 16-1-15,0 0 0 16,0 5-3-16,6-5 1 0,6 5-7 16,0-5 1-16</inkml:trace>
          <inkml:trace contextRef="#ctx0" brushRef="#br0" timeOffset="-834.0794">-476 609 26 0,'12'0'13'0,"-6"6"-15"16,-6-6 18-16,0 0-19 16,0 0 0-16,0 0-10 15,0 0 1-15</inkml:trace>
        </inkml:traceGroup>
        <inkml:traceGroup>
          <inkml:annotationXML>
            <emma:emma xmlns:emma="http://www.w3.org/2003/04/emma" version="1.0">
              <emma:interpretation id="{2EBE6B80-6AEB-4055-ACD3-0E71372AC94F}" emma:medium="tactile" emma:mode="ink">
                <msink:context xmlns:msink="http://schemas.microsoft.com/ink/2010/main" type="inkWord" rotatedBoundingBox="31786,4965 32769,4943 32792,5993 31810,6015"/>
              </emma:interpretation>
            </emma:emma>
          </inkml:annotationXML>
          <inkml:trace contextRef="#ctx0" brushRef="#br0" timeOffset="-2324.317">554 303 13 0,'0'21'6'0,"0"-31"2"0,0 10 7 16,0 0-12-16,0 0 0 0,6-11 3 15,0 1 0-15,0-1-7 16,0 1 0 15,12-27 6-31,-6 11 0 0,6 0-2 16,-7 5 0 0,7-10-1-16,0 5 0 15,-6-6-1-15,-6 11 0 16,12 0-1-16,-6 6 1 0,-12 4-1 15,0 1 0-15,6 15-1 16,0 0 0-16,6 6 0 16,-6-1 1-16,23 6-1 15,-5-6 0-15,0 6 0 16,-6 0 1-16,17-1-1 16,-5-4 1-16,-6 4 0 0,-6-4 0 15,-6 5 0-15,0-6 0 16,-12-10-1-16,0 0 1 15,0 0 0 1,0 0 0-16,-6 10-1 16,0-4 1-16,-18 4-2 15,6-5 0-15,-12 11 0 16,7-6 0-16,5 6-1 16,6 0 1-16,-18 0-1 15,6-1 1-15,-11 1 1 16,5 0 1-16,-12-11-1 15,12 0 1-15,-11 0 0 16,11 0 0-16,-12-5 1 16,12 0 0-16,1-10 1 0,5 5 0 15,0-16 1-15,6 5 0 16,6-10 0-16,0 5 1 0,0 0-1 16,7 0 1-16,5 0-2 15,0 6 0-15,0 15-1 16,0 0 0-16,-6 15-1 15,0 1 0-15,-6 10-1 16,6-5 1-16,-6 5 0 16,0-5 0-16,-6 0-1 15,6-5 1-15,-6-6 0 0,0 6 0 16,-5-16 0-16,5 0 0 31,0-11 0-31,6 6 0 0,0-10 0 16,0 4 1-16,6-10-1 15,0 6 1-15,0-6-1 16,6 5 1-16,0-5-1 16,0 5 1-16,0 16-1 15,0 0 1-15,-6 11-1 16,6-1 1-16,-6 16-2 16,0-5 1-16,1 5-1 15,-1-5 0-15,-6 5-3 16,0 1 0-16,-12-6-4 15,6-6 0-15,-6 1-3 0,6-6 1 16</inkml:trace>
          <inkml:trace contextRef="#ctx0" brushRef="#br0" timeOffset="-2068.8327">286-189 26 0,'18'-11'13'0,"-18"-10"-11"15,0 21 24-15,0 0-26 16,0 0 1-16,0 0 0 16,0 0 0-16,0 0-4 0,0 0 1 15,0 6-4-15,0-1 0 16,0 0-3-16,0 0 1 15</inkml:trace>
          <inkml:trace contextRef="#ctx0" brushRef="#br0" timeOffset="-1753.728">572 636 20 0,'36'5'10'0,"-1"-10"-7"0,-23 5 16 0,0-5-19 16,0-1 1-16,6 1-1 16,0 0 0-1,6-1-4-15,-1 1 0 16,7 5-3-16,-6 0 1 16</inkml:trace>
          <inkml:trace contextRef="#ctx0" brushRef="#br0" timeOffset="-1532.8726">703 789 29 0,'0'16'14'0,"-6"-11"-18"15,6-5 27-15,0 0-24 0,0 0 1 16,0 0-10-16,0 0 1 16,6 6 6-16,-6-1 1 15</inkml:trace>
        </inkml:traceGroup>
      </inkml:traceGroup>
    </inkml:traceGroup>
    <inkml:traceGroup>
      <inkml:annotationXML>
        <emma:emma xmlns:emma="http://www.w3.org/2003/04/emma" version="1.0">
          <emma:interpretation id="{ED6E30AE-D7C0-4F1C-B49F-803E3952FAF5}" emma:medium="tactile" emma:mode="ink">
            <msink:context xmlns:msink="http://schemas.microsoft.com/ink/2010/main" type="paragraph" rotatedBoundingBox="30172,6365 32629,6241 32686,7364 30229,7488" alignmentLevel="1"/>
          </emma:interpretation>
        </emma:emma>
      </inkml:annotationXML>
      <inkml:traceGroup>
        <inkml:annotationXML>
          <emma:emma xmlns:emma="http://www.w3.org/2003/04/emma" version="1.0">
            <emma:interpretation id="{38A80C48-C425-460A-B3B0-889CE7117C7A}" emma:medium="tactile" emma:mode="ink">
              <msink:context xmlns:msink="http://schemas.microsoft.com/ink/2010/main" type="line" rotatedBoundingBox="30172,6365 32629,6241 32686,7364 30229,7488"/>
            </emma:interpretation>
          </emma:emma>
        </inkml:annotationXML>
        <inkml:traceGroup>
          <inkml:annotationXML>
            <emma:emma xmlns:emma="http://www.w3.org/2003/04/emma" version="1.0">
              <emma:interpretation id="{3B5168D3-779D-4D3F-9B4C-102699F23DC6}" emma:medium="tactile" emma:mode="ink">
                <msink:context xmlns:msink="http://schemas.microsoft.com/ink/2010/main" type="inkWord" rotatedBoundingBox="30172,6365 32629,6241 32686,7364 30229,7488"/>
              </emma:interpretation>
            </emma:emma>
          </inkml:annotationXML>
          <inkml:trace contextRef="#ctx0" brushRef="#br0" timeOffset="2038.035">370 1302 31 0,'35'-21'15'0,"-23"26"-12"16,-12-5 28-16,0 0-31 15,0 0 0-15,0 0-1 16,0 0 1-16,-6 0-2 16,6 0 0-16,-6 5-5 15,0 1 0 1,0 4-3-16,0 1 1 0</inkml:trace>
          <inkml:trace contextRef="#ctx0" brushRef="#br0" timeOffset="2328.2213">447 2000 26 0,'24'-11'13'0,"29"17"-13"0,-41-6 23 15,18 0-22-15,-6 0 1 16,0-6-1-16,-1 1 0 15,-5 5-7-15,0 0 0 16,12-5-2-16,-6 0 1 16</inkml:trace>
          <inkml:trace contextRef="#ctx0" brushRef="#br0" timeOffset="2517.9229">679 2169 23 0,'-12'16'11'0,"18"-11"-13"16,-6-5 18-16,0 0-17 16,0 0 0-16,0 6-11 15,0-6 1-15</inkml:trace>
          <inkml:trace contextRef="#ctx0" brushRef="#br0" timeOffset="1818.2689">477 1683 16 0,'0'5'8'0,"6"-5"-5"0,-6 0 10 16,0 0-11-16,0 0 1 15,12-11 1-15,-1 6 0 16,7 10-5-16,0 1 0 0,6-17 3 16,-6 1 1-16,6-12-2 15,-6 7 0-15,-1-7 0 16,-5 7 0-16,0-12-1 15,0 6 1-15,-6 5-1 16,0 6 0-16,0 4-1 0,-6 6 1 16,18 6-1-16,-6-1 0 15,12 11-1-15,-7-6 1 16,1 11-1-16,0-5 1 16,0 5 0-16,-6-5 0 15,0-5 0-15,0-1 0 16,-12-4 0-16,0-1 1 15,-18 0 0-15,0 1 0 16,-6-1 0-16,6-5 0 0,0 5-1 16,7-5 0-16,-19 5 0 15,6 1 0-15,-18-6 0 16,13 0 0-16,-13-6 0 16,12 1 0-16,6 10 1 15,0-5 0-15,7 0 0 16,-1 0 0-16,6 0 0 15,0 0 1-15,0 0-1 16,0 0 1-16,-6 0-1 16,6 0 1-16,-11 6-1 15,11-1 1-15,-6 0-1 16,0 1 0-16,-6-1 0 16,6-5 1-16,0-5-1 0,6-1 1 15,-5 6 0-15,5 0 1 16,0-16 0-16,0 6 0 15,6-11 1-15,0 5 0 16,0 0 1-16,6 0 0 16,-6 0-1-16,6 6 1 31,0 4-1-31,0 6 0 0,-6 11-2 16,0-6 0-16,-6 16-1 15,6-5 1-15,-6 0-3 0,0-5 0 16,1 5-5-16,5-1 0 15,-12 1-3-15,0-5 0 16</inkml:trace>
          <inkml:trace contextRef="#ctx0" brushRef="#br0" timeOffset="3802.6823">-708 1662 21 0,'-6'10'10'0,"0"1"-9"15,6-11 21-15,0 5-21 16,0 0 0-16,-12 6 0 16,6-1 0-16,-12-4-2 15,1-1 1-15,5-5 0 0,0 0 1 16,6-11-1-16,0 6 0 16,0 0 0-16,0 0 0 15,0-17 0-15,6 7 1 16,0-22 0-16,0 10 1 0,0-5 0 15,0 6 0-15,0 5 0 16,0 5 0-16,0 16 0 0,0 0 0 16,-6 5-2-16,6 1 1 15,-6 15-1-15,0-5 0 16,6 10 0-16,0-5 0 16,-6 0 0-16,6-5 1 15,-18 5-1-15,0 0 0 16,-11 6 0-1,5-6 0-15,-18 0 0 16,12-5 1-16,-17 0-1 16,11-6 0-16,-23 1 0 15,11 0 0-15,-18-6 0 16,7-5 1-16,-1-5-1 0,13-1 1 16,-1-4 0-16,12-1 0 15,7-10-2-15,5 5 0 16,6 6-5-16,6-1 0 0,12 0-4 15,0 6 0-15</inkml:trace>
          <inkml:trace contextRef="#ctx0" brushRef="#br0" timeOffset="4005.193">-1280 2196 20 0,'42'26'10'0,"-6"-37"-10"0,-24 6 13 15,6 0-14-15,0 5 0 0,17-16-9 16,-5 5 1-16,18-10 9 16,-7 5 0-16</inkml:trace>
          <inkml:trace contextRef="#ctx0" brushRef="#br0" timeOffset="4269.9329">72 1101 20 0,'0'11'10'0,"-66"26"-7"15,54-32 19-15,-29 16-19 16,11 0 1-16,-29 6 0 31,11-6 1-31,-35 16-7 16,17-11 0-16,-23 6 4 0,11 0 1 15,7-11-3-15,17-5 0 16,7 5-4-16,11-5 1 16,6-6-5-16,6 1 0 0,13 0-1 15,-1-6 0-15</inkml:trace>
          <inkml:trace contextRef="#ctx0" brushRef="#br0" timeOffset="3122.1853">-220 1561 16 0,'24'5'8'0,"-36"-26"-2"0,12 16 9 16,0 5-13-16,0 0 1 15,6 11 0-15,0-1 0 16,-6 11-4 0,0-5 0-16,-12 0 2 15,6 0 1-15,-18-6-2 16,6 1 0-16,-5-6 0 16,5 1 0-16,-12-6 0 15,6 0 0-15,0-6 0 16,1 1 0-16,5 0 2 0,0-1 0 31,0 12-1-31,-6-1 1 16,6 0-3-16,6-5 1 0,-5 16-7 15,5-5 1-15,6 15-3 16,0-5 1-16</inkml:trace>
          <inkml:trace contextRef="#ctx0" brushRef="#br0" timeOffset="3260.4742">-404 1979 20 0,'6'-5'10'0,"5"10"-17"0,-11-5 17 16,0 0-18-16,0 0 1 15</inkml:trace>
        </inkml:traceGroup>
      </inkml:traceGroup>
    </inkml:traceGroup>
    <inkml:traceGroup>
      <inkml:annotationXML>
        <emma:emma xmlns:emma="http://www.w3.org/2003/04/emma" version="1.0">
          <emma:interpretation id="{E6C0343D-B423-4DEC-9471-3EB8E9234E76}" emma:medium="tactile" emma:mode="ink">
            <msink:context xmlns:msink="http://schemas.microsoft.com/ink/2010/main" type="paragraph" rotatedBoundingBox="29940,7760 32935,7243 33147,8476 30152,8992" alignmentLevel="1"/>
          </emma:interpretation>
        </emma:emma>
      </inkml:annotationXML>
      <inkml:traceGroup>
        <inkml:annotationXML>
          <emma:emma xmlns:emma="http://www.w3.org/2003/04/emma" version="1.0">
            <emma:interpretation id="{89A59D7F-D458-49D2-B009-7FCD0B8FB92A}" emma:medium="tactile" emma:mode="ink">
              <msink:context xmlns:msink="http://schemas.microsoft.com/ink/2010/main" type="line" rotatedBoundingBox="29940,7760 32935,7243 33147,8476 30152,8992"/>
            </emma:interpretation>
          </emma:emma>
        </inkml:annotationXML>
        <inkml:traceGroup>
          <inkml:annotationXML>
            <emma:emma xmlns:emma="http://www.w3.org/2003/04/emma" version="1.0">
              <emma:interpretation id="{2E7F6677-2CE5-41E7-A4FB-F9A1E0220534}" emma:medium="tactile" emma:mode="ink">
                <msink:context xmlns:msink="http://schemas.microsoft.com/ink/2010/main" type="inkWord" rotatedBoundingBox="29940,7760 32935,7243 33147,8476 30152,8992"/>
              </emma:interpretation>
            </emma:emma>
          </inkml:annotationXML>
          <inkml:trace contextRef="#ctx0" brushRef="#br0" timeOffset="5820.1391">1155 2185 17 0,'0'5'8'0,"-6"-5"-3"0,6 0 17 0,-12 11-20 15,1-1 0-15,-13 22 2 16,6-11 0-16,-36 16-5 16,13-5 1-16,-25 16 2 15,19-17 0-15,-31 12-3 16,19-12 1-16,-25-4-5 15,19-6 1-15,-7-10-5 16,13-1 1-16</inkml:trace>
          <inkml:trace contextRef="#ctx0" brushRef="#br0" timeOffset="5342.1032">721 2946 11 0,'0'22'5'0,"-12"-1"0"15,12-21 7-15,0 10-12 16,0 1 1-16,-6 5-1 16,6-6 0-16,-12 6 0 15,0-5 1-15,0-6-1 0,0-5 1 16,-6-11-1-16,7 1 1 16,-1-17 1-16,0 6 0 15,6 0 0-15,0 5 1 16,6-21 1-16,0 6 1 15,0-17-1-15,0 16 1 0,0-5-1 16,0 11 0-16,6 5-1 16,-6 5 1-16,0 5-3 15,0 11 1 1,0 11-2-16,0-1 1 16,0 22-1-16,0-5 0 15,0-1 0-15,0-5 0 16,-6 27 0-16,0-17 0 15,-6 1 0-15,0-5 1 16,-18 4-1-16,6-10 1 0,-23 1 0 16,11-1 0-16,-29-5-1 15,17 0 0-15,0-6 0 16,7-5 1-16,-13-5-1 16,12 0 1-16,-11-10-1 15,11 5 1-15,1-11-1 16,11 5 1-16,-6-10-1 15,6 5 1-15,18-5-3 16,0 5 0-16,7 0-5 0,-1 0 0 16,12 6-5-16,-1-1 1 15</inkml:trace>
          <inkml:trace contextRef="#ctx0" brushRef="#br0" timeOffset="5537.2923">197 3486 11 0,'47'-11'5'0,"13"11"-6"15,-48 0 0-15,30-16-2 0,-7 6 0 16</inkml:trace>
          <inkml:trace contextRef="#ctx0" brushRef="#br0" timeOffset="7426.925">-208 2296 21 0,'-18'27'10'0,"-41"-6"-5"16,47-21 15-16,-42 21-17 15,13-5 0-15,-43 21 1 16,25-11 0-16,-7 11-6 16,19-10 1-16,-1-6 0 15,6-5 1-15,1-1-7 16,11 1 1-16,6-5-3 15,6-1 1-15</inkml:trace>
          <inkml:trace contextRef="#ctx0" brushRef="#br0" timeOffset="6237.9811">-279 2946 23 0,'-12'-15'11'0,"6"-1"-8"16,6 16 17-16,0 0-18 0,0 0 0 15,-6 5 1-15,0-5 0 16,0 11-4-16,0-6 0 16,-6 5 2-1,6 1 1-15,-18 10-1 16,6-5 0 0,-29-16-1-1,11 0 1-15,-6-11 0 16,13 6 0-16,-1-5 0 15,6-1 0-15,6 6-1 0,6-1 1 16,-6 12-1-16,7-6 0 0,-7 21-3 16,6-5 1-16,-6 5-6 15,6 0 0-15,0 5-1 16,0-4 0-16</inkml:trace>
          <inkml:trace contextRef="#ctx0" brushRef="#br0" timeOffset="6391.3109">-684 3396 6 0,'0'-5'3'0,"6"-1"-6"0,-6 6 0 15</inkml:trace>
          <inkml:trace contextRef="#ctx0" brushRef="#br0" timeOffset="6941.7103">-857 2946 19 0,'0'22'9'0,"0"-1"-9"0,0-16 19 16,-12 6-19-16,0-6 0 16,-5 11 0-16,-1-6 1 15,-6 1-2-15,6-1 1 0,-6-20 0 16,6-1 1-16,0-10-1 16,7 5 1-16,5-10 0 15,6 5 0-15,6-16 1 16,-1 5 0-16,-5-10 0 15,0 15 1-15,0 6-1 16,0 0 1-16,0 16-1 16,0 5 0-16,-5 10-1 15,-1-4 0-15,0 20-1 16,0-5 0-16,-6 11 0 0,6-11 0 16,-6 16 0-16,0-11 0 15,0 6 0-15,0-11 1 16,-6 11-1-16,0-6 1 15,-17 1-1-15,11-6 1 0,-24-5-1 16,7-5 1-16,-25-1 0 31,19 1 0-31,-19-6 0 16,18 0 0-16,-5-10 0 16,11 5 1-16,1 0-1 0,11 0 0 15,0-11-2-15,6 6 1 16,12-16-5-16,0 5 1 15,6-5-5-15,6 5 1 16,0 0-3-16,0 6 1 16</inkml:trace>
          <inkml:trace contextRef="#ctx0" brushRef="#br0" timeOffset="7145.582">-1535 3573 24 0,'59'0'12'0,"1"-13"-16"0,-43 7 22 16,7 6-22-16,0 0 1 16,18 0-9-16,-18 0 1 15</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35:05.423"/>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6FFE67F3-00E3-45B3-AB97-5486017C5CEC}" emma:medium="tactile" emma:mode="ink">
          <msink:context xmlns:msink="http://schemas.microsoft.com/ink/2010/main" type="inkDrawing" rotatedBoundingBox="29228,8863 30083,4075 33904,4758 33049,9546" hotPoints="32971,4578 33043,8996 29967,9046 29895,4627" semanticType="enclosure" shapeName="Rectangle">
            <msink:sourceLink direction="with" ref="{3EA817A8-F013-44AA-B481-996D57916298}"/>
          </msink:context>
        </emma:interpretation>
      </emma:emma>
    </inkml:annotationXML>
    <inkml:trace contextRef="#ctx0" brushRef="#br0">3183 37 6 0,'-6'-26'3'0,"0"26"-1"0,6 0 4 16,-12 0-5-16,6 0 0 16,-12 0 3-16,6 0 0 0,-12 0-4 15,0 0 0-15,-5 5 2 16,5 0 1-16,-36 1-1 15,19-6 0-15,-25 0-1 16,13 0 0-16,-37 0-1 16,25 0 1-16,-42-6-1 0,23 6 1 15,-23 0 0-15,18 0 0 16,-30-5-1-16,30 0 1 16,-25 5-1-16,25 0 1 15,-42 0-1-15,30 0 1 0,-6 0 0 16,17 0 0-16,-23 0 0 15,24 0 0-15,-12 0-1 16,24 0 1-16,-13-6-1 16,19 1 1-16,-7 5-1 15,19 0 1-15,-19 0-1 16,13 0 1-16,-1 0-1 16,13 0 1-16,-1 5 0 15,13 1 0 1,-1-1-1-16,12 0 0 0,-5-5 0 15,5 0 1-15,6 6 0 16,6-1 0-16,0-5 0 16,6 0 0-16,0 5 0 15,0 0 1-15,1 1-1 16,-1-1 0-16,6 6 0 16,6-1 0-16,-6 1-1 0,0-1 1 15,6 6-1-15,0 0 1 16,-6 16-1-1,6-6 1-15,-12 17-1 16,6-6 0-16,0 21 0 16,0-10 1-16,0 26-1 15,0-21 0-15,0 37 0 16,0-16 1-16,0 16-1 16,0-22 1-16,6 17-1 15,0-11 1-15,-6 5-1 16,0-20 1-16,-5 25-1 15,5-20 0-15,0 15 0 0,6-15 0 16,0 31 0-16,0-21 0 16,0 11 0-16,0-17 0 0,0 7 0 15,0-17 1-15,6 32-1 16,0-21 0-16,-6-1 0 16,0-15 1-16,0 16-1 15,0-11 0-15,6 11 0 0,-6-16 0 16,11 37 0-16,-5-27 0 15,0 22 0-15,-6-21 0 16,6 20 0-16,0-15 1 16,0 5-1-16,0-10 0 15,0 4 0-15,0-15 0 16,-6 11 0-16,0-17 0 16,6 12 0-16,-6-12 0 15,0 17 0-15,0-17 1 16,0 22-1-16,0-21 0 15,6-1 0-15,0-9 0 0,6 4 0 16,-6-5 1-16,0 5-1 16,0-10 1-16,6 0 0 15,-6-6 0-15,-6 6-1 16,0-6 1-16,0 22-1 16,0-16 1-16,0 5-1 15,0-11 1-15,0-5-1 16,0 1 0-16,0 4 0 31,0-5 0-31,-6 6 0 16,0-6 0-16,0 5 0 15,0-5 0-15,0 6 0 0,6-6 0 16,0 0 0-16,0-5 1 16,-6 0-1-16,6-5 0 15,0-1 0-15,0 1 1 16,0-1-1-16,0-4 1 15,-6-1-1-15,6 0 0 16,0 1 0-16,0-1 0 16,0-5 0-16,0 0 0 0,0 0 0 15,12 0 0-15,0 0 0 16,-12 0 0-16,12-5 0 16,-6 5 0-16,5 0 0 15,1 0 0-15,6-6-1 16,0 6 1-16,12 0 0 0,6 0 0 15,11-5-1-15,7 5 1 16,11 0-1-16,1 0 1 16,-7 0 0-16,13 0 0 15,-1 0-1-15,12 0 1 16,-11 5 0-16,-7-5 0 0,7 6 0 31,11-1 0-31,1 0-1 16,5 0 1-16,0 1 0 15,-17-6 0-15,17 5-1 0,-24 0 1 16,31-5 0-16,-25 0 0 16,12 6-1-16,-17-1 1 15,35-5-1-15,-24 0 1 16,25 0-1-16,-19 0 0 16,6 0 0-16,-23 0 0 15,23 5 0-15,-17 6 1 0,11-11 0 0,-18 0 0 16,7 0 0-16,-19 0 0 15,19 0-1-15,-19 0 1 32,13 0-1-32,-19 0 1 15,1 0 0-15,-12 0 0 16,0 5 0-16,-13-5 0 16,-5 0 0-16,0 0 0 0,-6 5 1 15,-6 1 0-15,-6-6-1 16,0 0 0-16,0 0 0 15,0 0 1-15,0 0-1 16,0 0 0-16,0-11 0 16,0-5 0-16,0 0 0 15,0 0 1-15,0-5-1 0,0 5 0 16,0-15 0-16,0 4 1 16,0-10-1-16,0 5 0 15,6 1 0-15,-6 4 1 16,6-26-1-16,-6 16 0 15,0-21 0-15,0 10 1 16,0-26-1-16,0 21 0 0,0-26 0 16,0 15 0-16,0-31 0 15,0 21 1-15,-6-11-1 16,0 11 0-16,-6-16 0 31,0 16 1-31,-6-10-1 0,6 20 0 0,-6-31 0 16,1 16 1-16,5-17-1 0,-6 22 0 15,6-21 0-15,6 21 0 16,6 0 0-16,0 21 1 31,0-26-1-31,0 20 0 16,0-10 0-16,0 17 0 0,0-12 0 16,0 11 0-16,0-16-1 15,0 16 1-15,-6-15 0 16,6 15 0-16,-6-5 0 15,6 10 0-15,-6-10 0 16,6 10 0-16,0-10 0 16,0 10 0-16,-6 6-1 15,0 10 1-15,0-26 0 16,0 16 1-16,6-6-1 16,0 11 0-16,-6-5 0 15,0 10 0-15,0-5 0 0,1 5 0 16,-1-5 0-16,0 5 0 15,0-5 0-15,0 5 0 16,0-15 0-16,0 10 0 16,6-5 0-16,0 10 0 15,0 0 0-15,0 6 0 16,0-12 0-16,0 12 0 16,0-11 0-16,0 11 0 0,0-6 0 15,0 5 1-15,0-4-1 31,0 4 0-31,0-5 0 0,0 6 0 16,0 10 0-16,0 0 1 16,0 0-1-16,0 6 0 15,-6-11 0-15,0 5 1 16,0-5-1-16,0 5 1 16,0 0-2-16,6 5 1 15,0-5-1-15,0 6 1 16,0-1-2-16,0 6 1 0,0-6-5 15,0 1 0-15,6 4-5 16,-6 6 1-16</inkml:trace>
  </inkml:traceGroup>
</inkml:ink>
</file>

<file path=ppt/ink/ink10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29:22.110"/>
    </inkml:context>
    <inkml:brush xml:id="br0">
      <inkml:brushProperty name="width" value="0.07938" units="cm"/>
      <inkml:brushProperty name="height" value="0.07938" units="cm"/>
      <inkml:brushProperty name="color" value="#FFFF00"/>
      <inkml:brushProperty name="fitToCurve" value="1"/>
    </inkml:brush>
  </inkml:definitions>
  <inkml:traceGroup>
    <inkml:annotationXML>
      <emma:emma xmlns:emma="http://www.w3.org/2003/04/emma" version="1.0">
        <emma:interpretation id="{3A2F5714-E0C3-42ED-945A-B68B63A4C422}" emma:medium="tactile" emma:mode="ink">
          <msink:context xmlns:msink="http://schemas.microsoft.com/ink/2010/main" type="writingRegion" rotatedBoundingBox="6334,15764 8775,15764 8775,17060 6334,17060">
            <msink:destinationLink direction="with" ref="{3A6CD64B-969D-429D-808E-71AE59392140}"/>
          </msink:context>
        </emma:interpretation>
      </emma:emma>
    </inkml:annotationXML>
    <inkml:traceGroup>
      <inkml:annotationXML>
        <emma:emma xmlns:emma="http://www.w3.org/2003/04/emma" version="1.0">
          <emma:interpretation id="{1C067EDE-BFE0-473A-8A2F-73ACE9754E39}" emma:medium="tactile" emma:mode="ink">
            <msink:context xmlns:msink="http://schemas.microsoft.com/ink/2010/main" type="paragraph" rotatedBoundingBox="6334,15764 7739,15764 7739,16542 6334,16542" alignmentLevel="1"/>
          </emma:interpretation>
        </emma:emma>
      </inkml:annotationXML>
      <inkml:traceGroup>
        <inkml:annotationXML>
          <emma:emma xmlns:emma="http://www.w3.org/2003/04/emma" version="1.0">
            <emma:interpretation id="{9E201A08-1560-4A35-B788-A30D261FA990}" emma:medium="tactile" emma:mode="ink">
              <msink:context xmlns:msink="http://schemas.microsoft.com/ink/2010/main" type="line" rotatedBoundingBox="6334,15764 7739,15764 7739,16542 6334,16542"/>
            </emma:interpretation>
          </emma:emma>
        </inkml:annotationXML>
        <inkml:traceGroup>
          <inkml:annotationXML>
            <emma:emma xmlns:emma="http://www.w3.org/2003/04/emma" version="1.0">
              <emma:interpretation id="{509BEC88-3D19-4A94-8169-45683BF9EC64}" emma:medium="tactile" emma:mode="ink">
                <msink:context xmlns:msink="http://schemas.microsoft.com/ink/2010/main" type="inkWord" rotatedBoundingBox="6348,15746 7751,15777 7733,16570 6330,16538"/>
              </emma:interpretation>
            </emma:emma>
          </inkml:annotationXML>
          <inkml:trace contextRef="#ctx0" brushRef="#br0">-1226-573 15 0,'24'-42'7'0,"137"-48"-15"16,-120 69 1-16,7 10 6 15,-12 6 0-15</inkml:trace>
          <inkml:trace contextRef="#ctx0" brushRef="#br0" timeOffset="-238.7851">-1214-75 17 0,'0'-32'8'0,"18"-21"-2"16,-12 37 8-16,6 0-14 15,0 0 1-15,5 0 0 16,1 6 0-16,0 5-1 16,-6-1 0-16,0 6 0 0,-6 6 1 15,-6 4-1-15,0 6 0 16,-6 5-1-16,0 0 1 16,0 0-1-16,-6 1 1 15,0-1-1-15,0-5 1 16,0-6 0-16,1 1 0 15,-1-6 0-15,0 0 0 16,-6-5 1-16,0 0 0 16,0-5 0-16,-6 5 0 15,6-5 0-15,7 0 0 0,-1-1 0 16,0 1 1-16,0 0-1 16,6-1 1-1,0 1 0-15,0 0 0 0,0 5 0 16,0 0 0-16,-6 0 0 15,0 0 1-15,0 0-1 16,0 0 0-16,1 0-1 16,-1 0 1-16,6 5-1 15,-12-5 0-15,6 5 0 16,0 1 0-16,0-1-1 16,-6 6 1-16,0-1-1 15,6 6 1-15,1 0-1 16,-1 0 0-16,0 0-3 15,0 0 0-15,6-6-8 16,6 1 1-16</inkml:trace>
          <inkml:trace contextRef="#ctx0" brushRef="#br0" timeOffset="435.5939">-1649-504 19 0,'12'-32'9'0,"0"0"-6"0,-12 32 18 0,0 0-17 16,0-10 0-16,0 15 1 15,0 0 0-15,-6 11-7 16,0 11 0-16,0 5 5 15,0 10 0-15,0 0-2 16,0-10 0-16,1 5-3 16,-1 5 0-16,0 1-5 15,-6-1 1-15,-6 0-3 16,6 6 0-16</inkml:trace>
          <inkml:trace contextRef="#ctx0" brushRef="#br0" timeOffset="-916.3807">-398-324 16 0,'11'-16'8'0,"-11"27"0"0,0-11 8 0,-5 0-15 15,5 5 1-15,-12 0 0 16,-12 6 0-16,0-1-3 16,-6 6 0-16,0 11 1 15,1-1 1-15,5 6-2 16,12-6 0-16,6-5-2 15,12 1 1-15,12-12-2 16,12-4 0-16,-1-6 0 16,7-6 0-16,0-4 1 15,0-1 0-15,-13-5 3 16,1 6 0-16,-6-1 2 16,-12 6 0-16,0 5 0 15,-6 5 1-15,-12 6-1 16,0 4 1-16,-6 1-2 15,0 0 1-15,-5 0-1 16,-13 5 0-16,6-5 0 16,0 0 0-16,1 0 0 0,-1-5 0 15,0-6-1-15,6 0 1 16,0-5-1-16,1-10 0 16,-1-1 0-16,6-5 1 15,6-5-1-15,0-6 0 16,12-10 0-16,0 6 1 15,6-12 0-15,6 6 0 16,0-5 0-16,0 5 1 16,0 10-1-16,0 1 0 15,-1 10 0-15,1 5 0 0,-6 17-1 16,-6 4 1-16,-6 12-1 16,0-7 0-16,-5 7 0 15,-1 4 1-15,0 6-1 16,-6 0 1-16,0-1-1 15,-6 6 1-15,6-5-1 16,-6-5 0-16,7-6-1 16,-1-11 1-16,0-4-1 15,0-12 1-15,0-4-1 16,6-11 0-16,6-6 0 16,0 1 1-16,12-6 0 15,0-5 0-15,6-5 0 16,0 4 0-16,0 1 0 15,0 11 0-15,0 10 0 16,-6 0 0-16,0 11 0 16,-6 10 0-16,-6 6 0 0,0 10 0 15,-6 0 0-15,0 11 0 16,-6 5-2-16,0 5 0 16,0 1-6-16,1 4 1 15</inkml:trace>
        </inkml:traceGroup>
      </inkml:traceGroup>
    </inkml:traceGroup>
    <inkml:traceGroup>
      <inkml:annotationXML>
        <emma:emma xmlns:emma="http://www.w3.org/2003/04/emma" version="1.0">
          <emma:interpretation id="{0340397B-18E0-486F-B2B4-DC280083C6D9}" emma:medium="tactile" emma:mode="ink">
            <msink:context xmlns:msink="http://schemas.microsoft.com/ink/2010/main" type="paragraph" rotatedBoundingBox="7691,16494 8775,16494 8775,17060 7691,17060" alignmentLevel="2"/>
          </emma:interpretation>
        </emma:emma>
      </inkml:annotationXML>
      <inkml:traceGroup>
        <inkml:annotationXML>
          <emma:emma xmlns:emma="http://www.w3.org/2003/04/emma" version="1.0">
            <emma:interpretation id="{97B9679A-F6A0-45CD-AA5F-0E574E9637F5}" emma:medium="tactile" emma:mode="ink">
              <msink:context xmlns:msink="http://schemas.microsoft.com/ink/2010/main" type="line" rotatedBoundingBox="7691,16494 8775,16494 8775,17060 7691,17060"/>
            </emma:interpretation>
          </emma:emma>
        </inkml:annotationXML>
        <inkml:traceGroup>
          <inkml:annotationXML>
            <emma:emma xmlns:emma="http://www.w3.org/2003/04/emma" version="1.0">
              <emma:interpretation id="{C9E02A5F-AD5B-44DD-92F5-10A806C4FDDD}" emma:medium="tactile" emma:mode="ink">
                <msink:context xmlns:msink="http://schemas.microsoft.com/ink/2010/main" type="inkWord" rotatedBoundingBox="7691,16494 8775,16494 8775,17060 7691,17060"/>
              </emma:interpretation>
            </emma:emma>
          </inkml:annotationXML>
          <inkml:trace contextRef="#ctx0" brushRef="#br0" timeOffset="-2837.542">625 67 15 0,'-5'0'7'0,"22"0"-1"0,-17 0 7 16,0 0-12-16,-6 0 1 15,6 0 1-15,0 0 1 0,0 0-4 16,0 0 0-16,0 0 3 16,0 0 1-16,-6 0-1 15,6 6 0-15,-5-1-2 16,-1 16 1-16,0-5-2 16,6-5 1-16,0-1-1 15,0 1 0-15,0 5-1 16,6 0 1-16,0-6-1 15,-1 1 0-15,1-1 0 16,0-10 1-16,6 6 0 16,0-12 0-16,0-4 0 15,0-1 0-15,0 1 0 16,0-6 1-16,-6 0 0 16,0 0 0-16,-6 0-1 15,0 0 0-15,0-5 0 0,0 5 1 16,0-5-1-16,0 5 1 15,0 6-1-15,0-1 0 16,0 11 0-16,0 0 1 16,0-5 0-16,-6 5 0 15,0 0 0-15,0 5 0 16,-6 0 0-16,0 6 0 16,6-1-1-16,-6-4 1 15,-6-1-1-15,0 6 0 16,-5-1 0-16,-1 6 0 15,0 5 0-15,0-5 0 0,-6 5 0 16,-5-5 0 0,-13 5 0-1,12-10 1-15,7-6-1 16,-1-5 0-16,6 0 0 16,6-5 0-16,0-6 0 15,6-10 0-15,6 5-1 16,6 6 0-16,0-1 0 15,12-5 0-15,0 6 0 16,0-6 1-16,0 5-1 16,6 6 1-16,0 5-1 15,0 0 1-15,0 0 0 16,-7 5 1-16,-5 11-1 16,-12 16 1-16,1 0-1 15,-13 5 1-15,0 0-1 0,-6 0 1 16,-6 0-1-16,-6 0 0 15,1 0-3-15,-7-5 0 16,-6 5-6-16,1 0 1 16,5-6-1-16,12 6 0 15</inkml:trace>
          <inkml:trace contextRef="#ctx0" brushRef="#br0" timeOffset="-2566.2583">-12 237 21 0,'6'-16'10'0,"0"32"-9"15,-6-16 18-15,0 5-19 16,-6 6 1-16,-5 10-1 15,-7 5 1-15,0 1-2 16,-6-1 1-16,-12 11-2 16,1-5 1-16,5 5-5 15,-6-5 1-15,0 0-1 16,1-1 0-16</inkml:trace>
          <inkml:trace contextRef="#ctx0" brushRef="#br0" timeOffset="-2237.2138">-214 4 11 0,'0'-16'5'0,"12"16"2"0,-12 0 8 0,0 0-13 16,0 0 0-16,6 11 1 15,0 5 1-15,-6-6-5 16,0 1 1-16,-6 15 3 16,-6 6 0-16,6 0-2 15,-6-6 1-15,-6 1-1 16,0-1 0-16,-5-5-4 15,-1 0 1-15,-6-5-5 16,6 0 0-16</inkml:trace>
        </inkml:traceGroup>
      </inkml:traceGroup>
    </inkml:traceGroup>
  </inkml:traceGroup>
</inkml:ink>
</file>

<file path=ppt/ink/ink10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29:26.046"/>
    </inkml:context>
    <inkml:brush xml:id="br0">
      <inkml:brushProperty name="width" value="0.07938" units="cm"/>
      <inkml:brushProperty name="height" value="0.07938" units="cm"/>
      <inkml:brushProperty name="color" value="#FFFF00"/>
      <inkml:brushProperty name="fitToCurve" value="1"/>
    </inkml:brush>
  </inkml:definitions>
  <inkml:traceGroup>
    <inkml:annotationXML>
      <emma:emma xmlns:emma="http://www.w3.org/2003/04/emma" version="1.0">
        <emma:interpretation id="{7FFE125F-26BA-42EB-98FD-9D2A168F77AC}" emma:medium="tactile" emma:mode="ink">
          <msink:context xmlns:msink="http://schemas.microsoft.com/ink/2010/main" type="writingRegion" rotatedBoundingBox="5000,14541 5125,14541 5125,14600 5000,14600"/>
        </emma:interpretation>
      </emma:emma>
    </inkml:annotationXML>
    <inkml:traceGroup>
      <inkml:annotationXML>
        <emma:emma xmlns:emma="http://www.w3.org/2003/04/emma" version="1.0">
          <emma:interpretation id="{7659E45D-17A3-499E-86B4-B98FA80F9291}" emma:medium="tactile" emma:mode="ink">
            <msink:context xmlns:msink="http://schemas.microsoft.com/ink/2010/main" type="paragraph" rotatedBoundingBox="5000,14541 5125,14541 5125,14600 5000,14600" alignmentLevel="1"/>
          </emma:interpretation>
        </emma:emma>
      </inkml:annotationXML>
      <inkml:traceGroup>
        <inkml:annotationXML>
          <emma:emma xmlns:emma="http://www.w3.org/2003/04/emma" version="1.0">
            <emma:interpretation id="{0F504946-2B5E-4D52-A8C9-F6B74D63035B}" emma:medium="tactile" emma:mode="ink">
              <msink:context xmlns:msink="http://schemas.microsoft.com/ink/2010/main" type="line" rotatedBoundingBox="5000,14541 5125,14541 5125,14600 5000,14600"/>
            </emma:interpretation>
          </emma:emma>
        </inkml:annotationXML>
        <inkml:traceGroup>
          <inkml:annotationXML>
            <emma:emma xmlns:emma="http://www.w3.org/2003/04/emma" version="1.0">
              <emma:interpretation id="{88053E3C-6BC3-4E31-9742-232CF1546F8C}" emma:medium="tactile" emma:mode="ink">
                <msink:context xmlns:msink="http://schemas.microsoft.com/ink/2010/main" type="inkWord" rotatedBoundingBox="5000,14541 5125,14541 5125,14600 5000,14600"/>
              </emma:interpretation>
            </emma:emma>
          </inkml:annotationXML>
          <inkml:trace contextRef="#ctx0" brushRef="#br0">0 0 9 0,'6'16'4'0,"72"27"-6"16,-37-54-6-16</inkml:trace>
        </inkml:traceGroup>
      </inkml:traceGroup>
    </inkml:traceGroup>
  </inkml:traceGroup>
</inkml:ink>
</file>

<file path=ppt/ink/ink10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29:23.494"/>
    </inkml:context>
    <inkml:brush xml:id="br0">
      <inkml:brushProperty name="width" value="0.07938" units="cm"/>
      <inkml:brushProperty name="height" value="0.07938" units="cm"/>
      <inkml:brushProperty name="color" value="#FFFF00"/>
      <inkml:brushProperty name="fitToCurve" value="1"/>
    </inkml:brush>
  </inkml:definitions>
  <inkml:traceGroup>
    <inkml:annotationXML>
      <emma:emma xmlns:emma="http://www.w3.org/2003/04/emma" version="1.0">
        <emma:interpretation id="{72BDC4F3-07EC-4B77-B29B-04F382151A06}" emma:medium="tactile" emma:mode="ink">
          <msink:context xmlns:msink="http://schemas.microsoft.com/ink/2010/main" type="writingRegion" rotatedBoundingBox="5261,16935 5544,14145 6403,14232 6120,17022">
            <msink:destinationLink direction="with" ref="{3A6CD64B-969D-429D-808E-71AE59392140}"/>
          </msink:context>
        </emma:interpretation>
      </emma:emma>
    </inkml:annotationXML>
    <inkml:traceGroup>
      <inkml:annotationXML>
        <emma:emma xmlns:emma="http://www.w3.org/2003/04/emma" version="1.0">
          <emma:interpretation id="{F8277244-00E7-404A-9C5D-887BEC8960C2}" emma:medium="tactile" emma:mode="ink">
            <msink:context xmlns:msink="http://schemas.microsoft.com/ink/2010/main" type="paragraph" rotatedBoundingBox="5261,16935 5544,14145 6403,14232 6120,17022" alignmentLevel="1"/>
          </emma:interpretation>
        </emma:emma>
      </inkml:annotationXML>
      <inkml:traceGroup>
        <inkml:annotationXML>
          <emma:emma xmlns:emma="http://www.w3.org/2003/04/emma" version="1.0">
            <emma:interpretation id="{5409EB5D-20D4-4F45-A7F9-A728A37BB5F5}" emma:medium="tactile" emma:mode="ink">
              <msink:context xmlns:msink="http://schemas.microsoft.com/ink/2010/main" type="line" rotatedBoundingBox="5261,16935 5544,14145 6403,14232 6120,17022"/>
            </emma:interpretation>
          </emma:emma>
        </inkml:annotationXML>
        <inkml:traceGroup>
          <inkml:annotationXML>
            <emma:emma xmlns:emma="http://www.w3.org/2003/04/emma" version="1.0">
              <emma:interpretation id="{EB97D147-001B-46DB-A2DD-BE542040C351}" emma:medium="tactile" emma:mode="ink">
                <msink:context xmlns:msink="http://schemas.microsoft.com/ink/2010/main" type="inkWord" rotatedBoundingBox="5621,16971 5756,15641 6255,15691 6120,17022"/>
              </emma:interpretation>
            </emma:emma>
          </inkml:annotationXML>
          <inkml:trace contextRef="#ctx0" brushRef="#br0">-2131-658 14 0,'-12'-79'7'0,"18"5"0"16,-6 58 12-16,0 6-17 15,6-1 1-15,-6 11 3 16,6 11 1-16,-6 10-8 0,0 21 0 16,0 6 5-16,0 5 0 15,0 0-1-15,-12-1 0 16,-6 1-5-16,1-5 0 15,-1-6-7-15,0-5 0 16</inkml:trace>
          <inkml:trace contextRef="#ctx0" brushRef="#br0" timeOffset="-346.9378">-2339 475 23 0,'65'0'11'0,"7"-16"-11"0,-48 5 18 15,5-4-19-15,7-1 1 16,12-5-12-16,-1 5 0 16,7 0 12-16,-6 0 0 15</inkml:trace>
          <inkml:trace contextRef="#ctx0" brushRef="#br0" timeOffset="-557.0154">-1893-234 16 0,'6'-16'8'0,"0"0"-2"0,-6 16 10 16,0 0-15-16,0 0 1 15,0 0 0-15,0 0 1 16,0 0-3-16,0 0 0 16,-6 0 3-16,0 0 0 15,-12 5-1-15,1 1 1 16,-7 4-1-16,0 1 1 16,0-1-1-16,0 6 0 15,6 0-1-15,1 0 1 0,5 5-1 16,0 0 0-16,0 11 0 15,-6 0 0-15,0-6 0 16,0 11 0-16,-5 0-1 16,5-5 0-16,-12 10-3 15,0-4 0-15,-6-7-5 16,-5 1 1-16,-1-5-3 16,0-1 0-16</inkml:trace>
        </inkml:traceGroup>
        <inkml:traceGroup>
          <inkml:annotationXML>
            <emma:emma xmlns:emma="http://www.w3.org/2003/04/emma" version="1.0">
              <emma:interpretation id="{7918BEE3-AB93-405C-8E3A-B56A9CB397FB}" emma:medium="tactile" emma:mode="ink">
                <msink:context xmlns:msink="http://schemas.microsoft.com/ink/2010/main" type="inkWord" rotatedBoundingBox="5368,15876 5377,15790 5685,15822 5676,15908"/>
              </emma:interpretation>
            </emma:emma>
          </inkml:annotationXML>
          <inkml:trace contextRef="#ctx0" brushRef="#br0" timeOffset="1785.5001">-2684-642 13 0,'29'16'6'0,"25"-21"-2"16,-30 0 8-16,11-1-15 16,19-10 0-16,0 1-5 15,11 4 0-15</inkml:trace>
        </inkml:traceGroup>
        <inkml:traceGroup>
          <inkml:annotationXML>
            <emma:emma xmlns:emma="http://www.w3.org/2003/04/emma" version="1.0">
              <emma:interpretation id="{DCC90DC0-1182-4C50-8A96-7719FF3C2D74}" emma:medium="tactile" emma:mode="ink">
                <msink:context xmlns:msink="http://schemas.microsoft.com/ink/2010/main" type="inkWord" rotatedBoundingBox="5616,15351 5651,15007 6147,15057 6112,15401"/>
              </emma:interpretation>
            </emma:emma>
          </inkml:annotationXML>
          <inkml:trace contextRef="#ctx0" brushRef="#br0" timeOffset="1381.3225">-1946-1351 11 0,'12'-16'5'0,"0"-5"7"15,-12 21-3-15,6 6-6 16,-6-1 0-16,0 5 1 16,0 6 1-16,-6 11-7 15,-6-1 1-15,0-10 3 16,-6 0 1-16,0 0-2 0,0 0 0 15,-6 0-2-15,6-6 1 16,1-5-1-16,5-5 0 16,0 0 0-16,6 0 0 15,0 0 0-15,6 0 1 16,-12-5 0-16,12 5 0 16,0 0 0-16,-6 5 0 15,0-5 0-15,6 6 0 16,-6-1 0-16,0 6 1 15,-12-1 0-15,0 1 0 0,-11-1 0 16,5-4 0-16,-6-1 1 16,-6-5 1-16,13-5-1 15,-7-6 1-15,6 6 0 16,-6-11 0-16,12 5-1 16,6-5 1-16,7-5-1 15,5 0 1-15,11 0-2 16,7-11 0-16,6-10-5 15,12 0 0-15,5-11-7 16,7 5 1-16</inkml:trace>
        </inkml:traceGroup>
        <inkml:traceGroup>
          <inkml:annotationXML>
            <emma:emma xmlns:emma="http://www.w3.org/2003/04/emma" version="1.0">
              <emma:interpretation id="{8FBCA4EE-613A-4421-B634-D3BA78B14146}" emma:medium="tactile" emma:mode="ink">
                <msink:context xmlns:msink="http://schemas.microsoft.com/ink/2010/main" type="inkWord" rotatedBoundingBox="6271,14281 6277,14219 6359,14227 6353,14289"/>
              </emma:interpretation>
            </emma:emma>
          </inkml:annotationXML>
          <inkml:trace contextRef="#ctx0" brushRef="#br0" timeOffset="1575.7929">-1726-2219 20 0,'12'-15'10'0,"6"-12"-7"0,-18 27 9 15,0-10-12-15,-6 10 0 16,-6-6-6-16,-6 1 0 16,-6 10 3-16,0 22 1 15</inkml:trace>
        </inkml:traceGroup>
      </inkml:traceGroup>
    </inkml:traceGroup>
  </inkml:traceGroup>
</inkml:ink>
</file>

<file path=ppt/ink/ink10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29:25.760"/>
    </inkml:context>
    <inkml:brush xml:id="br0">
      <inkml:brushProperty name="width" value="0.07938" units="cm"/>
      <inkml:brushProperty name="height" value="0.07938" units="cm"/>
      <inkml:brushProperty name="color" value="#FFFF00"/>
      <inkml:brushProperty name="fitToCurve" value="1"/>
    </inkml:brush>
  </inkml:definitions>
  <inkml:traceGroup>
    <inkml:annotationXML>
      <emma:emma xmlns:emma="http://www.w3.org/2003/04/emma" version="1.0">
        <emma:interpretation id="{3A6CD64B-969D-429D-808E-71AE59392140}" emma:medium="tactile" emma:mode="ink">
          <msink:context xmlns:msink="http://schemas.microsoft.com/ink/2010/main" type="inkDrawing" rotatedBoundingBox="4426,17062 5552,13263 7247,13766 6120,17565" semanticType="verticalRange" shapeName="Other">
            <msink:sourceLink direction="with" ref="{72BDC4F3-07EC-4B77-B29B-04F382151A06}"/>
            <msink:sourceLink direction="with" ref="{3A2F5714-E0C3-42ED-945A-B68B63A4C422}"/>
          </msink:context>
        </emma:interpretation>
      </emma:emma>
    </inkml:annotationXML>
    <inkml:trace contextRef="#ctx0" brushRef="#br0">1649-4 19 0,'-6'-10'9'0,"6"-1"-7"15,0 11 17-15,-12 11-18 16,-11 10 1-16,-19 21 0 15,-18 16 0-15,-17 32-3 16,-24 32 1-16,-42 32 1 16,-48 57 0-16,-5 38-1 15,-12 10 1-15,23 1-2 16,24-1 1-16,42-21 0 16,36 16 0-16,35-11 0 15,54 6 1-15,36-21 1 16,29-6 0-16,48-26 0 15,60-1 0-15,12-20-1 0,35-43 1 16,36-31-10-16,0-43 1 16</inkml:trace>
  </inkml:traceGroup>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1T07:56:25.148"/>
    </inkml:context>
    <inkml:brush xml:id="br0">
      <inkml:brushProperty name="width" value="0.1" units="cm"/>
      <inkml:brushProperty name="height" value="0.1" units="cm"/>
      <inkml:brushProperty name="color" value="#ED1C24"/>
      <inkml:brushProperty name="fitToCurve" value="1"/>
    </inkml:brush>
  </inkml:definitions>
  <inkml:trace contextRef="#ctx0" brushRef="#br0">0 605 2 0,'4'0'1'0,"10"-17"-1"16,-9 17 2-16,5 0-1 15,4 0 0-15,4-4 2 0,6 4 0 16,4 0-3-16,5-4 1 15,13-4 2-15,11-5 0 16,4 1 1-16,-1-5 0 16,11-4-1-16,8-4 1 15,10 0-1-15,0 4 1 16,10-4-1-16,4 5 1 16,-5-10-2-16,10 5 1 0,4 1 0 15,1 7 0-15,4 0-2 16,5 1 1-16,-10-1 0 15,5 0 0-15,10 1 1 16,-10-9 0-16,5 8-1 16,-1 0 1-16,-13 1 0 15,0 3 1-15,0 1-2 16,-5-1 1-16,-10 1-1 16,-4-1 1-16,0 1-1 15,0-1 1-15,-9 1-1 16,-10-1 1-16,5 1-1 15,-9 3 0-15,-1 5-2 16,1 4 0-16,-5 4-5 16,0 5 0-16,0 3-9 15,4 17 0-15</inkml:trace>
</inkml:ink>
</file>

<file path=ppt/ink/ink1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6:15.891"/>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3DD43CDB-BBF9-40ED-835D-0FBCD8709E38}" emma:medium="tactile" emma:mode="ink">
          <msink:context xmlns:msink="http://schemas.microsoft.com/ink/2010/main" type="writingRegion" rotatedBoundingBox="6923,978 12355,992 12352,2242 6920,2228"/>
        </emma:interpretation>
      </emma:emma>
    </inkml:annotationXML>
    <inkml:traceGroup>
      <inkml:annotationXML>
        <emma:emma xmlns:emma="http://www.w3.org/2003/04/emma" version="1.0">
          <emma:interpretation id="{C9CDB404-508E-45CC-A1C7-F89EA28DEBEC}" emma:medium="tactile" emma:mode="ink">
            <msink:context xmlns:msink="http://schemas.microsoft.com/ink/2010/main" type="paragraph" rotatedBoundingBox="6923,978 12355,992 12352,2242 6920,2228" alignmentLevel="1"/>
          </emma:interpretation>
        </emma:emma>
      </inkml:annotationXML>
      <inkml:traceGroup>
        <inkml:annotationXML>
          <emma:emma xmlns:emma="http://www.w3.org/2003/04/emma" version="1.0">
            <emma:interpretation id="{EA0EF616-DC69-4C85-B019-B1771E05A138}" emma:medium="tactile" emma:mode="ink">
              <msink:context xmlns:msink="http://schemas.microsoft.com/ink/2010/main" type="line" rotatedBoundingBox="6923,978 12355,992 12352,2242 6920,2228"/>
            </emma:interpretation>
          </emma:emma>
        </inkml:annotationXML>
        <inkml:traceGroup>
          <inkml:annotationXML>
            <emma:emma xmlns:emma="http://www.w3.org/2003/04/emma" version="1.0">
              <emma:interpretation id="{C782F8C1-3135-4E49-B4DE-160DF690C757}" emma:medium="tactile" emma:mode="ink">
                <msink:context xmlns:msink="http://schemas.microsoft.com/ink/2010/main" type="inkWord" rotatedBoundingBox="6958,976 10115,1328 9994,2419 6836,2066"/>
              </emma:interpretation>
            </emma:emma>
          </inkml:annotationXML>
          <inkml:trace contextRef="#ctx0" brushRef="#br0">10 64 18 0,'-12'-5'9'0,"12"10"-4"0,0-5 9 16,6-5-14-16,12 0 1 15,12 0 1-15,18-1 1 16,17 1-3 0,12 0 0-16,13 5 2 15,-1-6 0-15,-6-4 0 16,-11 10 0-16,-13-5-3 16,-11 5 1-16,0-6-4 15,-19 1 0-15,-5 5-4 16,-6 5 1-16</inkml:trace>
          <inkml:trace contextRef="#ctx0" brushRef="#br0" timeOffset="349.5488">457 12 23 0,'-6'-11'11'0,"18"32"-10"0,-12-21 18 0,6-10-18 15,-6 10 0-15,0 5 1 0,0 11 0 16,0 10-2-16,0 11 0 31,6 0 2-31,0 21 0 16,11 11 0-16,1 5 0 16,0 0-1-16,0-5 0 15,0 5-1-15,-6 0 1 0,6-15-1 16,-7-7 0-16,7-4 0 15,-6-16 1-15,-6 0 0 16,0-11 1-16,-6-5-1 16,0-6 1-16,-6-5-5 15,0 1 1-15,0-1-6 0,6-5 0 16,6 5-3-16,6-5 1 16</inkml:trace>
          <inkml:trace contextRef="#ctx0" brushRef="#br0" timeOffset="899.6885">873 763 9 0,'0'-21'4'0,"6"-11"2"16,-6 32 3-16,0-11-7 15,0 1 1-15,0 10 2 0,-6-11 0 16,6 1-6-16,-6-6 1 15,6 5 4-15,0 1 0 16,0 10-2-16,0 0 1 16,0 0-2-16,0 5 0 0,6 5-1 31,0 12 1-31,6 4-1 16,0 1 0-16,0 10 0 15,-6 5 1-15,0-10-1 16,0-6 0-16,0-5 0 0,0-5 1 15,-6 0 0-15,0-11 1 16,0 6-1-16,-6-16 0 16,0-11 0-16,0-16 1 15,6 0-1-15,0-15 1 0,0-6-2 16,0 0 0-16,6 0 0 16,6 0 0-16,6 5-1 15,6 6 0-15,-7 5-4 16,7 21 1-16,0 6-5 15,-6 15 0-15</inkml:trace>
          <inkml:trace contextRef="#ctx0" brushRef="#br0" timeOffset="1515.6796">1231 631 22 0,'0'21'11'0,"-6"5"-13"15,6-26 16-15,0 11-14 16,6-1 0-16,0 6-1 0,5 0 1 16,7 0 0-16,6-5 0 15,0-6 0-15,0-10 0 0,6-6 0 16,-1 6 1-16,1-11-1 15,-12 0 1-15,0 0 0 32,-6-5 1-32,-12-11-1 15,-6 0 1-15,-6 1 0 16,-6 10 0-16,0-1-1 16,-6 12 1-16,-5-1-1 0,-1 22 0 15,0 5-1-15,0 10 0 16,0 1-1-16,13 10 0 15,5 0 0-15,6 0 0 0,6 0 0 16,6 5 1-16,12-10 0 16,5-11 0-16,1-10 0 15,0-6 0-15,6-16 0 16,0-5 0-16,-1-5 1 16,-5-5 0-16,0-11-1 15,-12 0 1-15,0-11 0 0,-6 11 1 16,-6 5 0-16,0 6 0 15,0 5-1-15,0 21 0 16,6 5-1-16,0 11 1 16,5 5-1-16,1 5 0 15,0 11-1-15,6 6 0 0,0 4 0 16,12 1 1-16,-6-6-2 16,-1 1 1-16,1-6-5 31,0 0 1-31,0-5-3 15,0-6 0-15</inkml:trace>
          <inkml:trace contextRef="#ctx0" brushRef="#br0" timeOffset="2318.411">1862 838 21 0,'0'-6'10'0,"0"22"-11"0,0-5 16 0,0-1-15 15,6 6 0-15,0-5 0 16,5-1 0-16,13 1 0 16,0-6 0-1,12 0 0-15,0 0 0 16,-1 1 0-16,-5-6 1 16,0-6-1-16,-12-4 1 0,-1-6 0 15,-11-5 0-15,-12-5 0 16,-5-1 1-16,-7 1-1 15,-12 0 1-15,0-6-1 16,0 16 1-16,-5 6-2 16,5 10 1-16,0 5-1 0,6 11 0 31,7 31-1-15,5-10 0-16,12 0 0 0,6-5 0 15,11-1 0-15,13-10 0 16,12-5 1-16,5-11 0 0,7-10 0 15,-6 0 1-15,-7-11 0 32,-5-16 1-32,-6-10 0 15,-6-16 0-15,-1-26-1 16,-5-11 1-16,-12-15 0 16,-6-6 0-16,-6 21 0 15,-6 0 0-15,0 16-1 0,-5 16 0 16,-1 21-1-16,0 11 0 15,0 15-1-15,0 21 1 16,6 6-1-16,0 20 1 0,6 17-2 16,6 15 1-16,12 10 0 15,0 17 1-15,6-6-1 16,0-5 0-16,6-5 0 16,6 5 0-16,-1-11 1 15,1-15 1-15,6-11-1 0,0-10 0 16,-1-11-2-16,-5-11 1 15,-6-20-2-15,-6-6 1 16,0-5-2-16,-1 0 1 16,-5-11-1-16,0 6 1 0,-6 0 3 15,6-1 1-15,-6 11-1 32,0 6 1-32,-6 10 0 15,6 10 1-15,-6 6-1 16,6 5 0-16,0 11-1 15,0-1 1-15,6 12-1 0,0-12 1 16,0 1-2-16,-1-1 1 16,1-10-6-16,0-5 1 15,0-5-1-15,6-6 0 16</inkml:trace>
          <inkml:trace contextRef="#ctx0" brushRef="#br0" timeOffset="2476.2607">2695 419 21 0,'-24'-53'10'0,"18"48"-11"16,6 10 20-16,0 0-20 16,-6 6 1-16,6-6-1 15,0 6 1-15,0 5-6 0,0 10 1 16</inkml:trace>
          <inkml:trace contextRef="#ctx0" brushRef="#br0" timeOffset="3480.2328">2886 726 19 0,'-6'0'9'0,"6"-21"-10"0,6 10 20 0,5 6-19 16,7 0 1-16,12-1-1 15,6 6 1-15,0-5-2 16,-1 5 1-16,1 0-6 31,-6 5 1-31</inkml:trace>
          <inkml:trace contextRef="#ctx0" brushRef="#br0" timeOffset="3302.4741">2975 551 10 0,'0'-37'5'0,"-6"48"4"0,6-11 2 16,0 0-10-16,12 5 0 0,0 11 0 15,6 10 1-15,-1 6-3 16,1 5 1-16,-6 11 0 15,0 5 0-15,0-11-5 16,0 0 1-16,-6 1-1 16,-6-1 0-16</inkml:trace>
        </inkml:traceGroup>
        <inkml:traceGroup>
          <inkml:annotationXML>
            <emma:emma xmlns:emma="http://www.w3.org/2003/04/emma" version="1.0">
              <emma:interpretation id="{4640480A-0268-40B7-BEBB-7EDFD855B9F8}" emma:medium="tactile" emma:mode="ink">
                <msink:context xmlns:msink="http://schemas.microsoft.com/ink/2010/main" type="inkWord" rotatedBoundingBox="10281,1481 11246,1484 11244,2112 10280,2110"/>
              </emma:interpretation>
            </emma:emma>
          </inkml:annotationXML>
          <inkml:trace contextRef="#ctx0" brushRef="#br0" timeOffset="4253.1999">3832 710 18 0,'6'11'9'0,"-6"31"-12"0,0-31 18 16,-6-1-15-16,0 6 1 15,-6 0-1-15,-6 0 1 0,6 0-1 0,-5-6 0 16,-1 1 0-16,0-1 1 16,0-15 0-16,6-11 0 15,0 6 0-15,0-12 0 16,0-4 1-1,6-11 0-15,1 0-1 16,5 0 1-16,0 0-1 16,0-6 1-16,5 6-2 15,1 6 1-15,6 20-2 16,0 11 1-16,0 5 0 16,6 6 0-16,0 10-1 0,0 6 1 15,-6-1-3-15,0 6 1 16,-7-6-5-16,-5 6 1 15</inkml:trace>
          <inkml:trace contextRef="#ctx0" brushRef="#br0" timeOffset="4668.0405">3951 514 21 0,'0'-53'10'0,"6"64"-7"15,-6-6 15 1,6-5-17-16,0 16 0 16,6 5 0-16,0 11 0 15,-6 0-1-15,6 5 0 0,0 0 1 16,-6 5 0-16,5-5-1 16,-5-5 1-16,0-6-1 15,0-10 0-15,6-5 0 16,0-11 0-16,-6-11-1 0,0-5 1 15,12-10 0-15,-12-1 0 16,6-10 0-16,0-5 0 16,0-6 0-16,0 1 0 15,-7 15 0-15,1 0 0 0,0 11-1 16,0 11 1-16,-6 15-1 16,6 5 1-16,0 12-1 15,6 9 1-15,0 6-2 31,0 0 0-31,6-5-4 16,0-5 0-16,5-1-1 16,1 1 1-16</inkml:trace>
          <inkml:trace contextRef="#ctx0" brushRef="#br0" timeOffset="3702.7867">3356 546 26 0,'0'11'13'0,"6"-17"-15"0,-6 12 22 16,6 4-20-16,0 11 1 31,0 6 0-31,6-1 0 16,0 11-2-16,-7 0 0 15,1 0-4-15,6 11 1 0,-6-22-4 16,0 1 1-16</inkml:trace>
          <inkml:trace contextRef="#ctx0" brushRef="#br0" timeOffset="3868.5815">3386 271 12 0,'12'-21'6'0,"-1"21"-6"0,-11 0 7 16,6 5-9-16,-6 0 0 15,6 16-4-15,0-5 1 0</inkml:trace>
        </inkml:traceGroup>
        <inkml:traceGroup>
          <inkml:annotationXML>
            <emma:emma xmlns:emma="http://www.w3.org/2003/04/emma" version="1.0">
              <emma:interpretation id="{AC704753-B37A-4E69-8AE7-319C7FCC393C}" emma:medium="tactile" emma:mode="ink">
                <msink:context xmlns:msink="http://schemas.microsoft.com/ink/2010/main" type="inkWord" rotatedBoundingBox="11343,989 12355,992 12353,2106 11340,2103"/>
              </emma:interpretation>
            </emma:emma>
          </inkml:annotationXML>
          <inkml:trace contextRef="#ctx0" brushRef="#br0" timeOffset="5528.9206">4469 605 22 0,'-12'-11'11'0,"0"16"-16"0,12-5 23 16,0 6-19-16,6 4 1 0,0 1 0 16,12 5 0-16,0-6 0 15,0 6 0-15,0-5 0 16,5-1 1-16,1-5-1 16,6 1 0-16,0-1 0 0,-6-10 1 15,-12-16 0 16,-7-1 0-31,-10-9 0 16,-13-1 0-16,0 11-1 16,0 0 1-16,-6 5-1 15,0 5 1-15,-5 17-1 16,-1 4 0-16,6 6-1 16,-6 0 1-16,12 10-1 0,0-5 1 15,13 6-1-15,5 5 1 16,5-11-1-16,13 0 1 15,6-5-1-15,-6-6 1 16,12-4-1-16,0-6 1 16,-1-11 0-16,1-5 0 0,-6 0 0 15,-6-10 0-15,-6-1 0 16,0 1 0-16,-6 10 1 16,-6 0 0-16,0 16-1 15,0 6 1-15,0 4-1 0,5 6 1 31,1 5-1-31,6 6 1 16,0-1-2-16,6 0 1 16,6 1 0-16,0-1 0 15,5-15 0-15,1-1 1 0,0-10-1 16,0-10 0-16,0-6 0 16,5-16 0-16,-5-5 0 15,0-10 0-15,-6-27-1 16,-7-5 0-16,-5-17 1 15,0 1 0-15,-12-5 0 0,-6 5 1 16,0 5 0-16,0 11 1 16,0 5 0-16,1 21 0 15,-1 16-1-15,0 16 0 16,0 10-1-16,0 27 1 0,0 11-2 16,0 10 1-16,-6 5-1 15,6 21 0-15,0 11 1 31,6 11 0-31,12 5-1 16,6 10 1-16,0-10 0 16,5 0 0-16,7-11 1 0,6-11 0 15,6-9 1-15,-1-17 1 16,1-10 0-16,0 5 1 16,-13-22-1-16,1-4 1 15,-6 5-2-15,0-11 1 16,-18 0-3-16,6 1 0 15,-6-6-6-15,-6 0 0 16,0 10-4-16,0 6 0 0</inkml:trace>
        </inkml:traceGroup>
      </inkml:traceGroup>
    </inkml:traceGroup>
  </inkml:traceGroup>
</inkml:ink>
</file>

<file path=ppt/ink/ink1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30:05.472"/>
    </inkml:context>
    <inkml:brush xml:id="br0">
      <inkml:brushProperty name="width" value="0.07938" units="cm"/>
      <inkml:brushProperty name="height" value="0.07938" units="cm"/>
      <inkml:brushProperty name="color" value="#FFC000"/>
      <inkml:brushProperty name="fitToCurve" value="1"/>
    </inkml:brush>
  </inkml:definitions>
  <inkml:traceGroup>
    <inkml:annotationXML>
      <emma:emma xmlns:emma="http://www.w3.org/2003/04/emma" version="1.0">
        <emma:interpretation id="{7B1A873E-20B0-450A-8780-016272AB601E}" emma:medium="tactile" emma:mode="ink">
          <msink:context xmlns:msink="http://schemas.microsoft.com/ink/2010/main" type="writingRegion" rotatedBoundingBox="5736,17152 2240,17517 2087,16054 5584,15689">
            <msink:destinationLink direction="with" ref="{F3B95142-B9A6-4EA0-80C8-1C913E7B0C8F}"/>
          </msink:context>
        </emma:interpretation>
      </emma:emma>
    </inkml:annotationXML>
    <inkml:traceGroup>
      <inkml:annotationXML>
        <emma:emma xmlns:emma="http://www.w3.org/2003/04/emma" version="1.0">
          <emma:interpretation id="{0D211496-95E6-463D-9E1B-0EEDC6EE02C1}" emma:medium="tactile" emma:mode="ink">
            <msink:context xmlns:msink="http://schemas.microsoft.com/ink/2010/main" type="paragraph" rotatedBoundingBox="5736,17152 2240,17517 2087,16054 5584,15689" alignmentLevel="1"/>
          </emma:interpretation>
        </emma:emma>
      </inkml:annotationXML>
      <inkml:traceGroup>
        <inkml:annotationXML>
          <emma:emma xmlns:emma="http://www.w3.org/2003/04/emma" version="1.0">
            <emma:interpretation id="{3BE819A4-1635-4C6A-89E3-58C80D8349E7}" emma:medium="tactile" emma:mode="ink">
              <msink:context xmlns:msink="http://schemas.microsoft.com/ink/2010/main" type="line" rotatedBoundingBox="5736,17152 2240,17517 2087,16054 5584,15689"/>
            </emma:interpretation>
          </emma:emma>
        </inkml:annotationXML>
        <inkml:traceGroup>
          <inkml:annotationXML>
            <emma:emma xmlns:emma="http://www.w3.org/2003/04/emma" version="1.0">
              <emma:interpretation id="{CF70CC07-77E2-401A-938E-CF889C2C43D2}" emma:medium="tactile" emma:mode="ink">
                <msink:context xmlns:msink="http://schemas.microsoft.com/ink/2010/main" type="inkWord" rotatedBoundingBox="5705,16847 5076,16912 5016,16340 5645,16274"/>
              </emma:interpretation>
            </emma:emma>
          </inkml:annotationXML>
          <inkml:trace contextRef="#ctx0" brushRef="#br0">2164-60 20 0,'0'0'10'0,"-12"0"-7"0,7 5 14 16,-7 11-17-16,-12-5 1 0,-6 10-1 15,-6 16 1-15,-5 5-2 16,-1 0 1-16,6 1-1 16,6-12 1-16,1-4-4 15,5-6 1-15,6-5-4 16,6-11 1-16</inkml:trace>
          <inkml:trace contextRef="#ctx0" brushRef="#br0" timeOffset="-241.1644">1694 93 16 0,'6'6'8'0,"6"-6"0"16,-6 5 8-16,6 0-15 15,0 0 0-15,12 1 1 16,5-17 0-16,13 6-3 16,6-11 1-16,5 0 1 15,1 11 0-15,-7-6-3 16,1 1 0-16,-12-1-5 0,-7 11 0 15</inkml:trace>
          <inkml:trace contextRef="#ctx0" brushRef="#br0" timeOffset="568.7834">2023-198 15 0,'0'-26'7'0,"6"5"0"16,-6 21 7-16,6 0-11 15,0 10 0-15,0 17 2 16,-6 15 0-16,0 0-6 15,0 16 1-15,6 11 4 16,-1 0 0-16,1-11-4 0,6-5 1 16,-1-5-7-16,1-11 1 15,-6-11-4-15,-6 6 0 16</inkml:trace>
          <inkml:trace contextRef="#ctx0" brushRef="#br0" timeOffset="206.7324">1789-134 17 0,'6'-53'8'0,"6"26"-3"16,-12 27 13-16,12-5-16 15,0 5 1-15,6 11 2 16,0 10 0-16,0 11-5 15,5 5 0-15,1 0 4 0,0 5 0 16,0 6-1-16,0 5 0 16,-6-11-4-16,-1-5 1 15,-5-5-5-15,0-1 0 16,0-4-5-16,0-6 0 16</inkml:trace>
          <inkml:trace contextRef="#ctx0" brushRef="#br0" timeOffset="958.573">1742 51 10 0,'0'0'5'0,"18"5"5"16,-7-10 4-16,13 5-12 15,12-5 1-15,12-11 1 16,11 6 1-16,7-1-7 16,-1-4 1-16,1 4-1 0,-1-4 1 15,-5-1-5-15,-7 0 0 32</inkml:trace>
          <inkml:trace contextRef="#ctx0" brushRef="#br0" timeOffset="1409.3728">2260-245 20 0,'-24'15'10'0,"-18"54"-10"0,30-37 16 16,-12 5-16-16,-5 16 1 15,-1 0-6-15,0 10 0 16,6-10 1-16,1-5 1 16</inkml:trace>
        </inkml:traceGroup>
        <inkml:traceGroup>
          <inkml:annotationXML>
            <emma:emma xmlns:emma="http://www.w3.org/2003/04/emma" version="1.0">
              <emma:interpretation id="{4A1DB07B-6772-49F6-8795-D4779C46A592}" emma:medium="tactile" emma:mode="ink">
                <msink:context xmlns:msink="http://schemas.microsoft.com/ink/2010/main" type="inkWord" rotatedBoundingBox="4825,17247 2240,17517 2087,16054 4672,15784"/>
              </emma:interpretation>
            </emma:emma>
          </inkml:annotationXML>
          <inkml:trace contextRef="#ctx0" brushRef="#br0" timeOffset="-4868.7732">-95-122 17 0,'6'-42'8'0,"-12"5"2"15,6 26 6-15,0 1-12 16,0 4 0-16,0 6 2 16,0 0 1-16,0 6-9 15,0 10 0-15,-6 10 5 16,0 11 1-16,0 0-3 16,-6 11 1-16,6 5-3 15,-5 10 1-15,-1-5-5 16,0 1 0-16,0-12-5 15,0 6 1-15</inkml:trace>
          <inkml:trace contextRef="#ctx0" brushRef="#br0" timeOffset="-4492.6186">-291 259 12 0,'6'-37'6'0,"12"-5"9"0,-18 31 1 16,6 1-13-16,-6-1 0 0,0 11 3 15,0-10 0-15,0 10-7 16,0 0 1-16,0 0 4 16,0 0 0-16,-6 5-1 15,-6 11 0-15,0 0-2 16,-6 10 1-16,-6-5-1 15,1 0 0-15,-1 1 0 16,-6 4 1-16,6 1-1 16,1-1 1-16,5 6-1 15,-6-1 0-15,6 1-1 16,0 5 1-16,-5-5-1 16,-1 0 1-16,0 5-3 15,-11-5 0-15,-1-1-7 16,0-4 0-16,1-1-3 15,5-5 0-15</inkml:trace>
          <inkml:trace contextRef="#ctx0" brushRef="#br0" timeOffset="-4070.2033">-564-143 30 0,'-6'-10'15'0,"6"4"-13"15,0 6 29-15,-6 16-30 16,6 11 0-16,-6-1 0 15,-6 11 0-15,0 11-4 16,0 5 0-16,0 0-7 16,1-1 1-16,-1 1-1 15,-6-5 0-15</inkml:trace>
          <inkml:trace contextRef="#ctx0" brushRef="#br0" timeOffset="-7133.3483">1260 21 9 0,'0'-10'4'0,"12"4"0"16,-12 6 5-16,0 0-8 16,0 0 0-16,0 0 2 0,0 0 0 15,0 0-3-15,6-5 0 16,-6 5 3-16,0 0 0 15,0 0-1-15,0 0 1 32,-12 11-1-32,0-1 1 15,-6 17-2-15,0-11 1 16,0 10-1-16,7 6 0 16,-1-6-1-16,6 1 0 0,0-6 0 15,6-5 0 1,12 0 0-16,0-6 0 0,-1-10-1 15,7 0 1-15,12-5-1 16,0-11 1-16,-7 5 0 16,1-5 0-16,12 1 0 15,-18 4 0-15,-1 0 0 16,1 6 0-16,-18 5 0 16,0 0 0-16,-6 5 0 15,-6 11 0-15,-5 5 0 16,-1-5 1-16,-6 6-1 15,0-7 1-15,-5 1-1 16,5 5 1-16,-6-10-1 16,0 0 1-16,1-11-1 15,5-6 1-15,-6 1-2 16,6-11 1-16,1 0 0 16,5-10 0-16,6-1 0 0,6 1 0 15,0 5-1-15,0 0 0 16,6 10 1-16,0 11 1 15,0 5-1-15,0 11 0 16,0 5 0-16,-6 0 0 16,0 1 1-16,-6-1 0 15,0-5-1-15,-5 0 1 16,-1-6-1-16,0-5 0 16,0 1-1-16,-6-12 1 15,13-4-1-15,-1-6 1 16,0 5-1-16,6-4 0 0,6-7 0 15,0 1 1-15,0 11-1 16,0-1 1-16,0 11 0 16,0 0 0-16,0 11 0 15,-6 4 0-15,0 7 0 16,0-1 0-16,-6 0 0 16,0-5 1-16,0-6-1 15,-5 1 0-15,-1-6-1 16,0-5 0-16,0 0 0 15,12-5 1-15,-6-11-1 16,6 0 0-16,6-5 0 16,0 5 1-16,0 0-1 15,0-5 1-15,0 21 0 16,0 0 0-16,0 11 0 16,-6 5 0-16,-6 0 0 0,1 5 1 15,-7 0-1-15,0 0 1 16,0-5 0-16,-12 0 0 15,1-6 0-15,-1-4 0 16,-6-1-1-16,7 0 1 16,-1-5-1-16,6-10 1 15,12-6-2-15,12-5 1 16,0 5-1-16,12-5 1 16,0 5 0-16,0 0 0 15,6 16 0-15,0 5 1 0,-7 6-1 16,13-1 1-1,-6 6 0-15,-6 5 0 0,0 6 1 16,-6 5 0-16,-12-6 0 16,-6 11 0-16,-6 5 0 15,-6-10 0-15,1 0 0 16,-1 0 1-16,-6-6-1 16,0 1 1-16,1-1-1 15,-1-5 0-15,0 0 0 16,-5-5 0-16,-1-5 1 15,6-6 0-15,-5-5 0 16,5 0 1-16,0-11-1 16,1-4 1-16,-1 4-2 15,12-15 1-15,6-6-2 16,6-5 0-16,6-16-3 16,12 0 0-16,6 0-6 15,12 0 1-15,-1-5-7 16,1 0 0-16</inkml:trace>
          <inkml:trace contextRef="#ctx0" brushRef="#br0" timeOffset="-6323.4026">784-386 17 0,'12'16'8'0,"30"-22"-6"16,-24 6 14-16,0-5-16 15,5-6 1-15,13 11-1 0,-6-10 0 16,-1-1-4-16,1 1 0 16,-6-6-1-16,-6 5 0 15</inkml:trace>
          <inkml:trace contextRef="#ctx0" brushRef="#br0" timeOffset="-6174.101">951-646 23 0,'0'-5'11'0,"-6"0"-8"0,6 5 22 0,0 0-24 16,0 0 1-16,0 5-4 15,0 0 0-15,0-5-6 16,-6 16 1-16</inkml:trace>
          <inkml:trace contextRef="#ctx0" brushRef="#br0" timeOffset="-6593.1819">345-222 11 0,'-12'5'5'0,"24"-10"11"0,0-1-5 15,0 6-10-15,11-5 1 16,7 0 0-16,6 0 0 15,-7 5-8-15,1-6 1 16,0 6 0-16,-6 0 0 0</inkml:trace>
          <inkml:trace contextRef="#ctx0" brushRef="#br0" timeOffset="-4310.7662">-737 931 18 0,'42'-5'9'0,"29"-27"-3"0,-53 22 11 16,18-6-17-16,-1 0 0 16,1-5-7-16,-6 5 0 15,5 0 4-15,-5 0 1 0</inkml:trace>
          <inkml:trace contextRef="#ctx0" brushRef="#br0" timeOffset="-3065.4931">-808-519 28 0,'0'-10'14'0,"-6"5"-15"15,6 5 23-15,0 0-22 16,0-6 0-16,0 6-8 16,0 6 0-16,-6 4 4 15,0 22 0-15</inkml:trace>
          <inkml:trace contextRef="#ctx0" brushRef="#br0" timeOffset="-3396.0023">-778 133 18 0,'6'-10'9'0,"0"41"-8"0,-6-20 14 16,0 5-15-1,-6-1 1-15,-12 7 0 16,6-1 1-16,-6 0-3 0,0 0 0 16,1-11 0-16,-1-5 1 15,0 1-1-15,0-6 0 16,6-11-1-16,0 1 1 15,6-6 0-15,1 5 0 16,-1 6 1-16,0 5 0 16,0 5 1-16,6 1 0 15,-6 4 0-15,0 1 0 16,0-1 1-16,-6 1 0 16,0-1 0-16,0 1 1 0,0-6 0 15,0-5 1-15,-5 0-1 16,5-5 1-16,0 5-1 15,-6-5 0-15,6-6-1 16,0 0 1-16,6-4-2 16,6-6 0-16,0 0-1 15,0-11 1-15,6-5-2 16,0 0 0-16,6-10-6 16,0-6 1-16,6 6-4 15,0-1 1-15</inkml:trace>
          <inkml:trace contextRef="#ctx0" brushRef="#br0" timeOffset="-2883.7277">-1135 757 22 0,'0'10'11'0,"48"-20"-7"16,-24-1 16-16,11-5-20 0,13-5 1 16,5 0-11-16,1-6 0 15,-7 1 7-15,13-11 1 16</inkml:trace>
        </inkml:traceGroup>
      </inkml:traceGroup>
    </inkml:traceGroup>
  </inkml:traceGroup>
</inkml:ink>
</file>

<file path=ppt/ink/ink1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30:03.246"/>
    </inkml:context>
    <inkml:brush xml:id="br0">
      <inkml:brushProperty name="width" value="0.07938" units="cm"/>
      <inkml:brushProperty name="height" value="0.07938" units="cm"/>
      <inkml:brushProperty name="color" value="#FFC000"/>
      <inkml:brushProperty name="fitToCurve" value="1"/>
    </inkml:brush>
  </inkml:definitions>
  <inkml:traceGroup>
    <inkml:annotationXML>
      <emma:emma xmlns:emma="http://www.w3.org/2003/04/emma" version="1.0">
        <emma:interpretation id="{F3B95142-B9A6-4EA0-80C8-1C913E7B0C8F}" emma:medium="tactile" emma:mode="ink">
          <msink:context xmlns:msink="http://schemas.microsoft.com/ink/2010/main" type="inkDrawing" rotatedBoundingBox="1514,17607 2566,14920 3738,15379 2686,18066" semanticType="verticalRange" shapeName="Other">
            <msink:sourceLink direction="with" ref="{7B1A873E-20B0-450A-8780-016272AB601E}"/>
          </msink:context>
        </emma:interpretation>
      </emma:emma>
    </inkml:annotationXML>
    <inkml:trace contextRef="#ctx0" brushRef="#br0">1301 137 17 0,'35'-37'8'0,"-17"-27"-1"0,-12 48 12 16,0 6-15-16,-6-1 1 15,-6 0 0-15,-18 17 1 16,-11 10-8-16,-25 10 0 0,-17 27 5 15,-30 32 1-15,-24 47-3 16,-30 43 1-16,-12 20-1 16,13 33 0-16,17 15-1 15,30-20 1-15,23 4-1 16,37-10 1-16,23-5-1 16,30-22 1-16,36-31-1 15,29-27 1-15,18-31 0 16,42-32 0-16,30-38-5 15,30-25 1-15,5-33-7 16,-5-15 0-16</inkml:trace>
  </inkml:traceGroup>
</inkml:ink>
</file>

<file path=ppt/ink/ink1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30:12.450"/>
    </inkml:context>
    <inkml:brush xml:id="br0">
      <inkml:brushProperty name="width" value="0.07938" units="cm"/>
      <inkml:brushProperty name="height" value="0.07938" units="cm"/>
      <inkml:brushProperty name="color" value="#FFC000"/>
      <inkml:brushProperty name="fitToCurve" value="1"/>
    </inkml:brush>
  </inkml:definitions>
  <inkml:traceGroup>
    <inkml:annotationXML>
      <emma:emma xmlns:emma="http://www.w3.org/2003/04/emma" version="1.0">
        <emma:interpretation id="{6F51C909-5158-4313-A5F4-8300766038FD}" emma:medium="tactile" emma:mode="ink">
          <msink:context xmlns:msink="http://schemas.microsoft.com/ink/2010/main" type="writingRegion" rotatedBoundingBox="5423,17801 6264,17194 6695,17792 5855,18399">
            <msink:destinationLink direction="with" ref="{CEE057A5-ADDA-45E7-A578-BF1BE89E133D}"/>
          </msink:context>
        </emma:interpretation>
      </emma:emma>
    </inkml:annotationXML>
    <inkml:traceGroup>
      <inkml:annotationXML>
        <emma:emma xmlns:emma="http://www.w3.org/2003/04/emma" version="1.0">
          <emma:interpretation id="{43BDCB05-EAFB-4831-ADF6-4CF42E1D4474}" emma:medium="tactile" emma:mode="ink">
            <msink:context xmlns:msink="http://schemas.microsoft.com/ink/2010/main" type="paragraph" rotatedBoundingBox="5423,17801 6264,17194 6695,17792 5855,18399" alignmentLevel="1"/>
          </emma:interpretation>
        </emma:emma>
      </inkml:annotationXML>
      <inkml:traceGroup>
        <inkml:annotationXML>
          <emma:emma xmlns:emma="http://www.w3.org/2003/04/emma" version="1.0">
            <emma:interpretation id="{AD24145E-913F-4C00-8110-630FB1EEDCD0}" emma:medium="tactile" emma:mode="ink">
              <msink:context xmlns:msink="http://schemas.microsoft.com/ink/2010/main" type="line" rotatedBoundingBox="5423,17801 6264,17194 6695,17792 5855,18399"/>
            </emma:interpretation>
          </emma:emma>
        </inkml:annotationXML>
        <inkml:traceGroup>
          <inkml:annotationXML>
            <emma:emma xmlns:emma="http://www.w3.org/2003/04/emma" version="1.0">
              <emma:interpretation id="{F7FF0344-362B-40FB-B82E-C47D4A19437A}" emma:medium="tactile" emma:mode="ink">
                <msink:context xmlns:msink="http://schemas.microsoft.com/ink/2010/main" type="inkWord" rotatedBoundingBox="5423,17801 6264,17194 6695,17792 5855,18399"/>
              </emma:interpretation>
            </emma:emma>
          </inkml:annotationXML>
          <inkml:trace contextRef="#ctx0" brushRef="#br0">2295 1569 14 0,'-12'-21'7'0,"18"21"-1"0,-6 0 8 0,0-10-12 16,-6 10 1-16,6 0 0 16,0-11 1-16,6 0-5 15,-6 11 1-15,0-5 4 16,0-6 0-16,0 6-1 15,-6 0 0-15,6 5 0 16,0 0 0-16,0 0-1 16,-6 0 1-16,6 5-1 15,6 0 0-15,0 1-1 16,0-1 1-16,0 6-1 16,0-1 0-16,0-4-1 15,0-1 1-15,-6 0 0 16,6 6 0-16,6-1-1 15,-6 1 0-15,6 0 0 16,0-1 0-16,0 1 0 0,6 0 1 16,-1-1-1-16,1 1 0 15,6 0 0-15,-6-1 1 16,0-4-1-16,0-1 1 16,-6 0-1-16,-6 1 1 15,-1-1 0-15,-5-5 0 16,12 0-1-16,0-5 1 15,0 5 0-15,0-6 0 16,12 1 0-16,-12 0 0 16,0-1 0-16,6 1 0 15,-1 0 0-15,1-1 0 0,0 1 0 16,0 0 0-16,0-1-1 16,0 1 1-16,0-6-1 15,-1 1 1-15,1-1-1 16,0 0 0-16,0 6 0 15,0 5 1-15,0 0 0 16,0-11 0-16,-1-10 0 16,1 11 0-16,-6-1-1 15,0-10 1-15,0 10-5 16,0-5 1-16,0-5-8 16,-6 5 1-16,6-6-4 15,-6 6 0-15</inkml:trace>
          <inkml:trace contextRef="#ctx0" brushRef="#br0" timeOffset="1684.1991">2420 1060 16 0,'6'11'8'0,"12"-6"-3"0,-12 1 9 16,0 4-13-16,0 1 0 16,-12 5 0-16,6-1 1 0,-12 1-3 15,0 0 1-15,0 0 1 16,-6-11 0-16,1 1-1 15,-1-6 1-15,6-11-1 16,6-10 0-16,0 0 0 16,12-11 0-16,0 0 0 15,6 0 0-15,6 17 0 16,5 4 1-16,1 6-1 16,0-1 1-16,0 12 0 15,-6 4 0-15,-6 6-1 16,6 0 1-16,-7 5 0 15,-5-5 0-15,-6 5-1 16,-6-5 1-16,-11 0 0 16,-7-5 0-16,6-1 0 15,-6-10 1-15,0 0-1 16,6-10 1-16,1-1 0 0,5-10 0 16,12-11 0-16,0 6 0 15,12-1-1-15,5 11 0 16,-5 0-1-16,6 6 1 15,-6 5-5-15,6 5 0 16,0 0-6-16,12 5 1 16</inkml:trace>
          <inkml:trace contextRef="#ctx0" brushRef="#br0" timeOffset="960.3558">3105 1060 14 0,'-6'0'7'0,"-18"27"-3"0,18-27 3 16,-6 5-7-16,-6 0 1 0,-5-10 1 15,5 5 0-15,0 0-2 16,0-10 0-16,6-1 1 15,12-5 1-15,6-10-1 16,6 10 1-16,6 5-1 16,0 1 1-16,0-1-1 15,-1 6 1-15,-5-1-1 16,6 6 0-16,-6 0 0 16,6 0 0-16,0 0 0 15,0 6 0-15,-6-1-1 16,-6 0 1-16,-6 6 0 15,-6 5 0-15,-6 0 0 16,-6-1 0-16,0 12 0 16,0-16 0-16,-6-1-1 15,6-5 0-15,1 1 0 0,-1-12 0 16,6-4 0-16,0-6 0 16,6-11 1-16,6 12 0 15,6-7 0-15,6 1 0 16,0 5-1-16,6 0 1 15,-1 6 0-15,1 5 1 16,0 5-3-16,-6 0 1 16,-6 5-5-16,6 0 1 15,-6 0-5-15,0 6 1 16</inkml:trace>
        </inkml:traceGroup>
      </inkml:traceGroup>
    </inkml:traceGroup>
  </inkml:traceGroup>
</inkml:ink>
</file>

<file path=ppt/ink/ink1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30:03.488"/>
    </inkml:context>
    <inkml:brush xml:id="br0">
      <inkml:brushProperty name="width" value="0.07938" units="cm"/>
      <inkml:brushProperty name="height" value="0.07938" units="cm"/>
      <inkml:brushProperty name="color" value="#FFC000"/>
      <inkml:brushProperty name="fitToCurve" value="1"/>
    </inkml:brush>
  </inkml:definitions>
  <inkml:traceGroup>
    <inkml:annotationXML>
      <emma:emma xmlns:emma="http://www.w3.org/2003/04/emma" version="1.0">
        <emma:interpretation id="{50C9C85E-451E-40A7-9D29-AEB2D7F7EBB2}" emma:medium="tactile" emma:mode="ink">
          <msink:context xmlns:msink="http://schemas.microsoft.com/ink/2010/main" type="writingRegion" rotatedBoundingBox="2101,15309 2322,15309 2322,15372 2101,15372"/>
        </emma:interpretation>
      </emma:emma>
    </inkml:annotationXML>
    <inkml:traceGroup>
      <inkml:annotationXML>
        <emma:emma xmlns:emma="http://www.w3.org/2003/04/emma" version="1.0">
          <emma:interpretation id="{9B91A2D0-63FF-4B63-9DC6-EE8045C9D487}" emma:medium="tactile" emma:mode="ink">
            <msink:context xmlns:msink="http://schemas.microsoft.com/ink/2010/main" type="paragraph" rotatedBoundingBox="2101,15309 2322,15309 2322,15372 2101,15372" alignmentLevel="1"/>
          </emma:interpretation>
        </emma:emma>
      </inkml:annotationXML>
      <inkml:traceGroup>
        <inkml:annotationXML>
          <emma:emma xmlns:emma="http://www.w3.org/2003/04/emma" version="1.0">
            <emma:interpretation id="{564A45C4-BF01-4074-B2C8-E587088325DB}" emma:medium="tactile" emma:mode="ink">
              <msink:context xmlns:msink="http://schemas.microsoft.com/ink/2010/main" type="line" rotatedBoundingBox="2101,15309 2322,15309 2322,15372 2101,15372"/>
            </emma:interpretation>
          </emma:emma>
        </inkml:annotationXML>
        <inkml:traceGroup>
          <inkml:annotationXML>
            <emma:emma xmlns:emma="http://www.w3.org/2003/04/emma" version="1.0">
              <emma:interpretation id="{CEC01086-2322-4CC9-9934-AD79CAC8B8C3}" emma:medium="tactile" emma:mode="ink">
                <msink:context xmlns:msink="http://schemas.microsoft.com/ink/2010/main" type="inkWord" rotatedBoundingBox="2101,15309 2322,15309 2322,15372 2101,15372"/>
              </emma:interpretation>
            </emma:emma>
          </inkml:annotationXML>
          <inkml:trace contextRef="#ctx0" brushRef="#br0">-1253-1180 6 0,'60'5'3'0,"65"-36"-1"0,-89-1-10 0</inkml:trace>
        </inkml:traceGroup>
      </inkml:traceGroup>
    </inkml:traceGroup>
  </inkml:traceGroup>
</inkml:ink>
</file>

<file path=ppt/ink/ink1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30:15.499"/>
    </inkml:context>
    <inkml:brush xml:id="br0">
      <inkml:brushProperty name="width" value="0.07938" units="cm"/>
      <inkml:brushProperty name="height" value="0.07938" units="cm"/>
      <inkml:brushProperty name="color" value="#FFC000"/>
      <inkml:brushProperty name="fitToCurve" value="1"/>
    </inkml:brush>
  </inkml:definitions>
  <inkml:traceGroup>
    <inkml:annotationXML>
      <emma:emma xmlns:emma="http://www.w3.org/2003/04/emma" version="1.0">
        <emma:interpretation id="{CEE057A5-ADDA-45E7-A578-BF1BE89E133D}" emma:medium="tactile" emma:mode="ink">
          <msink:context xmlns:msink="http://schemas.microsoft.com/ink/2010/main" type="inkDrawing" rotatedBoundingBox="5218,17637 6661,16951 7136,17950 5693,18636" hotPoints="6711,17831 6037,18506 5363,17831 6037,17157" semanticType="enclosure" shapeName="Circle">
            <msink:sourceLink direction="with" ref="{6F51C909-5158-4313-A5F4-8300766038FD}"/>
          </msink:context>
        </emma:interpretation>
      </emma:emma>
    </inkml:annotationXML>
    <inkml:trace contextRef="#ctx0" brushRef="#br0">1305 71 10 0,'-18'-5'5'0,"6"-1"5"0,12 1-2 0,-6 0-7 16,-5-1 1-16,-7 1 1 15,0 0 0-15,0 0-3 16,-6-6 0-16,0 6 2 16,0-1 0-16,1 1 0 15,-7 5 0-15,-6 0-1 16,-5 0 1-16,-1 0-1 16,0 0 1-16,1 0-1 15,-7 5 1-15,6 1-1 16,1 4 1-16,-1 1-1 15,12-1 0-15,0 6 0 16,-5 0 1-16,-1 0-1 16,-12 0 1-16,7 5-2 15,-1 0 1-15,0 1 0 16,-5-1 1-16,5-5-1 16,12-1 0-16,0 7 0 0,7-7 1 15,-1-4-1-15,0 5 0 16,0 5 0-16,0 0 1 15,1 0-1-15,5 6 0 16,0 10 0-16,0-11 0 16,6 6-1-16,0 5 1 15,0-5-1-15,6 5 1 16,0 0-1-16,0 0 1 16,6-5-1-16,0 5 0 15,6-5 0-15,0-1 1 0,0-4-1 16,0-1 0-16,6 1 0 15,0-1 1-15,6 6-1 16,0-6 1-16,0 1-1 16,-1-1 0-16,1 1 0 15,6-6 0-15,6 0 0 16,-6-5 0-16,5 0 0 16,1-6 0-16,0 1 0 15,6 0 1-15,-7-1-1 16,1 1 0-16,0-1 0 15,-12-4 1-15,6-1-1 16,5-5 0-16,7 0 0 16,12-5 1-16,-7-1-1 15,7-4 0-15,0-1 0 16,-1 1 1-16,1-1-1 16,-6 0 1-16,-1 1-1 15,1 5 0-15,-6-6 0 0,-7 0 0 16,7 1 0-16,0-1 0 15,0 1 0-15,-1-1 0 16,1-5 0-16,-6 0 1 16,0 0-1-16,-7 6 1 15,1-6 0-15,0 0 0 16,0 0-1-16,0-5 1 16,-1-5-1-16,-5-6 1 15,6-5-1-15,-12 0 0 16,0 0 0-16,-6 0 0 0,0 0 0 15,-6-6 1-15,0 1-1 16,0-6 0-16,6 6 0 16,-12 5 1-16,0 0-1 15,0-5 1-15,6-1-1 16,0 1 0-16,6 5 0 16,-6-5 0-16,0 5 0 15,0 5 0-15,-12 5-2 16,0 6 0-16,-6 5-5 15,-12 6 1-15,7 4-8 16,-1 12 1-16</inkml:trace>
  </inkml:traceGroup>
</inkml:ink>
</file>

<file path=ppt/ink/ink1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6:07.332"/>
    </inkml:context>
    <inkml:brush xml:id="br0">
      <inkml:brushProperty name="width" value="0.1" units="cm"/>
      <inkml:brushProperty name="height" value="0.1" units="cm"/>
      <inkml:brushProperty name="color" value="#3165BB"/>
      <inkml:brushProperty name="fitToCurve" value="1"/>
    </inkml:brush>
  </inkml:definitions>
  <inkml:traceGroup>
    <inkml:annotationXML>
      <emma:emma xmlns:emma="http://www.w3.org/2003/04/emma" version="1.0">
        <emma:interpretation id="{EC6E889B-E58C-4E78-AEB6-0CB71B998AB4}" emma:medium="tactile" emma:mode="ink">
          <msink:context xmlns:msink="http://schemas.microsoft.com/ink/2010/main" type="writingRegion" rotatedBoundingBox="3783,1131 8057,1253 8029,2208 3756,2086"/>
        </emma:interpretation>
      </emma:emma>
    </inkml:annotationXML>
    <inkml:traceGroup>
      <inkml:annotationXML>
        <emma:emma xmlns:emma="http://www.w3.org/2003/04/emma" version="1.0">
          <emma:interpretation id="{5185F80F-484C-44D3-988A-5382DBAD3B21}" emma:medium="tactile" emma:mode="ink">
            <msink:context xmlns:msink="http://schemas.microsoft.com/ink/2010/main" type="paragraph" rotatedBoundingBox="3783,1131 8057,1253 8029,2208 3756,2086" alignmentLevel="1"/>
          </emma:interpretation>
        </emma:emma>
      </inkml:annotationXML>
      <inkml:traceGroup>
        <inkml:annotationXML>
          <emma:emma xmlns:emma="http://www.w3.org/2003/04/emma" version="1.0">
            <emma:interpretation id="{5A326E00-8E04-4929-BF1B-A0E12B67EAE5}" emma:medium="tactile" emma:mode="ink">
              <msink:context xmlns:msink="http://schemas.microsoft.com/ink/2010/main" type="line" rotatedBoundingBox="3783,1131 8057,1253 8029,2208 3756,2086"/>
            </emma:interpretation>
          </emma:emma>
        </inkml:annotationXML>
        <inkml:traceGroup>
          <inkml:annotationXML>
            <emma:emma xmlns:emma="http://www.w3.org/2003/04/emma" version="1.0">
              <emma:interpretation id="{3AC5CEF6-6F08-4052-99ED-1A8205EBC2C4}" emma:medium="tactile" emma:mode="ink">
                <msink:context xmlns:msink="http://schemas.microsoft.com/ink/2010/main" type="inkWord" rotatedBoundingBox="3783,1131 7133,1227 7106,2182 3756,2086"/>
              </emma:interpretation>
            </emma:emma>
          </inkml:annotationXML>
          <inkml:trace contextRef="#ctx0" brushRef="#br0">1429 492 17 0,'0'-47'8'0,"12"15"-2"0,-12 32 12 0,0 0-18 15,0 0 1-15,0 5 0 16,0 11 1-16,6 16-3 31,0 10 1-31,6 6 0 0,-1 5 1 16,7-6-1-16,6 1 1 16,0 0-1-16,6-6 0 0,-1-10 0 15,-5-16 1-15,0 0 0 16,0-16 0-16,-6-16 0 15,-6-11 0-15,0-5 0 16,-1-10 0-16,-5-16-1 16,6-6 1-16,-12 6 0 0,6 5 0 31,0 11-2-31,0 5 1 16,-6 10-1-16,6 17 1 15,-6 10-1-15,6 16 1 16,0 21-1-16,0 10 0 0,6 6 1 15,0 0 0-15,0 0-2 16,12-5 1-16,5-1-3 16,1-10 0-16,0-5-4 15,6-11 1-15</inkml:trace>
          <inkml:trace contextRef="#ctx0" brushRef="#br0" timeOffset="559.5203">2149 577 16 0,'-12'-11'8'0,"12"11"-6"0,0 0 11 16,0 11-13-16,0 5 1 0,0 5-2 15,0 0 1-15,6 11 0 16,0-6 0-16,6-4 0 16,6-1 0-16,0-11 0 15,6-4 0 1,-1-6 1-16,1-11 0 15,0 0 0-15,-6-10 0 16,-6-5 0-16,-6-6 0 16,-12-15 0-16,-6-1 0 15,-6 6 0-15,-6 4 0 0,0 12-1 16,1 10 1-16,-7 6-1 16,-12 20 1-16,12 17-1 15,1 4 0-15,5 12-1 16,6-1 1-16,12 0-1 0,6 1 1 15,12-12 0-15,6 1 0 16,6-11 0-16,5-10 0 16,1-11 0-16,12-5 0 31,-7-17 1-31,-5 1 0 0,-6-21-1 16,-6-11 1-16,0 0 0 15,-6 6 0-15,-12-1-1 16,0 11 1-16,0 5-1 15,0 11 1-15,-6 10-1 16,6 11 1-16,0 11-2 0,6 10 1 16,6 16 0-16,5 5 0 15,7 6-1-15,6 5 1 16,0-11-1-16,0 6 1 16,-1-16-4-16,1-6 0 15,0-5-3-15,-6 1 1 16</inkml:trace>
          <inkml:trace contextRef="#ctx0" brushRef="#br0" timeOffset="981.989">2637 434 16 0,'-6'-10'8'0,"12"20"-6"15,-6-10 12 1,30 11-12 15,6 5 0-31,11-6-1 16,1-5 1-16,6 6-4 15,-7-11 1-15,1 0-3 0,-1 0 0 16,1-5-2-16,-6 5 1 16</inkml:trace>
          <inkml:trace contextRef="#ctx0" brushRef="#br0" timeOffset="767.2431">2750 275 12 0,'-17'-74'6'0,"17"11"2"16,0 52 7-16,5 1-14 16,-10 10 0-16,5 5 0 15,0 0 1-15,5 32-3 16,7 11 1-1,6 15 0-15,0 6 1 16,6 16-1-16,6-6 1 0,-6-10-1 16,5-5 1-16,-5-12-4 15,0-4 1-15,0-21-4 16,-6-1 0-16</inkml:trace>
          <inkml:trace contextRef="#ctx0" brushRef="#br0" timeOffset="1169.4776">3161 302 21 0,'-6'-5'10'0,"0"20"-10"15,6-9 19-15,6 10-19 16,0 15 1-16,0 1-1 16,6 10 1-16,6 6-2 15,0 10 1-15,6-5 0 16,-1-5 0-16,1-6-3 16,-6-5 0-16,0-10-4 15,-6-6 1-15</inkml:trace>
          <inkml:trace contextRef="#ctx0" brushRef="#br0" timeOffset="1334.338">3286 101 13 0,'0'-5'6'0,"6"5"-6"0,-6 0 6 15,6-6-6-15,-6 6 0 16,12 6-4-16,0 4 0 15,0 6 3-15,0 5 0 0</inkml:trace>
          <inkml:trace contextRef="#ctx0" brushRef="#br0" timeOffset="-1989.0205">345 111 11 0,'12'0'5'0,"6"-42"5"16,-6 37 5-16,0-6-13 16,-6 6 1-16,0-11 1 15,0 5 1-15,-6 1-5 16,0 5 0-16,0-1 3 0,-6 1 1 31,-6 10-2-31,-6 1 1 16,-6-6-2-16,-11 10 1 15,-7 6-2-15,0 0 0 0,-5-6 0 16,-1-10 0-16,6 6-1 16,7 4 1-16,5 1-1 15,6 0 0-15,12 4-1 16,18 1 1-16,12 5 0 0,12 1 0 16,5-1 0-16,13 5 0 15,-6 1 0-15,-1 4 1 16,7-9 0-16,0 4 0 15,-7 6 0-15,1 0 0 32,-12 20 1-32,-12 1 1 15,-7-10-1-15,-11 4 1 0,-11-4-1 16,-7-12 1-16,-6-4 0 31,0-1 0-31,-6-5-1 16,-5-5 0-16,-7-5 0 0,6-11 0 15,6 0-1-15,1-5 1 16,-1-6-1-16,12 0 0 16,6-4-1-16,0 4 0 0,6-5-4 15,12 6 0-15,-6 10-5 16,12 5 1-16</inkml:trace>
          <inkml:trace contextRef="#ctx0" brushRef="#br0" timeOffset="-1420.8645">834 127 20 0,'0'-26'10'0,"-6"15"-6"16,6 11 11-16,6 6-15 16,-6-1 0-16,0 5 0 15,-6 1 1-15,6 5-2 16,0 0 1-16,-6-6-5 0,6 1 0 0,0-1-1 15,-6 1 0-15</inkml:trace>
          <inkml:trace contextRef="#ctx0" brushRef="#br0" timeOffset="-1618.0572">887 593 19 0,'-6'-21'9'0,"-12"10"-2"0,18 11 11 16,0 0-17-16,0 0 1 0,-6 0 2 15,0 11 0-15,0-1-5 16,6 6 1-16,-6 5 2 15,6 1 0-15,-5 9-1 16,5-4 1-16,0 10-5 16,0-11 1-16,0 1-7 15,0-1 0-15</inkml:trace>
          <inkml:trace contextRef="#ctx0" brushRef="#br0" timeOffset="-451.3017">970 604 16 0,'-17'-6'8'0,"17"1"-5"16,0 5 12-16,0 0-15 16,11-5 0-16,7 5 0 15,12 0 1-15,6 5-1 16,0 0 1-16,5 1-3 0,1-1 1 16,0-5-4-1,-7 10 0-15</inkml:trace>
          <inkml:trace contextRef="#ctx0" brushRef="#br0" timeOffset="-669.2914">1137 508 12 0,'0'-47'6'0,"6"-12"1"16,-6 44 9-16,0-7-14 15,0-4 1 1,0 5 0-16,0 0 1 0,0 5-5 15,0 5 0-15,0 6 3 16,0 10 0-16,0 16-2 16,0 6 1-16,-6 26-1 15,6 5 1-15,6 0-1 16,6 6 0-16,0-1 0 0,0-5 0 16,0-5 0-16,-6 0 1 15,6 0-2-15,-12-11 0 16,5-10-4-16,-5-5 1 15,0-6-3-15,6 0 0 0</inkml:trace>
        </inkml:traceGroup>
        <inkml:traceGroup>
          <inkml:annotationXML>
            <emma:emma xmlns:emma="http://www.w3.org/2003/04/emma" version="1.0">
              <emma:interpretation id="{FA2D34E0-A934-4CEA-B2BC-6FD49FEC722B}" emma:medium="tactile" emma:mode="ink">
                <msink:context xmlns:msink="http://schemas.microsoft.com/ink/2010/main" type="inkWord" rotatedBoundingBox="7261,1415 8051,1437 8038,1922 7248,1899"/>
              </emma:interpretation>
            </emma:emma>
          </inkml:annotationXML>
          <inkml:trace contextRef="#ctx0" brushRef="#br0" timeOffset="1717.9506">3760 586 13 0,'0'5'6'0,"6"1"-2"0,-6-1 11 0,0 0-15 0,-6 11 1 31,-5-5-1-31,-1-6 1 0,-6 5-1 16,0 6 0-16,-5-5 0 16,-1-1 1-16,0-10-1 15,1 0 1-15,-1-5 0 16,0-11 0-16,1-5 1 0,5-5 0 15,0-11-1-15,7-5 1 0,5-6 0 16,0-4 0-16,12 4-1 16,5 1 0-16,7 10-1 31,6 11 0-31,-6 15 0 16,5 11 1-16,7 11-2 15,-1 4 1-15,-5 22 0 16,0 11 1-16,-7-6-3 0,-5 0 1 15,0 5-4-15,-6-4 1 16,0-7-3-16,-12 7 1 16</inkml:trace>
          <inkml:trace contextRef="#ctx0" brushRef="#br0" timeOffset="2122.2007">3983 339 23 0,'6'-5'11'0,"0"15"-14"15,0 1 20-15,-6-1-17 16,0 12 0-16,6 15 0 0,-6 10 1 16,5 1-1-16,1 5 0 15,0-6 0 1,0-4 1-16,0-6-1 15,0-6 1-15,-6-9-1 16,0-6 0-16,0-16 0 0,0-6 1 16,0-4-1-16,0-17 0 15,0-10 0-15,0-21 1 16,6 0-1-16,6-6 0 16,6 6 0-16,0 5 0 15,0 11 0-15,0 10 0 16,-1 16-1-16,1 16 1 15,-6 11 0-15,0 5 0 16,-6 21-1-16,0 5 1 16,6 6-3-16,0-1 0 0,6 1-3 15,-1 0 0-15</inkml:trace>
        </inkml:traceGroup>
      </inkml:traceGroup>
    </inkml:traceGroup>
  </inkml:traceGroup>
</inkml:ink>
</file>

<file path=ppt/ink/ink1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6:10.351"/>
    </inkml:context>
    <inkml:brush xml:id="br0">
      <inkml:brushProperty name="width" value="0.1" units="cm"/>
      <inkml:brushProperty name="height" value="0.1" units="cm"/>
      <inkml:brushProperty name="color" value="#3165BB"/>
      <inkml:brushProperty name="fitToCurve" value="1"/>
    </inkml:brush>
  </inkml:definitions>
  <inkml:trace contextRef="#ctx0" brushRef="#br0">23 709 20 0,'-6'-11'10'0,"0"-10"-11"15,6 21 15-15,0 5-14 16,0 11 0-16,0 5 0 16,0 11 0-16,6 0 0 15,6-6 0-15,6 1 0 16,6-6 0-16,12 0 0 15,-1-5 0-15,7-11 0 0,-6-5 1 0,-6-10-1 32,-7-1 1-32,-11-5 0 15,-6-16 0-15,-12-5 0 16,-6-5 0-16,0 0 0 16,-11 10 0-16,-7 6-1 15,-6 4 0-15,6 17 0 16,1 16 1-16,-1 5-2 0,0 10 1 15,6 0-1-15,6 11 1 16,12-5-1-16,6 0 1 16,0 0-1-16,6-6 1 15,18-10 0-15,0-5 0 16,12-6 0-16,5-5 1 0,-5-16-1 16,6-10 1-16,-12-6-1 15,-7-10 1-15,1-17 0 16,-12 6 0-16,-6 6 0 0,-6 4 0 15,0 12-1-15,-6 10 0 16,6 10 0-16,-6 11 0 31,0 21-1-31,0 11 1 16,6 5-1-16,12 11 0 16,0 4 0-16,6-4 1 0,0 0-1 15,0-11 1-15,5-5-1 16,1-17 1-16,0-9 0 15,6-12 0-15,-6-9 0 16,-6-12 0-16,-1-21 0 0,1-10 0 16,0-11 0-16,0-15 0 15,-6 4 0-15,0-10 1 16,0 0-1-16,-6 6 1 16,0 10 0-16,-6 10 0 0,0 17-1 15,0 15 1-15,0 11-2 16,0 15 1-16,0 12 0 31,-6 10 0-31,0 26-1 0,-6 0 0 0,0 16 0 16,6 11 1-16,0 16 0 31,6 5 1-31,6 5 0 16,6-10 0-16,0-11 1 0,6-5 0 15,5-6 1-15,1-15 1 16,6-6-1-16,-6-5 1 0,0-10-2 15,-7-6 1-15,1-11-2 16,-6 11 1-16,0-10-3 16,-6 0 1-16,0-6-5 15,-6 0 0-15,0 1-5 16,-12 9 0-16</inkml:trace>
</inkml:ink>
</file>

<file path=ppt/ink/ink1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6:31.63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6C8198E6-D850-42F8-9A83-1CF726C2FB0B}" emma:medium="tactile" emma:mode="ink">
          <msink:context xmlns:msink="http://schemas.microsoft.com/ink/2010/main" type="writingRegion" rotatedBoundingBox="1729,1169 10035,1077 10051,2534 1745,2627"/>
        </emma:interpretation>
      </emma:emma>
    </inkml:annotationXML>
    <inkml:traceGroup>
      <inkml:annotationXML>
        <emma:emma xmlns:emma="http://www.w3.org/2003/04/emma" version="1.0">
          <emma:interpretation id="{1D7804CD-D449-47CF-8BE2-159DB85274B6}" emma:medium="tactile" emma:mode="ink">
            <msink:context xmlns:msink="http://schemas.microsoft.com/ink/2010/main" type="paragraph" rotatedBoundingBox="1729,1169 10035,1077 10051,2534 1745,2627" alignmentLevel="1"/>
          </emma:interpretation>
        </emma:emma>
      </inkml:annotationXML>
      <inkml:traceGroup>
        <inkml:annotationXML>
          <emma:emma xmlns:emma="http://www.w3.org/2003/04/emma" version="1.0">
            <emma:interpretation id="{A3738707-7A87-4B59-8D7D-C7A99E029CEF}" emma:medium="tactile" emma:mode="ink">
              <msink:context xmlns:msink="http://schemas.microsoft.com/ink/2010/main" type="line" rotatedBoundingBox="1729,1169 10035,1077 10051,2534 1745,2627"/>
            </emma:interpretation>
          </emma:emma>
        </inkml:annotationXML>
        <inkml:traceGroup>
          <inkml:annotationXML>
            <emma:emma xmlns:emma="http://www.w3.org/2003/04/emma" version="1.0">
              <emma:interpretation id="{D88B1079-5A0C-49F4-9D2C-E7018817BC60}" emma:medium="tactile" emma:mode="ink">
                <msink:context xmlns:msink="http://schemas.microsoft.com/ink/2010/main" type="inkWord" rotatedBoundingBox="1729,1169 4865,1134 4875,2077 1739,2112"/>
              </emma:interpretation>
            </emma:emma>
          </inkml:annotationXML>
          <inkml:trace contextRef="#ctx0" brushRef="#br0">857 434 11 0,'0'37'5'0,"24"-21"4"16,-18-11-1-16,6 5-7 15,0-4 0-15,6-1 2 16,0-5 0-16,5 0-4 16,-5-11 1-16,12 6 2 0,-6 0 0 31,-6-16-1-31,0 0 1 15,-6-11-1-15,-1 0 1 0,-11 6 0 16,-11-1 0-16,-1 6 0 0,0 0 0 16,0 5-1-16,-6 11 0 15,0 5-1-15,0 5 1 16,-6 11-1-16,1 10 0 0,5 11 0 31,0 0 0-31,12 0-1 16,0 0 1-16,6 6 0 15,6-6 0-15,12-5 0 16,0-6 0-16,11 1 1 16,1-12 1-16,6 1-2 15,0-5 1-15,5-11-3 16,-11-5 1-16,12-6-3 0,-7-5 0 16,-5-5-3-16,-6-6 1 15,-6-10-1-15,0 0 0 0,0-5 4 16,-12 0 0-16,0 5 3 15,0 5 1-15,-1 11 2 16,-5 0 0-16,6 5 1 16,0 5 0-16,6 6-1 15,-6 10 1-15,0 16-2 16,0 6 0-16,-6 10-1 16,6 0 1-1,0 5-1-15,-6 6 1 16,6-11-1-16,-6 0 1 15,6-11-2-15,-6-4 1 16,0-1 0-16,0-11 1 0,0-4-1 16,0-6 1-16,0-11-2 15,0-5 1-15,6-16-1 16,0-15 1-16,6-12-1 16,0 7 0-16,0 9 0 15,-1 6 0-15,1 5 0 0,-6 17 0 16,0 4-1-16,6 11 0 15,-6 11 1-15,6 10 0 16,0 11-1-16,6 10 0 16,0 5 1-16,0-4 1 15,-1-1-1-15,1 0 1 0,0-4-4 16,6 4 1-16,0-10-4 16,0-1 0-16,5-10-2 31,-5-10 0-31</inkml:trace>
          <inkml:trace contextRef="#ctx0" brushRef="#br0" timeOffset="433.6633">1893 651 16 0,'-18'-21'8'0,"12"-6"-5"16,6 27 14-16,0-11-15 15,0 11 0-15,0-10 0 16,0 10 1-16,6 0-4 16,6 0 0-16,0 0 2 15,12 0 1-15,0 5-1 16,12 0 0-16,5 6-2 0,13 0 1 0,-7-11-4 15,1 0 1-15,-6-6-4 16,-7 12 1-16,-5-6-2 16,-6-6 1-16</inkml:trace>
          <inkml:trace contextRef="#ctx0" brushRef="#br0" timeOffset="230.045">1965 444 18 0,'6'-95'9'0,"-24"37"-5"0,18 47 16 16,0 6-19-16,0 5 1 16,0 0-1-16,0 0 0 15,-6 11-2-15,6 10 1 0,0 21 1 16,0 6 0-16,0-1-1 15,6 6 1-15,0 0 0 16,6 0 0-16,0-5 0 16,-1 5 0-16,1-11-1 15,0 0 0-15,-6-21-3 16,6-5 0-16,-6 0-3 0,6-16 0 31,-18-5-3-31,0 0 1 0</inkml:trace>
          <inkml:trace contextRef="#ctx0" brushRef="#br0" timeOffset="-835.7627">0 698 9 0,'0'21'4'0,"6"-26"5"0,-6 5 5 15,0-10-11-15,6-6 0 16,0-5 2-16,0-6 0 16,6-5-6-16,0-15 0 15,6-6 4 1,-6 0 0-16,-1-5-1 15,7-11 1-15,6 0-1 16,-12 6 0-16,6 15-1 16,-6 16 1-16,0 0-2 15,0 17 1-15,5 15-1 0,-5 15 0 16,0 17-1-16,6 5 1 16,0 11 0-16,0 15 0 15,-6-4 0-15,6-6 1 0,-1-1-1 16,-5-4 0-16,0-11-1 15,-6-5 1-15,6-6-1 16,-6-5 0-16,6-10 0 16,0-11 1-16,0-11 0 15,0-15 0-15,0-16 0 16,-6-11 1-16,0-16-1 0,-1-10 1 16,7-1-1-16,0 22 1 31,0-5 0-31,-6 15 0 15,6 11-2-15,-6 10 1 0,-6 17 0 16,0 10 0-16,0 10-1 16,0 17 1-16,6 5-1 15,0 5 1-15,0 5 0 16,6 6 0-16,0 10 0 16,0-5 0-16,5-6 0 15,1 1 0-15,-6-6 0 0,6-5 1 16,-6-5-4-16,0-5 0 15,6-6-6-15,-6 0 1 16</inkml:trace>
          <inkml:trace contextRef="#ctx0" brushRef="#br0" timeOffset="1267.6235">2334 577 16 0,'-12'-6'8'0,"-6"1"-7"0,12 5 17 16,0 0-17-16,0 5 0 15,0 1 0-15,6 4 0 16,6 1-2-16,6 5 1 16,0-6 1-16,6 1 0 15,0-6-1-15,5 0 1 0,7-5-1 16,0-5 1-16,0-5-1 16,-6-6 1-16,-7 5 0 15,-5 0 0-15,-12-4-1 0,-6-7 1 16,-6 1 0-16,-5 5 0 15,-7 0-1-15,6 6 0 16,-12 10 0-16,0 10 0 16,1 6 0-16,-1 0 0 0,0 0-1 15,12 11 1-15,6-1-1 16,0 6 1-16,7-6-1 16,16 1 1-16,1-6 0 15,6-5 0-15,6-6 0 16,0-10 1-16,6-5-1 15,-1-6 1-15,1-10-1 16,-6 0 1-16,-6-11-1 16,0 6 1-16,-12-6 0 15,0-5 0-15,-6 11-1 16,0 10 1-16,-6 5-1 16,6 11 0-16,0 11 0 15,6 5 0-15,-1 10 0 16,7 6 0-16,0 0-1 15,12-1 1-15,-12 1 1 0,12 0 0 16,0-11-1-16,5 5 0 16,1-15-1-16,0-6 1 15,0-10-1-15,-6-16 0 16,-1 0-1-16,-5-6 0 16,0-10 1-16,0-21 0 15,-6-11 1 1,0-10 1-16,-6-16 0 15,0 21 1-15,-6-32 0 16,0 26 1-16,-6 6 0 16,6 16 0-1,-6 16-1-15,0 15 1 16,0 17-2-16,0 20 0 16,0 6-1-16,0 11 1 15,0 20-2-15,6 6 1 16,0 16 0-16,0 10 0 15,6 6 0-15,0-11 1 0,6 0-2 16,0-16 1-16,6 1 0 16,-1-12 1-16,7-10-1 15,0-5 1-15,0-6-1 16,0-4 1-16,0-7-1 31,-1-9 1-31,1 4-1 0,0-10 0 16,-12 0-5-16,6 0 1 15,0 6-6-15,-1-1 1 0</inkml:trace>
        </inkml:traceGroup>
        <inkml:traceGroup>
          <inkml:annotationXML>
            <emma:emma xmlns:emma="http://www.w3.org/2003/04/emma" version="1.0">
              <emma:interpretation id="{FDCE695C-2EB6-4131-8D70-BD457274E273}" emma:medium="tactile" emma:mode="ink">
                <msink:context xmlns:msink="http://schemas.microsoft.com/ink/2010/main" type="inkWord" rotatedBoundingBox="5509,1242 9540,1197 9555,2540 5524,2585"/>
              </emma:interpretation>
            </emma:emma>
          </inkml:annotationXML>
          <inkml:trace contextRef="#ctx0" brushRef="#br0" timeOffset="2941.7102">4971 407 17 0,'-6'-10'8'0,"-6"-27"0"0,12 37 3 16,0-16-10-16,-12 0 1 15,0 5 1-15,-6 1 0 16,-5 4-4-16,-7 1 0 0,0 10 2 16,-6 11 1-16,1 11-1 15,-1 10 0-15,0 5-1 16,6 6 0-16,7-6 0 16,-1 6 0-16,12 10 0 15,6 0 0-15,12-10 0 16,12-1 1-16,12-10-2 15,11-15 1-15,13-7-1 16,5-4 0-16,-5-6-2 16,0-15 1-16,-7-11-5 0,-5 5 0 15</inkml:trace>
          <inkml:trace contextRef="#ctx0" brushRef="#br0" timeOffset="2344.7425">3780 741 12 0,'12'-16'6'0,"72"-11"5"31,-61 11 1-31,13-5-11 16,-6 5 1-16,18-31 0 0,-7-11 1 15,1-1-3-15,-6 1 0 16,-7-5 2-16,-5-1 0 15,-6-5 0-15,0 16 0 16,-18 11 0-16,0 0 0 0,-12 10-2 16,0 6 1-16,0-1-1 15,-6 16 1-15,0 11-2 16,1-5 1-16,-1 10-2 16,6 17 1-16,6 9 0 15,6 12 1-15,0-1-1 16,12 11 1-16,6 16-1 0,-6-6 1 15,5 1 0-15,7-11 0 16,0 5 0-16,0-5 0 16,-6 0 0-16,-6 0 0 0,-6-6 1 15,-6-4 0-15,0-6-1 16,-12-11 1-16,0 1 0 16,0-1 1-16,-18-5-1 31,0 0 1-31,1-10-1 15,-1 0 0-15,0-6 1 0,6-5 1 16,6-16-2-16,6-16 1 16,6-5-1-16,6 0 1 15,6 0-4-15,6-5 1 16,0 5-9-16,12 10 1 16</inkml:trace>
          <inkml:trace contextRef="#ctx0" brushRef="#br0" timeOffset="4980.2955">5632 587 12 0,'-6'-5'6'0,"12"0"-2"16,-6 5 7-16,0 0-11 15,0 0 1-15,0 10-1 16,0 6 0-16,0 0-1 16,6 0 1-16,6 0-1 15,6 0 1-15,5-1-2 16,1-4 0-16,6-6 1 16,0 1 0-16,-1-12-1 15,1-4 1-15,0-1 2 16,-6-10 0-16,0 0 1 15,-18 5 1-15,-6-5 0 16,-6-6 0-16,-12-4 0 0,0-7 1 16,-6 7-2-16,-12 10 0 15,7 5-2-15,-1 10 1 0,0 12-1 16,-6 10 1-16,7 10-1 16,-1 0 0-16,6 6-1 15,6 0 1-15,12 0 0 16,6 5 0-16,12-5 0 15,0-6 0-15,12-10 0 32,6-6 0-32,11-4 0 0,-5-12 1 0,6-9-1 0,-7-7 0 15,-5 1 1-15,-6-5 0 16,-6-11 0-16,-6 0 1 16,0 0 0-16,-12 5 1 15,0 5 0-15,0 12 0 31,6-7-2-31,-6 22 1 16,6 0-1-16,-1 11 0 0,1 10-2 16,6 11 0-16,0 10 0 15,-6 6 1-15,0 10-1 16,0 0 1-16,-6 6 0 0,0-6 0 16,-6 11 1-16,-6-6 0 15,-6-5 0-15,-5 1 0 16,-19-6-1-16,0 0 1 0,-5-16 0 31,-7 0 0-31,-11 0 0 16,-13-16 1-16,-5-11-2 15,-1-15 1-15,13-5-4 16,0-12 1-16,5 1-4 16,13-16 1-16,11 0-5 15,18 5 1-15</inkml:trace>
          <inkml:trace contextRef="#ctx0" brushRef="#br0" timeOffset="3385.8853">5179 545 13 0,'-6'-11'6'0,"0"38"3"0,1-27 5 15,-1 0-13-15,0 10 1 16,6 6 0-16,-6 5 0 0,0 1-3 16,6-1 0-16,0 5 2 15,6 1 0-15,6-6-2 16,5-5 1-16,13-1 0 15,6-15 0-15,12 0-1 16,-7-15 1-16,1 4 0 16,-6 0 0-16,-7-10 0 15,-5 0 1-15,-6-11 0 16,-18-5 0-16,-6 0 0 16,-6-5 1-1,-6 5-1-15,-6 5 1 0,-5 11-1 16,-1 10 1-16,0 11-2 15,0 6 1-15,1 4-1 16,5 6 0-16,0 11-1 16,6 4 1-16,0 6 0 15,6 0 0-15,1 1-1 16,-1-1 1-16,6 0-1 0,0-11 1 16,6 0-2-16,0-4 1 15,12-12-4-15,5-10 1 16,13-5-3-16,6-6 0 15</inkml:trace>
          <inkml:trace contextRef="#ctx0" brushRef="#br0" timeOffset="5610.0729">6150 502 11 0,'-6'-52'5'0,"-6"4"5"0,6 27 3 15,0 10-11-15,0-5 1 0,6 0 1 16,-6 1 0-16,6 9-6 31,0 6 1-31,0 11 3 16,6 10 1-16,0 16-2 0,0 0 0 16,0 5-1-16,0 1 1 0,0-6 0 15,-6 5 0-15,0-5-1 16,0-5 1-16,0-11-1 15,0-5 0-15,6-11-1 32,-6-5 1-32,6-5-1 15,6-11 1-15,-1-5-1 0,1-11 1 16,6-10-1-16,0-11 1 16,0 0 0-16,6 5 1 15,-6 6-1-15,-1 10 1 0,-5 6-1 16,0 10 1-16,0 5-1 15,0 17 0-15,0 15-1 16,0 11 1-16,0 5-1 16,0 5 1-16,0 0 0 15,0 1 0-15,-6-6-1 16,-1 0 0-16,1 0-3 16,0-11 0-16,0-10-3 15,0 0 1-15</inkml:trace>
          <inkml:trace contextRef="#ctx0" brushRef="#br0" timeOffset="5985.5366">6572 32 17 0,'6'-11'8'0,"-6"-16"-5"16,0 27 9-16,0 0-16 16,-6 0 0-16,0 0-6 15,6 0 1-15</inkml:trace>
          <inkml:trace contextRef="#ctx0" brushRef="#br0" timeOffset="5798.0408">6578 360 18 0,'0'-16'9'0,"0"16"-8"0,0 0 14 16,6 10-14-16,-6 17 0 15,0 5 1-15,0 10 1 16,0 0-4-16,0 1 1 15,0-1 0-15,0 0 0 16,0-5-6-16,0-5 1 16</inkml:trace>
          <inkml:trace contextRef="#ctx0" brushRef="#br0" timeOffset="6507.8947">6775 376 19 0,'-18'-32'9'0,"24"5"-5"0,6 22 12 0,6 5-15 15,0-11 0-15,5 6 0 16,7 5 0-16,-6-5-2 16,6 5 1-16,-1 5-2 15,1 0 0-15,6 1-4 16,0 4 0-16</inkml:trace>
          <inkml:trace contextRef="#ctx0" brushRef="#br0" timeOffset="6320.4429">6930 275 12 0,'17'-95'6'0,"-11"-1"1"31,-6 81 7-31,0-1-12 0,0 5 0 16,-6 1 0-16,0 10 1 16,-5 10-4-16,5 11 0 15,0 11 2-15,0 0 1 0,6 10-2 16,6 16 0-16,-6 11 1 15,6-5 0-15,0-6-1 16,5-5 1-16,1-11-3 16,0 0 0-16,0-5-4 15,0-10 0-15</inkml:trace>
          <inkml:trace contextRef="#ctx0" brushRef="#br0" timeOffset="6753.0444">7215 291 19 0,'6'-5'9'0,"0"-1"-5"0,-6 6 14 16,0 0-17-16,0 6 1 16,6 15 0-16,0 16 1 15,0 10-4-15,6 1 1 0,0-6 2 16,0 6 1-16,0-6-3 16,0 1 0-16,0-6-6 15,-1-11 0-15,-5 1-2 16,0-12 1-16</inkml:trace>
          <inkml:trace contextRef="#ctx0" brushRef="#br0" timeOffset="7070.9975">7299 26 16 0,'0'-42'8'16,"6"52"-4"-16,-6-10 11 0,0 0-14 15,0-5 0-15,0 5 0 16,-6-5 0-16,0 5-2 15,0 5 1-15,6-5 0 16,0 0 1-16,0 0-4 16,6 0 0-16,6 0-3 15,-6 11 1-15</inkml:trace>
          <inkml:trace contextRef="#ctx0" brushRef="#br0" timeOffset="7504.6586">7424 296 13 0,'-24'-42'6'0,"12"-38"5"0,12 65 7 0,0-1-17 16,0 0 1-16,0 5 0 16,0 11 0-16,12 6-3 15,0 9 0-15,6 12 2 16,0-1 0-16,-1 22-1 16,-5 0 0-16,6-1 0 15,0 1 1-15,-6-11-1 16,6-11 1-1,0 1 0-15,-6-11 1 16,5-11 0-16,7-10 1 16,-6-11-1-16,0-11 0 15,0-4 0-15,0-1 1 0,-6-5-3 16,5-6 0-16,1 1-4 16,-6 0 1-16,6 15-7 15,-6 6 1-15,0 11 0 16,6 10 0-16</inkml:trace>
        </inkml:traceGroup>
        <inkml:traceGroup>
          <inkml:annotationXML>
            <emma:emma xmlns:emma="http://www.w3.org/2003/04/emma" version="1.0">
              <emma:interpretation id="{E0B820BF-2927-4DA4-8A8C-6A5FCF2781A4}" emma:medium="tactile" emma:mode="ink">
                <msink:context xmlns:msink="http://schemas.microsoft.com/ink/2010/main" type="inkWord" rotatedBoundingBox="9629,1297 10037,1292 10043,1762 9634,1766"/>
              </emma:interpretation>
            </emma:emma>
          </inkml:annotationXML>
          <inkml:trace contextRef="#ctx0" brushRef="#br0" timeOffset="7888.1324">7948 354 16 0,'6'-5'8'0,"-1"-6"-6"0,-5 17 14 15,0-6-15-15,6-11 1 16,6 1 0-16,6-1 1 15,0 0-4-15,6-4 0 0,-6-7 2 32,6-9 1-32,-7 4-1 15,-5 1 0-15,-12-1-1 16,-6 1 1-16,-6-1-1 0,1 6 1 16,-7 5-2-16,0 6 1 15,0 4-1-15,-6 12 1 0,0 4-1 16,6 6 1-16,-5 11-1 15,-1-1 1-15,12 11 0 16,6 5 1-16,6 17 0 16,6-12 1-16,6-4-1 15,6-1 0-15,11-10 1 16,7-6 0-16,12-5 0 0,-1-10 0 16,7-1-1-16,-6-10 1 15,-7 6-7-15,-5-6 0 31,-12 0-3-31,-12 5 0 0</inkml:trace>
        </inkml:traceGroup>
      </inkml:traceGroup>
    </inkml:traceGroup>
  </inkml:traceGroup>
</inkml:ink>
</file>

<file path=ppt/ink/ink1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7:38:58.362"/>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A6B40BA0-95AC-4D6D-A256-57AC6E1B34CE}" emma:medium="tactile" emma:mode="ink">
          <msink:context xmlns:msink="http://schemas.microsoft.com/ink/2010/main" type="inkDrawing" rotatedBoundingBox="5061,15966 16580,16063 16578,16198 5059,16100" semanticType="strikethrough" shapeName="Other">
            <msink:sourceLink direction="with" ref="{BA7388C4-F315-4220-8D62-16F8714FA4FB}"/>
            <msink:sourceLink direction="with" ref="{17914850-0F44-4C61-877C-BF1740A4CEAF}"/>
            <msink:sourceLink direction="with" ref="{4CBB5B0A-F4BE-46B9-9C9E-7A2D295E36FC}"/>
            <msink:sourceLink direction="with" ref="{5657D85B-2DA7-43E0-ACD3-DAD787C93AE4}"/>
          </msink:context>
        </emma:interpretation>
      </emma:emma>
    </inkml:annotationXML>
    <inkml:trace contextRef="#ctx0" brushRef="#br0">11513 191 5 0,'6'5'2'0,"-12"-5"4"16,6 6-7-16,0-6 2 16,0 0 0-16,0 0 0 0,0 0 1 15,0 0-2-15,0 0 0 16,0 0 2-16,0 0 0 16,0 0-1-16,0 0 0 15,0 0 0-15,0-6 1 16,-6 6-2-16,6 0 1 0,0-5-1 31,-6 5 1-31,0-10-1 0,1 10 1 0,-1-6-1 16,0 6 1-16,0 6-1 15,-6-6 1-15,0 0-1 16,0-6 1-16,-6 1-1 16,0 5 1-16,0 0-1 15,0 0 0-15,1 0 0 16,-1-5 0-16,0 5 0 15,-6 0 1-15,0 0-1 16,6 0 1-16,-5 0 0 16,5 0 0-16,0-6-1 15,0 1 1-15,0 5-1 16,0-5 1-16,0 0-1 16,-5 5 1-16,-1-6-1 0,-6 6 1 31,0 0-1-31,1 0 0 0,-1 0 0 15,0 0 0-15,0 0 0 16,-5-5 1-16,-1 5-1 16,6-5 0-16,0 5 0 15,-5 5 0-15,-1-5 0 16,0 0 0-16,0 0 0 16,1 0 0-16,5 0 0 15,-6-5 0-15,6-6 0 16,-5 11 0-16,5-5 0 15,0-1 0-15,-6 6 0 16,7-5 0-16,-1 5 0 16,0 0 0-16,0 0 0 0,1-16 0 31,-25 16 0-31,12 0 1 16,1 11-1-16,5-22 0 15,0 11 0-15,1 0 0 16,-7 0 0-16,6 0 0 0,0 11 0 15,1-11 0-15,-1 0 0 16,0-11 0-16,7 11 0 16,-7 0 0-16,0 11 0 15,0-6 0-15,1-5-1 16,-1 0 1-16,0 0 0 16,6 0 0-16,1 0 0 15,-1 0 0-15,0-5 0 16,-6 5 0-16,7 0 0 15,5 0 1-15,-12-11-1 16,6 11 0-16,1 0 0 0,-13-5 0 16,6 5 0-16,-5 0 0 15,-1-5-1-15,-6 10 1 16,7-10 0-16,-1 5 0 16,-6 0 0-16,1 0 0 15,-1 0 0-15,0 0 0 0,1 0 0 31,-1 0 1-31,6 0-1 16,1 0 0-16,-7 0 0 16,12-6 0-16,-5 6 0 0,-1 0 0 15,6 0 0-15,1 0 0 16,-1 0 0-16,-6 0 0 16,1 0-1-16,-7 0 1 15,0 0 0-15,7 0 1 0,-1 0-1 16,0-5 0-16,1 5 0 15,-1 5 0-15,-6-5-1 16,1 0 1-16,-1 0 0 16,6 0 0-16,-5 0 0 15,5 0 0-15,0 6 0 16,1-6 0-16,-1 0 0 16,6 0 0-16,-5-6 0 0,-1 6 0 15,0 0 0-15,-5 0 1 16,-1 6-2-16,1-12 1 15,-1 6 0-15,0 0 0 16,1 0 0-16,-7 0 1 16,1 0-1-16,-7 0 0 15,-6 6 0-15,7-6 0 16,5 5-1-16,1 0 1 16,-1-5 0-16,1 11 0 0,-7-6 0 15,1 0 0-15,-1-5 0 16,1 0 0-16,5 0 0 15,0 0 0-15,1 0 0 16,-7 0 0-16,1 6 0 16,-7-6 0-16,7 0 0 15,-1 0 0-15,1 0 0 16,5 0 0-16,6-6 0 16,-5 6 0-16,-7-5 0 15,1 5 1-15,-1-5-1 16,-11 5 1-16,5-11-1 15,-5 11 0 1,-1 0 0-16,-11 0 1 16,12-5-1-16,-1 5 0 15,7 5-1-15,-7-5 1 16,-5 0 0-16,0 0 1 0,-1 11-1 16,1-11 0-16,5-11 0 15,1 22 0-15,-1-11 0 16,1 0 0-16,6 0 0 15,-1 5 0-15,1-5 0 16,5 0 0-16,6-5 0 16,1 5 0-16,-1 0 0 0,1 0 0 15,-7 0 0-15,7 0 0 16,-13-11 0-16,7 11 0 16,-1-10 0-16,7 10 0 15,5-6 0-15,0 1 0 16,1 5 0-16,-1-5 1 0,-6 0-1 15,1 5 0-15,5-6 0 16,1 1 0-16,-1 0 0 16,12-1 0-16,-11 6 0 31,-7-5 1-31,0 5-1 0,1-5 0 0,-1-6 0 16,-11 6 0-16,11 0 0 15,1-1 0-15,-1 6 0 16,1-5 0-16,-1 5 0 15,0 0 0-15,1 0 0 16,-1 0 0 0,1 0 0-16,-1 0 0 15,6 5 0-15,1-5 0 16,-1 6 0-16,-5-6 1 16,-7 10-1-16,1-4 0 15,-1-1 0-15,0-5 0 16,7 0 0-16,5 0 0 15,1 5 0-15,-1 0 0 0,0 1 0 16,1-6 0-16,-1 5 0 16,6 0 0-16,1-5 0 15,-1 0 0-15,0 0-1 16,1 0 1-16,5 0 0 16,0 11 0-16,1-11 0 15,5 0 1-15,-6 0-1 0,6 5 0 16,-5-5 0-16,-1 0 0 15,0 0 0-15,0 0 0 16,7-5 0-16,-7 5 0 16,0 0 0-16,7-5 0 15,-1 5 0-15,0 0 0 0,0 0 0 16,0 0 0-16,1 0 0 16,-1 0 0-16,0 5 0 15,0 0 0-15,1-5 0 16,-1 5 0-16,0-5-1 15,0 0 1-15,1 0 0 16,-1 6 1-16,6-1-1 16,0-5 0-16,0 0 0 15,7 0 0-15,-7 0-2 16,12 5 1-16,0 6-5 16,0-6 0-16</inkml:trace>
  </inkml:traceGroup>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1T07:56:26.829"/>
    </inkml:context>
    <inkml:brush xml:id="br0">
      <inkml:brushProperty name="width" value="0.1" units="cm"/>
      <inkml:brushProperty name="height" value="0.1" units="cm"/>
      <inkml:brushProperty name="color" value="#ED1C24"/>
      <inkml:brushProperty name="fitToCurve" value="1"/>
    </inkml:brush>
  </inkml:definitions>
  <inkml:trace contextRef="#ctx0" brushRef="#br0">18 88 20 0,'-18'-17'10'0,"13"5"-7"15,5 3 11-15,5 1-15 16,-5-5 0-16,0 1-1 16,0 4 1-16,4-1 1 15,-4 9 0-15,10-4-1 16,-1 4 0-16,10 8 0 15,0 5 1-15,9-5 0 16,9 1 0-16,5-1 1 16,10 0 1-16,4 1 0 15,0-5 0-15,5-4 1 16,9 0 1-16,10 4 0 16,0 0 0-16,9 0 0 15,14 5 0-15,-10-1-1 16,1-4 1-16,9 4-2 15,0-3 0-15,10-1 1 16,13-4 0-16,-4-9 0 0,4 1 1 16,10 0 0-16,-5-5 0 15,15-3 0-15,-10 3 1 16,-1 5-3-16,1-1 1 16,-5 9-7-16,5-4 1 15,-5 4-12-15,1 4 1 16</inkml:trace>
</inkml:ink>
</file>

<file path=ppt/ink/ink1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7:39:01.397"/>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5B94CA35-7532-448A-9CA7-3BCFAB4E5A3D}" emma:medium="tactile" emma:mode="ink">
          <msink:context xmlns:msink="http://schemas.microsoft.com/ink/2010/main" type="inkDrawing" rotatedBoundingBox="17596,16158 29269,15880 29271,15955 17597,16233" semanticType="underline" shapeName="Other">
            <msink:sourceLink direction="with" ref="{0159B344-E065-4D9F-835C-75180D7EC380}"/>
            <msink:destinationLink direction="with" ref="{45B036E4-4C74-4666-8406-E7377C5F2758}"/>
          </msink:context>
        </emma:interpretation>
      </emma:emma>
    </inkml:annotationXML>
    <inkml:trace contextRef="#ctx0" brushRef="#br0">0 267 5 0,'6'6'2'0,"24"-1"2"0,-30-5-4 0,12 0 0 15,0-5 1-15,6 10-1 16,0-5 1-16,-1 0-1 16,7 0 1-16,6 0 0 15,6 5 1-15,-1-5-1 16,1 0 1-16,-6 0-1 15,0-5 0-15,-1-6 0 16,7 1 1-16,-6 10-1 16,6 0 0-16,-1-5 0 0,1-1 0 15,6 1 0-15,-1 0 1 16,1 5-1-16,-6 0 0 0,5-6 0 16,-5 6 0-1,18-5 0 1,-7 5 0-16,7-5 0 31,-12 5 0-31,5 0 0 16,1 0 0-16,-6 0-1 0,-1-5 0 15,1-1 0-15,-6 1 1 0,-1 5-1 16,1 0 0-16,0 0-1 16,-1 0 1-16,1 5 0 15,0 1 1-15,6-1-1 16,-1 0 0-16,1 0 0 15,-6 1 0-15,5-1 0 16,-5 0 0-16,0 1 0 16,-1-1 0-16,7-5 0 15,6 5 0-15,-1-5-1 16,1 0 1-16,0-5 0 16,-1 5 1-16,1 0-1 15,-6-5 0-15,-1 5 0 16,-5-6 0-16,6 6 0 15,-1 0 0-15,7 0 0 0,6 0 0 16,-1-5-1-16,1 5 1 16,-1 0 0-16,1 0 0 15,-7-5 0-15,1-1 0 16,12 6 0-16,-7-5 1 16,1 0-1-16,-1 5 0 15,1-5 0-15,-1-1 0 16,-5 1 0-16,0 0 1 15,5 5-1-15,1 5 0 0,-1-5 0 16,7 0 0-16,0 0 0 16,-1 0 0-16,-5-5 0 15,-1 5 0-15,19 0 0 16,-7 0 0-16,1-6 0 16,-1 6 1-16,1 0-1 15,-1-10 1-15,1 5-1 16,5-1 0-16,0 1 0 15,7-6 0-15,-1 6 0 16,-17 0 0-16,29 5 0 16,-6-6 0-16,7 6 0 15,-1 0 0-15,-6 0 0 16,1 0 1-16,5-5-1 16,0 5 0-16,-5-5 0 15,-1 0 0-15,6 5 0 16,1-6 1-16,-7 6-1 0,0 0 1 15,1-5-1-15,-7 5 0 16,0 0 0-16,1 0 1 16,5 0-2-16,-6 0 1 0,1 0 0 15,-7 5 0-15,1-5 0 16,-7 0 0-16,7 0-1 16,-1 0 1-16,1 0 0 15,-7 0 1-15,1 0-1 16,-1 0 0-16,0-5 0 15,-5 5 0-15,6 0 0 32,5-5 1-32,-12 5-1 0,1 0 0 0,0 0 0 15,5 0 0-15,1 5 0 16,-1-5 0-16,0-5 0 16,1 5 0-16,-1 0 0 15,1-6 0-15,-7 6 0 16,7 0 0-16,5 0 0 0,1-5 1 15,-1 0-1-15,-5 5 0 16,-1-5 0-16,7 5 0 16,-1 0 0-16,6 0 0 15,-5-6 0-15,-1 1 1 16,1 5-1-16,-1-5 0 16,1 5 0-16,-1 0 1 0,-5 5-1 15,-1-5 1-15,1-5-1 31,-7 5 0-31,1 0 0 16,5 0 0-16,1 0 0 16,5 0 0-16,-5-11 0 15,-1 11 1-15,1-5-1 0,5-1 1 16,-6-4-1-16,1 5 0 16,-7-1 0-16,1 1 1 15,-1 0-1-15,-5 5 0 16,-6 0 0-16,-1 0 1 15,1 0-1-15,-6-6 0 16,-1 6 0-16,7 0 0 16,-6 0 0-16,-1 0 0 15,-5 0 0-15,12 0 0 0,-7 0 0 16,1 6 0-16,-6-1 0 16,5-5 0-16,1-5 0 15,0-1 0-15,-1 6 0 16,7 0 0-16,6-5 0 15,-1 5 1-15,1 0-1 16,-1-5 0-16,-5 5 1 16,0 0 0-16,-1 5-1 15,1-5 1-15,-1 0-1 16,1-5 1-16,-12 0 0 16,-1 5 0-16,-5 0-1 15,0 0 1-15,-6 0-1 16,-6 0 1-16,0 0-1 15,5 0 1-15,-5 0-1 0,-6 0 0 16,6 0 0-16,-6 0 0 16,0 0 0-16,0 0 1 15,6 0-1-15,-1 0 1 16,1 0-1-16,0 0 1 16,0 5-1-16,0-10 1 15,-6 5-1-15,0 0 0 0,-6 0 0 16,0 5 0-16,0-5-1 15,-6 0 1-15,0 0 0 16,5 5 0-16,-5-5 0 16,0 0 0-16,0 0 0 15,0 0 0-15,0 0 0 16,0 0 0-16,6 5-2 16,0-5 0-16,-6 0-4 15,0 0 1-15,0 0-4 16,6 0 0-16</inkml:trace>
  </inkml:traceGroup>
</inkml:ink>
</file>

<file path=ppt/ink/ink1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7:39:02.477"/>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45B036E4-4C74-4666-8406-E7377C5F2758}" emma:medium="tactile" emma:mode="ink">
          <msink:context xmlns:msink="http://schemas.microsoft.com/ink/2010/main" type="inkDrawing" rotatedBoundingBox="29134,15645 29765,15856 29625,16274 28994,16063" semanticType="callout" shapeName="Other">
            <msink:sourceLink direction="with" ref="{5B94CA35-7532-448A-9CA7-3BCFAB4E5A3D}"/>
          </msink:context>
        </emma:interpretation>
      </emma:emma>
    </inkml:annotationXML>
    <inkml:trace contextRef="#ctx0" brushRef="#br0">10 4 9 0,'-12'-6'4'0,"18"6"0"15,-6 0 1-15,6 6-4 16,-6-6 1-16,6 0 0 15,6 5 1-15,6 0-4 16,6 11 1-16,6-5 2 16,5 10 0-16,13 5-1 15,0 1 0-15,5-6 0 16,-5-5 0-16,-1 5-1 16,1-5 1-16,-6 0-1 15,-1-6 1-15,-11 1-1 16,0 0 1-16,-12-11 0 15,-6 5 0-15,-6 5 0 16,0-4 0-16,-12-1-1 0,0 6 1 16,-6-6-1-16,0 0 1 15,-6 0-1-15,0 6 0 16,0-6 0-16,-6 1 0 16,1-1 0-16,-1 5 1 15,-12 1-1-15,0 0 1 16,-5 5 0-16,-1-1 0 15,0 1 0-15,1 0 0 0,5 0-1 16,6 0 1-16,6-5-2 16,7-1 1-16,-1 1-4 15,6-6 0-15,6 0-3 16,6-5 0-16</inkml:trace>
  </inkml:traceGroup>
</inkml:ink>
</file>

<file path=ppt/ink/ink1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7:39:04.081"/>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0C21144D-DFD2-4D92-8DFB-4075D39FE6F3}" emma:medium="tactile" emma:mode="ink">
          <msink:context xmlns:msink="http://schemas.microsoft.com/ink/2010/main" type="inkDrawing" rotatedBoundingBox="5022,16181 5288,15728 5576,15898 5310,16351" shapeName="Other"/>
        </emma:interpretation>
      </emma:emma>
    </inkml:annotationXML>
    <inkml:trace contextRef="#ctx0" brushRef="#br0">320 0 8 0,'0'-6'4'0,"-6"12"-1"15,6-6 2-15,-6 5-5 0,6 5 1 16,-6 6 0-16,1-5 0 16,-1 10-1-16,-6-5 0 15,0 0 0-15,-6 5 1 16,-6 5-1-16,0 1 1 15,0-1-1-15,1-4 1 16,-7-1-1-16,6-5 0 0,0-6 0 16,6 1 0-16,1-6 1 31,-1 0 0-31,6 6 1 0,6-11 0 0,0 5 0 16,6 0 1-16,0-5-1 15,0 0 1-15,12 16-1 31,0 0 0-31,12 5-1 0,-7 1 0 0,7-1-1 16,6 5 1 0,0 6-2-16,-1 0 0 15,1-1-5-15,0 1 0 0</inkml:trace>
  </inkml:traceGroup>
</inkml:ink>
</file>

<file path=ppt/ink/ink1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7:39:32.504"/>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0159B344-E065-4D9F-835C-75180D7EC380}" emma:medium="tactile" emma:mode="ink">
          <msink:context xmlns:msink="http://schemas.microsoft.com/ink/2010/main" type="writingRegion" rotatedBoundingBox="27048,17243 18872,17629 18799,16083 26975,15697">
            <msink:destinationLink direction="with" ref="{5B94CA35-7532-448A-9CA7-3BCFAB4E5A3D}"/>
          </msink:context>
        </emma:interpretation>
      </emma:emma>
    </inkml:annotationXML>
    <inkml:traceGroup>
      <inkml:annotationXML>
        <emma:emma xmlns:emma="http://www.w3.org/2003/04/emma" version="1.0">
          <emma:interpretation id="{DD9F31F8-EE58-4267-8875-B603ED274896}" emma:medium="tactile" emma:mode="ink">
            <msink:context xmlns:msink="http://schemas.microsoft.com/ink/2010/main" type="paragraph" rotatedBoundingBox="27048,17243 18872,17629 18799,16083 26975,15697" alignmentLevel="1"/>
          </emma:interpretation>
        </emma:emma>
      </inkml:annotationXML>
      <inkml:traceGroup>
        <inkml:annotationXML>
          <emma:emma xmlns:emma="http://www.w3.org/2003/04/emma" version="1.0">
            <emma:interpretation id="{9EB7FEC1-B45F-4A38-9D80-371A190170E7}" emma:medium="tactile" emma:mode="ink">
              <msink:context xmlns:msink="http://schemas.microsoft.com/ink/2010/main" type="line" rotatedBoundingBox="27048,17243 18872,17629 18799,16083 26975,15697"/>
            </emma:interpretation>
          </emma:emma>
        </inkml:annotationXML>
        <inkml:traceGroup>
          <inkml:annotationXML>
            <emma:emma xmlns:emma="http://www.w3.org/2003/04/emma" version="1.0">
              <emma:interpretation id="{8223D8B5-7ED0-43B4-90D6-A53E503CF93A}" emma:medium="tactile" emma:mode="ink">
                <msink:context xmlns:msink="http://schemas.microsoft.com/ink/2010/main" type="inkWord" rotatedBoundingBox="27048,17243 25510,17315 25448,16000 26986,15928"/>
              </emma:interpretation>
            </emma:emma>
          </inkml:annotationXML>
          <inkml:trace contextRef="#ctx0" brushRef="#br0">7394 498 4 0,'-18'0'2'0,"-17"31"5"0,29-31-6 15,-6 11 0-15,-6 0 0 16,0 4 0-16,0 7 1 16,6-1-3-16,0-5 1 15,6 0 0-15,6-6 1 16,6 6-1 0,6-5 1-16,0-6-1 15,6-5 0-15,0 5 1 16,-6-5 0-16,0 11-1 0,-12-11 1 15,-6 0 0-15,0-5 0 16,-12 5 0-16,0-6 1 0,-6 1-1 16,-6 0 0-16,1-1 0 15,-1 1 1-15,6 0 0 16,0-1 0-16,0 1 0 16,7 0 0-16,5 0 0 15,0-1 0-15,6 1 0 16,0 5 1-16,6 5-2 15,0 6 1-15,6 5-1 16,0 5 0-16,0 5 0 16,0 1 0-16,0-1-1 15,6 1 1 1,-1 4-2-16,1 1 1 0,0-11-4 16,0 6 0-16,-6-1-3 15,0-10 0-15</inkml:trace>
          <inkml:trace contextRef="#ctx0" brushRef="#br0" timeOffset="514.2823">6852 852 6 0,'0'0'3'0,"0"6"5"16,0-6-3-16,0 0-4 31,-6 5 0-31,0-5 0 0,1 5 0 0,-7 6-2 31,0-6 1-31,0 0 0 0,-6 6 1 16,-6-6 0-16,0 0 0 15,-5 1 0-15,-1-1 0 0,0 0-1 16,-6-5 1-16,7-5 0 16,-1 0 1-16,6-6-1 15,-6 1 0-15,6-6 1 16,7 0 1-16,5 0-1 15,0-5 1-15,0-6-1 16,6-4 1-16,0-1-1 16,0 0 0-16,6 11-2 15,0-6 1-15,0 12-1 16,0 4 0-16,0 11-3 16,0 11 0-16,0 10-3 0,0 0 0 15,0 5-1-15,6 6 0 16</inkml:trace>
          <inkml:trace contextRef="#ctx0" brushRef="#br0" timeOffset="1034.1235">6168 820 6 0,'6'-42'3'0,"6"-11"2"15,-12 37 3-15,6 6-6 16,-6-1 0-16,0 1 1 16,0 10 1-16,0 0-5 15,0 0 0-15,0 5 3 16,0 5 1-16,6 1-2 0,-6 5 1 16,6 5 0-16,0 5 0 15,0 1-1-15,-1-6 1 16,1 10-1-16,0 6 0 15,0-5 0-15,-6 10 0 16,0-10-1-16,0-1 0 16,0 1 0-16,0 0 0 15,-6-6 0-15,0 0 1 16,0 1-1-16,-5-6 0 0,-1 0 0 16,-6-5 1-16,-6 0-1 15,1-6 1-15,-7 1 0 16,0-6 0-16,1-5 1 15,-1-5 0-15,1-6 0 16,5-5 1-16,0 1-1 16,7-1 1-16,-1 0-1 31,6 0 1-31,6-5-2 16,6 0 1-16,0-5-2 15,6 4 1-15,6-4-2 16,0-6 0-16,-1 11-4 15,1 6 1-15,6-1-6 0,0 0 1 0</inkml:trace>
          <inkml:trace contextRef="#ctx0" brushRef="#br0" timeOffset="-782.5044">6483-53 11 0,'-6'-21'5'0,"12"27"5"0,-6-6 1 15,0 0-11-15,0 5 1 16,0-5 1-16,0 10 1 0,0 6-3 16,-6 0 0-16,0 11 2 15,0-1 1-15,0 6-1 16,1-6 0-16,5-5 0 15,-6-5 0-15,0 0 0 16,0-5 0-16,6-1-2 16,-6 1 1-16,6 0-4 15,6-6 0-15,0 5-4 16,11-4 0-16</inkml:trace>
        </inkml:traceGroup>
        <inkml:traceGroup>
          <inkml:annotationXML>
            <emma:emma xmlns:emma="http://www.w3.org/2003/04/emma" version="1.0">
              <emma:interpretation id="{81C6A16B-43DE-4E04-B50D-9B128676DC96}" emma:medium="tactile" emma:mode="ink">
                <msink:context xmlns:msink="http://schemas.microsoft.com/ink/2010/main" type="inkWord" rotatedBoundingBox="24684,17336 23203,17406 23137,16004 24618,15934"/>
              </emma:interpretation>
            </emma:emma>
          </inkml:annotationXML>
          <inkml:trace contextRef="#ctx0" brushRef="#br0" timeOffset="-2259.4599">4578 979 9 0,'-6'0'4'0,"-6"6"0"0,12-1 1 0,0-5-6 16,0 5 1-16,-6-5 0 15,1 5 0-15,-7 1 0 31,0-1 0-31,-6 6 0 16,-6-1 0-16,-6-5 0 0,1 1 1 16,-7 10-1-16,0-11 0 0,-6-5 0 15,7 0 0-15,-1 0 1 16,6 0 0-16,0-21 0 16,7 10 1-16,-1-5 1 15,6-5 0-15,6 0 0 16,0 5 1-16,6-10-1 0,6-1 0 15,0-5-2-15,0 1 1 16,0 9-1-16,0 12 0 16,0-1-2-16,0 11 1 15,0 0-2-15,0 0 1 16,0 11-5-16,0 5 1 16,-6 5-1-16,6 5 0 15</inkml:trace>
          <inkml:trace contextRef="#ctx0" brushRef="#br0" timeOffset="-1721.389">3929 820 13 0,'-12'-52'6'0,"18"25"-3"16,-6 17 10-16,0-6-13 16,0 16 1-16,0-6-1 15,0 6 1-15,0 0-1 16,0 6 0-16,0 10 0 16,6-1 1-16,-6 7-1 0,0 4 1 0,0 6 0 15,0 0 0-15,0-1-1 16,0 12 1-16,0-1-1 15,0-5 1-15,0 5-1 16,0 1 0-16,-6-6 0 16,6 0 1-16,-6-5-1 15,-5-1 0-15,-7-4 0 0,6-6 1 16,-6 0-1-16,0 0 1 16,-6-10-1-16,0-1 1 15,-5-4-1-15,-1-1 1 16,6-5 0-16,0-5 1 0,6-6-1 15,1 0 1 1,-1-26 1 0,0 0 0-16,6 11-1 15,0-6 1-15,0 0-1 16,6 1 0-16,6-6-3 31,0 5 1-31,0 0-4 16,18 6 0-16,6-1-5 15,6-4 1-15</inkml:trace>
          <inkml:trace contextRef="#ctx0" brushRef="#br0" timeOffset="-2779.7261">5031 598 11 0,'-6'16'5'0,"0"16"-1"16,6-27 3-16,0 0-6 16,-6 6 0-16,0 0 0 15,-6-1 1-15,0-4-4 16,0-6 1-16,0 0 0 15,0-6 1-15,-5 1-1 16,5-6 1-16,6 1-1 16,0-11 0-16,0 5 1 15,0 5 0-15,0 6 0 16,0 0 0-16,0-1 0 16,6 12 1-16,-6 4-1 15,0 1 0-15,-6-1 0 0,-6 1 0 16,0 5 0-16,6-11 0 15,1 6 1-15,-7-6 0 16,6 0 0-16,0-5 0 16,6 0 0-16,-6-10 0 15,6 4 0-15,0-4 1 16,0 10-1-16,6 0 0 16,0 0 0-16,0 5 0 0,0 16 0 15,0-5 0-15,6 5 0 16,6 6 1-16,0-1-1 15,0 6 0-15,0-6 0 16,6 6 0-16,-6-5-1 16,-1-1 1-16,-5-5-3 15,-6-5 1-15,6 0-5 16,0 0 0-16</inkml:trace>
          <inkml:trace contextRef="#ctx0" brushRef="#br0" timeOffset="-3787.2939">4251-74 8 0,'-6'0'4'0,"6"16"3"15,0-16-3-15,0 0-2 16,0 5 1-16,-6 1 2 16,6 4 0-16,-6 6-6 15,6 5 1-15,0 0 4 16,0 11 0-16,0-5-2 0,0-6 1 15,0 5-2-15,0 1 1 16,6-1-4-16,0 1 0 16,0 4-5-16,6-4 1 31</inkml:trace>
        </inkml:traceGroup>
        <inkml:traceGroup>
          <inkml:annotationXML>
            <emma:emma xmlns:emma="http://www.w3.org/2003/04/emma" version="1.0">
              <emma:interpretation id="{769ADE63-19C9-4626-8B35-502B89CCCCF2}" emma:medium="tactile" emma:mode="ink">
                <msink:context xmlns:msink="http://schemas.microsoft.com/ink/2010/main" type="inkWord" rotatedBoundingBox="22495,17401 21057,17469 21028,16857 22466,16789"/>
              </emma:interpretation>
            </emma:emma>
          </inkml:annotationXML>
          <inkml:trace contextRef="#ctx0" brushRef="#br0" timeOffset="-5253.9932">2489 1149 7 0,'-6'-6'3'0,"-6"-4"-1"32,12 4 2-32,-6 6-4 15,0 0 0-15,-6 0 0 16,0 0 1-16,-6 0-1 0,-6 0 0 16,1 0 0-16,-1 0 0 15,0 6 0-15,-6-6 0 16,1 0 0-16,-1 0 0 15,0 0 0-15,6 0 0 16,0 0 0-16,1 0 1 16,-1 0-1-16,0 0 1 0,0 0 1 15,6 0 0-15,0-6 0 16,6-4 1-16,7-1 0 16,-1-5 0-16,0 0 0 15,6-5 1-15,6-5-1 16,-6-1 0-16,0 1-1 15,0 0 0-15,-6 10-1 16,6 0 0-16,0 0-1 16,6 5 0-16,0 1-1 15,-6-1 0-15,0 11-2 16,0 0 1-16,-6 5-5 16,0 11 1-16,0 16 0 15,0 0 0-15</inkml:trace>
          <inkml:trace contextRef="#ctx0" brushRef="#br0" timeOffset="-4721.6776">1816 963 11 0,'12'-42'5'0,"-6"37"-1"0,-6-6 10 0,6-5-13 15,-6 6 1-15,0 10 0 16,0-11 1-16,0 11-4 16,0 0 0-16,6 0 2 15,0 11 1-15,0-1-2 16,0 11 1-16,0 1-1 15,0-1 1-15,0 11-1 16,-6-6 1-16,0 6-1 16,5 5 0-16,-5 0 0 15,-5 0 1-15,5 0-2 16,-6 0 1-16,-6-5 0 16,0-1 1-16,-6-4-1 0,-6-1 1 15,-12-4-1 1,1-7 1-16,-1 1-1 15,-6-5 1-15,12-6-1 16,-5 0 1-16,5-10 1 31,-6-5 1-31,7-6 0 0,5-5 0 0,6-6 0 32,6 1 0-32,0-1-1 15,6 1 1-15,6-1-3 0,12 6 0 16,6-5-4-16,0-1 1 0,11 1-6 15,1-6 0-15</inkml:trace>
          <inkml:trace contextRef="#ctx0" brushRef="#br0" timeOffset="-5858.5208">2834 746 6 0,'12'11'3'0,"-18"21"4"15,0-27-4-15,0 0-3 16,0 6 1-16,-6-6-1 0,-6 6 1 15,-5-1-2-15,-1-4 1 0,0-1 0 16,0 0 1-16,6-5-1 16,0 0 1-16,1 0-1 15,5-10 1-15,6 4 0 16,0-4 1-16,0-1 0 16,6 6 0-16,0 0-1 15,-6-1 1-15,6 6 0 16,0 6 0-16,0 4-2 15,0 1 1-15,0 5-1 16,6 10 1-16,-6 1 0 16,6-1 0-16,6 6-1 15,0 0 0-15,-1-6 0 32,-5 0 1-32,6 1-4 15,-12-6 0-15,6 0-2 0,0-5 0 16</inkml:trace>
        </inkml:traceGroup>
        <inkml:traceGroup>
          <inkml:annotationXML>
            <emma:emma xmlns:emma="http://www.w3.org/2003/04/emma" version="1.0">
              <emma:interpretation id="{96A75989-6D3C-4845-85A9-06311D241541}" emma:medium="tactile" emma:mode="ink">
                <msink:context xmlns:msink="http://schemas.microsoft.com/ink/2010/main" type="inkWord" rotatedBoundingBox="20007,17564 18872,17617 18799,16083 19935,16030"/>
              </emma:interpretation>
            </emma:emma>
          </inkml:annotationXML>
          <inkml:trace contextRef="#ctx0" brushRef="#br0" timeOffset="-8911.4453">352 783 8 0,'-12'0'4'0,"6"-26"6"0,6 15 0 0,0 11-8 15,0-10 0-15,0-1 1 16,0 11 0-16,0 0-4 16,0 11 0-16,0 10 3 31,0 0 1-31,0 6-2 15,0-1 0-15,0 6 0 0,0 10 0 16,0-5-1-16,0 0 1 16,0-5-4-16,0-11 0 15,0 0-3-15,0-5 0 16</inkml:trace>
          <inkml:trace contextRef="#ctx0" brushRef="#br0" timeOffset="-8115.7107">155 1117 6 0,'-6'10'3'0,"18"-25"1"16,-12 15-1-16,0 0-2 15,0 5 0-15,-6 0 0 16,0 0 1-16,-6 1-3 0,6-1 1 16,-6-5 0-16,-5 0 1 15,-7 5-1-15,6-5 1 16,-12 6-1-16,0-6 0 15,1 0 0-15,-1 0 0 16,6 0 0-16,0 0 0 16,-6 0 0-16,7 0 0 0,5 0 0 15,0 0 1-15,6-6 0 16,0 6 1-16,0 0-1 16,6 0 1-16,0-5 0 15,0-11 1-15,6-5 0 16,0 0 0-16,0 0-1 15,0-11 1-15,0 5-2 32,0 1 1-32,0 5-1 15,0-6 0-15,0 6-1 16,0 0 1-16,0 5-3 0,0 6 1 16,0 10-3-16,0 0 1 15,0 5-3-15,0 11 0 16</inkml:trace>
          <inkml:trace contextRef="#ctx0" brushRef="#br0" timeOffset="-7574.1916">-434 948 9 0,'0'-27'4'0,"0"6"0"16,0 21 4-16,0 0-8 15,0 0 0-15,0 0 2 16,6 10 1-16,0 1-3 15,0 5 1-15,0 0 0 16,0 5 1-16,-6 5 0 0,0 1 0 16,5 5-2-16,-5-1 1 15,6 6-1-15,-6 6 0 16,0-1 0-16,0 0 0 16,-6 1 0-16,1-12 0 15,-1 7 0-15,-6-7 0 16,0 6 0-16,-6-5 1 15,-6-5-1-15,0-6 1 0,0 0-1 16,1-11 1-16,-7 6 0 16,6-10 0-16,0-6 1 15,0-22 0-15,-5 12 0 16,5-6 0-16,0 0 0 16,12-5 0-16,0-5-1 15,6-6 1-15,6 0-2 0,12-5 1 16,0 0-4-16,0 0 1 15,6 5-5-15,6 0 0 0</inkml:trace>
          <inkml:trace contextRef="#ctx0" brushRef="#br0" timeOffset="-9582.262">0 21 3 0,'12'-5'1'0,"0"-11"7"0,-12 16-7 16,0 0-1-16,0 0 0 0,0 0 0 31,0 6 0-31,0-6 0 15,0 0 1-15,6 0 0 0,-6 0 1 16,0 15 0-16,0-4 1 16,0 5 0-16,0 5 1 15,0 0-1-15,-6 0 1 0,0 1-1 16,6-1 0-16,0 0-1 16,0 5 1-16,-6 1-2 15,6-6 0-15,0 0 0 16,0-5 0-16,0 0-4 15,0-6 0-15,6 1-3 16,6-6 0-16</inkml:trace>
        </inkml:traceGroup>
      </inkml:traceGroup>
    </inkml:traceGroup>
  </inkml:traceGroup>
</inkml:ink>
</file>

<file path=ppt/ink/ink1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7:39:11.932"/>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EC8B2A11-2A4C-47C7-92CE-456F4A9D54CD}" emma:medium="tactile" emma:mode="ink">
          <msink:context xmlns:msink="http://schemas.microsoft.com/ink/2010/main" type="writingRegion" rotatedBoundingBox="14535,17730 8328,17842 8311,16891 14518,16779"/>
        </emma:interpretation>
      </emma:emma>
    </inkml:annotationXML>
    <inkml:traceGroup>
      <inkml:annotationXML>
        <emma:emma xmlns:emma="http://www.w3.org/2003/04/emma" version="1.0">
          <emma:interpretation id="{34BC43B9-EE7E-46B5-9948-19D7C5D79663}" emma:medium="tactile" emma:mode="ink">
            <msink:context xmlns:msink="http://schemas.microsoft.com/ink/2010/main" type="paragraph" rotatedBoundingBox="14535,17730 8328,17842 8311,16891 14518,16779" alignmentLevel="1"/>
          </emma:interpretation>
        </emma:emma>
      </inkml:annotationXML>
      <inkml:traceGroup>
        <inkml:annotationXML>
          <emma:emma xmlns:emma="http://www.w3.org/2003/04/emma" version="1.0">
            <emma:interpretation id="{7232198C-DFF7-40AB-A739-9E20D411602F}" emma:medium="tactile" emma:mode="ink">
              <msink:context xmlns:msink="http://schemas.microsoft.com/ink/2010/main" type="line" rotatedBoundingBox="14535,17730 8328,17842 8311,16891 14518,16779"/>
            </emma:interpretation>
          </emma:emma>
        </inkml:annotationXML>
        <inkml:traceGroup>
          <inkml:annotationXML>
            <emma:emma xmlns:emma="http://www.w3.org/2003/04/emma" version="1.0">
              <emma:interpretation id="{CF0CC73D-2E32-40A5-9334-9046E41CDF8D}" emma:medium="tactile" emma:mode="ink">
                <msink:context xmlns:msink="http://schemas.microsoft.com/ink/2010/main" type="inkWord" rotatedBoundingBox="13250,17156 14475,16693 14636,17118 13411,17582"/>
              </emma:interpretation>
            </emma:emma>
          </inkml:annotationXML>
          <inkml:trace contextRef="#ctx0" brushRef="#br0">480 761 8 0,'0'5'4'0,"0"-10"2"15,0 5 3-15,0 0-8 16,0 0 1-16,0 0 2 15,0 5 0-15,0 0-5 16,0 6 1-16,0 5 3 0,0 5 0 16,0 0-1-16,0 6 1 15,0-1-2-15,0 1 1 16,0 4-1-16,0-4 0 16,0 5-1-16,0-6 1 15,0-5-1-15,0 6 1 16,6-11-3-1,-6-1 0-15,6-4-4 0,-6-6 0 0,0 1-1 32,5-1 1-32</inkml:trace>
          <inkml:trace contextRef="#ctx0" brushRef="#br0" timeOffset="1157.4776">307 1158 5 0,'-6'5'2'0,"12"-10"2"16,-6 5 0-16,0 0-4 0,0 0 1 15,0 0 0-15,0 0 0 16,0 0-2-16,-6 0 1 16,0 0 1-16,0 0 0 0,0 0-1 15,0 0 0-15,-6 0 0 16,-6 5 0-16,1 0 0 16,-7 1 0-1,0-1 0-15,0-5 0 16,0 5 0-16,0-5 1 15,1 0-1-15,-1 0 1 0,0 0 0 16,0 0 0-16,0 0 1 16,7-5 0-16,-1-6 1 15,6 6 0-15,0 0 0 16,0-11 0-16,6 0-1 16,0 0 1-16,0-5-1 15,6-6 0-15,0 1-1 0,0 5 1 16,0 0-2-16,0 5 1 31,-6 0-3-31,0 11 0 16,0-1-3-16,6 1 0 0,-6 10-2 15,0 6 1-15</inkml:trace>
          <inkml:trace contextRef="#ctx0" brushRef="#br0" timeOffset="1854.9031">-312 1031 11 0,'0'-16'5'15,"6"-11"-4"-15,-6 27 8 0,0-10-7 16,0-1 0-16,0 11 0 15,6-10 1-15,-6 10-4 16,0 0 0-16,0 0 2 16,0 0 1-16,0 0-2 15,6 5 1-15,-6 0-1 16,0 0 0-16,0 6 1 0,6 5 0 16,-6 5-1-16,6 0 0 15,0 0 0-15,0 6 0 16,-1-1 0-16,1 1 0 0,0 5-1 15,-6-1 1-15,0 1 0 16,-6 0 1-16,0 0-1 16,-5-1 0-16,-1-4 0 31,-6-1 1-31,0-5-1 0,0-5 1 0,-6 0-1 31,0 5 0-31,1-5 0 16,-7-5 1-16,-6 5-1 0,6-11 1 15,1 0 0-15,-1-5 0 16,6 0 1-16,6-5 1 16,0-6 0-16,6 1 0 15,0-6 0-15,7-5 0 16,-1 0-1-16,6-6 1 16,0-5-2-16,0-5 1 15,6 6-5-15,-1 4 0 0,13-5-5 0,6 1 0 16,6-1-1-16,6 0 0 15</inkml:trace>
        </inkml:traceGroup>
        <inkml:traceGroup>
          <inkml:annotationXML>
            <emma:emma xmlns:emma="http://www.w3.org/2003/04/emma" version="1.0">
              <emma:interpretation id="{3F075A1B-3E2F-4F9D-8E30-AC64BF87AAA9}" emma:medium="tactile" emma:mode="ink">
                <msink:context xmlns:msink="http://schemas.microsoft.com/ink/2010/main" type="inkWord" rotatedBoundingBox="11991,17776 10741,17799 10727,17024 11978,17002"/>
              </emma:interpretation>
            </emma:emma>
          </inkml:annotationXML>
          <inkml:trace contextRef="#ctx0" brushRef="#br0" timeOffset="4065.0553">-2050 983 6 0,'0'5'3'0,"-6"22"1"16,6-22 0-16,0 0-4 15,-6 6 1-15,0 0 0 16,-6 4 0-16,0 7-2 0,-6-12 1 15,0 1 0-15,0-6 1 16,-6 0-1-16,7 1 0 16,-1-12 1-16,0 1 0 15,6-5-1-15,0-6 1 16,0 0 1-16,6 5 0 0,0 1 0 31,6 4 0-31,0-4 0 0,0 10 1 0,0 0-1 16,0 0 0-16,6 5-1 15,0 11 0-15,0 0-1 16,0 5 0-16,6-5 0 16,0 5 0-16,0 0 0 15,0 6 1 1,0 4-1-16,-1-4 0 16,1 5-2-16,6-6 0 0,-12 0-3 15,0-4 0-15</inkml:trace>
          <inkml:trace contextRef="#ctx0" brushRef="#br0" timeOffset="4643.1721">-2336 1322 7 0,'0'0'3'0,"-6"5"1"0,6-5 0 0,-6 0-4 15,6 5 0-15,-6 1 0 16,0-1 1-16,-6 0-1 16,0 1 0-16,-6-1 0 15,0 0 1-15,1 0-1 16,-1 1 0-16,0-6 0 15,0 0 1-15,0 0-2 16,0 0 1-16,-11 0 0 16,5-6 0-16,-6 1 0 15,6 0 1-15,6-6 0 16,0-5 1-16,-5 0 0 0,5-5 1 16,6-5 0-16,0 5 1 15,6-1-1-15,0-4 1 16,6 5-2-16,0 5 0 0,0 5-2 15,0 1 1-15,6 15-3 16,-6-5 0-16,0 5-4 31,0 6 0-31</inkml:trace>
          <inkml:trace contextRef="#ctx0" brushRef="#br0" timeOffset="5189.7029">-2949 1163 8 0,'-6'-5'4'0,"6"-6"1"0,0 11 0 16,0 0-5-16,0 0 1 15,6 0 1-15,0 5 1 16,5 1-4-16,-5-1 1 16,0 11 1-1,-6 5 1-15,6 5-1 0,0 1 0 0,-6 5-1 31,6 5 0-31,0 5 0 16,-6-5 1-16,0 0-1 16,0 5 0-16,-6-4 0 15,0 4 0-15,-6 0 0 16,0-10 1-16,-5 0-1 16,-1-6 0-16,-6 1 1 15,-6-6 0-15,0-5-1 16,1 0 1-16,-1-11 1 0,0-5 0 15,0-5 0 1,1-6 1-16,-1-10 0 16,6 0 0-16,6-11-1 0,6 5 1 15,6-4-2-15,6-1 0 16,6-5-4-16,6 0 0 16,6 0-5-16,6 0 1 15</inkml:trace>
        </inkml:traceGroup>
        <inkml:traceGroup>
          <inkml:annotationXML>
            <emma:emma xmlns:emma="http://www.w3.org/2003/04/emma" version="1.0">
              <emma:interpretation id="{A73F3516-5602-46BB-B739-F2127193DEE7}" emma:medium="tactile" emma:mode="ink">
                <msink:context xmlns:msink="http://schemas.microsoft.com/ink/2010/main" type="inkWord" rotatedBoundingBox="8220,17247 9621,16688 9815,17175 8414,17733"/>
              </emma:interpretation>
            </emma:emma>
          </inkml:annotationXML>
          <inkml:trace contextRef="#ctx0" brushRef="#br0" timeOffset="7939.7575">-4741 1205 7 0,'-6'6'3'0,"18"-12"-1"0,-12 6 2 0,0 0-4 16,0 0 0-16,0 0 0 15,0 0 1-15,0 6-1 16,-6-6 0-16,0 5 0 16,0 0 1-16,0 0-1 15,0 1 1-15,-6-1-1 16,0-5 1-16,-6 5-1 15,-6-5 0-15,1 6 0 16,-7-1 0-16,6-5 0 16,-6 0 1-16,0 0-1 15,7 0 0-15,-7 0 0 16,6 0 0-16,0-5 0 0,6-1 1 16,1-4 1-16,-1-1 1 15,0 1-1-15,6-6 1 16,0 10 1-16,6-9 0 15,0-7-1-15,0 1 0 16,0 0-1-16,6 0 0 16,0 0-1-16,0 10 0 15,0-5-1-15,0 6 0 16,0-1-2-16,0 11 0 0,0 0-4 16,0 5 0-16,0 1-1 15,6 10 1-15</inkml:trace>
          <inkml:trace contextRef="#ctx0" brushRef="#br0" timeOffset="7347.7928">-4306 928 7 0,'0'0'3'0,"0"-5"0"16,0 10 0-16,0 1-3 15,-6 4 1-15,0 1 0 16,0 5 0-16,0-5-2 15,-5-1 1-15,5-4 0 0,-6-6 0 0,0-6-1 16,0 1 1-16,6-6-1 16,0-5 1-16,0 6 0 15,0-1 0-15,6 0 0 16,0 1 1-16,-6-1 0 16,0 6 0-16,6 5 0 31,-6 0 0-31,0 0 0 0,0 5 0 15,-6 6 0-15,1 5 0 16,-7 0-1-16,6-6 0 16,-6 1 1-16,0-6 0 15,0 6 0-15,0-6 0 0,0 1 0 16,1-6 0-16,-1-6 1 16,12-4 0-16,-6-6-1 15,6 10 1-15,0-4 0 16,0 4 0-16,6 1-1 15,-6 5 1-15,6 0-1 16,6 11 0-16,-6-1-1 16,0 6 0-16,6 6 0 15,6 4 0-15,0-5 0 16,0 11 0-16,0-5 0 16,-1 0 0-16,1-1-1 15,0-5 1-15,-6 1-5 16,-6-1 1-16,0-5-2 0,6 0 0 15</inkml:trace>
          <inkml:trace contextRef="#ctx0" brushRef="#br0" timeOffset="8491.0101">-5313 1158 6 0,'0'-6'3'0,"0"-36"-1"16,0 26 4-16,0-10-5 16,0 15 1-16,0-5 1 15,0 6 0-15,0 10-4 16,0 0 0-16,0 0 2 0,0 5 1 16,0 0-1-16,0 11 0 15,0 5-1-15,0-5 1 0,0 0-1 16,0 5 1-16,0 6-1 15,0-1 1-15,0 6-1 16,0 5 0-16,0 0 0 16,-6 0 1-16,0 5-1 15,0-5 1-15,-6 0-1 16,1 0 1-16,-1-5-1 0,0 0 0 16,0-6 0-16,-6 1 1 15,0-6-1-15,0 0 0 16,-6-5 1-16,1-5 0 15,-1-6 0 1,-12-10 0-16,6-1 0 16,7-9 1-16,-1-1 0 15,6-5 0-15,0-1 0 16,6-9 0-16,0 4 0 16,0-5 0-16,6 1-2 0,6-1 1 15,0 0-2-15,6 0 1 16,0 6-3-16,0-1 0 15,18 1-4-15,0 5 1 16</inkml:trace>
        </inkml:traceGroup>
      </inkml:traceGroup>
    </inkml:traceGroup>
  </inkml:traceGroup>
</inkml:ink>
</file>

<file path=ppt/ink/ink1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7:39:59.189"/>
    </inkml:context>
    <inkml:brush xml:id="br0">
      <inkml:brushProperty name="width" value="0.1" units="cm"/>
      <inkml:brushProperty name="height" value="0.1" units="cm"/>
      <inkml:brushProperty name="color" value="#3165BB"/>
      <inkml:brushProperty name="fitToCurve" value="1"/>
    </inkml:brush>
  </inkml:definitions>
  <inkml:traceGroup>
    <inkml:annotationXML>
      <emma:emma xmlns:emma="http://www.w3.org/2003/04/emma" version="1.0">
        <emma:interpretation id="{81696513-54B3-4E2D-99F4-ADC77C4BEC20}" emma:medium="tactile" emma:mode="ink">
          <msink:context xmlns:msink="http://schemas.microsoft.com/ink/2010/main" type="inkDrawing" rotatedBoundingBox="12353,15005 21193,15042 21192,15115 12352,15079" semanticType="underline" shapeName="Other"/>
        </emma:interpretation>
      </emma:emma>
    </inkml:annotationXML>
    <inkml:trace contextRef="#ctx0" brushRef="#br0">0 2 4 0,'23'11'2'0,"19"-17"5"15,-30 6-6-15,0 0-1 16,6 0 1-16,0 0 0 16,-1 6 1-16,7-6-2 15,0 6 0-15,0-1 1 16,6 1 1-16,-1 6-1 0,1-12 1 16,6 0-2-16,0 5 1 15,-1-5 0-15,1 0 0 16,0 0 0-16,5 0 0 15,7 0 0-15,0-5 1 16,-1 5-1-16,1 0 1 16,0-18-1-16,-1 18 1 0,1 0-1 15,-1-5 0-15,1-1-1 16,0 0 1-16,-7 6-1 16,1 0 1-16,6 0-1 15,-7-5 1-15,7 5 0 16,-6 5 0-16,-1-5 0 15,-5 0 0-15,0 0-1 16,-1 0 1-16,13 0-1 16,-7 6 1-16,6-6-1 15,-5 0 0-15,0 6 0 16,-1-6 1-16,1 0-1 16,6 0 0-16,-7 0 0 15,1 0 0-15,0 5 0 16,5-5 1-16,1 0-1 15,0 0 0-15,5 0 0 0,-5 0 1 0,-1-5-1 16,7 5 0-16,0 0 0 16,5 0 1-16,1-6-1 15,5 6 0-15,1 0 0 32,-7 0 1-32,-5 0-1 0,-1-6 0 15,1 6 1-15,-1 0 0 16,1 0-1-16,6 0 1 15,-7 0-1-15,7-5 0 16,-7 5 0-16,1 0 0 16,-1-5 0-16,7 5 1 15,-1 0-1-15,1 5 0 16,0-5 0-16,-1 0 0 16,1-5 0-16,-7 5 1 0,1 0-1 15,-1 0 0 1,37 0 0-16,-7 0 0 15,-6 5 0-15,-5-5 0 0,-1-5 0 16,1 5 0-16,-7 0 0 16,7 5 0-16,-7-5 0 15,5 0 0-15,-4 0 0 16,-1 0 1-16,1-5-1 31,-1-1 1-31,1 6 0 16,-1-4 0-16,1 4 0 15,-1 0 0-15,1 0-1 16,5 0 1-16,-5 4-1 0,5-4 1 16,-5 0-1-16,-1 0 0 15,7 6 0-15,-7-1 0 16,1 0 0-16,-1 1 0 16,1 0-1-16,-1-1 0 15,1-5 1-15,-1 6 0 0,-5-6 0 16,5 12 1-16,6-12-1 15,-5 0 0-15,-1 5 0 16,7 0 1-16,-7-5-1 16,-5 0 0-16,5 0 0 15,1 0 0-15,-1 0 0 0,1 0 0 16,-1 4 0-16,1-4 0 16,5-4 0-16,-5 4 0 15,-1 0 0-15,1 0 0 16,5 4 0-16,1-4 0 15,-7 0 0-15,0 0 0 16,0 0 0-16,0-4 0 16,1 4 0-1,-1 0 0-15,1-5 0 0,-7 5 0 16,1 0 0-16,-6 5 0 16,-1-5 0-16,1 0 0 15,5 4 0-15,-11-4 1 16,0 0-1-16,-7 0 0 0,1 5 0 15,-6-5 0-15,-1 6 0 16,1-6 1-16,-6 0-2 16,6 0 1-16,-7 0 0 31,1 0 0-31,0-6 0 16,0 1 0-16,-1 5 0 15,1 0 0-15,0 0 0 16,0 0 1-16,-1 0-1 0,1-4 0 15,-6 4 0-15,0-5 0 16,0 5 0-16,-7 0 0 16,1-5 0-16,-6 5 0 15,0 0 0-15,6 0 0 16,-12 0 0-16,-6 0 0 0,0 0 0 16,0 0 0-16,0 0 0 15,0 0 0-15,0 0-1 16,0 0 1-16,0 0 0 15,0 0 0-15,0 0-1 16,0 0 1-16,0 0 0 16,0 0 0-16,0 0-1 15,0 0 0-15,0 0 0 16,0 0 0-16,0 0-2 16,0 0 1-16,0 5-1 15,0 0 1-15,0-5-1 16,0 0 1-16,0 0-2 0,0 0 1 15,0 0-2-15,0 0 0 16,0 0-1-16,0 0 1 16</inkml:trace>
  </inkml:traceGroup>
</inkml:ink>
</file>

<file path=ppt/ink/ink1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7:40:02.785"/>
    </inkml:context>
    <inkml:brush xml:id="br0">
      <inkml:brushProperty name="width" value="0.1" units="cm"/>
      <inkml:brushProperty name="height" value="0.1" units="cm"/>
      <inkml:brushProperty name="color" value="#3165BB"/>
      <inkml:brushProperty name="fitToCurve" value="1"/>
    </inkml:brush>
  </inkml:definitions>
  <inkml:traceGroup>
    <inkml:annotationXML>
      <emma:emma xmlns:emma="http://www.w3.org/2003/04/emma" version="1.0">
        <emma:interpretation id="{C2FF392F-CABC-4DAA-92C9-20F7B9D730BB}" emma:medium="tactile" emma:mode="ink">
          <msink:context xmlns:msink="http://schemas.microsoft.com/ink/2010/main" type="inkDrawing" rotatedBoundingBox="12388,14894 21169,14899 21168,15032 12387,15027" shapeName="Other"/>
        </emma:interpretation>
      </emma:emma>
    </inkml:annotationXML>
    <inkml:trace contextRef="#ctx0" brushRef="#br0">8758 92 2 0,'0'15'1'0,"0"-20"1"0,0 5-1 16,0 0-1-16,0 0 1 0,0 0 2 15,0 0 0-15,-6 0-3 16,0 0 0-16,0 0 2 16,0 0 1-16,6-5-1 15,-6 5 1-15,0 0-2 16,0 0 1-16,1 0-1 16,-1 0 1-16,0 0-1 15,-6 0 0-15,0 0 0 16,-6 0 0-16,0 0 0 15,-6-5 0-15,0 5-1 16,1 0 1-16,-1 5 0 16,0-5 0-16,0 0 0 15,0 0 0-15,1 0-1 16,-7 10 1-16,0-10 0 16,0 0 0-16,1-5-1 15,-1 5 1-15,0 0-1 16,0 5 1-16,0-10-1 15,7 5 0-15,-13 0 0 16,0 0 1-16,6 0-1 0,1 0 1 16,-1 0-1-16,6-5 0 15,-6 0 0-15,7-1 0 16,-13 1 0-16,12 0 1 16,-6-1-1-16,6 1 0 15,-5 5 0-15,5-5 1 16,-6-1-1-16,6 6 0 0,0 0 0 15,1-5 1-15,-1 5-1 16,-6-5 0-16,6 5 0 16,0-5 0-16,1 5 0 15,-1 5 0-15,-6-5 0 16,0 0 0-16,0 0 0 0,1 0 0 16,-7 0 0-16,0 0 0 15,1 0 0-15,-7 0 0 16,0-11 0-16,7 11 1 15,-1 0-1-15,0 0 0 16,6-10-1-16,-11 4 1 0,-1 1 0 16,0 0 0-16,1 5 0 15,-1 0 0-15,0 0 0 16,1-5 0-16,-1 5 0 31,0 0 0-31,7 0 0 16,5 0 0-16,-6 5 0 15,6-5 0-15,-5 0 0 16,-1 5 0-16,-6 0 0 16,6-5 0-16,7 0 0 15,-1 0 0-15,0 6 0 16,-6-6 0-16,1 0 0 0,5 0 0 16,-6 5 0-16,6-10 0 15,1 5 0-15,-1 0 0 16,0 0 0-16,0 0 0 15,-5 0 0-15,-1 5 0 0,-6 0 0 16,7-5 0-16,-1 0 0 16,0 6 0-16,6-6 0 15,1 0 1-15,-1 5-1 16,0-5 0-16,6-5 0 16,0 10 0-16,-5-5 0 15,5 0 1-15,0 0-1 16,6 0 0-16,-6 0 0 15,1-5 0-15,-1-1 0 16,-6 6 0 0,-6 0 0-1,-5 0 0-15,-1-5 0 16,6 5 0-16,6 5 0 0,1-5 0 16,5 0 0-16,-6 0 0 15,6 0 0-15,-5 0 1 16,-1 0-1-16,0 0 0 15,-6 0 0-15,1-5 1 16,-1 0-1 0,0 5 0-16,0 0 0 15,-5 0 0-15,5 0 0 16,0 5 0-16,-5-5-1 16,-1 11 1-16,0-6 0 15,-5-5 0-15,5 5 0 0,0-5 0 16,-5 0 0-16,5 0 0 15,0 0 0-15,1 0 0 16,5 0 0-16,0 0 0 16,1 0 0-16,-1 0 1 15,-6 0-1-15,6 0 0 16,-5 0 0-16,5 5 0 16,-6-5 0-16,7 0 0 15,-1-5 0-15,6 5 0 0,0 5 0 16,1 1 1-16,-1-6-1 15,6 0 0-15,0 0 0 16,6 0 0-16,-5 0 0 16,-1 0 0-16,0 0 0 15,-12 0 0-15,12 0 0 16,1 0 1-16,-1 0-1 16,-6-6 0-16,6 6 0 0,-6 0 0 0,1-5 0 15,5 5 0-15,0-5-1 16,0 5 1-16,0-5 0 15,1 10 0-15,-1-5 0 16,0 0 0-16,0 0 0 16,-6-5 0-16,1-1 0 15,-1 6 1-15,0 0-1 16,-6-10 0-16,1 10 0 16,-1 0 0-16,0-6 0 15,1 1 0-15,5 0 0 31,0 0 0-31,0 5 0 16,-6-6 0-16,-5 1 0 16,5 5 0-16,0 0 0 0,-5 0 0 15,5 5-1-15,-6 1 1 16,1-1 0-16,-1-5 0 16,0 0 0-16,7 0 0 15,-1 0 0-15,0 0 0 16,-6 0 0-16,1 0 0 15,-1 0 0-15,0 0 1 16,1 0-1-16,-1 0 0 16,0 0 0-16,1 0 0 0,5 5 0 15,-6 0 0-15,7 1-1 16,-7-12 1-16,6 1 0 16,-5 5 0-16,5 0 0 15,6 0 0-15,-6-10 0 16,1 10 0-16,-1 0 0 15,0 0 1-15,6 0-1 16,1 0 0-16,-1-6-1 16,0 6 1-16,0 0 0 15,1 0 0-15,-1 6 0 16,0-1 0-16,-6 0 0 16,1 0 0-16,-1 6 0 0,6-11 0 15,-6 0 0-15,7 5 0 16,-1 1 0-16,-6-6 0 15,6 0 0-15,1 0 0 16,5 5 0-16,0-5 0 16,-6 5 0-16,-5-5 0 15,5 5 0-15,-6 1 0 16,6-6 0-16,1 0 1 16,5 0-1-16,0 0 1 0,0 0-1 15,-6-6 1-15,7 6-1 16,-7 0 0-16,0 6 0 15,0-6 1-15,6 0-1 16,-5 0 0-16,5 0 0 16,-6 0 0-16,0 5 0 15,7 0 0-15,-1 1 0 16,-6-6 0-16,6 0 0 16,-6 0 0-16,1 5 0 15,-7 0 0-15,12 1 0 0,0-1 0 16,0-5 0-16,7 0 0 15,-1 5 0 1,0-5 0-16,6 0 0 16,0 5 0-16,0-5 0 15,0 6 0-15,0-1 0 16,0-5 0-16,1 0 0 16,5 5 1-16,0-5-1 0,0 0 1 15,0-5 0-15,0 5 0 16,0 0 0-16,0 0 0 15,0 0 0-15,0-5 0 16,0-1 0-16,0 6 0 16,0-5-1-16,0 5 1 0,0 0-1 15,0 0 0-15,6 0 0 16,0 0 1-16,-6 0-1 16,6 0 0-16,0-5-1 15,0 5 1-15,6 5-4 16,-6-5 0-16,12 0-5 15,6 5 0-15</inkml:trace>
  </inkml:traceGroup>
</inkml:ink>
</file>

<file path=ppt/ink/ink1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7:40:33.391"/>
    </inkml:context>
    <inkml:brush xml:id="br0">
      <inkml:brushProperty name="width" value="0.1" units="cm"/>
      <inkml:brushProperty name="height" value="0.1" units="cm"/>
      <inkml:brushProperty name="color" value="#3165BB"/>
      <inkml:brushProperty name="fitToCurve" value="1"/>
    </inkml:brush>
  </inkml:definitions>
  <inkml:traceGroup>
    <inkml:annotationXML>
      <emma:emma xmlns:emma="http://www.w3.org/2003/04/emma" version="1.0">
        <emma:interpretation id="{FCFB1C5D-2567-459D-8DDA-2651A995DED7}" emma:medium="tactile" emma:mode="ink">
          <msink:context xmlns:msink="http://schemas.microsoft.com/ink/2010/main" type="writingRegion" rotatedBoundingBox="21174,14329 18676,14969 18430,14011 20929,13371"/>
        </emma:interpretation>
      </emma:emma>
    </inkml:annotationXML>
    <inkml:traceGroup>
      <inkml:annotationXML>
        <emma:emma xmlns:emma="http://www.w3.org/2003/04/emma" version="1.0">
          <emma:interpretation id="{56EF346E-CD44-46B5-92F0-79591A4E6C1B}" emma:medium="tactile" emma:mode="ink">
            <msink:context xmlns:msink="http://schemas.microsoft.com/ink/2010/main" type="paragraph" rotatedBoundingBox="21174,14329 18676,14969 18430,14011 20929,13371" alignmentLevel="1"/>
          </emma:interpretation>
        </emma:emma>
      </inkml:annotationXML>
      <inkml:traceGroup>
        <inkml:annotationXML>
          <emma:emma xmlns:emma="http://www.w3.org/2003/04/emma" version="1.0">
            <emma:interpretation id="{46F8A6CE-A85C-4189-B925-AD39DB231B24}" emma:medium="tactile" emma:mode="ink">
              <msink:context xmlns:msink="http://schemas.microsoft.com/ink/2010/main" type="line" rotatedBoundingBox="21174,14329 18676,14969 18430,14011 20929,13371"/>
            </emma:interpretation>
          </emma:emma>
        </inkml:annotationXML>
        <inkml:traceGroup>
          <inkml:annotationXML>
            <emma:emma xmlns:emma="http://www.w3.org/2003/04/emma" version="1.0">
              <emma:interpretation id="{38B5FF09-804F-42B9-8BB9-F890DA025556}" emma:medium="tactile" emma:mode="ink">
                <msink:context xmlns:msink="http://schemas.microsoft.com/ink/2010/main" type="inkWord" rotatedBoundingBox="21170,14314 18882,14900 18640,13957 20929,13371"/>
              </emma:interpretation>
            </emma:emma>
          </inkml:annotationXML>
          <inkml:trace contextRef="#ctx0" brushRef="#br0">612-65 6 0,'-11'27'3'0,"-1"-49"1"0,6 22 0 16,0 6-4-16,0-1 1 16,-6 6 0-16,-5-1 0 15,-1 11-1 1,7-5 0-16,-1 6 1 16,0-1 0-16,0-5-1 15,7-5 1-15,5-1-1 0,0 1 1 16,5 0-1-16,1-1 1 0,6-4-1 15,0 4 0-15,-1-5 0 16,7 1 1-16,0-6-1 16,-1 5 1-16,1-5 0 15,-6 0 0-15,-1 0-1 16,-5 0 0-16,0 5 1 16,-6 1 0-16,-6 4-1 15,0-4 0-15,-5-6 0 16,-1 5 1-16,0-5 0 15,0 0 0-15,1 0 0 16,-7 0 0-16,0-5-1 16,1-1 1-16,-1 6-1 15,7-10 1-15,-7 4 0 16,6 1 0-16,0-6 0 0,1 11 0 16,-1-5 0-16,6 0 0 15,0 10-1-15,0-10 1 16,1 10 0-16,-1 6 0 15,0-6 0-15,0 6 0 16,6 5 0-16,0 0 0 16,0 0 0-16,0 0 1 15,0 5-1-15,0 0 0 16,6 11-1-16,0 0 1 16,0-5-2-16,-1-6 0 0,1 6-5 15,-6-1 0-15,6 1-1 16,6-1 0-16</inkml:trace>
          <inkml:trace contextRef="#ctx0" brushRef="#br0" timeOffset="-1112.6966">213-1 13 0,'-6'-6'6'0,"18"33"-3"16,-12-27 7-16,0 0-9 16,6 5 1-16,-6 6-1 15,0 5 1-15,0 0-3 16,-6 5 1-16,0 1 1 16,0-6 0-16,-6-1-1 0,0 1 1 15,1 0-1-15,-1 0 1 16,-6-10-1-1,0-1 1-15,0-5-1 16,0 0 0-16,6 0 0 16,0-11 1-16,-5 1-1 15,5-6 1-15,0 5-1 16,6 0 1-16,0 1-1 16,0-1 1-16,0 6-1 15,6 5 1-15,0 5-1 16,0 6 1-16,6-1 0 15,-6 6 0-15,6 11 0 16,0-6 0-16,0 11 0 16,-6 6 1-16,6-7-1 0,0 1 0 15,0-5 0-15,0 0 0 16,-1-1-2-16,-5 1 1 16,6-6-2-16,0 0 0 15,-6-5-3-15,6 0 0 16,0 0-3-16,6-5 1 15</inkml:trace>
          <inkml:trace contextRef="#ctx0" brushRef="#br0" timeOffset="1010.3617">-299 512 6 0,'-6'21'3'0,"18"5"-1"0,-6-15 0 16,0 0-2-16,6-6 0 16,0 5 0-16,6-4 1 15,0-6-1-15,5 0 0 16,1-6-1-16,-6-4 1 0,0-1 0 16,-6-5 0-16,0 1 0 15,-6-1 0-15,-6 0 0 16,0 5 0-16,-6 1 0 15,0-1 1-15,0 11-1 16,-6 0 1-16,0 0 0 0,0 5 0 16,0 1-1-16,0-1 1 15,-6 0-1-15,1 6 0 16,-1-1 0-16,0-4 1 16,0-1-1-16,0 0 1 15,0-5 1-15,0-5 0 16,1-6 1-16,5 1 0 15,0 4 0-15,6-9 0 16,0-1 0-16,0 0 1 0,0-11-2 16,6-4 1-16,0 4-2 15,0 6 1-15,0 0-2 16,0 5 1-16,0 0-3 16,0 0 1-16,0 0-3 15,0 6 0-15,0 10-3 16,0 0 1-16</inkml:trace>
          <inkml:trace contextRef="#ctx0" brushRef="#br0" timeOffset="2157.0033">52-414 9 0,'30'-11'4'0,"-24"6"-5"16,-6 5 5-16,0 0-2 15,-6 0 0-15,0 0 3 16,-6 5 1-16,-5 6-7 16,5 5 1-16,-6 5 3 15,0-5 1-15,-12 5-1 16,0 5 0-16,-17-5-2 15,5 1 1-15,-12-7-1 16,1 7 0-16,-7-1-1 0,1-11 0 16,-1 1 0-1,1 5 1-15,-1 0-1 0,-5-6 0 16,5 6-1-16,7 0 1 16,5 5 0-1,12 0 0-15,7 6-2 16,5-6 1-16,0 5-5 0,0 6 1 15,6 5-1-15,-6 6 0 16</inkml:trace>
          <inkml:trace contextRef="#ctx0" brushRef="#br0" timeOffset="1418.6061">-602 528 9 0,'0'-22'4'0,"0"12"-3"16,0 10 4-16,0 0-4 15,0 0 0-15,6 5 1 16,0 0 1-16,5 6-4 15,1 5 0-15,0 0 2 16,-6 0 0-16,0 5-1 16,-6-5 1-16,-6 0-1 15,0-1 0-15,0-4 0 16,-6 0 0-16,1-6 1 16,-7-5 0-16,0-5-1 15,12-6 1-15,-6-5-1 16,12 0 1-16,0-5-1 15,12 0 1-15,0 0-1 16,0 0 0-16,0 10-4 16,-6 0 0-16</inkml:trace>
          <inkml:trace contextRef="#ctx0" brushRef="#br0" timeOffset="1753.0498">-852 385 8 0,'-12'-6'4'0,"12"-25"0"0,0 31 3 0,0 5-5 16,0 11 1-16,0 0 1 16,0 0 0-16,6 5-6 15,0 5 1-15,0 1 3 16,0-1 0-16,-1-5-2 16,-5 1 1-16,0-1-5 0,0-5 1 15,6-1-2-15,0-4 1 16</inkml:trace>
          <inkml:trace contextRef="#ctx0" brushRef="#br0" timeOffset="2739.5258">-1162 522 15 0,'12'-10'7'0,"0"-1"-10"15,-12 11 13-15,0 0-9 16,-6 11 1-16,0 5 0 16,0 0 1-16,0 5-4 15,-6 0 1-15,0 0 1 16,0 0 0-1,-6-5-1 1,1-5 0-16,-1-6-1 16,6-5 1-16,0-5-1 15,0-6 0-15,0 0 0 16,6-4 1-16,0-1 0 16,0 0 0-16,0 5 0 15,0 1 1-15,0 4-1 16,0 6 1-16,1 0-1 0,-1 6 1 15,0 4-1-15,0 6 1 16,0 0-1-16,-6-5 1 16,0-1-1-16,0 1 1 15,0-1-1-15,0-4 1 16,0-6-1-16,0 0 1 16,6-6-1-16,0-4 1 15,0-1 0-15,1-5 0 16,-1 6 0-16,0-1 1 0,0 1-1 15,0 4 1-15,0 6-1 16,0 6 0-16,0 9-1 16,0 1 1-16,-6 0-2 15,0 5 1-15,-6-5-1 16,6 5 1-16,-6-5-4 16,7-5 1-16,-1-6-4 15,6-5 1-15</inkml:trace>
        </inkml:traceGroup>
        <inkml:traceGroup>
          <inkml:annotationXML>
            <emma:emma xmlns:emma="http://www.w3.org/2003/04/emma" version="1.0">
              <emma:interpretation id="{E375009A-2B78-439E-A014-D2A85CF9A7C0}" emma:medium="tactile" emma:mode="ink">
                <msink:context xmlns:msink="http://schemas.microsoft.com/ink/2010/main" type="inkWord" rotatedBoundingBox="19303,14808 19078,14866 19074,14848 19298,14790"/>
              </emma:interpretation>
            </emma:emma>
          </inkml:annotationXML>
          <inkml:trace contextRef="#ctx0" brushRef="#br0" timeOffset="3196.8675">-1364 940 18 0,'23'0'9'0,"7"0"-14"0,-18-5 18 31,0 5-13-31,6 0 0 16,12-11-1-16,-1 1 0 15,7-1-3-15,0-5 1 0</inkml:trace>
        </inkml:traceGroup>
        <inkml:traceGroup>
          <inkml:annotationXML>
            <emma:emma xmlns:emma="http://www.w3.org/2003/04/emma" version="1.0">
              <emma:interpretation id="{57AB67D4-A151-4372-97A8-7764B0E9030A}" emma:medium="tactile" emma:mode="ink">
                <msink:context xmlns:msink="http://schemas.microsoft.com/ink/2010/main" type="inkWord" rotatedBoundingBox="19003,14112 18964,14122 18949,14063 18988,14053"/>
              </emma:interpretation>
            </emma:emma>
          </inkml:annotationXML>
          <inkml:trace contextRef="#ctx0" brushRef="#br0" timeOffset="2960.0417">-1483 178 16 0,'6'-5'8'0,"17"-21"-9"0,-23 26 11 0,0 0-12 15,0 0 1-15,6 5-1 16,-6 0 0-16,0-5 1 16,0 16 0-16,0-5-3 15,12 10 0-15</inkml:trace>
        </inkml:traceGroup>
        <inkml:traceGroup>
          <inkml:annotationXML>
            <emma:emma xmlns:emma="http://www.w3.org/2003/04/emma" version="1.0">
              <emma:interpretation id="{A171C01A-0804-49D5-9899-3866CDD60152}" emma:medium="tactile" emma:mode="ink">
                <msink:context xmlns:msink="http://schemas.microsoft.com/ink/2010/main" type="inkWord" rotatedBoundingBox="18731,14573 18584,14611 18530,14402 18677,14364"/>
              </emma:interpretation>
            </emma:emma>
          </inkml:annotationXML>
          <inkml:trace contextRef="#ctx0" brushRef="#br0" timeOffset="3655.7955">-1775 464 8 0,'6'-5'4'0,"-6"10"1"0,0-5 3 0,0 0-7 15,6 5 1-15,0 6 1 16,0 5 1-16,0 5-6 15,-6 6 1-15,0-6 2 16,0 5 1-16,-6 1-1 16,0-6 0-16,-12 0-1 15,-6 0 0-15,6-10 0 16,6-6 1-16,0-5 0 16,0-5 0-16,7-6-1 15,-1-10 1-15,0 0-1 16,6 5 0-16,6-5-1 15,5 5 0-15,7 0-4 16,6 5 0-16</inkml:trace>
        </inkml:traceGroup>
      </inkml:traceGroup>
    </inkml:traceGroup>
  </inkml:traceGroup>
</inkml:ink>
</file>

<file path=ppt/ink/ink1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7:40:04.153"/>
    </inkml:context>
    <inkml:brush xml:id="br0">
      <inkml:brushProperty name="width" value="0.1" units="cm"/>
      <inkml:brushProperty name="height" value="0.1" units="cm"/>
      <inkml:brushProperty name="color" value="#3165BB"/>
      <inkml:brushProperty name="fitToCurve" value="1"/>
    </inkml:brush>
    <inkml:brush xml:id="br1">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C50762D8-1D8C-4EE9-87D0-F797692F17A3}" emma:medium="tactile" emma:mode="ink">
          <msink:context xmlns:msink="http://schemas.microsoft.com/ink/2010/main" type="writingRegion" rotatedBoundingBox="21048,14445 22304,14916 21794,16277 20537,15805"/>
        </emma:interpretation>
      </emma:emma>
    </inkml:annotationXML>
    <inkml:traceGroup>
      <inkml:annotationXML>
        <emma:emma xmlns:emma="http://www.w3.org/2003/04/emma" version="1.0">
          <emma:interpretation id="{A591D421-AD55-425C-B7F7-0AAD4315D7EB}" emma:medium="tactile" emma:mode="ink">
            <msink:context xmlns:msink="http://schemas.microsoft.com/ink/2010/main" type="paragraph" rotatedBoundingBox="21048,14445 22304,14916 21794,16277 20537,15805" alignmentLevel="1"/>
          </emma:interpretation>
        </emma:emma>
      </inkml:annotationXML>
      <inkml:traceGroup>
        <inkml:annotationXML>
          <emma:emma xmlns:emma="http://www.w3.org/2003/04/emma" version="1.0">
            <emma:interpretation id="{D3F20E74-5D47-4C8E-8B6A-8ADF87D98835}" emma:medium="tactile" emma:mode="ink">
              <msink:context xmlns:msink="http://schemas.microsoft.com/ink/2010/main" type="line" rotatedBoundingBox="21048,14445 22304,14916 21794,16277 20537,15805"/>
            </emma:interpretation>
          </emma:emma>
        </inkml:annotationXML>
        <inkml:traceGroup>
          <inkml:annotationXML>
            <emma:emma xmlns:emma="http://www.w3.org/2003/04/emma" version="1.0">
              <emma:interpretation id="{14F13D95-31D1-4DFD-86C5-132FECD8E1B1}" emma:medium="tactile" emma:mode="ink">
                <msink:context xmlns:msink="http://schemas.microsoft.com/ink/2010/main" type="inkWord" rotatedBoundingBox="21048,14445 22304,14916 21794,16277 20537,15805"/>
              </emma:interpretation>
            </emma:emma>
          </inkml:annotationXML>
          <inkml:trace contextRef="#ctx0" brushRef="#br0">523 882 9 0,'-6'-5'4'0,"0"10"3"15,6-5-1-15,0 0-4 16,0 0 1-16,0 0 1 0,0-5 0 16,0-1-5-16,-6-4 1 15,0 10 3 1,0-5 0-16,6 5-1 0,0 0 0 0,0 0-1 15,0-6 0-15,0 6 0 16,0 0 0-16,6 0-1 16,6 6 1-16,0-1-1 15,6 0 1-15,-1 11-1 16,1 5 1-16,6 1 0 16,0-1 0-16,0 6-1 15,6-6 1-15,-1 0-1 16,-5-5 0-16,6 0 0 0,-12-5 0 15,0 5 0-15,-6-6 1 16,-1-4-1-16,-5 4 1 16,-6-4-1-16,-6-1 0 15,-5 0 0-15,-7 6 0 16,-6 0 0-16,-6-1 0 16,-6 6-1-16,-5 5 1 15,-1 1 0-15,0-1 0 16,7 6 0-16,-1-1 0 0,6-5 0 31,0-5 0-31,7 6 0 16,5-6 0-16,0-11 0 15,6 0 0-15,0 6 0 16,6 0 0-16,0-11 0 16,0 5 1-16,6-5-3 15,0 0 1-15,0 0-6 16,0 0 0-16,12-5-1 15,12 5 1-15</inkml:trace>
          <inkml:trace contextRef="#ctx0" brushRef="#br0" timeOffset="1010.4319">499 941 8 0,'-6'0'4'0,"0"-22"-2"15,6 22 5-15,0 0-4 16,0 0 0-16,0-10 1 16,0 10 0-16,0 5-6 15,0 6 1-15,-6 15 3 16,6 1 1-16,0 5-2 15,-6 5 1-15,0 0-2 0,0 1 0 16,6-7 0-16,0 12 1 16,0-16-1-16,0-1 0 15,0-4-1-15,0-6 1 16,0-6 0 0,-6-5 0-16,0 1 0 0,0-1 0 0,6-5-1 15,0 5 0-15,0-15 1 16,0-1 0-16,0-5-1 15,0-5 1-15,6 0 0 16,-6-11 0-16,6-11 0 16,0 1 1-16,0-6-1 15,-6 16 1-15,0 0 0 16,0 11 1-16,6-1-1 16,-6 6 0-16,0 16-1 15,6 6 1-15,0 15-1 16,-6 5 1-16,6 6-1 15,0 0 0-15,0 0 0 16,-6 6 1-16,0-7-1 16,0 7 0-16,0-6 0 15,0 0 0-15,-6-11 0 16,0-5 0-16,0 0 0 16,0-11 0-16,0 0 0 15,6-5 0-15,0-16 0 0,6-5 0 16,6-5 0-16,0-1 1 15,6-5-1-15,0 5 0 16,-1 1 0-16,1 10 0 0,-6 0 0 16,0 5 0-16,0 11-1 15,0 0 1-15,-6 16-1 16,0 0 1-16,0 0-1 16,0-5 1-16,-6 5 0 15,6 0 0-15,-6-6 0 16,0 1 1-16,6-6-1 15,-6-5 1-15,0 0-1 16,6-10 1-16,0 4-1 0,0-4 1 16,0-1-1-16,-1 6 1 15,-5 5-2-15,0-16 1 16,0 10-1-16,-5 6 1 16,-7 6-1-16,0 10 1 15,-6 5-5-15,0 0 1 16,6-5-2-16,0 6 0 15</inkml:trace>
          <inkml:trace contextRef="#ctx0" brushRef="#br0" timeOffset="-7717.4485">1237 1441 8 0,'-6'5'4'16,"12"0"0"-16,-6-5 2 0,0 0-4 31,0 0 1-31,0 0 1 0,0 0 1 0,0 0-6 31,0 0 1-31,0-10 3 16,6-1 1-16,0-5-1 0,0-5 0 16,0-11-1-16,6-5 1 0,6-6-2 15,-6-5 1-15,0-10-1 16,-1-1 1-16,-5 1-1 15,0 4 1-15,0 7-1 16,0 9 0-16,-6 6 0 16,0 11 0-16,0 5-1 15,0 0 0-15,0 16-1 16,12-5 0-16,-6 16-1 0,6 10 1 16,6 11 0-16,6 5 1 15,0 6-1-15,5 4 1 16,1 1 0-16,0 0 0 15,0 5 0-15,5-5 1 16,-11-5-2-16,-6-16 1 16,0-1 0-16,-6-5 0 15,-6-5 0-15,-6-10 1 16,-6-1 0-16,-6 6 0 0,-12-6 0 16,0 0 0-16,-17-5-1 15,-1 6 0-15,0-6 0 16,-5-6 0-16,5-4-1 15,-6 10 1-15,1-6-1 16,5 1 0-16,-6-6 1 16,7 1 0-16,5-1 0 31,6 0 0-31,6 6 1 16,7-6 0-16,5 1-1 15,6-6 1-15,6 0-1 16,12 5 0-16,5-5 0 0,7 6 0 15,6-1-1-15,6-5 0 16,11-5 0-16,7 5 1 16,11 5 0-16,7-5 0 15,-1-5 0-15,-5 0 0 16,5 5 0-16,-11-6 0 16,-19 6 1-16,1 0 0 15,-12 6-1-15,-6-1 1 0,-6 6-1 16,-18 10 1-16,-6 0-1 15,-6 11 0-15,-6 11-1 16,-6 5 1-16,-6 5-1 16,-5 11 1-16,-7 5-1 15,0-10 1-15,-5-1 0 16,-1 1 0-16,0 0 1 16,7-1 0-16,-1-5-1 15,12-5 1-15,6-5-1 16,6-11 1-16,1 0-1 15,5-5 0-15,0-6-4 16,12-5 0-16,0 0-4 16,18-11 0-16</inkml:trace>
          <inkml:trace contextRef="#ctx0" brushRef="#br1" timeOffset="-38328.3938">1362 2085 9 0,'-6'0'4'0,"6"-16"3"0,0 22-1 16,0-6-4-16,0 5 0 15,0 0 1-15,0 6 1 0,0-1-5 16,0 11 1-16,0 0 3 16,0 16 0-16,0-11-2 15,-6-5 1-15,6 0-1 31,0-5 1-31,0 0-2 0,0 5 1 0,0-5-3 32,0 0 1-32,0-1-5 15,6 1 1-15</inkml:trace>
        </inkml:traceGroup>
      </inkml:traceGroup>
    </inkml:traceGroup>
  </inkml:traceGroup>
</inkml:ink>
</file>

<file path=ppt/ink/ink1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7:38:49.827"/>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2300F0E6-BF5C-407F-826E-6E3760C384CA}" emma:medium="tactile" emma:mode="ink">
          <msink:context xmlns:msink="http://schemas.microsoft.com/ink/2010/main" type="writingRegion" rotatedBoundingBox="17338,14357 17366,16129 16813,16138 16785,14366"/>
        </emma:interpretation>
      </emma:emma>
    </inkml:annotationXML>
    <inkml:traceGroup>
      <inkml:annotationXML>
        <emma:emma xmlns:emma="http://www.w3.org/2003/04/emma" version="1.0">
          <emma:interpretation id="{6958DABB-9185-4AD6-B643-44796B7E6AF9}" emma:medium="tactile" emma:mode="ink">
            <msink:context xmlns:msink="http://schemas.microsoft.com/ink/2010/main" type="paragraph" rotatedBoundingBox="17338,14357 17366,16129 16813,16138 16785,14366" alignmentLevel="1"/>
          </emma:interpretation>
        </emma:emma>
      </inkml:annotationXML>
      <inkml:traceGroup>
        <inkml:annotationXML>
          <emma:emma xmlns:emma="http://www.w3.org/2003/04/emma" version="1.0">
            <emma:interpretation id="{15D2644E-DF10-4B51-936C-2D8DA407387B}" emma:medium="tactile" emma:mode="ink">
              <msink:context xmlns:msink="http://schemas.microsoft.com/ink/2010/main" type="line" rotatedBoundingBox="17338,14357 17366,16129 16813,16138 16785,14366"/>
            </emma:interpretation>
          </emma:emma>
        </inkml:annotationXML>
        <inkml:traceGroup>
          <inkml:annotationXML>
            <emma:emma xmlns:emma="http://www.w3.org/2003/04/emma" version="1.0">
              <emma:interpretation id="{8F832B6A-9406-4D50-8C9D-AF257F255210}" emma:medium="tactile" emma:mode="ink">
                <msink:context xmlns:msink="http://schemas.microsoft.com/ink/2010/main" type="inkWord" rotatedBoundingBox="17338,14357 17366,16129 16813,16138 16785,14366"/>
              </emma:interpretation>
            </emma:emma>
          </inkml:annotationXML>
          <inkml:trace contextRef="#ctx0" brushRef="#br0">273 174 4 0,'0'-42'2'0,"0"-22"-2"0,0 54 3 15,0-1-2-15,0 1 0 16,0-1 2-16,-6 0 0 16,0 6-2-16,0 0 0 15,1 0 2-15,-1 5 1 0,6 0-1 16,0 0 0-16,0 5 0 16,0-5 0-16,0 5-2 15,0-5 1-15,-6 5 0 16,6 1 0-16,0 4 0 15,0 6 0-15,0 0-1 16,0 0 1-16,0 5-1 16,0 0 0-16,0 6-1 15,0-1 1-15,0 1-1 16,0-1 1-16,0 1 0 16,0-1 0-16,0 6 0 15,0 0 1-15,0-1-1 16,0 1 1-1,0 0-1-15,0-6 0 0,6 1-1 16,-6 4 1-16,0-4-1 16,0-1 1-16,0 1-1 15,0-1 1-15,0 1-1 16,0-1 1-16,0-5-1 16,0 11 0-16,-6-5 0 15,6-1 1-15,0 6-1 16,0-11 1-16,0 0-1 15,0-5 0-15,0 0 0 0,0 5 0 16,0 0 0-16,0 0 1 16,0 0-1-16,0 1 0 15,0-1 0-15,0 0 1 16,0 5-1-16,6 1 0 0,0-6 0 16,-6 0 0-16,0 0 0 31,0 1 1-31,0-7-1 15,0 1 0-15,0 11 0 0,0-6 1 16,0 0-1-16,0 6 0 16,0-6 0-16,0 0 0 15,5 0 0-15,-5-5 1 16,0 5-1-16,0 0 0 16,0 6 0-16,0-11 0 15,0-1 0-15,0 1 1 0,0-5-1 16,0 5 0-16,0-6 0 15,0 1 1-15,0 0-1 16,0-1 1-16,0-5-1 16,0 6 1-16,6-6-1 15,-6 6 0-15,0-6 0 16,0 1 1-16,0-1-1 16,0 0 0-16,0-5 0 0,0 11 0 15,0-11 0-15,0 5 1 16,0-5-1-16,-6 0 1 15,1-5-1-15,-1 5 1 16,-12-11-1-16,6 1 1 16,0-6-1-16,0 0 0 15,0 0 0 1,-6-5 1-16,6 0-1 16,-17-6 1-16,11 1-1 0,-6-1 0 15,6 6 0-15,0-11 0 16,6 11-1-16,0 5 1 15,6 0-1-15,0 6 1 16,1-6 0-16,5 5 0 16,0 11-1-16,0 0 1 15,11 0-1-15,-5 6 0 16,6-1 0-16,0 0 1 16,6 6-1-16,-6 15 1 0,6-5 0 15,0 6 0-15,5 5-1 16,1-1 1-16,0-4 0 15,-6-6 0-15,0 5 0 16,0-4 0-16,-6-1 0 16,-1 0 0-16,1 0 0 15,-6-5 0-15,0 0 0 16,0 0 0-16,0 0 0 16,0-6 1-16,-6 6-1 15,0 5 0-15,6-10 0 16,-6-6 1-16,0 6-1 15,0-1 0-15,0-10 0 0,0 0 1 0,6-10 0 16,6-6 0-16,0 0-1 16,0-11 1-16,0-4-1 15,0-6 1-15,-1-6-1 16,7 1 0-16,0-6 0 16,0 11 0-16,0 0 0 31,0 6 0-31,-6 4 0 15,0 6 0-15,0 5-1 0,-7 0 1 16,1 6-1-16,0 4 1 16,-6 6-1-16,6 0 1 15,0 0-1-15,-6 0 1 16,6 0 0-16,-6 0 0 16,6 6 0-16,-6-6 0 0,6 0 0 15,-6 0 0-15,0 0 0 16,0 0 0-16,0 0 0 15,0 0 1-15,0 0-1 16,0 0 0-16,0 0 0 16,0 0 0-16,0 0 0 15,0-6 0-15,-6 1 0 16,0 5 0-16,-6 5 0 16,0-5 0-16,-5 0 0 15,-1 0 0-15,-6 0 0 16,0 0 0-16,0 0 0 15,0-5 1-15,1 5-2 16,-1 0 1-16,0 5 0 16,0 1 0-16,0-6 0 15,7 0 1-15,-7 10-1 16,6-10 0-16,0-5 0 16,0 0 1-16,12 5-1 15,-6-6 1-15,6 6-1 16,6 0 0-16,0 0 0 15,0 0 0-15,6 6-2 0,6 4 1 16,0-10-7-16,0-5 0 16,6 10-3-16,12-10 1 15</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1T07:56:27.970"/>
    </inkml:context>
    <inkml:brush xml:id="br0">
      <inkml:brushProperty name="width" value="0.1" units="cm"/>
      <inkml:brushProperty name="height" value="0.1" units="cm"/>
      <inkml:brushProperty name="color" value="#ED1C24"/>
      <inkml:brushProperty name="fitToCurve" value="1"/>
    </inkml:brush>
  </inkml:definitions>
  <inkml:trace contextRef="#ctx0" brushRef="#br0">0-1 6 0,'19'0'3'0,"23"4"10"16,-28-4-17-16,5 0 4 15,9 4 0-15,5 0 1 16,9 0 0-16,9 5-1 15,10-1 1-15,5 0 1 16,9 5 1-16,9-5-1 16,5 0 1-16,14 1 0 15,19-5 0-15,0 0-1 16,18 0 1-16,-4 0-1 16,14 1 1-16,9-1-1 15,10-4 1-15,-10 0 0 16,10 0 1-16,4 0 0 15,-9-4 0-15,0-1 0 16,0 1 1-16,5 4-1 0,-19 0 1 16,-5-4-1-1,-5 0 0-15,-18 4-1 0,-9-4 0 16,-10 0-1-16,-10-1 0 16,-4 1-3-16,-9 4 1 15,-15 0-8-15,-8 4 0 16,-10 9-6-16,-24-9 1 15</inkml:trace>
</inkml:ink>
</file>

<file path=ppt/ink/ink1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7:40:38.619"/>
    </inkml:context>
    <inkml:brush xml:id="br0">
      <inkml:brushProperty name="width" value="0.1" units="cm"/>
      <inkml:brushProperty name="height" value="0.1" units="cm"/>
      <inkml:brushProperty name="color" value="#3165BB"/>
      <inkml:brushProperty name="fitToCurve" value="1"/>
    </inkml:brush>
    <inkml:brush xml:id="br1">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BF547F08-1F16-48BC-8E0F-4B4B6FC4547E}" emma:medium="tactile" emma:mode="ink">
          <msink:context xmlns:msink="http://schemas.microsoft.com/ink/2010/main" type="writingRegion" rotatedBoundingBox="18607,14295 9907,18188 8903,15944 17603,12051"/>
        </emma:interpretation>
      </emma:emma>
    </inkml:annotationXML>
    <inkml:traceGroup>
      <inkml:annotationXML>
        <emma:emma xmlns:emma="http://www.w3.org/2003/04/emma" version="1.0">
          <emma:interpretation id="{676B3494-59E5-4A9E-9115-89AD86069478}" emma:medium="tactile" emma:mode="ink">
            <msink:context xmlns:msink="http://schemas.microsoft.com/ink/2010/main" type="paragraph" rotatedBoundingBox="18607,14295 9907,18188 8939,16023 17639,12130" alignmentLevel="1"/>
          </emma:interpretation>
        </emma:emma>
      </inkml:annotationXML>
      <inkml:traceGroup>
        <inkml:annotationXML>
          <emma:emma xmlns:emma="http://www.w3.org/2003/04/emma" version="1.0">
            <emma:interpretation id="{43FC7F11-8FF0-4C6C-BE14-92641ECE7C9D}" emma:medium="tactile" emma:mode="ink">
              <msink:context xmlns:msink="http://schemas.microsoft.com/ink/2010/main" type="line" rotatedBoundingBox="18607,14295 9907,18188 8939,16023 17639,12130"/>
            </emma:interpretation>
          </emma:emma>
        </inkml:annotationXML>
        <inkml:traceGroup>
          <inkml:annotationXML>
            <emma:emma xmlns:emma="http://www.w3.org/2003/04/emma" version="1.0">
              <emma:interpretation id="{BA7388C4-F315-4220-8D62-16F8714FA4FB}" emma:medium="tactile" emma:mode="ink">
                <msink:context xmlns:msink="http://schemas.microsoft.com/ink/2010/main" type="inkWord" rotatedBoundingBox="16198,14583 14720,15244 14353,14423 15831,13762">
                  <msink:destinationLink direction="with" ref="{A6B40BA0-95AC-4D6D-A256-57AC6E1B34CE}"/>
                </msink:context>
              </emma:interpretation>
            </emma:emma>
          </inkml:annotationXML>
          <inkml:trace contextRef="#ctx0" brushRef="#br0">-1066-239 13 0,'-6'6'6'0,"12"4"-3"0,-6-10 7 15,0 0-9-15,6 6 0 16,-6 9 0-16,6-4 1 16,-6 10-3-16,0 0 1 0,-6 1 1 15,0-1 0-15,0 0 0 16,-6-5 0-16,0 0-1 15,0-6 1-15,0-5-1 16,0-5 1-16,0 0-1 16,1-10 0-16,5-1 0 15,0-5 1 1,0 1-1-16,6-1 1 0,0 5-1 0,0 6 1 16,0-6-1-16,0 11 1 15,0 0-1-15,6 11 1 16,0 5 0-16,0 5 0 0,5 0-1 15,1 5 0-15,0 6 0 32,0 5 1-32,0 6-1 15,0-6 0-15,-6 0-2 16,6-6 0-16,-6-4-3 16,6 5 1-16,-6-16-3 15,6-1 1-15</inkml:trace>
          <inkml:trace contextRef="#ctx0" brushRef="#br0" timeOffset="593.852">-780-117 7 0,'-36'37'3'0,"6"0"1"0,24-37 3 15,0 5-7-15,6 1 0 0,0 4 0 16,6 1 0-16,0 0 0 15,6-6 0-15,6 0 0 16,6 0 0-16,0 1 0 16,-7-6 0-16,1 0 0 15,-6 0 1-15,0 0-1 16,0 0 0-16,-12 0 0 16,-12 5 0-16,0-5 0 15,-6 0 0-15,0 0 0 0,-5 0 1 16,-1 0 0-16,6 0 1 15,6-5 0-15,-6 5 0 0,6 0 1 16,0 0 0-16,6-6 0 16,-5 6 0-16,5 0-1 15,0 0 0-15,0-5 0 32,0 5 0-32,0 5-1 15,0 6 0-15,0 0 0 16,6 4 1-16,0 7-1 0,0 4 0 15,6 1 0-15,0 4 0 16,6-4-3-16,0-1 1 16,-1 11-6-16,1-10 1 15,6-1-1-15,-6 1 0 16</inkml:trace>
          <inkml:trace contextRef="#ctx0" brushRef="#br0" timeOffset="1429.8278">-1465 301 8 0,'0'0'4'0,"0"11"-2"0,0-11 4 15,0 5-5-15,0-5 0 16,6 5 0-16,0 1 1 16,6-6-3-16,0 0 1 0,0-6 0 15,6 1 1-15,-7-6-1 16,1 1 1-16,0-1 0 15,-6 1 0-15,-6-1-1 16,-6 1 0-16,0 4 0 16,0 6 0-16,-6 0 0 15,1 6 0-15,-1-1-1 16,0 0 0-16,-6 0 1 16,0 1 1-16,0-1 0 15,6 0 0-15,0 1 0 31,-6-6 1-31,7 0 1 0,-1-6 0 16,0 1 0-16,0-6 0 16,6-4 0-16,-6-7 1 15,6-9 0-15,6 4 0 16,0 1-1-16,0-1 0 16,0 1-1-16,0 10 0 15,0 0-2-15,-6 5 1 16,6 1-4-16,0 10 1 0,0 5-5 15,0 6 1-15,0 5-3 16,6 10 1-16</inkml:trace>
          <inkml:trace contextRef="#ctx0" brushRef="#br0" timeOffset="1764.7241">-1834 222 8 0,'0'-27'4'0,"0"11"0"0,0 16 2 15,0 0-5-15,0 0 0 0,12 6 0 16,0 4 0-16,0 6-2 16,-6 5 1-16,-6-5 0 15,0 5 1-15,-6-5-1 16,-6 0 1-16,0-5-1 15,0-1 1-15,0-4 0 16,0-6 0-16,0-6 1 16,6-4 0-16,6-6-1 0,0 0 1 15,12 0-1-15,0 0 0 16,6 6-3-16,-6-1 1 16,0 6-4-16,0 5 0 15</inkml:trace>
          <inkml:trace contextRef="#ctx0" brushRef="#br0" timeOffset="2313.2853">-2084-59 11 0,'-6'-37'5'0,"6"32"2"15,0 10 7-15,0-5-13 0,0 6 1 16,6 9 0-16,0 1 1 16,0 11-4-16,0 5 1 15,0 5 1-15,-6 5 1 16,0 0-1-16,0-5 0 16,-6-5 0-16,0 5 0 31,-6-16-1-31,0-5 1 15,0-5-1-15,-6-1 0 0,0-4 0 16,1-6 1-16,5-6-1 16,0-4 0-16,6-6 0 15,0-5 0-15,0-6 0 16,0 11 1-16,6 6-1 16,0-1 1-16,0 11-1 15,-6 5 1-15,0 6-1 16,-6 10 0-16,0 6 0 15,0-6 0-15,-6 0-3 16,1 5 1-16,-1 1-5 16,6-6 0-16</inkml:trace>
        </inkml:traceGroup>
        <inkml:traceGroup>
          <inkml:annotationXML>
            <emma:emma xmlns:emma="http://www.w3.org/2003/04/emma" version="1.0">
              <emma:interpretation id="{17914850-0F44-4C61-877C-BF1740A4CEAF}" emma:medium="tactile" emma:mode="ink">
                <msink:context xmlns:msink="http://schemas.microsoft.com/ink/2010/main" type="inkWord" rotatedBoundingBox="14178,16277 14043,16337 13925,16073 14060,16012">
                  <msink:destinationLink direction="with" ref="{A6B40BA0-95AC-4D6D-A256-57AC6E1B34CE}"/>
                </msink:context>
              </emma:interpretation>
            </emma:emma>
          </inkml:annotationXML>
          <inkml:trace contextRef="#ctx0" brushRef="#br1" timeOffset="-88017.5763">-2739 1677 7 0,'0'-5'3'0,"0"-1"1"0,0 6 4 15,0 0-7-15,-6 0 0 0,0-5 3 16,6 5 0-16,0 0-4 16,0 0 0-16,-6-5 3 15,6 5 0-15,0 0-1 31,0 0 1-31,0 5-1 16,0 0 0-16,0 1 0 16,0 4 0-16,0 1 0 15,0-1 0-15,0 1 0 16,0 15 1-16,0-4-2 0,-6-1 1 16,6 0 0-16,-6-5 0 15,0 5-1-15,6 0 0 16,0-5-1-16,0 0 1 0,0 0-1 15,0-6 1-15,0 1-1 16,0-6 0-16,0 1-2 16,0-1 0-16,6 0-6 15,0 0 1-15,0 1-2 16,6-1 1-16</inkml:trace>
        </inkml:traceGroup>
        <inkml:traceGroup>
          <inkml:annotationXML>
            <emma:emma xmlns:emma="http://www.w3.org/2003/04/emma" version="1.0">
              <emma:interpretation id="{4CBB5B0A-F4BE-46B9-9C9E-7A2D295E36FC}" emma:medium="tactile" emma:mode="ink">
                <msink:context xmlns:msink="http://schemas.microsoft.com/ink/2010/main" type="inkWord" rotatedBoundingBox="11619,15953 11626,16318 11591,16319 11584,15954">
                  <msink:destinationLink direction="with" ref="{A6B40BA0-95AC-4D6D-A256-57AC6E1B34CE}"/>
                </msink:context>
              </emma:interpretation>
            </emma:emma>
          </inkml:annotationXML>
          <inkml:trace contextRef="#ctx0" brushRef="#br1" timeOffset="-83665.1791">-5204 1619 10 0,'-11'-5'5'0,"11"-17"-2"16,0 22 7-16,0 0-8 0,0 0 1 15,0 0 0-15,0 0 1 0,0 0-5 16,0 0 1-16,0 6 2 16,0 4 1-16,0 6-1 15,6 0 1-15,-1 0-1 16,-5 5 1-16,0 5-1 16,0 11 0-16,0-10 0 15,-5-6 0 1,5 0-1-16,0 0 1 15,0 1-2-15,-6-1 1 16,6 0-2-16,0-5 0 0,0 0-6 16,6 0 0-16,5-6-1 15,7-5 0-15</inkml:trace>
        </inkml:traceGroup>
        <inkml:traceGroup>
          <inkml:annotationXML>
            <emma:emma xmlns:emma="http://www.w3.org/2003/04/emma" version="1.0">
              <emma:interpretation id="{5657D85B-2DA7-43E0-ACD3-DAD787C93AE4}" emma:medium="tactile" emma:mode="ink">
                <msink:context xmlns:msink="http://schemas.microsoft.com/ink/2010/main" type="inkWord" rotatedBoundingBox="9187,16299 9083,16346 8939,16023 9043,15977">
                  <msink:destinationLink direction="with" ref="{A6B40BA0-95AC-4D6D-A256-57AC6E1B34CE}"/>
                </msink:context>
              </emma:interpretation>
            </emma:emma>
          </inkml:annotationXML>
          <inkml:trace contextRef="#ctx0" brushRef="#br1" timeOffset="-80446.2922">-7763 1652 6 0,'0'6'3'0,"0"-22"4"16,0 16-4-16,0 0-1 15,0 0 0-15,0 0 2 16,0-11 0-16,0 1-5 0,0 10 1 15,0 0 3-15,0-6 1 16,0 6-2-16,0 0 1 16,0 0-1-16,-6 6 0 15,0 10 0-15,6 5 0 16,0 5-1-16,0 11 1 16,0 0-1-1,0-6 0-15,6 1-1 0,0-1 0 16,0 6-5-16,5 0 0 15,1-5-2-15,0-6 0 16</inkml:trace>
        </inkml:traceGroup>
      </inkml:traceGroup>
    </inkml:traceGroup>
    <inkml:traceGroup>
      <inkml:annotationXML>
        <emma:emma xmlns:emma="http://www.w3.org/2003/04/emma" version="1.0">
          <emma:interpretation id="{2CCDD330-328C-4706-A029-05CD9227088A}" emma:medium="tactile" emma:mode="ink">
            <msink:context xmlns:msink="http://schemas.microsoft.com/ink/2010/main" type="paragraph" rotatedBoundingBox="15879,14073 11576,15527 11338,14822 15640,13368" alignmentLevel="2"/>
          </emma:interpretation>
        </emma:emma>
      </inkml:annotationXML>
      <inkml:traceGroup>
        <inkml:annotationXML>
          <emma:emma xmlns:emma="http://www.w3.org/2003/04/emma" version="1.0">
            <emma:interpretation id="{B03C7422-17A8-4C64-B882-F342B0744B30}" emma:medium="tactile" emma:mode="ink">
              <msink:context xmlns:msink="http://schemas.microsoft.com/ink/2010/main" type="line" rotatedBoundingBox="15879,14073 11576,15527 11338,14822 15640,13368"/>
            </emma:interpretation>
          </emma:emma>
        </inkml:annotationXML>
        <inkml:traceGroup>
          <inkml:annotationXML>
            <emma:emma xmlns:emma="http://www.w3.org/2003/04/emma" version="1.0">
              <emma:interpretation id="{FBDABBA9-87D4-408A-B0CF-2946D27132F3}" emma:medium="tactile" emma:mode="ink">
                <msink:context xmlns:msink="http://schemas.microsoft.com/ink/2010/main" type="inkWord" rotatedBoundingBox="15843,13967 14548,14405 14396,13957 15692,13520"/>
              </emma:interpretation>
            </emma:emma>
          </inkml:annotationXML>
          <inkml:trace contextRef="#ctx0" brushRef="#br0" timeOffset="2797.692">-1114-842 14 0,'0'5'7'0,"-47"59"-4"0,23-43 6 16,-18 11-6-16,-11 10 0 0,-7 27 0 15,-5 5 1-15,-7-5-5 16,-11-6 0-16,11 1 3 16,1-17 0-16,11 1-2 15,13-11 1-15,5-5-1 16,12-21 0-16,6-1-2 16,7-15 0-16,5-6-2 15,18-5 0-15,6-5-1 0,5-11 0 16,7-10 0-16,0-11 0 15,6 11 2-15,0 0 0 16,-7-1 3-16,1 11 0 16,-6 6 3-16,-6-1 1 15,-6 6 0-15,0 5 0 16,-12 11 0-16,0 5 1 16,-6 11-2-16,-6 5 1 15,6-1-2-15,-6-4 0 0,7 5-3 31,-1 5 0-31,0 0-5 16,6 0 1-16</inkml:trace>
          <inkml:trace contextRef="#ctx0" brushRef="#br0" timeOffset="3063.3168">-2221 31 14 0,'-12'-5'7'0,"0"-6"0"16,12 11 7-16,-6 0-11 16,0 0 1-16,0-5 0 15,0 5 1-15,6-5-7 16,0 5 0-16,0 0 3 15,0 0 0-15,6-5-7 16,6 5 1-16,0 0-3 16,6 5 1-16</inkml:trace>
        </inkml:traceGroup>
        <inkml:traceGroup>
          <inkml:annotationXML>
            <emma:emma xmlns:emma="http://www.w3.org/2003/04/emma" version="1.0">
              <emma:interpretation id="{F2467972-BB11-4587-893C-4DEA5A041CE5}" emma:medium="tactile" emma:mode="ink">
                <msink:context xmlns:msink="http://schemas.microsoft.com/ink/2010/main" type="inkWord" rotatedBoundingBox="14249,14167 14067,14229 13993,14010 14175,13948"/>
              </emma:interpretation>
            </emma:emma>
          </inkml:annotationXML>
          <inkml:trace contextRef="#ctx0" brushRef="#br0" timeOffset="4364.4006">-2709-366 9 0,'-18'-15'4'0,"24"36"5"32,-6-21 6-32,-6 5-13 0,6 0 0 0,-6 6 1 15,6-1 0 1,-6-4-6-16,6 10 1 0,0 10-3 16,6-10 1-16</inkml:trace>
          <inkml:trace contextRef="#ctx0" brushRef="#br0" timeOffset="4249.7094">-2739-133 11 0,'12'-10'5'0,"18"-22"-2"0,-18 21 3 16,5 1-6-16,1-1 0 0,-6 1 0 31,6-1 1-31,-12 0-1 16,6 1 0-16,0-1-2 16,-6 6 0-16,-6-6-1 15,-6-5 0-15</inkml:trace>
        </inkml:traceGroup>
        <inkml:traceGroup>
          <inkml:annotationXML>
            <emma:emma xmlns:emma="http://www.w3.org/2003/04/emma" version="1.0">
              <emma:interpretation id="{D7591BDC-360A-4117-99C8-693CCCC2018D}" emma:medium="tactile" emma:mode="ink">
                <msink:context xmlns:msink="http://schemas.microsoft.com/ink/2010/main" type="inkWord" rotatedBoundingBox="13631,14377 13442,14441 13430,14403 13619,14339"/>
              </emma:interpretation>
            </emma:emma>
          </inkml:annotationXML>
          <inkml:trace contextRef="#ctx0" brushRef="#br0" timeOffset="4023.3865">-3370 47 18 0,'0'-5'9'0,"-6"5"-9"15,6 0 18-15,0 0-17 16,6 0 1-16,6 0-1 16,12 0 1-16,6-5-5 15,5-1 0-15,13 1-3 16,-1-6 1-16</inkml:trace>
        </inkml:traceGroup>
        <inkml:traceGroup>
          <inkml:annotationXML>
            <emma:emma xmlns:emma="http://www.w3.org/2003/04/emma" version="1.0">
              <emma:interpretation id="{28D5B09A-89DB-4840-A515-C83E45A6E0F9}" emma:medium="tactile" emma:mode="ink">
                <msink:context xmlns:msink="http://schemas.microsoft.com/ink/2010/main" type="inkWord" rotatedBoundingBox="14421,14566 13429,14901 13350,14667 14342,14332"/>
              </emma:interpretation>
            </emma:emma>
          </inkml:annotationXML>
          <inkml:trace contextRef="#ctx0" brushRef="#br0" timeOffset="3801.4864">-2483 42 18 0,'0'-42'9'0,"12"15"-8"0,-12 27 16 16,0 0-16-16,6 5 0 0,0 1 0 16,-6-1 1-16,0 6-3 15,0 4 1-15,0 7 1 16,-6 9 1-16,0 1-2 16,-6 5 1-16,0-5 0 15,-6 0 0-15,-11-1 0 0,-7-9 0 16,0-1-1-16,-6 0 1 15,1-16-1-15,-1 0 1 16,0 1-1-16,7-1 1 16,-1-5 0-16,0-11 0 15,6 1 0-15,1-6 1 16,-1 0-1-16,6 6 1 0,6-1-1 16,0 0 1-16,7 6-1 15,-1 5 0-15,0 5-1 16,0 11 1-16,0 0-1 15,0 0 0-15,0 0-1 16,0 5 1-16,0-5 0 16,6-5 0-16,-6 4 0 15,0-4 1-15,1-6-1 16,-1 1 1-16,-6-6-1 16,0-11 1-16,-6 0-1 15,12 6 1-15,-6 0-1 16,1-6 0-16,5 1 0 15,-6-1 1-15,6 6-2 16,0-1 1-16,0 1 0 16,0 5 0-16,0 0-1 15,0 0 1-15,6 5-1 16,0 6 0-16,0 5 1 16,0 0 0-16,6 0-2 0,0 0 0 15,6-1-2 1,6-4 0-16,6 0-5 15,6-6 1-15,12-10-1 16,5-11 0-16</inkml:trace>
        </inkml:traceGroup>
        <inkml:traceGroup>
          <inkml:annotationXML>
            <emma:emma xmlns:emma="http://www.w3.org/2003/04/emma" version="1.0">
              <emma:interpretation id="{69A59836-9164-436B-96ED-54CE0DC8565C}" emma:medium="tactile" emma:mode="ink">
                <msink:context xmlns:msink="http://schemas.microsoft.com/ink/2010/main" type="inkWord" rotatedBoundingBox="12124,15252 11549,15446 11338,14822 11913,14628"/>
              </emma:interpretation>
            </emma:emma>
          </inkml:annotationXML>
          <inkml:trace contextRef="#ctx0" brushRef="#br0" timeOffset="-44246.1822">-5287 951 5 0,'0'-6'2'0,"-6"6"2"16,6 0 2-16,0 0-6 15,0 0 1-15,0 0 1 16,0 0 0-16,0 0-3 16,0 0 1-16,0 0 1 15,0 0 1-15,0 6-1 16,0-6 1-16,0 0 0 0,0 0 0 16,0 0 0-16,0 0 0 15,0 0 0-15,-6 0 0 16,6 0 0-16,0 0 1 15,0 0-1-15,6-16 0 0,0-6 0 16,0-4 0-16,6-6-1 16,-6 0 1-16,6-6 0 15,-6 1 0-15,6-16 0 16,-6 10 0-16,0-5-1 16,0 0 0-16,0 11 0 15,-1 0 0-15,1 5-1 16,0 5 1-16,0 11-1 15,0-5 0-15,0 10-1 16,-6 1 1-16,6 4-1 16,-6 6 1-16,0 0-1 15,12 0 0-15,-6 11 0 16,6 0 0-16,0 15 1 16,0 1 0-16,6 5 0 15,5 0 0-15,1 5 0 16,0 0 0-16,0 6 0 15,0-6 0-15,-1 1 0 0,7 4 0 16,-6-10 0-16,0 0 0 16,-6 0 0-16,0-5 0 15,-6-11 0-15,-1 0 0 16,-5-6 0-16,0 1 1 16,-6 0 0-16,0-6 0 15,-6 0-1-15,0 1 1 0,-5-1-1 16,-7-5 1-16,-6 0-1 15,-6 0 0-15,-12-5-1 16,7-6 1-16,-7 0 0 16,0 1 0-16,1-1 0 15,5 0 1-15,6 1-1 0,0 4 0 16,1 1 0-16,5 5 0 16,0-11-1-16,0 6 1 31,12 5-1-31,0-5 0 0,6 5 0 15,1 0 1-15,-1 0-1 16,6 0 1-16,0 0 0 16,6-6 0-16,5 1 0 15,7-11 1-15,12 0 0 16,6-5 0-16,5-1-1 16,7-4 0-16,6-6 0 15,-1 5 1-15,1 6-1 16,-7 0 0-16,-5-1-1 15,-6 6 1-15,-12 0-1 16,-7 6 1-16,1 10 0 16,-6 0 0-16,-12 10 0 15,0 1 0-15,-12 5 0 16,-6 5 0-16,-5 6-1 0,-1 10 1 16,-12 6 0-16,-6-6 0 15,7 0-1-15,-1-5 1 16,6-10 0-16,0-1 1 15,7 0-1-15,-1 1 1 16,6-6-1-16,0 0 1 0,6-6-1 16,0 1 1-16,6-6-1 15,0 0 1-15,0 1-2 16,1-1 0-16,5-5-6 16,0 0 1-16,23 0-3 15,1-5 1-15</inkml:trace>
        </inkml:traceGroup>
      </inkml:traceGroup>
    </inkml:traceGroup>
  </inkml:traceGroup>
</inkml:ink>
</file>

<file path=ppt/ink/ink1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7:30.867"/>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68E4BB33-8308-42ED-A76D-BC293F0DF4EE}" emma:medium="tactile" emma:mode="ink">
          <msink:context xmlns:msink="http://schemas.microsoft.com/ink/2010/main" type="inkDrawing" rotatedBoundingBox="6113,15104 10703,15041 10704,15103 6114,15166" shapeName="Other">
            <msink:destinationLink direction="with" ref="{8AFAB35A-5EA1-4C1C-83D4-B7B3C239D093}"/>
          </msink:context>
        </emma:interpretation>
      </emma:emma>
    </inkml:annotationXML>
    <inkml:trace contextRef="#ctx0" brushRef="#br0">4581 2 6 0,'-36'21'3'0,"-18"-21"-3"15,42 0 3-15,-11 0-3 16,-7 0 1-16,-18 0 0 15,-11 0 1-15,-7 0-2 16,-5-11 0-16,-7 11 1 0,-11 0 1 16,0-5-1-16,-1 5 1 15,-11 0-1-15,-6 0 1 0,-6-5-1 16,0 5 1-16,-6-5-1 31,-18 5 0-31,6 0-1 16,-12 10 1-16,-6-5-1 15,6-5 1-15,-11 0-1 16,-1 11 1-16,6-6 0 16,0 0 0-16,-6 0 0 0,6 5 0 15,-5-4 0-15,5 4 0 16,12-5-1-16,0 5 1 16,6-5-1-16,0 0 1 15,12-5 0-15,6 0 0 16,18 0 0-16,5 0 0 0,13-5 0 15,6-5 0-15,11 0 0 16,6 0 0-16,13 4 0 16,5 1 0-16,6 5-2 15,6 5 1-15,7-5-3 16,5 0 0-16,12 0-4 0,6 6 1 16</inkml:trace>
  </inkml:traceGroup>
</inkml:ink>
</file>

<file path=ppt/ink/ink1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7:31.604"/>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8AFAB35A-5EA1-4C1C-83D4-B7B3C239D093}" emma:medium="tactile" emma:mode="ink">
          <msink:context xmlns:msink="http://schemas.microsoft.com/ink/2010/main" type="inkDrawing" rotatedBoundingBox="6078,15061 6765,14760 6960,15206 6273,15507" semanticType="callout" shapeName="Other">
            <msink:sourceLink direction="with" ref="{68E4BB33-8308-42ED-A76D-BC293F0DF4EE}"/>
          </msink:context>
        </emma:interpretation>
      </emma:emma>
    </inkml:annotationXML>
    <inkml:trace contextRef="#ctx0" brushRef="#br0">673 26 10 0,'0'-26'5'0,"-12"21"-5"0,12 10 4 0,-6 0-4 16,-12 11 0-16,-6 0 0 15,-6 5 1-15,-11 6-2 16,-7-1 1-16,0 1 0 15,1-1 1-15,-7 0-1 16,-5-4 0-16,-1-1 0 16,12-5 0-16,1 0 1 31,5-6 0-31,12 1 0 16,7-1 0-16,-1 1 1 0,12 5 1 0,12-6 0 15,18 1 0-15,11 0 0 16,13-1 0-16,6 1 0 15,5 5 0-15,7-6-1 16,5 11 0-16,1 0-1 16,5 1 0-16,-5-12-4 15,-13 1 0-15,1-1-4 0,-1 12 1 16</inkml:trace>
  </inkml:traceGroup>
</inkml:ink>
</file>

<file path=ppt/ink/ink1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7:34.991"/>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7DD1F694-6BD2-440B-A77A-5FE4CE50D2BC}" emma:medium="tactile" emma:mode="ink">
          <msink:context xmlns:msink="http://schemas.microsoft.com/ink/2010/main" type="inkDrawing" rotatedBoundingBox="23073,15032 28592,14909 28594,14988 23075,15111" shapeName="Other">
            <msink:destinationLink direction="with" ref="{ACDAD587-6F60-4038-8D79-BDAC8F419E74}"/>
            <msink:destinationLink direction="with" ref="{9408C29A-8182-4F2A-8A2E-4403CED75C75}"/>
          </msink:context>
        </emma:interpretation>
      </emma:emma>
    </inkml:annotationXML>
    <inkml:trace contextRef="#ctx0" brushRef="#br0">0 143 5 0,'60'5'2'0,"17"-5"6"15,-47 0-11-15,11 0 3 16,19-5 1-16,-6-1-1 16,11 1 1-16,12 0-1 31,13 0 0-31,11-1 0 16,-6 6 0-16,6 0 0 0,13 0 0 15,-1 0 0-15,0-10 0 16,6 10 1-16,0 0 0 0,0 0-1 15,0 5 1-15,0 0 0 16,0 1 0-16,-6-1-1 16,6-5 1-16,12 0-1 15,6 0 0-15,-12 5 0 16,6-5 0-16,0 0 0 16,-12 0 1-16,-6-5-1 15,6 0 0-15,0 5 1 16,-5 0 0-16,-7 0-1 0,6-6 1 15,6 6-1-15,-12-5 1 16,0 0-1-16,6-1 1 16,-6 1-1-16,1-5 0 0,-7 4 1 15,-6 1 0-15,0 0 0 16,1-1 0-16,-1 1 0 16,-6 0 0-16,0-6 0 15,-11 1 1-15,-7 4-2 31,-5 1 1-31,-1 0 0 0,-5 5 0 0,-13-6-1 32,1 6 1-32,-6-5-1 15,-13 0 0-15,1 5-1 0,-6 0 1 0,-6 0-3 16,-6 0 1-16,0 5-3 16,-12-5 1-16</inkml:trace>
  </inkml:traceGroup>
</inkml:ink>
</file>

<file path=ppt/ink/ink1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7:35.391"/>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5D899C2F-7D72-4136-A38F-40C86EA24853}" emma:medium="tactile" emma:mode="ink">
          <msink:context xmlns:msink="http://schemas.microsoft.com/ink/2010/main" type="inkDrawing" rotatedBoundingBox="28284,14630 29095,14784 28989,15340 28178,15186" shapeName="Other"/>
        </emma:interpretation>
      </emma:emma>
    </inkml:annotationXML>
    <inkml:trace contextRef="#ctx0" brushRef="#br0">0 19 8 0,'-6'-16'4'0,"12"10"-3"0,-6 6 4 16,0 0-5-16,0 0 0 15,0 0 1-15,12 6 0 0,0-1-1 31,6 6 0-31,6-1 1 16,5 6 0-16,13 5 0 16,12-5 0-16,5 11 0 15,1-12 1-15,11 12-1 0,1-11 0 16,5 5 0-16,-18-11 0 16,-5 1 0-16,-12-6 1 15,-7 6-1-15,-5-6 0 0,-6-5-1 16,-12 11 1-16,-12 5-1 15,-12-6 1-15,-18 11-1 16,-17-5 0-16,-7 6 0 16,-6-1 1-16,-5 0-1 31,-6 5 0-31,-1 1 0 16,7 4 0-16,5-4-1 0,7-1 1 15,5-4-3-15,6-7 0 16,12 12-2-16,13-11 0 15</inkml:trace>
  </inkml:traceGroup>
</inkml:ink>
</file>

<file path=ppt/ink/ink1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7:36.409"/>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ACDAD587-6F60-4038-8D79-BDAC8F419E74}" emma:medium="tactile" emma:mode="ink">
          <msink:context xmlns:msink="http://schemas.microsoft.com/ink/2010/main" type="inkDrawing" rotatedBoundingBox="24094,14254 25621,15441 25538,15547 24011,14361" semanticType="callout" shapeName="Other">
            <msink:sourceLink direction="with" ref="{7DD1F694-6BD2-440B-A77A-5FE4CE50D2BC}"/>
          </msink:context>
        </emma:interpretation>
      </emma:emma>
    </inkml:annotationXML>
    <inkml:trace contextRef="#ctx0" brushRef="#br0">0-3 21 0,'6'0'10'0,"18"32"-16"15,-12-32 23-15,12 11-17 16,12 4 0-16,5 12 0 15,13 10 0-15,0 11 0 0,-1 15 0 0,13 16 2 16,17 1 0-16,18 4 1 16,-6 6 0-16,7-5 0 15,5-11 1-15,0 6-1 16,-18-12 0-16,1-4-2 31,-1-6 0-31,6-10-7 16,6-6 0-16,-17-16-3 15,-19-15 1-15</inkml:trace>
  </inkml:traceGroup>
</inkml:ink>
</file>

<file path=ppt/ink/ink1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7:36.085"/>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9408C29A-8182-4F2A-8A2E-4403CED75C75}" emma:medium="tactile" emma:mode="ink">
          <msink:context xmlns:msink="http://schemas.microsoft.com/ink/2010/main" type="inkDrawing" rotatedBoundingBox="24092,15490 25010,14227 25033,14243 24115,15507" semanticType="callout" shapeName="Other">
            <msink:sourceLink direction="with" ref="{7DD1F694-6BD2-440B-A77A-5FE4CE50D2BC}"/>
          </msink:context>
        </emma:interpretation>
      </emma:emma>
    </inkml:annotationXML>
    <inkml:trace contextRef="#ctx0" brushRef="#br0">923 0 5 0,'0'10'2'0,"-6"1"2"15,0-1 1-15,-6 11-3 16,-6 1 0-16,-12 15 1 16,-17 21 1-16,-13 11-5 0,-5 21 1 15,5 10 3-15,-5-5 0 16,-1 6-1-16,-5-6 0 16,-1-10-1-16,7 0 0 15,11-11-1-15,7-6 1 16,5-9-1-16,6-6 1 15,12-11-2-15,1-10 0 0,5-11-1 16,6-5 0-16,0-6-3 16,6-10 1-16,6 0-1 15,-6-16 0-15</inkml:trace>
  </inkml:traceGroup>
</inkml:ink>
</file>

<file path=ppt/ink/ink1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7:47.573"/>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A7FA311F-2D98-4D62-A195-391A81808C7D}" emma:medium="tactile" emma:mode="ink">
          <msink:context xmlns:msink="http://schemas.microsoft.com/ink/2010/main" type="inkDrawing" rotatedBoundingBox="10387,12581 22744,11983 23039,18085 10682,18683" hotPoints="22668,12262 22722,18219 10786,18325 10733,12368" semanticType="enclosure" shapeName="Rectangle">
            <msink:sourceLink direction="with" ref="{2469CC7E-3FAF-4CD5-8B25-FE74A1958F0E}"/>
            <msink:sourceLink direction="with" ref="{2CAE0756-76AB-40B4-964B-CF688868D577}"/>
            <msink:sourceLink direction="with" ref="{57F30961-4E0C-45C0-8C28-96A9951243F7}"/>
          </msink:context>
        </emma:interpretation>
      </emma:emma>
    </inkml:annotationXML>
    <inkml:trace contextRef="#ctx0" brushRef="#br0">12030 148 3 0,'0'5'1'0,"0"-21"-2"16,0 16 1-1,0 0 0-15,0 0 0 16,0 0 0-16,0 0 1 15,0 0 0-15,0 0 0 0,0 0 0 16,0 0 0-16,6 6 1 16,-6 4 0-16,6-5 0 15,-6 17 0-15,0-1-1 16,0 16 0-16,-6 0 0 16,0-5 0-16,6 10-1 15,-6 6 0-15,0 10 0 0,0 5 1 16,0-5 0-16,0 17 0 15,0 4 0-15,6 6 1 16,0-11-1-16,0 0 1 16,6 10-1-16,0-20 0 15,0-1 0-15,0 6 0 0,0 0-1 16,0 5 1-16,0 0-1 31,0 6 1-31,0-1 0 16,0 11 1-16,0-5-1 15,6-6 1-15,-6 6-1 0,6-6 0 16,-7 0-1-16,7 1 1 16,0-1-1-16,-6-21 1 15,6 22-1-15,0-1 1 0,-6 6 0 16,0-6 0-16,0-5 0 16,0 6 0-16,6-1 0 15,0-5 0-15,0-5-1 16,-6-6 1-16,-1 6 0 15,-5 5 0-15,0-5-1 16,0 0 1-16,0 5 0 0,-5-5 0 16,5 5-1-16,0-11 1 15,0 1-1-15,-6-1 0 16,6-5 0-16,-6 11 0 16,-12-16 0-1,6 0 0-15,0 11 0 16,0-1 1-16,-6 6-1 15,0-6 0-15,0 1 0 16,7 5 1-16,-1-1-1 16,6 1 0-16,0-11 0 15,0 1 0-15,0-6 0 16,6-1 0-16,-6 1 1 0,0 0 0 16,0-5-1-16,0-6 0 15,0 1 1-15,0 4 0 16,0 1-1-16,0-1 1 0,0 1-1 15,0 0 0-15,6-6 0 16,-6 0 1-16,6 1-1 16,0-1 1-16,0 0-1 15,0-5 1-15,0 0-1 16,0 0 1-16,0-5-1 0,0 0 1 16,0 0-1-16,0-6 0 31,0 6 0-31,0-11 0 15,0 0 0-15,0 0 0 16,0 1 0-16,0-7 1 0,0 1-1 16,0 0 0-16,-6-5 0 15,6 10 1-15,0 0 0 16,-6-5 0-16,1 0-1 16,5 0 1-16,-6-6-1 15,0-4 1-15,6 10-1 16,0-6 1-16,0-5-1 15,-6 6 1-15,0-6-1 0,-6-5 1 16,0 11-1-16,-6-6 1 0,0-5-1 16,-6 11 0-16,-5-6 0 15,-7 0 1-15,-6-5-1 16,1 0 0-16,-7 0 0 16,-6 0 0-16,-5 0 0 31,-7-5 0-31,-11 10 0 0,-6-10 0 0,17 5 0 31,-11 5 0-31,-7-5 0 16,1 0 0-16,0 0 0 0,5 0 0 15,-5 0 0-15,-6 0 0 16,-7 6 0-16,-5-1 0 0,18 5 0 16,-6 1 0-16,-1 0 0 15,-5-6 0-15,6 0 0 16,-1-5 0-16,-5 6-1 15,0-6 1-15,-12 5 0 16,12 0 1-16,5 6-1 16,-5-1 0-16,0-4 0 0,-7-1 0 15,7-5 0-15,-6 0 0 16,-6 0 0-16,-12 0 0 16,12 5-1-1,0 0 1-15,-7 6 0 16,1-6 0-16,6 1 0 15,0-1 0-15,-6 0 0 16,-6-5 0-16,6 0 0 16,11 6 0-16,-5-1 0 15,0-5 0-15,0 0 0 16,6 0 0-16,-6 0 0 0,-12 0 0 16,5 0 0-16,7 0 0 15,0 5 0-15,6 0 0 16,-6 1 0-16,6-1 0 15,-12 0 0-15,5 1 0 0,-5-1 0 16,0 5 0-16,12 1 0 16,-6 0 0-16,-6-1 0 15,6-5 0-15,-7 1 0 16,7-1 0-16,0 0 0 16,0 1 0-16,0-6 0 15,12 5 0-15,-1 0 0 0,-5 0 0 31,-12-5 0-31,18 0 1 16,-1 0-2-16,1 6 1 0,0-6 0 16,0 0 0-16,-1 0 0 15,19 0 0-15,-12 0 0 16,-1 0 0-16,1 0 0 16,6 5 0-16,0 0 0 15,-1-5 0-15,1 0-1 0,-6 0 1 16,-1 6 0-16,7-6 0 15,5 5 0-15,-5-5 0 16,0 5 0-16,-6 1 0 16,5-1 0-16,7-5 0 0,-1 0 0 15,-5 0 0-15,-6 0 0 16,5 0 0-16,1 0 0 16,0 0 0-16,5-5 0 31,1 5 0-31,0-6 0 15,-7 1 0-15,7 0 0 0,-1-1 0 16,-5 1 0-16,-6 0 0 16,-1 5 0-16,1-6 0 15,0 6 0-15,11 0 0 16,1 0-1-16,-6 0 1 16,-1 0 0-16,7 0 0 0,12 6 0 15,-1-6 0-15,1 0-1 16,5 0 1-16,6 0 0 15,1-6 0-15,-1 1 0 16,13-5 1-16,5-1-1 16,6 0 0-16,0 1 0 0,7-1 0 15,-1 1 0-15,6-1 0 16,0 1-1-16,0-1 1 16,0 6 0-1,6-1 0-15,0 6-1 16,1-5 1-16,-1 0 0 15,0 0 0-15,6-1 0 16,0 1 0-16,6-6 0 16,0 1 0-16,0-6 0 15,6 5 1-15,0-5-1 16,-6 1 0-16,0 4 0 16,0 0 1-16,6-5-1 0,0-5 0 15,0-10 0-15,0-1 0 16,0-5 0-16,-1 0 0 15,1-11 0-15,-6-5 0 16,0-5 0-16,6 0 1 0,-6 0-1 16,6-1 0-16,-6-15 0 31,6 6 0-31,-6-1 0 16,0 16 1-16,6 0-1 15,0-11 0-15,0 1 0 0,0-1 0 16,0 1 0-16,0-6 0 15,0 6 0-15,0-6 0 16,0 5 0-16,-6 1 0 0,0-6 0 16,0 0 0-16,0-10 0 15,0 21 0-15,0-1 0 16,0-4 0-16,6-1 0 16,6-4 0-16,0-1 0 15,0-11 0-15,-1 12-1 16,1-1 1-16,-6 5 0 0,0 1 0 15,0-6 0-15,0 0 0 16,0 0 0-16,0 6 0 16,0 5 0-16,6-6 0 0,0 1-1 15,-6-1 1-15,0 1 0 16,0-1 0-16,0 6 0 16,-6-16 0-16,0 11 0 31,0 4 0-31,0 1 0 15,0 0 0-15,0-6 0 16,0 1 0-16,0-1 0 0,0 6 0 16,0 11 0-16,0-6 0 15,-6 0-1-15,0 0 1 16,0 0 0-16,0-5 0 16,0 5 0-16,0-5 0 15,-6-32 0 1,0 10 0-16,6 1 0 15,-6-1 1-15,0 12-1 16,0 4 0-16,1 22 0 16,-1-6 0-16,0 1-1 0,6 4 1 15,0 1 0-15,0 5 0 16,0-5 0-16,0-1 0 16,0 6 0-1,0 5 0-15,0 6 0 16,0-6 0-16,6 6 0 15,0-6 0-15,0 6 0 16,0-6 0-16,6 0-1 16,-6-5 1-16,6 0 0 15,-6 11 0-15,0-1 0 16,0 1 0-16,0-1 0 0,0 6 0 16,0 0 0-16,0 0 0 15,6 5-1-15,0 0 0 16,0 0 1-16,6 0 0 15,0 6-1-15,0-6 1 0,6 5-1 16,-1-5 0-16,1 6 1 16,6-1 0-16,6 0-1 31,6 1 1-31,-1-1-1 16,7 1 1-16,12 4-1 15,11 1 1-15,6 0 0 0,1-6 0 16,17-5 0-16,18 0 0 15,6 6-1-15,6-1 1 16,18 6 0-16,-6-11 0 16,6 16 0-16,12-10 0 0,0 10 0 15,6-6 0-15,11-4-1 16,-11 4 1-16,12 1 0 16,6-5 0-16,-7-1 0 15,19 6 0-15,-19-1 0 16,7 1 1-16,6 0-1 0,-7-6 0 15,13 1 0-15,-12 4 0 16,-1-4 0-16,7 4 0 16,-7 1-1-16,13 0 1 0,-12 0 0 15,-1-6 1-15,7 6-1 32,-7-6 0-32,7 6 0 15,0 5 0-15,-7-5 0 16,7-6 0-16,-6 6 0 15,11-1 0-15,7-4 0 0,-13 4 0 16,1-4 0-16,11-1 0 16,-11 1 0-16,5 4 0 15,-5 1 0-15,0-5 0 16,5-1 0-16,-17 6 0 16,11-1 0-16,-11-4 0 0,-6-1 0 15,11 1 1-15,-11 4-1 16,-6 6 0-16,0 0-1 15,0-5 1-15,-13 5 0 16,1 0 1-16,0-5-1 0,-6-6 0 16,-12 11 0-16,0-5 0 15,-6 0 0-15,0-1 0 16,-24-4 0-16,-5-1 0 16,-7 1 0-1,-5-1 1-15,-1 0-1 16,0 1 0-16,-5 5 0 15,-1-1 0-15,-5 1 0 16,-1 5 0-16,-5 5-1 16,-7-5 1-16,1 6 0 15,-1-1 0-15,1 0 0 16,0-5 0-16,-7 0 0 16,-5 0 0-16,0 0 0 0,-7 0 1 15,-5 5-1-15,0 1 0 16,-6 4 0-16,-7-10 0 0,1 6-1 15,-6-1 1-15,0 0-5 16,-6 0 1-16,-6 22-5 16,6-17 1-16</inkml:trace>
  </inkml:traceGroup>
</inkml:ink>
</file>

<file path=ppt/ink/ink1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7:32.122"/>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EE34A02F-5592-4E65-9E2B-D40553D08694}" emma:medium="tactile" emma:mode="ink">
          <msink:context xmlns:msink="http://schemas.microsoft.com/ink/2010/main" type="writingRegion" rotatedBoundingBox="9043,14383 10471,14383 10471,15478 9043,15478"/>
        </emma:interpretation>
      </emma:emma>
    </inkml:annotationXML>
    <inkml:traceGroup>
      <inkml:annotationXML>
        <emma:emma xmlns:emma="http://www.w3.org/2003/04/emma" version="1.0">
          <emma:interpretation id="{A88BD9DC-0C7C-4492-A793-4F74E9B18837}" emma:medium="tactile" emma:mode="ink">
            <msink:context xmlns:msink="http://schemas.microsoft.com/ink/2010/main" type="paragraph" rotatedBoundingBox="9043,14383 10471,14383 10471,15478 9043,15478" alignmentLevel="1"/>
          </emma:interpretation>
        </emma:emma>
      </inkml:annotationXML>
      <inkml:traceGroup>
        <inkml:annotationXML>
          <emma:emma xmlns:emma="http://www.w3.org/2003/04/emma" version="1.0">
            <emma:interpretation id="{8780029B-9F5A-4203-9081-64F385BA9CA2}" emma:medium="tactile" emma:mode="ink">
              <msink:context xmlns:msink="http://schemas.microsoft.com/ink/2010/main" type="line" rotatedBoundingBox="9043,14383 10471,14383 10471,15478 9043,15478"/>
            </emma:interpretation>
          </emma:emma>
        </inkml:annotationXML>
        <inkml:traceGroup>
          <inkml:annotationXML>
            <emma:emma xmlns:emma="http://www.w3.org/2003/04/emma" version="1.0">
              <emma:interpretation id="{ADBF7995-68A6-4102-BF35-D6CA737C8E89}" emma:medium="tactile" emma:mode="ink">
                <msink:context xmlns:msink="http://schemas.microsoft.com/ink/2010/main" type="inkWord" rotatedBoundingBox="9043,14383 10471,14383 10471,15478 9043,15478"/>
              </emma:interpretation>
            </emma:emma>
          </inkml:annotationXML>
          <inkml:trace contextRef="#ctx0" brushRef="#br0">1149-4 10 0,'6'-5'5'0,"-6"5"-3"0,0 0 3 0,0 0-6 16,-6 5 1-16,-12 6 1 16,0 10 1-16,-18 16-1 15,-11 10 1-15,-13 17 1 16,-11 15 0-16,-7 11 0 15,-11 5 1-15,0-5-1 0,-1-10 0 16,7 4-2-16,6-9 1 16,-1-1-1-16,1-11 0 15,11-10-2-15,19-11 1 0,-1-5-4 16,12-10 1-16,12-11-3 16,7-11 0-16</inkml:trace>
          <inkml:trace contextRef="#ctx0" brushRef="#br0" timeOffset="300.2279">190 97 20 0,'-18'-48'10'0,"6"21"-12"0,12 27 16 16,0 0-16-16,0-5 1 15,0 5 0-15,6 5 0 0,6 11 2 16,0 6 0-16,12 9 0 16,18 6 0-16,23 11 1 15,1 15 1-15,5 6 0 16,12 0 0-16,7 5 0 16,5 0 1-1,0 11-2-15,6-22 1 16,1 11-1-16,-7-10 0 0,-6-6-2 15,-11-5 0-15,-7-5-9 16,0-6 1-16</inkml:trace>
        </inkml:traceGroup>
      </inkml:traceGroup>
    </inkml:traceGroup>
  </inkml:traceGroup>
</inkml:ink>
</file>

<file path=ppt/ink/ink1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7:48.642"/>
    </inkml:context>
    <inkml:brush xml:id="br0">
      <inkml:brushProperty name="width" value="0.1" units="cm"/>
      <inkml:brushProperty name="height" value="0.1" units="cm"/>
      <inkml:brushProperty name="fitToCurve" value="1"/>
    </inkml:brush>
    <inkml:brush xml:id="br1">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4B6498D2-8F64-44DD-94D0-9F45CB855701}" emma:medium="tactile" emma:mode="ink">
          <msink:context xmlns:msink="http://schemas.microsoft.com/ink/2010/main" type="writingRegion" rotatedBoundingBox="18961,9985 18229,14314 16476,14018 17207,9688"/>
        </emma:interpretation>
      </emma:emma>
    </inkml:annotationXML>
    <inkml:traceGroup>
      <inkml:annotationXML>
        <emma:emma xmlns:emma="http://www.w3.org/2003/04/emma" version="1.0">
          <emma:interpretation id="{E443CFB2-9E3D-4240-A18A-D1003354DAE0}" emma:medium="tactile" emma:mode="ink">
            <msink:context xmlns:msink="http://schemas.microsoft.com/ink/2010/main" type="paragraph" rotatedBoundingBox="18961,9985 18229,14314 16476,14018 17207,9688" alignmentLevel="1"/>
          </emma:interpretation>
        </emma:emma>
      </inkml:annotationXML>
      <inkml:traceGroup>
        <inkml:annotationXML>
          <emma:emma xmlns:emma="http://www.w3.org/2003/04/emma" version="1.0">
            <emma:interpretation id="{29548EE0-5D9A-40C2-97D9-774E47F54E61}" emma:medium="tactile" emma:mode="ink">
              <msink:context xmlns:msink="http://schemas.microsoft.com/ink/2010/main" type="line" rotatedBoundingBox="18961,9985 18229,14314 16476,14018 17207,9688"/>
            </emma:interpretation>
          </emma:emma>
        </inkml:annotationXML>
        <inkml:traceGroup>
          <inkml:annotationXML>
            <emma:emma xmlns:emma="http://www.w3.org/2003/04/emma" version="1.0">
              <emma:interpretation id="{272FC459-2BE6-4F3F-A0B9-712BC6AB35AA}" emma:medium="tactile" emma:mode="ink">
                <msink:context xmlns:msink="http://schemas.microsoft.com/ink/2010/main" type="inkWord" rotatedBoundingBox="18961,9985 18568,12306 16815,12010 17207,9688"/>
              </emma:interpretation>
            </emma:emma>
          </inkml:annotationXML>
          <inkml:trace contextRef="#ctx0" brushRef="#br0">24 1715 8 0,'-18'-27'4'0,"-6"1"5"0,24 26-3 16,0 0-5-16,0 0 1 15,0 0-1-15,6 5 1 0,6 6-3 16,0 10 1-16,0 5 1 16,11 6 1-16,7 5-1 15,-12 0 1-15,0-5-1 16,0 0 1-16,0-1 0 16,-1 1 0-16,1-5 0 15,0-6 1-15,0 0-1 16,0 0 0-16,0-5 0 0,0 5 1 15,5-26 0-15,7-27 1 16,18-10 0-16,11-27 0 16,7-16 1-1,17-20 0-15,18-38-2 16,7-43 1-16,40-9-4 16,25-54 0-16,41-16-6 15,-59 70 0-15,125-70-6 16,24 16 1-16</inkml:trace>
        </inkml:traceGroup>
        <inkml:traceGroup>
          <inkml:annotationXML>
            <emma:emma xmlns:emma="http://www.w3.org/2003/04/emma" version="1.0">
              <emma:interpretation id="{2469CC7E-3FAF-4CD5-8B25-FE74A1958F0E}" emma:medium="tactile" emma:mode="ink">
                <msink:context xmlns:msink="http://schemas.microsoft.com/ink/2010/main" type="inkWord" rotatedBoundingBox="17716,13272 17614,13876 17243,13813 17345,13209">
                  <msink:destinationLink direction="with" ref="{A7FA311F-2D98-4D62-A195-391A81808C7D}"/>
                </msink:context>
              </emma:interpretation>
            </emma:emma>
          </inkml:annotationXML>
          <inkml:trace contextRef="#ctx0" brushRef="#br1" timeOffset="32484.1584">762 3345 9 0,'-12'-21'4'0,"18"10"4"0,-6 0 4 16,0 11-11-16,0-16 1 15,0 16 1-15,0-10 0 0,0 10-3 16,0 0 0-16,0 0 3 16,0 0 0-16,0 0 0 15,0 5 0-15,0 6-1 16,0 10 1-16,0 5-1 16,0-4 1-16,0 4-1 15,0 6 0 1,-6-1-1-16,0 1 1 15,0 5-1-15,6 0 0 16,-6 0-1-16,6-5 0 16,0-5 0-16,0-6 0 15,0 0-1-15,0 0 1 16,0 0-3-16,0-10 0 16,0 15-4-16,0-15 1 0,0 5-4 15,0 0 1-15</inkml:trace>
          <inkml:trace contextRef="#ctx0" brushRef="#br1" timeOffset="33454.6475">619 3509 10 0,'-6'-16'5'0,"12"-11"-1"16,0 17 4-16,-6 10-7 16,0 0 1-16,0-11 0 15,6-5 1-15,-6 0-3 0,6 6 0 16,-6 10 2-16,0 0 0 16,0 0 0-16,0 0 0 15,0-11-1-15,0 11 0 16,0 0-1-16,0 0 1 15,0 11-1-15,0-6 1 16,0 0-1-16,0 1 1 16,0-1-1-16,0-5 1 0,0 5-1 15,-6 1 1-15,6 4-1 16,0 6 1-16,0 0-1 31,0 5 1-31,0 0-1 0,0 6 0 16,0-1 0-16,0 6 0 15,0-6 0-15,-6 1 0 16,6-6 0-16,0-5 0 16,0 0 0-16,0-6 0 15,-6 1 0-15,6 5 0 16,-6 0 0-16,-6-6 0 16,0 6 0-16,0-5 0 15,0-1 0 1,-6-4 1-16,1 4-1 0,-1-4 0 15,6-1-1-15,-6-5 1 16,6 5 0-16,0-10 0 16,0 0 0-16,6-11 0 15,0 5 0-15,0 0 0 16,0 6 0-16,6 0 1 16,0-6-1-16,0 1 1 15,0-6-1-15,0 0 0 16,6-16 0-1,-6-5 0-15,0 0 0 0,0 5 0 16,0-5 0-16,0 11 1 16,0 5-1-16,-6 0 1 15,1 10-1-15,5 6 1 16,0-1-1-16,0 6 1 16,0 0-1-1,0-10 1-15,0 10-1 16,0 0 0-16,-6 5 0 15,6 6 0-15,0 10 0 16,0 5 1-16,0 6-1 16,0 16 0-16,0-11-1 0,0 0 0 15,0 10-4-15,0-4 0 16,6-6-3-16,5 5 1 16</inkml:trace>
        </inkml:traceGroup>
        <inkml:traceGroup>
          <inkml:annotationXML>
            <emma:emma xmlns:emma="http://www.w3.org/2003/04/emma" version="1.0">
              <emma:interpretation id="{2CAE0756-76AB-40B4-964B-CF688868D577}" emma:medium="tactile" emma:mode="ink">
                <msink:context xmlns:msink="http://schemas.microsoft.com/ink/2010/main" type="inkWord" rotatedBoundingBox="16939,13467 16919,13586 16836,13572 16856,13453">
                  <msink:destinationLink direction="with" ref="{A7FA311F-2D98-4D62-A195-391A81808C7D}"/>
                </msink:context>
              </emma:interpretation>
            </emma:emma>
          </inkml:annotationXML>
          <inkml:trace contextRef="#ctx0" brushRef="#br1" timeOffset="34686.8458">30 3567 6 0,'-30'26'3'0,"6"-26"1"0,18-10-2 0,-6 5-1 16,6 5 0-16,0-6 2 16,6-4 0-16,6-6-3 15,6 0 1-15,0 0 1 32,6 5 1-32,0 1-1 15,-6-1 0-15,0 11-1 16,-7 0 0-16,-5 6-1 0,0 9 0 15,-5 1-1-15,5-5 1 16,-6-1-2-16,0 1 0 16,0 0-2-16,18-6 0 0</inkml:trace>
        </inkml:traceGroup>
        <inkml:traceGroup>
          <inkml:annotationXML>
            <emma:emma xmlns:emma="http://www.w3.org/2003/04/emma" version="1.0">
              <emma:interpretation id="{57F30961-4E0C-45C0-8C28-96A9951243F7}" emma:medium="tactile" emma:mode="ink">
                <msink:context xmlns:msink="http://schemas.microsoft.com/ink/2010/main" type="inkWord" rotatedBoundingBox="17201,13606 17113,14126 16684,14053 16772,13534">
                  <msink:destinationLink direction="with" ref="{A7FA311F-2D98-4D62-A195-391A81808C7D}"/>
                </msink:context>
              </emma:interpretation>
            </emma:emma>
          </inkml:annotationXML>
          <inkml:trace contextRef="#ctx0" brushRef="#br1" timeOffset="34338.3278">250 3678 7 0,'-12'-5'3'0,"6"-16"4"0,6 21 0 16,0-11-7-16,0 6 1 15,0-6 2-15,0 6 1 16,0 0-4-16,0 5 0 16,0-6 2-16,0 6 1 0,0 0-1 15,0 0 0-15,6 6-1 16,-6 4 0-16,0 6-1 16,0 0 1-16,0 5-1 15,0-5 0-15,0 5 0 16,6-5 0-16,0 5 0 15,0-5 0-15,-6 10 0 16,6 1 0-16,-6-6 0 16,0 0 0-16,0 0 0 15,-6 1 1-15,0-1-1 16,0 0 0-16,-6-5 0 0,0 5 0 0,6-5 0 31,-6-6 0-31,0 6 0 16,-6 0 0-16,1-5 0 15,-1 5 0-15,-6-6 0 16,6 6 1-16,-6-16-1 16,-11 5 1-16,11-5-1 15,0 0 0-15,6-5 0 16,0 5 1-16,0-10-1 16,0 10 1-16,1-6-1 15,5 6 1-15,0-10-1 16,0 4 1-16,0-4-1 0,6 4 1 15,0-15 0-15,0 0 0 16,0 0-1-16,6 0 1 0,0 0-1 16,0-6 0-16,0 6-3 15,0-5 1-15,0 4-5 0,12 1 0 16</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1-20T18:54:31.358"/>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99080BC6-7E62-462A-9977-74CA55DE6B82}" emma:medium="tactile" emma:mode="ink">
          <msink:context xmlns:msink="http://schemas.microsoft.com/ink/2010/main" type="inkDrawing"/>
        </emma:interpretation>
      </emma:emma>
    </inkml:annotationXML>
    <inkml:trace contextRef="#ctx0" brushRef="#br0">3075 7077 5 0,'-4'0'2'0,"4"16"-1"0,0-12 3 16,0 3-4-16,0 5 0 0,-4 0 1 16,4-5 1-16,-5 9-1 15,5-1 0-15,0 13 2 16,0-1 0-16,0 0 1 16,0 4 0-16,0 0-1 15,0 0 1-15,0 8-1 16,0 7 1-16,0 1-1 0,0-1 0 15,-4 5 0-15,0-1 0 16,-1 1 0-16,-4-16 0 16,1 7-1-16,-1 1 1 15,0 3-1-15,-4 1 1 0,5-4-2 32,-6 7 0-32,6 0 0 15,-1 5 0-15,0-5-1 16,1 4 1-16,-6-3-1 15,1 7 1-15,0-4 0 16,5-11 0-16,-6 0-1 0,6-1 1 16,-1 1-1-16,5 3 1 15,-1-3 0-15,1 4 0 16,0-1-1-16,-1 5 0 16,1-5 0-16,4 4 1 0,-5 1-1 15,5-5 0-15,-4-7 0 16,4 12 1-16,0-9-1 15,0-3 0-15,0 4 0 16,0-1 0-16,0 1 0 16,0 0 1-16,4-1-1 0,-4 5 0 15,5-1 0-15,-1-7 0 16,1 0 0-16,-1 0 0 16,-4-4 0-16,4 3 1 15,-4-3 0-15,5 8 0 0,-1 0 0 31,0-5 0-31,1 1 0 16,-5 0 0-16,0 8-1 16,0-1 1-16,0-3 0 15,4-1 1-15,-8 1-2 16,4 15 0-16,-5-7 0 16,-3-1 1-16,-1-7-4 15,0-8 0-15,0 3-7 16,1 5 0-16,-5 4-3 15,0 18 1-15</inkml:trace>
  </inkml:traceGroup>
</inkml:ink>
</file>

<file path=ppt/ink/ink1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8:35.981"/>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4D064D93-C0A5-4F2A-88B8-7B4FA6CF2571}" emma:medium="tactile" emma:mode="ink">
          <msink:context xmlns:msink="http://schemas.microsoft.com/ink/2010/main" type="writingRegion" rotatedBoundingBox="1209,1111 3132,1034 3232,3510 1309,3587"/>
        </emma:interpretation>
      </emma:emma>
    </inkml:annotationXML>
    <inkml:traceGroup>
      <inkml:annotationXML>
        <emma:emma xmlns:emma="http://www.w3.org/2003/04/emma" version="1.0">
          <emma:interpretation id="{D8250C4B-758E-472E-A945-70EC8FC19681}" emma:medium="tactile" emma:mode="ink">
            <msink:context xmlns:msink="http://schemas.microsoft.com/ink/2010/main" type="paragraph" rotatedBoundingBox="1305,1002 3151,1187 3067,2030 1220,1846" alignmentLevel="1"/>
          </emma:interpretation>
        </emma:emma>
      </inkml:annotationXML>
      <inkml:traceGroup>
        <inkml:annotationXML>
          <emma:emma xmlns:emma="http://www.w3.org/2003/04/emma" version="1.0">
            <emma:interpretation id="{469898DC-8447-4720-8619-84AC716F1CB5}" emma:medium="tactile" emma:mode="ink">
              <msink:context xmlns:msink="http://schemas.microsoft.com/ink/2010/main" type="line" rotatedBoundingBox="1305,1002 3151,1187 3067,2030 1220,1846"/>
            </emma:interpretation>
          </emma:emma>
        </inkml:annotationXML>
        <inkml:traceGroup>
          <inkml:annotationXML>
            <emma:emma xmlns:emma="http://www.w3.org/2003/04/emma" version="1.0">
              <emma:interpretation id="{470AF285-579E-40BB-990B-462B131A603E}" emma:medium="tactile" emma:mode="ink">
                <msink:context xmlns:msink="http://schemas.microsoft.com/ink/2010/main" type="inkWord" rotatedBoundingBox="1305,1002 3151,1187 3067,2030 1220,1846"/>
              </emma:interpretation>
            </emma:emma>
          </inkml:annotationXML>
          <inkml:trace contextRef="#ctx0" brushRef="#br0">32-6 7 0,'5'-21'3'0,"31"-37"0"0,-18 53 2 15,6-11-5-15,6 0 0 0,-1 5 0 16,1 1 0-16,0 20 0 15,0 6 0-15,-12 11 0 16,-7-12 1-16,-5 7-1 0,-12 9 1 16,-5 1-1-16,-7 5 1 31,0-5-1-31,-6 0 1 0,6-11-1 16,0 0 1-16,6-5-1 15,0-6 1-15,7-4-1 16,10-12 0-16,13 1 0 15,12 0 0-15,6 5-1 16,0 5 1-16,-1 6-1 16,1 5 1-16,-6-1-1 0,0 7 1 15,-7 20 0-15,-5-5 0 16,-6 0 0-16,-18-5 0 16,-6 5 2-16,-12-5 0 0,1-11 0 15,-13 0 1-15,0 0 0 16,0 0 0-16,1-5-1 15,-1-5 1-15,6-1-2 16,0-4 1-16,7-6-2 16,5 0 0-16,6-6-6 15,6-4 1-15,12-1 0 16,6-5 0-16</inkml:trace>
          <inkml:trace contextRef="#ctx0" brushRef="#br0" timeOffset="451.6444">645 15 9 0,'-6'-15'4'0,"6"4"-1"0,0 11 6 15,0-11-6-15,0 11 0 16,6 6 0-16,-6-1 1 16,-6 0-6-16,0 16 1 15,6 11 3-15,0 10 0 0,6 1-2 16,0 10 1-16,6 0-1 16,-6 5 0-16,5-11 0 15,-5 1 1-15,6-6-1 16,-6-5 0-16,0-10-3 0,0-6 0 15,-6-5-2-15,0-11 1 16</inkml:trace>
          <inkml:trace contextRef="#ctx0" brushRef="#br0" timeOffset="980.2536">686 185 7 0,'0'-80'3'0,"12"6"2"0,-12 64 1 0,6-17-6 16,-6 1 1-16,12-1 0 15,-6 1 1-15,6 5-2 16,0-1 1-16,6 1 0 0,6 16 1 16,5 0-1-16,1 5 1 15,-6 10-2-15,0 17 1 16,-6-6-1-16,-7 0 1 16,-5 11-1-16,-6 5 1 0,-11 0-1 15,-13 0 0-15,0-5 1 16,-6-11 0-16,6 0-1 15,1-10 1-15,5-6-1 16,12-5 0-16,6 0 0 16,6-5 0-16,12-1 0 31,11 1 0-31,-5 5-1 0,0 5 0 16,6 6 0-16,-1 5 1 15,1 0 0-15,6 5 0 16,0-5-1-16,-7 10 1 0,1 1 0 15,-6-1 0-15,-6-5 0 16,-6 11 0-16,-12 5 0 16,-6 0 1-16,-6 5-1 15,-6-4 1-15,-6-7-1 16,-6 1 1-16,-5 0 0 16,5-6 0-16,0-5-1 15,-6-10 1-15,7-6-1 0,5-5 1 16,0-5-4-16,12-6 1 15,0 1-3-15,18-6 0 0</inkml:trace>
          <inkml:trace contextRef="#ctx0" brushRef="#br0" timeOffset="-516.0763">8 0 10 0,'0'5'5'0,"-6"0"-2"15,6-5 5-15,0 5-6 16,0 11 1-16,0 11 0 16,0 4 0-16,0 1-5 15,0 11 1-15,0 4 2 0,0 6 1 16,0-5-2-16,0 5 1 15,0-11-1-15,0 0 1 16,0-5-2-16,0-5 1 0,0-5-3 16,0-1 0-16,0-5-2 31,0-5 1-31</inkml:trace>
          <inkml:trace contextRef="#ctx0" brushRef="#br0" timeOffset="1569.7027">1353 10 10 0,'-18'-10'5'0,"12"10"-3"0,6 0 6 32,0 0-8-32,0 0 0 15,12 5 0-15,6-5 0 0,6 0 0 16,12 0 0-16,17 0 1 15,7 0 0 1,11 0 0 0,-17 0 0-16,-13 0-1 0,-11 0 0 15,-12-5-1-15,-18 5 0 16,-6 0-1-16,0-6 0 16,-6-4-1-16,-6 15 1 0,6-5 1 15,-5 0 0-15,5 0 1 16,0 5 0-16,-6 6 1 15,0 5 0-15,6 10 0 32,0 6 1-32,6 5-1 15,0 11 0-15,6 4 0 16,6 12 0-16,0-1 0 0,-12 1 0 16,12-11 0-16,-6 0 1 15,12 0-1-15,-12-11 1 16,0-5-3-16,0-5 0 15,0-11-3-15,0 0 0 0,0-5 0 16,-6-11 0-16</inkml:trace>
          <inkml:trace contextRef="#ctx0" brushRef="#br0" timeOffset="1785.5522">1460 751 8 0,'0'-11'4'0,"-6"11"-1"0,6 0 7 16,0 0-8-16,-6 0 1 15,6 0-1-15,0 0 1 0,0 0-4 32,6-5 1-32,12 0 3 15,6-6 0-15,12 11-1 16,5-5 0-16,7 0 0 16,6-1 0-16,-13 6-2 15,-11-5 0-15,0-6-6 16,-6 6 1-16</inkml:trace>
        </inkml:traceGroup>
      </inkml:traceGroup>
    </inkml:traceGroup>
    <inkml:traceGroup>
      <inkml:annotationXML>
        <emma:emma xmlns:emma="http://www.w3.org/2003/04/emma" version="1.0">
          <emma:interpretation id="{11A6F343-CB7E-4C39-B5FA-9C07DE5D8D21}" emma:medium="tactile" emma:mode="ink">
            <msink:context xmlns:msink="http://schemas.microsoft.com/ink/2010/main" type="paragraph" rotatedBoundingBox="1274,2702 3196,2625 3232,3510 1309,3587" alignmentLevel="1"/>
          </emma:interpretation>
        </emma:emma>
      </inkml:annotationXML>
      <inkml:traceGroup>
        <inkml:annotationXML>
          <emma:emma xmlns:emma="http://www.w3.org/2003/04/emma" version="1.0">
            <emma:interpretation id="{175EAD1E-560C-49B0-8F8A-4348FBAAD8C0}" emma:medium="tactile" emma:mode="ink">
              <msink:context xmlns:msink="http://schemas.microsoft.com/ink/2010/main" type="line" rotatedBoundingBox="1274,2702 3196,2625 3232,3510 1309,3587"/>
            </emma:interpretation>
          </emma:emma>
        </inkml:annotationXML>
        <inkml:traceGroup>
          <inkml:annotationXML>
            <emma:emma xmlns:emma="http://www.w3.org/2003/04/emma" version="1.0">
              <emma:interpretation id="{AB55A08B-F9E6-4AB7-86D6-4D85B3254827}" emma:medium="tactile" emma:mode="ink">
                <msink:context xmlns:msink="http://schemas.microsoft.com/ink/2010/main" type="inkWord" rotatedBoundingBox="1274,2702 2453,2655 2486,3476 1307,3523"/>
              </emma:interpretation>
            </emma:emma>
          </inkml:annotationXML>
          <inkml:trace contextRef="#ctx0" brushRef="#br0" timeOffset="2653.8476">341 1677 9 0,'0'-16'4'0,"0"-10"3"0,0 15 0 15,-6 0-4-15,0-4 0 16,0-1 1-16,-6 0 1 15,0 5-6 1,-5 1 0-16,-7 4 3 16,0 12 1-16,0 4-2 15,-6 6 0-15,1 5-1 16,5 11 0-16,0 10 0 16,0 1 0-16,6 4-1 15,0 6 1-15,12-5 0 16,1 5 0-16,-1-6 0 0,0 1 1 15,6 0 0-15,12 5 1 16,5-6-1-16,7-10 0 16,6-5 1-16,6-11 0 0,5-5-1 15,1-5 0-15,6-11-2 16,-7-11 1-16,1 6-7 16,-12-6 1-16,0-10-2 15,-7 0 1-15</inkml:trace>
          <inkml:trace contextRef="#ctx0" brushRef="#br0" timeOffset="3602.0084">621 1693 12 0,'6'-37'6'0,"6"26"0"0,-6 16 8 0,-6-10-14 16,-6 5 1-16,6 11 0 16,0 5 1-16,0 21-2 15,-6 0 0-15,6 5 1 16,-6 6 0-16,6-1 0 16,0 6 0-16,6-10-1 0,-6-1 0 0,6 6-1 15,0-11 0-15,0-11-1 16,0 0 1-16,0-10-3 31,-6-10 1-31,0-6 0 16,-6-11 0-16,0-5 0 15,0-10 1-15,0-11 0 16,0-6 1-16,12-10 1 16,0-15 1-16,0-6 1 0,6 5 0 15,5 0 1-15,7 0 0 16,6 6 0-16,6 15 0 0,-7 0-1 15,1 17 0-15,0 10-1 16,-6 10 0-16,0 11-1 16,-1 11 0-16,1 15 0 15,0 0 0-15,0 1 0 16,-6 5 0-16,-6-1 0 16,-12 6 1-16,-6 6 0 0,-12-1 0 15,0-5 0-15,-6 6 0 16,-12-12 0-16,7-4 0 15,5-6-1-15,0-5 1 16,6 0-1 0,0-6 0-16,0-5 0 15,13-5 0-15,5 0 0 16,-6-5 0-16,6 5-1 16,0 0 1-16,11 0-1 15,1 0 1-15,6 5-1 16,-6-5 1-16,0 0 0 15,6 6 0-15,0-6-1 0,-6 0 1 16,6-6 0-16,-1 1 0 16,1-5 0-16,6 10 0 0,-6-11-1 15,6 11 1-15,0-5 0 16,-1 5 0-16,1 0 0 16,0 5 0-16,-6 6 0 15,0 4 0-15,0 1 0 16,-7 0 1-16,1 5-1 15,-6 1 0 1,-6 4 0-16,-6 1 1 16,-6 4-1-16,-5-4 1 15,-7-1-1-15,-12 6 1 16,6-6-1-16,-5 1 1 16,-7-17-1-16,-6 1 1 0,1-6-1 15,-1-5 1-15,6-10-1 16,1-6 1-16,11 0-1 15,12 0 0-15,6 0-1 16,12 0 1-16,0-5-7 16,18 5 1-16,6-5-1 0,12 5 0 15</inkml:trace>
        </inkml:traceGroup>
        <inkml:traceGroup>
          <inkml:annotationXML>
            <emma:emma xmlns:emma="http://www.w3.org/2003/04/emma" version="1.0">
              <emma:interpretation id="{38694381-4CF4-4BEC-B488-1A8A8DFDD8B3}" emma:medium="tactile" emma:mode="ink">
                <msink:context xmlns:msink="http://schemas.microsoft.com/ink/2010/main" type="inkWord" rotatedBoundingBox="2643,2723 3199,2701 3232,3510 2675,3532"/>
              </emma:interpretation>
            </emma:emma>
          </inkml:annotationXML>
          <inkml:trace contextRef="#ctx0" brushRef="#br0" timeOffset="4468.7919">1538 1518 8 0,'-24'21'4'0,"30"-36"-2"0,-6 15 5 16,18 0-6-16,0 0 0 16,5 0 0-16,13-6 1 15,12-4-3-15,-7-1 1 16,1 6 0-16,-6-6 1 16,-6 1-1-16,-7 4 0 15,-5 1-1 1,-6 5 0-16,-6 5 0 15,-6-5 0-15,0 0-1 16,-12 0 1-16,6 6 0 0,-12 4 1 16,6-5 1-16,1 6 0 0,-7 5 0 15,-6 10 0-15,0 1 0 16,0 10 1-16,6 10-1 16,0 1 1-16,1 0-1 15,-1 10 0-15,6-5 0 16,0 0 0-16,6-6-1 31,-12 1 0-31,6 0-1 0,-6-6 1 16,6 0-1-16,-5-5 1 15,5 0-1-15,0-10 0 16,-6-6-1-16,0 0 1 16,0-15 0-16,0-12 1 0,0-4 0 15,1-6 1-15,5-5 0 16,6 5 1-16,6 5 0 15,6 1 0-15,6-1 0 16,5 0 1-16,-5 1-2 16,0 4 1-16,24 1-1 0,-6 5 1 31,41-5 0-31,-11 0 1 16,-1-1 0-16,-5 1 1 15,-1 0-1-15,-11-1 0 16,-12 1 0-16,-6 0 1 0,-6 5-2 31,-12 0 0-31,-6 0-8 16,0 0 0-16,0 0-3 15,11-5 1-15</inkml:trace>
        </inkml:traceGroup>
      </inkml:traceGroup>
    </inkml:traceGroup>
  </inkml:traceGroup>
</inkml:ink>
</file>

<file path=ppt/ink/ink1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52:00.266"/>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872F6854-35AA-4350-BCAE-CCDE44009D5D}" emma:medium="tactile" emma:mode="ink">
          <msink:context xmlns:msink="http://schemas.microsoft.com/ink/2010/main" type="inkDrawing" rotatedBoundingBox="18250,5393 24910,5335 24931,7759 18272,7817" hotPoints="24773,6197 21388,7721 17748,6995 21133,5471" semanticType="enclosure" shapeName="Ellipse"/>
        </emma:interpretation>
      </emma:emma>
    </inkml:annotationXML>
    <inkml:trace contextRef="#ctx0" brushRef="#br0">6327 2044 6 0,'0'0'3'0,"0"-6"-3"16,0 6 4-16,-6-5-5 16,0 10 1-16,-12 1-1 15,1-1 1-15,-7 6 0 16,-12-1 0-16,-6 1 0 0,-11-1 1 0,-7 1 0 15,1 5 1-15,-13 5 0 16,-11-5 0-16,-6 0 0 31,-7 10 1-31,-5-10-1 16,-18 5 0-16,6-5 0 16,-6 0 0-16,-6 0-1 15,-6 0 1-15,6 5-1 16,-6 5 0-16,-18-5-1 0,12 1 1 15,-6-6-1-15,-5-11 1 16,5 0-1-16,6 0 1 16,-12 1-1-16,6-1 1 0,0-5-1 15,-12 5 1-15,1-5-1 16,11 0 1-16,-12 0-1 16,12-5 1-16,6 5-1 15,-6 5 1-15,0-10-1 16,7 5 0-16,5-11 0 0,6 1 1 15,-12-1-1-15,35 1 0 16,-29-12 0-16,0-4 0 16,-5 0 0-16,16-6 1 15,1 0-1 1,-6 0 1-16,12-10-1 16,18 0 0-16,6-6 0 15,5-5 1-15,1 6-1 16,12-1 1-16,-1-5-1 15,7-5 0-15,11 0 0 16,12 5 0-16,7-11 0 0,11 1 0 16,12 4 0-16,12-9 0 15,12-6 0-15,12-1 1 16,17-9-2-16,7-1 1 16,12 11 0-16,23 0 1 15,6-5-2-15,24 4 1 16,18 17 0-16,6-5 0 0,18-1 0 15,18-5 0-15,23 1 0 16,6 10 0-16,7 5 0 31,5-6 0-31,24 12 0 16,-12-6 0-16,25 11 0 0,-7-11 0 16,18 16 0-16,-1-1 0 15,-16 1-1-15,16 11 1 16,-16 15 0-16,-1 6 0 15,-18 10 0-15,0 6 0 16,-6 21-1-16,-23 10 1 16,-7 11 0-16,-5 11 1 0,-24-1-1 15,-13 0 0-15,-5 1 0 16,-12 10 0-16,-12 0 0 16,-23-5 0-16,-13 16 0 15,-18 10 1-15,-17 0-1 0,-12 0 1 16,-18-10-1-16,-24 10 1 15,-18-15 0-15,-24-1 1 0,-17 0-1 16,-1 6 0-16,-23 0 0 16,-18-1 0-16,-6 1-1 31,-18 0 1-31,-12-1-1 16,-6-4 1-16,-18-6-2 15,-11 5 1-15,-19-10-8 0,-11 0 1 16</inkml:trace>
  </inkml:traceGroup>
</inkml:ink>
</file>

<file path=ppt/ink/ink1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52:04.499"/>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59857561-0E98-4487-9258-06E65119EDC3}" emma:medium="tactile" emma:mode="ink">
          <msink:context xmlns:msink="http://schemas.microsoft.com/ink/2010/main" type="inkDrawing" rotatedBoundingBox="25622,9604 31139,8616 31921,12981 26404,13970" hotPoints="31587,11001 28946,13642 26305,11001 28946,8360" semanticType="enclosure" shapeName="Circle"/>
        </emma:interpretation>
      </emma:emma>
    </inkml:annotationXML>
    <inkml:trace contextRef="#ctx0" brushRef="#br0">4777 1953 11 0,'6'5'5'0,"-6"-10"-6"0,0 5 5 0,0 0-6 15,-6 0 1-15,-12 5 0 16,0 1 1-16,-23 4 1 16,-13 6 0-16,-11 0 0 15,-13 0 0-15,-17 5 1 16,-18 5 1-16,-12 6-1 0,-6-5 1 15,-12-1-1-15,-6 0 0 16,-17-4-1-16,-7 4 1 16,-12 1-2-16,1-6 1 0,-7-5-1 31,-5 0 1-31,5-6-1 16,7 1 1-16,5-11-1 15,13 0 1-15,-7-6 0 16,0-9 0-16,18-7-1 15,-5-4 1-15,11-16 0 0,12-6 0 16,0 0-1-16,0 1 1 16,12-1-1-16,12 0 1 15,18 1-1-15,11-1 1 16,13 1 0-16,5 10 0 16,13-16-1-16,11 0 1 0,6-6-1 15,19-9 1-15,11-6-1 16,6-11 0-16,18-5 0 15,17-5 1-15,25-1-2 16,17 1 1-16,12 11 0 16,31-1 0-1,16-5 0-15,25-5 0 16,24 5-1-16,5-11 1 16,13 6 0-16,23 16 0 15,6 4 0-15,18 12 0 16,0 5 0-16,24 5 0 0,-6 21 0 15,-12 11 0-15,6 10 0 16,-18 22 0-16,-12 10 0 16,-24 37 0-16,-17 6-1 15,-7 10 1-15,-29 16-1 0,-12-6 1 16,-24 12 0-16,-18 15 0 16,-17 5 0-16,-19 1 0 15,-17 4 0-15,-24 1 1 16,-24-5-1-16,-24-22 1 15,-30 5-1-15,-11 1 1 0,-13-1 0 32,-29-10 0-32,-12 0 0 15,-30 0 0-15,-11-5-2 16,-37-6 1-16,-11-5-5 16,-30-5 1-16,-36 0-3 15,-24-16 0-15</inkml:trace>
    <inkml:trace contextRef="#ctx0" brushRef="#br0" timeOffset="1855.2342">3694 4276 3 0,'-149'37'1'0,"-71"-16"1"0,148-15 1 0,-23 4-3 15,-30-5 1-15,-24 6 0 16,-24 5 0-16,-11-11-1 15,-31 11 0-15,7-11 1 16,-24 6 1-16,0-1-1 16,0-4 0-16,5-6 0 31,1-6 0-31,18-9 0 16,29-12 0-16,19-5 0 15,23-10 0-15,18-6 0 0,23-15 1 16,25-16 0-16,17-6 0 15,36 0-1-15,36-5 1 16,24 0-1-16,29-5 1 16,42-16-2-16,30-6 1 0,30-9-1 15,41 9 1-15,24 6-1 16,7-11 0-16,34 22 0 16,31 10 0-16,5 0 0 15,7 10 0-15,17 6-1 16,0 11 1-16,-5 20 0 0,-19 12 0 15,-17 10 0-15,-18 31 1 16,-36 17-1-16,-30 15 0 16,-29 21 0-16,-36 22 1 15,-36 5-1 1,-24 21 1-16,-35-5-1 16,-25 10 1-16,-47-4 0 15,-17-1 0-15,-43 5 0 16,-35-5 1-16,-24 27-1 15,-17-11 1-15,-19-11-1 16,-29 1 1-16,-13-11-1 16,-11-17 0-16,-18-4-1 0,0 0 1 15,-24-11-5-15,-12-11 1 16,-6-10-4-16,-29-21 1 16</inkml:trace>
  </inkml:traceGroup>
</inkml:ink>
</file>

<file path=ppt/ink/ink1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52:08.533"/>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8AF91481-CC1A-4BD2-BD08-16D55C05A470}" emma:medium="tactile" emma:mode="ink">
          <msink:context xmlns:msink="http://schemas.microsoft.com/ink/2010/main" type="inkDrawing" rotatedBoundingBox="19550,13968 24066,13160 24380,14917 19865,15725" hotPoints="24036,13827 21998,15251 19532,14931 21570,13507" semanticType="enclosure" shapeName="Ellipse"/>
        </emma:interpretation>
      </emma:emma>
    </inkml:annotationXML>
    <inkml:trace contextRef="#ctx0" brushRef="#br0">3802 1582 8 0,'0'0'4'0,"0"5"-1"16,-6-5 1-16,-12 5-4 16,-6 0 1-16,-18 17 0 15,-11-1 0-15,-19 5 0 16,-23 6 0-16,-18 10 1 16,-6 1 0-16,-36-6 1 15,6-11 0-15,-23 6 0 0,-7 0 0 31,-11-6-1-31,-13-10 0 0,-5-6-1 16,-6-4 1-16,5-6-1 16,1-11 0-16,5 1 0 15,1-6 0-15,17-16-1 16,13 0 1-16,17-10 0 16,24-6 0-16,12-10 0 15,30-16 0-15,17 0-1 0,31-11 1 16,29-5-1-16,36 0 0 15,17-10 0-15,43-11 0 16,35 0-1-16,35-16 1 16,31 10 0-16,47-10 0 15,36 16 0-15,6 5 0 16,23 22-1-16,7 4 1 16,18 1 0-16,-7 21 0 0,-11 10 0 15,-13 16 0-15,-23 16 0 31,-30 22 0-31,-23 9 0 0,-25 17 1 16,-47 26-1-16,-36 11 1 16,-35 32 0-16,-43 10 1 15,-40 5-1-15,-43-5 1 16,-53 22-1-16,-36-1 1 0,-54 11 0 16,-41 5 0-16,-41 0-2 15,-43-5 1-15,-17-5-4 16,-30 10 0-16,-24-11-6 15,-18 1 0-15</inkml:trace>
  </inkml:traceGroup>
</inkml:ink>
</file>

<file path=ppt/ink/ink1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52:13.237"/>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DE144F84-2BDE-49A9-A8D9-C234B65B4BDE}" emma:medium="tactile" emma:mode="ink">
          <msink:context xmlns:msink="http://schemas.microsoft.com/ink/2010/main" type="inkDrawing" rotatedBoundingBox="23239,15439 29682,15204 29750,17088 23307,17323" hotPoints="29439,16001 26200,17296 22782,16601 26021,15307" semanticType="enclosure" shapeName="Ellipse"/>
        </emma:interpretation>
      </emma:emma>
    </inkml:annotationXML>
    <inkml:trace contextRef="#ctx0" brushRef="#br0">6200 1661 10 0,'-18'0'5'0,"-24"-11"-2"0,30 11 0 0,-12 11-4 15,-11-6 1 1,-7 6-1-16,-12 5 0 15,-82 15 1 1,-13-4 1-16,-12-1-1 16,-24-5 1-16,1-10-1 15,-24 0 1-15,-13-1-1 16,-23 1 1-16,6-6-1 16,-24 0 1-16,-12 1 0 15,6-6 1-15,-11 0-1 16,-1 5 0-16,6-5 0 15,0 0 1-15,6 5-1 0,12 1 1 16,30-6-1-16,12-11 0 16,5 11-1-16,25-5 1 15,23-6-1-15,12-5 1 0,6-10-1 16,18-11 0-16,18 0 1 31,18-6 0-31,17-10 0 16,13-21 1-16,17-5-1 15,18-11 0-15,12-5 0 16,30 10 1-16,24-15-2 0,18-1 1 16,23 1-1-16,30-1 0 15,18-10 0-15,30 10 1 16,11 1-1-16,37-1 0 0,17 11 0 16,18 11 0-16,30 15 0 15,6 11 1-15,17 1-1 16,19 20 0-16,17 16 0 15,24 11 0-15,-11 5 0 16,-1 0 1-16,-6 10-1 16,-5 17 1-16,-43-1-1 0,-5 6 1 15,-18 0-1-15,-48 5 0 16,-23 5 0-16,-25 6 1 16,-41 20-1-1,-35-4 0-15,-31 10 1 16,-47 5 0-16,-30 1 0 15,-48-1 1-15,-41 16 0 16,-36 1 0-16,-41 9-1 16,-48 7 0-16,-48 4-3 0,-24 0 1 15,-17 1-3-15,-19-17 0 16,-11 1-5-16,-18-1 1 16</inkml:trace>
  </inkml:traceGroup>
</inkml:ink>
</file>

<file path=ppt/ink/ink1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52:15.342"/>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6EDE74C6-BEB4-4886-B70F-9BBCBC33A647}" emma:medium="tactile" emma:mode="ink">
          <msink:context xmlns:msink="http://schemas.microsoft.com/ink/2010/main" type="inkDrawing" rotatedBoundingBox="6059,5461 14443,4961 14583,7307 6199,7807" hotPoints="13853,5472 9637,7138 5108,6944 9324,5278" semanticType="enclosure" shapeName="Ellipse"/>
        </emma:interpretation>
      </emma:emma>
    </inkml:annotationXML>
    <inkml:trace contextRef="#ctx0" brushRef="#br0">7608 1843 7 0,'5'-11'3'0,"-5"1"-3"0,-5 10 4 16,-7 0-5-16,-12 5 1 16,-18 0-1-16,-11 6 0 15,-13 0 1-15,-23 5 1 16,-18-1-1-16,-7 7 0 0,-28-1 0 15,-13 5 1-15,-30-5 0 16,-17 0 0-16,-24 6 0 16,-12 10 0-16,-18-11 0 15,-24 6 0-15,-6 5-1 16,-12 0 1-16,-5 6-1 31,-19-12 0-31,7 1 0 16,-1 0 1-16,7-6-1 15,-1-4 0-15,12-7 0 0,13 1 1 16,-1-5-1-16,18-11 0 16,12-11 0-16,12-5 1 0,18-5-1 15,29-16 1-15,13-5 0 16,11-6 0-16,30-10 0 16,24-11 0-16,24 0-1 15,18-10 1-15,23-16-1 16,12 5 1-16,19-11-2 15,23-5 1-15,23 11-1 16,31-5 1-16,23 10-1 0,42 0 1 16,30 10-1-16,42-4 1 15,53-6 0-15,12 0 0 16,29 5 0-16,31-5 0 0,23-5 0 16,36 0 0-16,24 5 0 31,12 10 0-31,18 1 0 15,5 10 0-15,13 11 1 0,-1 16 0 16,-11 10-1-16,-7 21 1 16,-41 11 0-16,-18 21 0 15,-41 11 0-15,-36 16 0 16,-25 21 0-16,-34 10 0 0,-37 6 0 16,-35 15 0-16,-36-10 0 15,-30 5 0-15,-47 6 0 16,-54 15 1-16,-48 17-1 15,-59-6 1-15,-48 16-1 32,-35-11 0-32,-42 16 0 0,-36-5 0 15,-12 21-1-15,-17 0 0 16,-31 5-7-16,-23 1 1 16</inkml:trace>
  </inkml:traceGroup>
</inkml:ink>
</file>

<file path=ppt/ink/ink1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52:16.451"/>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2D9D49B1-258C-4DC1-9A8E-1FF4BC4349EF}" emma:medium="tactile" emma:mode="ink">
          <msink:context xmlns:msink="http://schemas.microsoft.com/ink/2010/main" type="inkDrawing" rotatedBoundingBox="13607,11092 13661,11074 13666,11087 13611,11105" semanticType="callout" shapeName="Other">
            <msink:sourceLink direction="with" ref="{75807331-3E49-4349-9E79-4240E13C3BC9}"/>
          </msink:context>
        </emma:interpretation>
      </emma:emma>
    </inkml:annotationXML>
    <inkml:trace contextRef="#ctx0" brushRef="#br0">47 16 4 0,'6'-10'2'0,"-6"4"-4"16,-6 12 3-16,-12-1-2 31,-11 6 1-31</inkml:trace>
  </inkml:traceGroup>
</inkml:ink>
</file>

<file path=ppt/ink/ink1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52:16.931"/>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54034AE1-0467-4B2F-8077-FD583B6C728C}" emma:medium="tactile" emma:mode="ink">
          <msink:context xmlns:msink="http://schemas.microsoft.com/ink/2010/main" type="inkDrawing" rotatedBoundingBox="10665,9951 14359,9123 14795,11067 11101,11894" semanticType="enclosure" shapeName="Other"/>
        </emma:interpretation>
      </emma:emma>
    </inkml:annotationXML>
    <inkml:trace contextRef="#ctx0" brushRef="#br0">1872 1857 5 0,'-202'27'2'0,"-37"-22"0"0,174-10 4 0,-30 5-5 15,-18-11 1-15,-6-5 0 16,-1-5 1-16,-5-11-4 16,12-10 1-16,0-11 2 15,6-5 0-15,6-11-1 0,6-5 1 16,5 0-1-16,25 10 0 16,11-15 0-16,19 0 0 15,17-6-1-15,18-16 0 0,29 1 0 16,19 5 1-16,18-1-1 31,29 6 1-31,18-10-1 16,24 26 0-16,24-6-1 15,23 1 1-15,13 10 0 16,29 0 0-16,-6 16-1 16,24 1 1-16,-6 15-1 15,0 10 1-15,-11 22 0 0,-7 10 0 16,-12 16 0-16,-23 16 1 15,-13 6-1-15,-17 9 0 0,-18 17 1 16,-24 21 0-16,-29 11-1 16,-37 10 1-16,-29 16 0 15,-42-16 0-15,-35 11 0 16,-42-1 0-16,-19 12 0 16,-34-1 0-16,-25-5 0 15,-35-5 0-15,-24 10-1 0,-12-21 0 16,-30 0-3-16,-18 0 1 15,1 11-4-15,-19-16 1 16</inkml:trace>
  </inkml:traceGroup>
</inkml:ink>
</file>

<file path=ppt/ink/ink1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52:19.024"/>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75807331-3E49-4349-9E79-4240E13C3BC9}" emma:medium="tactile" emma:mode="ink">
          <msink:context xmlns:msink="http://schemas.microsoft.com/ink/2010/main" type="inkDrawing" rotatedBoundingBox="10178,11437 14340,10852 14657,13100 10494,13686" hotPoints="14283,11331 12421,12894 9996,12728 11858,11165" semanticType="enclosure" shapeName="Ellipse">
            <msink:destinationLink direction="with" ref="{2D9D49B1-258C-4DC1-9A8E-1FF4BC4349EF}"/>
          </msink:context>
        </emma:interpretation>
      </emma:emma>
    </inkml:annotationXML>
    <inkml:trace contextRef="#ctx0" brushRef="#br0">3430 2007 16 0,'6'-16'8'0,"-6"16"-9"0,-6 0 9 0,-6 6-9 31,-12 4 0-31,-23 1-1 16,-13-1 0-16,-17 12 3 15,-36-1 0-15,-12 0-2 16,-30 0 0-16,-24 6 1 0,-23-1 0 15,-18 1 0-15,-12-1 1 16,-1-5-1-16,1 1 1 16,-6-7 0-16,6-9 0 15,24-12-1-15,5-9 1 0,19-23 0 16,35-9 0-16,30-38 0 16,29-10 0-16,25-17-1 15,29-4 1-15,36-11-1 16,36-27 1-16,17 1-1 15,37-6 1-15,35 5-2 16,24 22 1-16,29-11-1 0,42 10 1 16,13 1 0-16,11 0 0 15,30 20 0-15,-7 28 0 16,7 15-1-16,6 21 1 16,-18 16 0-16,6 27 0 15,-30 37-1-15,-6 16 1 16,12 84 0 15,-59 11 0-31,-48 11 0 16,-48 10 1-16,-53 0-1 0,-48-21 1 15,-36 16 0-15,-59-11 0 16,-30 6 0-16,-41 4 0 16,-37-9-1-16,-35-6 1 15,-24-11-4-15,-29 6 1 16,-42-11-3-16,-1-11 1 0</inkml:trace>
  </inkml:traceGroup>
</inkml:ink>
</file>

<file path=ppt/ink/ink1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52:21.374"/>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B8A1CCF5-7260-4AA7-9AFF-38DE623402D5}" emma:medium="tactile" emma:mode="ink">
          <msink:context xmlns:msink="http://schemas.microsoft.com/ink/2010/main" type="inkDrawing" rotatedBoundingBox="8793,13601 14706,12520 15124,14808 9211,15889" hotPoints="14679,13474 12053,15315 8867,14948 11493,13106" semanticType="enclosure" shapeName="Ellipse"/>
        </emma:interpretation>
      </emma:emma>
    </inkml:annotationXML>
    <inkml:trace contextRef="#ctx0" brushRef="#br0">4799 2114 7 0,'36'-5'3'0,"-30"-22"4"15,-6 27 1-15,-12 6-8 16,-12-1 0-16,-24 5 0 15,-17 12 1-15,-19-1-1 0,-29 10 1 16,-18 17 0-16,-29 0 0 16,-19-11 0-16,-29 5 1 15,-25 0-1-15,-22 6 1 0,-13 0-1 16,-18-11 0-16,-6-11-1 16,-5-5 1-16,-1-15 0 15,6-17 0-15,12-5 0 16,18-10 0-16,24-6 0 15,18-16 0-15,35-5 1 32,25-15 0-32,41-17-1 0,35-16 0 15,37-10-1-15,47 0 0 16,41-16 0-16,37-21 0 16,47-16-1-16,59 0 1 15,37-11-1-15,23 22 1 0,47-11 0 16,19 5 0-16,41 0 0 15,24 16 0-15,6 22 0 16,18 20 0-16,-6 27 1 16,6 32 0-16,-30 21-1 15,-6 36 1-15,-41 38-1 0,-43 21 1 16,-35 27-1-16,-47-11 1 16,-54 16-1-16,-42 16 0 15,-42 20 0-15,-59 1 1 0,-47-5-1 16,-60-1 1-16,-60 17 0 31,-77-1 1-31,-66 6-2 16,-59 5 0-16,-53-16-1 15,124-42 0-15,-184 21-2 16,17-5 0-16,43-16-3 16,35-11 0-16,12-10-1 0,29-1 0 15</inkml:trace>
  </inkml:traceGroup>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1-20T18:53:57.825"/>
    </inkml:context>
    <inkml:brush xml:id="br0">
      <inkml:brushProperty name="width" value="0.07" units="cm"/>
      <inkml:brushProperty name="height" value="0.07" units="cm"/>
      <inkml:brushProperty name="color" value="#ED1C24"/>
      <inkml:brushProperty name="fitToCurve" value="1"/>
    </inkml:brush>
  </inkml:definitions>
  <inkml:trace contextRef="#ctx0" brushRef="#br0">-4 8 37 0,'0'4'18'0,"4"-1"-34"16,-4-10 36-16,0 7-34 16,0-8 0-16</inkml:trace>
</inkml:ink>
</file>

<file path=ppt/ink/ink1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52:22.646"/>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DAE0B89A-7592-4E4B-8C16-16735493A492}" emma:medium="tactile" emma:mode="ink">
          <msink:context xmlns:msink="http://schemas.microsoft.com/ink/2010/main" type="inkDrawing" rotatedBoundingBox="9162,16038 14059,15436 14280,17235 9383,17837" hotPoints="14086,15906 11600,17061 8870,16798 11357,15642" semanticType="enclosure" shapeName="Ellipse"/>
        </emma:interpretation>
      </emma:emma>
    </inkml:annotationXML>
    <inkml:trace contextRef="#ctx0" brushRef="#br0">3796 1568 11 0,'-29'-5'5'0,"-49"26"-7"16,49-16 8-16,-31 11-8 0,-23 5 1 15,-30 6-1-15,-24-1 1 16,-30 6 2-16,-23-5 0 15,-18-1-1-15,-7-5 1 32,-5-5 0-32,0-5 1 0,-18-11 0 15,-6-6 1-15,-6-10-1 16,12-15 0-16,6-12 0 16,30 1 0-16,23-22-1 15,24-15 1-15,30-6-1 16,30-5 0-16,30 1-1 15,41-7 1-15,24-4-1 16,48 5 1-16,41-11-1 16,36 5 0-16,35 1 0 15,43-1 0-15,47 6 0 16,41-6 1-16,19 11-1 16,29 16 1-16,6 5-1 0,24 11 1 15,0 16-1-15,-24 10 0 16,-12 22 0-16,-35 25 1 0,-30 17 0 31,-30 21 0-31,-42 11 0 16,-41 26 0-16,-54-6 0 15,-53 11 0-15,-48 17 0 0,-54-1 0 16,-71 21-1-16,-65 11 1 16,-90 10-1-16,-71 6 1 15,-84 21-3-15,-70 16 0 0,-49-6-5 16,-35 1 1-16</inkml:trace>
  </inkml:traceGroup>
</inkml:ink>
</file>

<file path=ppt/ink/ink1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9-06-14T06:01:54.323"/>
    </inkml:context>
    <inkml:brush xml:id="br0">
      <inkml:brushProperty name="width" value="0.1" units="cm"/>
      <inkml:brushProperty name="height" value="0.1" units="cm"/>
      <inkml:brushProperty name="color" value="#3165BB"/>
      <inkml:brushProperty name="fitToCurve" value="1"/>
    </inkml:brush>
  </inkml:definitions>
  <inkml:trace contextRef="#ctx0" brushRef="#br0">11737 440 13 0,'0'-8'6'0,"13"-12"-6"0,-4 17 6 0,0-1-6 16,4 0 0-16,4 0 0 15,1 0 1-15,3 0-1 16,1 0 1-16,4 0 0 16,5 4 1-16,-1 0-1 15,1 0 1-15,8 0 0 16,-4 0 0-16,4 4-1 15,1 0 1-15,-1 4-1 16,0 0 1-16,-4-1-1 16,0 5 0-16,4-4 0 15,1 3 1-15,3 5-1 16,5 0 1-16,-4-1-1 16,4 4 0-16,-5 1 0 15,10-1 0-15,-5 4-1 0,0 8 1 16,0 1 0-16,4 6 0 15,-8-3 0-15,-1 4 0 16,1 0-1-16,0 3 0 16,-1 5 1-16,1-4 0 15,4 11-1-15,0 0 1 16,0 0-1-16,-9 9 1 16,0-5 0-16,1 4 0 15,-1 0-1-15,0 4 1 16,0 0-1-16,1 3 1 0,-1 9-1 15,-4 0 0-15,0-1 0 16,-5 5 0-16,1-1 0 16,-5-3 0-16,0 7 0 15,5-4 0-15,-1 8 0 16,5 5 0-16,0 2 0 16,-4 5 0-16,-1 4 0 15,1 0 0-15,-5-4 0 16,0 11 0-16,0-3 0 15,0 7 0-15,-4-8-1 16,4 5 1-16,0-1 0 16,1 5 0-16,-1-1 0 15,0-3 0-15,-4-9 0 16,0 9 1-16,-5-5-1 16,1 1 0-16,-1 3 0 15,0 5 1-15,-3-9-1 16,-1 5 0-16,-5 7 0 0,5-4 0 15,-4 1 0-15,-4 7 0 16,-1-8 0-16,0 0 0 16,5 5 0-16,0-5 0 15,-5-4 0-15,0 12 1 16,1-11-1-16,-1 3 0 16,0 4 0-16,5-3 1 15,-4-1-1-15,-5 0 0 16,0 1-1-16,0-5 1 0,4 20 0 15,-4-12 0-15,0 8 0 16,-4 0 1-16,-1 0-1 16,1 4 0-16,-1 4 0 15,-3-4 0-15,3-1 0 16,-3 5 0-16,-5-4 0 16,4-4 0-16,-4 12 0 15,-5-5 1-15,-3 5-1 16,-1-4 0-16,-4-4 0 15,-5 7 0-15,5-7 0 16,-5 0 1-16,-4 0-1 16,-4-4 0-16,-9-4 0 15,0 0 0-15,-4-8 0 16,-5 0 0-16,9-3 0 16,-13-4 1-16,4-9-1 15,-8 9 0-15,-1-8 0 16,-3-8 1-16,-10 4-1 15,-4 4 0-15,5-16 0 0,-5 4 1 16,-13-4-1-16,0 1 0 16,-5-1 0-16,-3-7 0 15,-1-1 0-15,0 1 0 16,-8 3 0-16,4-11 0 16,-5 4 0-16,-3-5 0 15,3-3 0-15,-8 0 1 16,4-8-1-16,-4 4 0 15,-4-3 0-15,-1-13 1 0,1 1-1 16,-1-1 0-16,1 1 0 16,-10-5 0-16,1 1 0 15,0-4 0-15,0-4-1 16,-5-4 1-16,-4 4 0 16,0-4 0-16,-4 0 0 15,-5-4 0-15,-4-4 0 16,0 8 0-16,0-11 0 15,0-5 0-15,-5 4 0 16,1-7 1-16,4-4-1 16,-13 0 0-16,0-1 0 15,0-3 1-15,-1 4-1 16,-3 0 0-16,-9-4 0 16,8 7 0-16,5-7 0 15,-9 0 0-15,-8 0 0 16,12-4 0-16,-4 0-1 0,5 0 1 15,-5-4 0-15,9-8 0 16,0 5-1-16,-1-9 1 16,1-7 0-16,13-4 0 15,-4 0 0-15,-1-4 0 16,1 0-1-16,4-8 1 16,9 0 0-16,-9-4 0 15,4 1-1-15,0-1 1 16,5-7 0-16,-5 3 0 15,5-11 0-15,8 4 0 0,-4-5 0 16,5 1 0-16,3 0 1 16,5-4 0-16,-4-12 0 15,0 8 0-15,4-3 0 16,13-1 0-16,-4-4-1 16,0-11 1-16,-4 3-1 15,-5 1 1-15,17-4-1 16,-4-1 0-16,14-11 0 15,-5 8 0-15,0-12 0 16,4 8 0-16,5-11 0 16,8-1 0-16,0 4 0 15,5-11 1 1,-35-63 0 0,8 12 0-16,19 8 0 15,12 8 0-15,8-4-1 16,10 15 1-16,8-4-1 15,9-3 1-15,9 7-1 16,4-11 1-16,-4 7-1 0,8 4 0 16,5-11 0-16,4 3 0 15,5 1 0-15,-1 7 0 16,5 4 0-16,5-11 0 16,-5 7 0-16,4-3 0 15,4-5 0-15,1 12 0 16,4-11 0-16,4 11 1 15,-4-4-1-15,5 1 1 16,4 3-1-16,-1-4 0 0,-3-4 0 16,3 5 0-16,-3-1 0 15,3 8 0-15,1 0-1 16,4-4 1-16,-4 4 0 16,-5 4 0-16,5-4 0 15,0 12 0-15,8-8 0 16,1 0 0-16,4-8 0 15,8 12 0-15,-4-8 0 16,5 11 0-16,4 1 0 16,4-8 0-16,0 0-1 15,5 11 1-15,4-3 0 16,4 0 0-16,5-1 0 16,-5 9 0-16,5-13-1 15,4 13 1-15,13-5 0 16,0-3 1-16,5 4-2 15,8 3 1-15,5 0 0 0,-9 5 0 16,8-1 0 0,10 4 0-16,8-4-1 0,0 12 1 15,4 4 0-15,-4 4 0 16,5-8 0-16,12 8 0 16,-4 7 0-16,5 0 0 15,-9 5 0-15,8 7 0 16,9-4 0-16,1-4 0 15,3 8 0-15,-8-3 0 16,4 3 0-16,9 4 0 0,0 0 0 16,0 7 0-16,-9 1 0 15,9 0 0-15,-4-4 0 16,8 11 0-16,-4-3 0 16,9 3 0-16,0 1 0 15,4-1 0-15,0 0 0 16,0 1 1-16,0 3-1 15,-4 5 0-15,8-5 0 16,-4 0 1-16,9 4-1 16,-5 5 0-16,9-1 0 15,-8 0 1-15,4 4-1 16,-5-4 0-16,9 8 0 16,-8 0 0-16,-1-1 0 15,0 5 1-15,1 8-1 16,-5 3 0-16,0-4 0 15,4 5 1-15,1-5-1 16,-5 5 0-16,-4-1 0 16,-1-3 1-16,5 3-1 15,0-8 1-15,-8 5-1 0,-5 3 0 16,0 1 1-16,4 3 0 16,-8 0 0-16,-10 4 0 15,-3-3 0-15,8 7 0 16,-13 0 0-16,5 0 0 15,-9 0-1-15,-9 3 0 16,0 1 0-16,-5 4 1 0,-3 4-1 16,-1-1 0-16,-4-3 0 15,-4 4 0-15,-1-5 0 16,-8 9 1-16,-9-8-1 16,1 3 1-16,-1 5-1 15,0 3 1-15,0 1-1 16,-9 3 0-16,5 4 0 15,4 0 0-15,1 0 0 16,-14-3 0-16,-5 7 0 16,1 4 0-16,0-4 0 15,4 3 1-15,0-2-1 16,0-1 0-16,-9 0-5 16,-4 3 0-16,0 9-9 15,-26 8 1-15</inkml:trace>
</inkml:ink>
</file>

<file path=ppt/ink/ink1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9-05-24T05:57:34.736"/>
    </inkml:context>
    <inkml:brush xml:id="br0">
      <inkml:brushProperty name="width" value="0.07" units="cm"/>
      <inkml:brushProperty name="height" value="0.07" units="cm"/>
      <inkml:brushProperty name="color" value="#ED1C24"/>
      <inkml:brushProperty name="fitToCurve" value="1"/>
    </inkml:brush>
  </inkml:definitions>
  <inkml:trace contextRef="#ctx0" brushRef="#br0">606 20 19 0,'-5'-12'9'0,"1"4"-1"0,4 8 9 16,-4 0-14-16,-1 0 1 15,5 0 1-15,-4 0 0 16,4 4-7-16,-4 0 1 16,-1 15 4-1,1 1 0-15,0-1-2 16,-1 4 0-16,-3-4-1 15,-1 0 1-15,0-3-2 16,1-1 1-16,-1 1-1 16,-4-5 1-16,-4 1-3 15,-9 3 1-15,-4-7-1 16,-9-1 0-16,4-3 0 16,5 0 0-16,-1-4 1 15,5 0 0-15,5-8 2 16,8 1 1-16,4-5 2 15,9 1 0-15,9 3 0 16,-1 0 0-16,14 1 0 16,0 3 1-16,-5 0-2 15,0 8 1-15,1 0-1 16,-5-1 0-16,0 9-1 16,0-4 1-16,-9 3 0 15,-4 1 0-15,-4 3-1 0,-5 0 0 16,-8 1 0-16,-5 3 0 15,0 0-1-15,1 1 1 16,-5-1-1-16,-5-8 0 16,5 1 0-16,-4-4 0 15,4-1-1-15,0 1 1 16,5 0 0-16,-1-1 0 0,5-3-1 16,-1 0 1-16,5-4-2 15,0 0 0-15,5 0-4 16,-1 0 1-16,5-4-6 15,4 4 0-15</inkml:trace>
  <inkml:trace contextRef="#ctx0" brushRef="#br0" timeOffset="270.472">502-207 27 0,'8'-24'13'0,"66"-3"-8"15,-48 20 18-15,13-1-23 0,4 4 1 16,1 0 0-16,-5 1 0 15,-5-1-4-15,-8 0 0 16,-4 0-6-16,4 4 1 16</inkml:trace>
  <inkml:trace contextRef="#ctx0" brushRef="#br0" timeOffset="659.7424">203-273 18 0,'-13'-8'9'0,"9"-7"-1"16,4 15 8-16,0-8-13 16,0 8 0-16,-5 4 3 15,1 0 0-15,0-4-7 16,-1 4 0-16,1 7 5 16,4 9 1-16,0 7-2 15,0 3 1-15,0 1-3 0,0-4 1 16,-4 4-1-16,-1-4 0 15,1 7-2-15,0 1 1 16,-5-12-5-16,0 4 0 16,5-8-6-16,-5 1 0 15</inkml:trace>
  <inkml:trace contextRef="#ctx0" brushRef="#br0" timeOffset="1321.7173">-161-365 36 0,'5'-4'18'0,"12"8"-23"16,-17-4 28-16,4-4-24 15,-4 4 0-15,0 0-5 16,0 0 1-16,0 0-1 16,0 0 0-16</inkml:trace>
  <inkml:trace contextRef="#ctx0" brushRef="#br0" timeOffset="1139.4113">-87 85 18 0,'-4'-15'9'0,"4"7"0"16,0 8 7-16,0 0-12 15,-5 0 0-15,5 0 2 16,0 0 1-16,0 0-9 16,0 4 1-16,5 3 5 15,-5 5 0-15,4-4-3 16,-4 7 1-16,0-7-1 16,-4 3 0-16,-5 5-1 15,0-5 0-15,-4-3-1 0,0 0 1 16,-4-1-1-16,-5-3 0 15,1 4 0-15,-1-8 1 16,0-4 0-16,1 0 1 16,8-3 0-16,0-1 1 15,4-8 1-15,5-3 1 16,0-4-1-16,4-8 0 16,0 4 0-16,4-3 0 15,0-1-1-15,1 0 0 0,-5 4-4 16,0 0 1-16,4 0-6 15,0 0 0-15,-4 4-6 16,9 4 0-16</inkml:trace>
  <inkml:trace contextRef="#ctx0" brushRef="#br0" timeOffset="1967.9429">-481-77 37 0,'-4'-11'18'0,"-1"-1"-20"0,5 12 32 0,0 0-29 16,0 0 1-16,0 0 0 15,5 4 1-15,-5 4-4 16,0 3 1-16,-5 5 1 15,1 7 0-15,-5 4-1 16,-4-4 1-16,-4 4-3 16,0-4 0-16,-5-4-2 15,5 0 1-15,-1-3 0 16,5-5 0-16,5 1 0 16,3-4 1-16,5-1 0 15,9-3 1-15,4 4 1 16,0 3 0-16,4 1 0 15,1-1 0-15,-1 1 0 0,-4 3 0 16,-4 1 0-16,-9-1 1 16,-9 4-2-16,-4 1 0 15,-9-1 0-15,-8-4 0 16,-5-3 0-16,1-4 0 16,4-1 1-16,-1-3 0 15,5 4 3-15,5-4 0 16,3-1 1-16,1-6 1 0,0-5 0 15,4-4 1-15,4-3-2 16,9-8 1-16,0 4-2 16,0-1 1-1,9-10-5 1,4-1 0-16,0 4-8 16,0 8 0-16,0 11-5 15,4 4 1-15</inkml:trace>
  <inkml:trace contextRef="#ctx0" brushRef="#br0" timeOffset="2190.9712">-581 612 36 0,'39'8'18'0,"0"3"-25"0,-26-11 31 15,0 0-30-15,0 0 0 16,0-3-11-16,13-1 0 16</inkml:trace>
</inkml:ink>
</file>

<file path=ppt/ink/ink1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9-05-24T05:57:40.125"/>
    </inkml:context>
    <inkml:brush xml:id="br0">
      <inkml:brushProperty name="width" value="0.07" units="cm"/>
      <inkml:brushProperty name="height" value="0.07" units="cm"/>
      <inkml:brushProperty name="color" value="#ED1C24"/>
      <inkml:brushProperty name="fitToCurve" value="1"/>
    </inkml:brush>
  </inkml:definitions>
  <inkml:trace contextRef="#ctx0" brushRef="#br0">-5473-689 29 0,'-22'12'14'0,"-21"53"-14"0,30-45 26 0,-13 3-26 15,-9 8 0-15,-3-1-4 16,-6 1 1-16,-3 0-3 15,-1 0 1-15,0-8-3 16,5-4 0-16</inkml:trace>
  <inkml:trace contextRef="#ctx0" brushRef="#br0" timeOffset="-1650.4581">-5550-215 27 0,'-4'-16'13'0,"4"-3"-6"15,0 19 18-15,0-8-24 16,0 8 1-16,0 0 1 16,-5 0 1-16,1 8-5 15,0 4 1-15,-1 7 2 16,5 4 1-16,0 8-1 15,0 0 0-15,-4 7-1 16,4-3 1-16,0 3-2 16,0-7 1-16,-4 0 0 0,0-4 0 15,-1-4-2 1,1 0 1-16,0-8-3 0,-1 1 1 16,1-1-6-16,0-3 0 15,4 3-4-15,0-3 1 31</inkml:trace>
  <inkml:trace contextRef="#ctx0" brushRef="#br0" timeOffset="-239.9089">-5841-157 30 0,'-9'3'15'0,"5"1"-11"16,4-4 25-16,0 0-27 15,0 0 0-15,0 0 0 16,0 0 1-16,0 0-6 15,0 0 1-15,0 0-7 16,0 0 1-16,4 4-3 16,-4-4 1-16</inkml:trace>
  <inkml:trace contextRef="#ctx0" brushRef="#br0" timeOffset="496.7635">-6477-96 37 0,'21'-4'18'0,"-8"-3"-21"16,-13 7 32-16,0 0-29 15,0 0 0-15,0 0-2 16,0 3 1-16,5 1-7 15,3-4 1-15,1 8-3 16,0 4 0-16</inkml:trace>
  <inkml:trace contextRef="#ctx0" brushRef="#br0" timeOffset="-539.1537">-6569 631 34 0,'39'0'17'0,"26"-7"-25"0,-47 3 33 16,3-4-31-16,5 1 0 15,0-1-11-15,4 4 1 16</inkml:trace>
  <inkml:trace contextRef="#ctx0" brushRef="#br0" timeOffset="-749.8357">-5872 112 35 0,'4'-12'17'0,"1"12"-21"16,-5 0 31-16,0 0-26 15,0 0 1-15,4 4-1 16,0 0 1-16,-4 8-3 16,0 3 0-16,0 0 1 15,-4-3 1-15,-5 3-2 16,-4-3 1-16,-4-1-1 15,4-3 0-15,-4 0-1 16,-1-8 1-16,1-4-1 16,4-4 1-16,0 1 0 15,4-9 1-15,1 1 1 0,-1-8 1 16,5-8 0-16,0-4 1 16,-1 8 0-16,1 0 0 15,0 0 0-15,4 4 0 16,0 0-1-16,0 8 0 15,0 3 0-15,0 12 0 16,0 4-1-16,0 0 1 16,-5 15-2-16,5 8 1 15,-4 0-1-15,0 4 1 0,-1 0-1 16,-3 0 0-16,-5-1-1 16,0-3 1-16,-5-7-1 15,1-1 1-15,0-4-1 16,-1-3 0-16,5-1-1 15,0-7 1-15,0-4 0 16,5-4 1-16,-1 0 0 16,0-3 0-16,5-5 0 15,0 1 1-15,0 3-1 16,-1 0 1-16,5 1-1 16,0 3 1-16,0 4-1 15,0 7 1-15,0 5-1 16,-4-1 0-16,0 1 0 15,-1 0 0-15,-3-1 0 16,3 1 1-16,-8-5-1 16,5 1 1-16,-1-4 0 15,-4-4 0-15,0-4-1 0,0 0 1 16,4 0 0-16,1 0 1 16,-5 1-1-16,4-1 1 15,0 4 0-15,-4 0 0 16,0 4 0-16,-4-1 0 15,0 9-1-15,0 3 0 16,-5 1-1-16,-8 3 1 16,4-7-1-16,4 3 0 15,-17 4 0-15,-4 0 0 16,0 1-1-16,-5-1 0 0,9 0-2 16,-4-3 1-16,-1-5-2 15,1 1 0-15,4-5-3 16,5-3 0-16,3-4-6 15,10 0 1-15,8 4-1 16,13 0 1-16</inkml:trace>
  <inkml:trace contextRef="#ctx0" brushRef="#br0" timeOffset="165.4859">-5928-473 27 0,'44'-31'13'0,"-10"12"-10"15,-29 15 25-15,-1 0-26 16,-4 4 1-16,-4 4 0 15,-9 0 1-15,-9 7-5 16,-8 9 0-16,-5 3 2 16,0 0 0-16,5 0-6 15,0-4 0-15,4 8-6 16,9-4 1-16</inkml:trace>
  <inkml:trace contextRef="#ctx0" brushRef="#br0" timeOffset="810.0891">-6767 47 29 0,'0'-12'14'0,"13"12"-12"0,-5 0 25 15,5 0-26-15,0 4 0 16,4 7 0-16,1 5 1 16,-1-1-3-16,-4 4 1 0,-9 1 0 15,-4-1 0-15,-4-4-3 16,-9 5 1-16,-4-5-2 15,-1-7 1-15,-3-5 0 16,3 1 1-16,6-4 1 16,3-4 0-16,5-3 2 15,4-5 1-15,4 1-3 16,5 3 0-16,3 0-6 16,6-3 1-16</inkml:trace>
</inkml:ink>
</file>

<file path=ppt/ink/ink1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9-05-24T05:57:43.743"/>
    </inkml:context>
    <inkml:brush xml:id="br0">
      <inkml:brushProperty name="width" value="0.07" units="cm"/>
      <inkml:brushProperty name="height" value="0.07" units="cm"/>
      <inkml:brushProperty name="color" value="#ED1C24"/>
      <inkml:brushProperty name="fitToCurve" value="1"/>
    </inkml:brush>
  </inkml:definitions>
  <inkml:trace contextRef="#ctx0" brushRef="#br0">-80 207 29 0,'-8'-8'14'0,"8"4"-11"16,0 4 23-16,-5 0-25 15,-3 0 1-15,8 4 0 16,-5 4 1-16,-3 3-4 0,8 1 1 15,-13 7 1-15,8-4 1 16,-8 1-2-16,-4-5 1 16,0-3-1-16,0 3 0 15,-9-3 0-15,13-4 0 16,-13 0 0-16,8-4 1 16,1-8-1-16,0-3 0 15,4-9 0-15,0-3 1 16,0-11-1-16,4 7 0 15,0 0 1-15,9 0 0 16,0-4 0-16,0 8 0 0,0 0 0 16,9 7 1-16,-9 5-1 15,0 11 0-15,0 4-1 16,0 7 1-16,0 1-1 16,0 7 1-16,0 8-1 15,0 8 0-15,0-1 0 16,0 1 0-16,0-8 0 15,-9-4 0-15,9 0 0 16,-13-4 1-16,9 1-1 16,-5-9 0-16,-4 1 0 15,5-12 1-15,-5 0-1 16,8-4 0-16,-3-4 0 16,-5 0 0-16,8 1 0 15,-3-1 0-15,8 4-1 16,-5 4 1-16,1 0-1 15,0 4 1-15,-1 8 0 0,1-1 0 16,-9 4-1-16,9 1 1 16,-5-5-1-16,-4 5 1 15,9-5 0-15,-5-7 0 16,0 8-1-16,1-12 0 16,-1-4 0-16,1-4 0 15,3-7 0-15,5-1 0 16,0 5 0-16,0-1 1 15,-8 5-1-15,8-1 1 16,0 0 0-16,-13 8 0 16,8 0-1-16,-3 4 1 0,-5 11 0 15,0-3 0-15,0 7 0 16,-5 1 0-16,-3-1 0 16,-1 0 1-16,-8 0-1 15,-9-7 1-15,4 3-1 16,-4-7 0-16,0-4 0 15,0 0 1-15,5-4 0 16,-1 0 0-16,9-4 1 16,0-4 0-16,0-4 0 15,4 5 1-15,1-9-1 16,8-7 1-16,8 4-2 16,-3 0 1-16,8-4-2 15,0 0 0-15,8 0-3 16,-3-1 1-16,-5 1-5 0,13 0 1 15,0-4-7-15,4 8 0 16</inkml:trace>
  <inkml:trace contextRef="#ctx0" brushRef="#br0" timeOffset="450.2159">-993 703 30 0,'26'4'15'0,"21"-4"-17"0,-25-4 28 16,0 0-26-16,4-4 0 15,0 5 0-15,8-1 1 16,5 0-3-16,0 4 0 16,-4-4-7-16,4 4 1 15</inkml:trace>
  <inkml:trace contextRef="#ctx0" brushRef="#br0" timeOffset="167.441">-859 41 30 0,'9'-11'15'0,"8"-5"-8"0,-8 12 20 16,4-3-25-16,0-1 0 15,0 0 0-15,4 0 1 16,-4 5-6-16,0-1 0 16,0 4-5-16,-9 4 0 0,9 7-3 15,0 8 0-15</inkml:trace>
  <inkml:trace contextRef="#ctx0" brushRef="#br0" timeOffset="632.0463">-283 622 33 0,'9'0'16'0,"17"4"-18"16,-18-4 25-16,-3 0-25 15,3 0 0-15,-8 0-15 16,0 0 0-16</inkml:trace>
  <inkml:trace contextRef="#ctx0" brushRef="#br0" timeOffset="1351.157">-1370 330 16 0,'-13'0'8'0,"5"-8"1"0,8 4 4 15,0 4-9-15,0-4 0 16,0 4 2-16,0 0 0 16,4-7-7-16,-4 7 0 15,9 0 5-15,-1 3 0 0,5 1-2 16,5 8 0-16,-1 3-1 16,0 1 0-16,0 3-1 15,-4 4 0-15,-4 0 0 16,-5-4 1-16,-4-3-1 15,-13-1 0-15,-4 0-1 16,-5-7 1-16,1-4-1 16,-5 0 1-16,-4-4-1 15,-5-8 1-15,9-3-1 16,4-9 0-16,1-3 1 16,12 0 0-16,5 0 0 15,4 0 1-15,4 4-1 16,5 3 0-16,4 1 0 15,0 3 1-15,0 9-1 16,0 6 1-16,-5 1-1 16,1 4 1-16,-5 11-1 0,-8 0 1 15,-5 5-1-15,-4-1 1 16,-8 0-1-16,3-4 0 16,-8-4-1-16,-4-3 1 15,8-4 0-15,-4-12 0 16,0-8 0-16,13-11 1 15,-4 4 1-15,4-8 0 16,4-12 1-16,1-3 0 16,8 4 0-16,-5-5 1 15,-3 5-2-15,8 3 1 16,-4 8-2-16,-1 8 0 0,1 4-2 16,0 7 0-16,-5 12-3 15,0 0 0-15,5 7-9 16,0 8 0-16</inkml:trace>
  <inkml:trace contextRef="#ctx0" brushRef="#br0" timeOffset="-1004.3599">254-148 24 0,'26'-19'12'0,"47"-8"-10"0,-51 20 12 16,13-5-14-16,-1 4 1 15,5-3-1-15,-4 3 0 16,-9 8-7-16,-4 4 0 15</inkml:trace>
  <inkml:trace contextRef="#ctx0" brushRef="#br0" timeOffset="-1184.3865">150 407 30 0,'0'0'15'0,"4"-8"-10"0,-4 0 16 16,0 1-20-16,0 3 0 15,0-4 2-15,9 0 1 16,-5 1-4-16,9-5 0 16,-4 1 2-16,-5-1 1 15,9-3-1-15,-4 3 0 16,4 1-1-16,-5 3 0 16,5 0-2-16,-8 4 1 15,12 4 0-15,-8 4 0 16,-5 0 0-16,-4 4 0 15,-4-1 0-15,-1 5 0 0,-3-1 0 16,-5 1 1-16,0 0-1 16,-5-5 1-16,-12 1-1 15,4-4 0-15,-4 0 0 16,0-8 1-16,12 4 0 16,1-4 1-16,0-8 0 15,4-7 0-15,4-8 0 16,5-7 1-16,4-1 0 15,0 4 0-15,0-3-1 16,0 3 0-16,0 0-2 16,0 8 1-16,-9 0-3 15,9 4 0-15,-9 3-7 16,5 1 0-16,0 15-6 16,12 0 1-16</inkml:trace>
  <inkml:trace contextRef="#ctx0" brushRef="#br0" timeOffset="1801.1447">-1859 368 31 0,'13'-27'15'0,"9"-4"-10"15,-14 24 19-15,-8-1-23 16,0 4 0-16,-8 4 0 16,-10 0 1-16,-3 8-3 0,-1 0 0 15,-4 3 1-15,4 1 1 16,5 3-1-16,-5 0 0 16,18 5 0-16,0-1 0 15,4 0-1-15,4 0 1 16,0 1-1-16,5 3 1 15,-5 0 0-15,-8 0 0 16,4-4 0-16,-9 4 0 16,-4-3 0-16,0 6 1 15,-8-6-1-15,-1-5 1 0,0-3-1 16,1-8 1-16,-5-4 0 16,4-8 1-16,1-4 0 15,-5-3 1-15,13-12 0 16,0-8 0-16,8-7-1 15,1 3 1-15,4-3-2 16,9 0 0-16,4 3-3 16,0 1 1-16,13 3-7 15,-5 4 0-15,-3 16-5 16,-10 3 0-16</inkml:trace>
  <inkml:trace contextRef="#ctx0" brushRef="#br0" timeOffset="2222.2795">-2431 318 30 0,'0'-4'15'0,"0"4"-15"0,0 4 23 16,0 0-23-16,0 0 1 15,0 7-1-15,-4 1 1 32,-9 7-1-32,9 0 1 0,0-11-1 15,-1-4 1-15,-3-8 0 16,-1-7 1-16,-4-5 0 15,4 1 0-15,1-4 0 16,-5-8 0-16,13-4 0 16,-9 0 0-16,0 0-1 15,1 8 0-15,8 0-1 16,0 4 1-16,0 3-2 16,0 5 0-16,0 3-3 15,0 8 0-15,0 4-7 16,0 15 0-16</inkml:trace>
  <inkml:trace contextRef="#ctx0" brushRef="#br0" timeOffset="2387.6906">-2508 707 29 0,'0'4'14'0,"17"-20"-15"0,-17 16 19 16,0 0-18-16,0 0 0 15,0 0-2-15,4-4 1 16,-4 4-6-16,0 0 1 16</inkml:trace>
  <inkml:trace contextRef="#ctx0" brushRef="#br0" timeOffset="7988.2329">-2716 153 11 0,'0'-4'5'0,"0"-8"3"16,0 12 6-16,0 0-11 0,0-7 0 16,0 7 2-16,0 0 1 15,0-8-7-15,0 8 0 16,0 0 5-16,0 0 0 15,0 0-2-15,0 0 1 16,0 0-1-16,0 0 0 16,0 0-1-16,0-4 0 15,0 0 0-15,0 4 0 0,0 4 0 16,0-8 1-16,0 4-1 16,0 0 1-16,0 0-1 15,0 0 0-15,0 0-1 16,-5 0 1-16,1 4-1 15,4 4 0-15,0-1 0 16,0 5 1-16,0 0-1 16,0 3 1-16,0 0-1 15,4 5 1-15,1-1 0 16,-5 4 0-16,0-4 0 16,8-3 0-16,-3 7-1 15,-5-4 1-15,0 4-1 16,4 0 1-16,0 0-1 15,-4-7 1-15,0 3-1 16,0-4 0-16,0-3 0 16,0-1 1-16,0-3-1 15,-4 0 0-15,4-1 0 16,0-3 1-16,0 0-1 0,0 0 1 16,0-4-1-16,0 4 0 15,0-4 0-15,0 0 1 16,0 4-2-16,0-4 1 15,-4 3 0-15,4-3 0 16,0 0 0-16,0 0 0 16,0 0-1-16,0 0 1 15,-5 4 0-15,-3 0 0 16,8 0 0-16,-9 0 0 16,-4 0 0-16,0 0 0 0,-4-1 0 15,-5 5 1-15,-4-4-1 16,-4 0 0-16,0 0-1 15,-1 3 1-15,1-3-1 16,0 0 1-16,-1-8 0 16,10 0 0-16,-1-3 0 15,5-1 0-15,4-7 0 16,0 3 0-16,8 0 0 16,5-3 0-16,5 0-1 15,3-1 1-15,5 1 0 16,0 3 0-16,0 5-1 15,5-1 1-15,-5 8 0 16,4 4 0-16,-4 0-1 16,0 7 1-16,0 1 0 15,-4-1 0-15,-5 5 0 16,-4-1 0-16,-9 0 0 0,-8 5 1 16,-5-1-1-16,-4 0 0 15,0 4 0-15,-4 0 0 16,-5-11-1-16,1-1 1 15,-5-3-1-15,-4-4 0 16,4 0 0-16,8-8 1 16,5-4-1-16,0 1 1 15,13-1-1-15,5-4 1 16,3 5 0-16,5-9 1 0,5 9-2 16,3-1 1-16,-3 4 0 15,3 0 0-15,1 4 0 16,-5 4 0-16,1 4 0 15,-5 3 0-15,0 5 0 16,0-1 0-16,-5 4 0 16,-8 1 1-16,5-1-1 15,-5 0 0-15,-5-4 0 16,-3-3 1-16,-10 3-2 16,-8-3 1-16,-4-1-2 15,0 1 1-15,4 0-5 16,4-5 0-16,9-3-5 15,9 0 1-15</inkml:trace>
  <inkml:trace contextRef="#ctx0" brushRef="#br0" timeOffset="8213.1287">-3283 249 44 0,'65'-19'22'0,"-5"-16"-31"0,-47 23 42 16,0 1-38-16,9-1 0 16,-9 5-17-16,-5 3 1 0,-3 12 23 15,-5 7 0-15</inkml:trace>
  <inkml:trace contextRef="#ctx0" brushRef="#br0" timeOffset="8604.446">-3734 368 36 0,'0'4'18'0,"9"-19"-23"15,-9 15 36-15,4 0-30 16,5 3 0-16,0 9 0 0,4 3 0 16,0 1-2-16,-5 7 1 15,1-4 0-15,-5 4 1 16,-4 0-1-16,-4 0 1 15,-9-3-1-15,-4-1 1 16,-5 0-1-16,0-3 0 16,-4-9 0-16,5-3 1 15,3-4-1-15,5-4 0 16,9-7 0-16,0-9 0 16,8 1 0-16,9-4 0 15,0 4-5-15,4 0 1 0,5 7-7 16,4 12 1-16</inkml:trace>
</inkml:ink>
</file>

<file path=ppt/ink/ink1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9-05-24T05:58:10.497"/>
    </inkml:context>
    <inkml:brush xml:id="br0">
      <inkml:brushProperty name="width" value="0.1" units="cm"/>
      <inkml:brushProperty name="height" value="0.1" units="cm"/>
      <inkml:brushProperty name="color" value="#ED1C24"/>
      <inkml:brushProperty name="fitToCurve" value="1"/>
    </inkml:brush>
  </inkml:definitions>
  <inkml:trace contextRef="#ctx0" brushRef="#br0">518 17 23 0,'5'4'11'0,"-10"-12"0"16,1 1 11-16,0 3-20 16,-1 4 0-16,1 4 2 15,-9-4 1-15,4 3-5 16,-4 1 0-16,0 12 3 15,-4-5 1-15,0 5-2 16,-5 7 1-16,0 0-2 16,-4-4 1-16,5 0-2 15,-5 4 1-15,-4 4-1 16,-1 4 1-16,-3 4-1 16,-1-5 0-16,9 1 0 15,0-4 0-15,-4-4-1 16,4-7 0-16,4 7-4 0,0-12 0 15,5 1-7 1,13-1 0-16</inkml:trace>
  <inkml:trace contextRef="#ctx0" brushRef="#br0" timeOffset="1111.7851">285-822 34 0,'0'0'17'0,"0"-4"-20"16,0 4 25-16,0 0-27 15,0-4 1-15,-5 8-8 16,1 0 1-16,4 8 10 15,0 7 1-15</inkml:trace>
  <inkml:trace contextRef="#ctx0" brushRef="#br0" timeOffset="720.0131">-14 190 22 0,'-18'-15'11'0,"23"7"-5"0,-5-3 10 31,4-16-12-31,5 4 1 0,4 3 0 16,-5-3 1-16,1 4-9 16,0 4 1-16,-1-8 5 15,1 11 1-15,4 4-4 16,-4 12 1-16,4 4 0 16,-5 0 0-16,1 3-1 15,-9 4 0-15,0 1 0 16,-9-1 1-16,1 1-1 15,-1-1 0-15,-13 0 0 16,-4 5 0-16,-4-13-1 16,0 1 1-16,-5-8-1 15,5 0 1-15,0-8-1 16,4 1 1-16,4-5-1 16,5 1 1-16,-1-1-1 15,5 1 1-15,5 3 0 0,-1 0 1 16,5 0-1-16,-5 8 1 15,0 0-1-15,1 4 0 16,-1 4 0-16,-4 4 0 16,0-5-1-16,-4 9 1 15,-5-1 0-15,-4 0 0 16,-4-3 0-16,-1-4 1 16,1-1-1-16,0-3 1 15,4-4-1-15,4-4 0 16,5-7 1-16,0-5 0 15,-1-3 0-15,5-4 0 16,0-8 0-16,5-11 0 0,-1-8 0 16,0 0 1-16,5-4-1 15,4 0 0-15,-4 4-1 16,4 4 1-16,0 11-2 16,0 1 1-16,0 7-5 15,0 4 1-15,4 0-7 16,9 7 0-16</inkml:trace>
  <inkml:trace contextRef="#ctx0" brushRef="#br0" timeOffset="931.3278">-326-495 42 0,'35'-11'21'0,"4"3"-27"0,-31 0 36 16,5 1-31-16,5 3 1 15,3-4-7-15,5 4 0 16,5-3 0-16,8-1 0 16</inkml:trace>
  <inkml:trace contextRef="#ctx0" brushRef="#br0" timeOffset="1503.0918">-763 133 29 0,'-5'11'14'0,"10"-19"-12"0,-5 12 27 16,0 0-28-16,-5 4 1 0,-8 3 1 16,0-3 0-16,-8 7-4 15,-1 5 0-15,-4 7 3 16,-4 7 0-16,-5 1-2 16,1 3 1-16,-5 1-1 15,0 3 1-15,4-7-1 16,5-1 0-16,4-7-4 15,4-4 1-15,5-7-8 16,12-5 1-16</inkml:trace>
</inkml:ink>
</file>

<file path=ppt/ink/ink1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9-05-24T05:57:27.767"/>
    </inkml:context>
    <inkml:brush xml:id="br0">
      <inkml:brushProperty name="width" value="0.07" units="cm"/>
      <inkml:brushProperty name="height" value="0.07" units="cm"/>
      <inkml:brushProperty name="color" value="#ED1C24"/>
      <inkml:brushProperty name="fitToCurve" value="1"/>
    </inkml:brush>
  </inkml:definitions>
  <inkml:trace contextRef="#ctx0" brushRef="#br0">-1615 250 21 0,'-4'0'10'0,"12"-8"-6"16,-8 8 12-16,0 0-15 15,5 4 1-15,-1 3 0 16,-4 1 1-16,0 8-3 15,0-1 0-15,-4 0 2 16,-1 1 0-16,-3-5 0 0,-5 1 0 16,-5 3-1-16,-3-3 0 15,3-1-1-15,-3-3 1 16,-1 0-1-16,0-4 0 16,1-4 0-16,3 0 0 15,5-8-1-15,5 4 1 16,8 4-1-16,0-12 1 15,8 1 0-15,1 3 0 16,0-7 0-16,-1 7 1 16,1 4-1-16,0 4 1 15,-1 4-1-15,1 0 1 0,-5 8-1 16,1-9 1-16,-5 5-1 16,-5 0 1-16,-3 3-1 15,-5-3 0-15,-5 4 0 16,1-5 1-16,0 1-1 15,-5-4 1-15,5-4-1 16,-1 0 0-16,5-4 0 16,0-4 0-16,5 1 0 15,-1-1 0-15,5 4 0 16,-1 4 0-16,1-4 0 16,0 4 0-16,-1 0 0 15,1-8 0-15,0 5-1 16,-1 6 1-16,-3 1 0 15,-1 4 0-15,-4 4 0 16,0-5 0-16,-4 5 0 16,0-4 1-16,-1-1-1 0,5 1 1 15,0-4-1-15,0-4 0 16,0 0 0-16,5-4 0 16,-1 0 0-16,0-4 0 15,1 1 0-15,-1 3 0 16,5 4-1-16,-1 0 1 15,-3 4 0-15,-1 3 0 16,0 1 0-16,-4 0 0 16,0 3 0-16,-4-3 0 15,0 4 0-15,-1-5 0 0,1 1 0 16,-5-4 0-16,5 0 0 16,0-4 1-16,4 0-1 15,0-4 0-15,0 0 0 16,4 0 0-16,1-4 0 15,3 5 0-15,1 3-1 16,0 0 1-16,-1 3 0 16,5 5 0-16,0 4 0 15,5 3 1-15,-1 0-1 16,0 1 1-16,5 7-1 16,0 0 1-16,-9 8-1 15,-5-4 1-15,-3 4-1 16,-1-5 1-16,-4 5 0 15,-9-8 0-15,-4 0-1 16,-4 1 1-16,-5-9-1 16,-4-4 1-16,0 1-1 0,0-4 1 15,0-4-1-15,5-1 0 16,8-10 1-16,4-5 0 16,5-3 0-16,4-12 0 15,4-12-1-15,1-3 1 16,8-4 0-16,8 0 0 15,14-1-3-15,8 5 0 16,9 11-9-16,4 1 0 16,5 6 0-16,8 5 0 15</inkml:trace>
  <inkml:trace contextRef="#ctx0" brushRef="#br0" timeOffset="648.1016">-1992-104 28 0,'30'-12'14'0,"35"-15"-17"16,-43 19 27-16,0-3-23 16,-1 3 0-16,1 0-6 0,-5 1 1 15,1 3-2 1,-1 4 0-16</inkml:trace>
  <inkml:trace contextRef="#ctx0" brushRef="#br0" timeOffset="450.6776">-2200-4 20 0,'-13'3'10'0,"9"1"-7"0,4-4 14 16,-4-4-17-16,4 4 0 0,-5 0 0 16,5 0 0-16,0 0-4 15,0 0 1-15,9 4-3 16,4 0 0-16</inkml:trace>
  <inkml:trace contextRef="#ctx0" brushRef="#br0" timeOffset="273.3696">-2368 188 23 0,'4'-8'11'0,"30"20"-11"16,-21-20 19-16,5 4-19 16,3-3 0-16,5 3-4 0,-8-4 1 15,-1-3-2-15,-4 11 0 16</inkml:trace>
  <inkml:trace contextRef="#ctx0" brushRef="#br0" timeOffset="857.1339">-1516-305 30 0,'-8'-3'15'0,"12"-1"-12"0,-4 4 25 0,0 0-27 16,0 0 0-16,-4-4-1 15,-1 4 1-15,5 0-2 16,0 4 1-16,-4-8-1 15,4 4 0-15,-4 0-9 16,8 4 1-16</inkml:trace>
  <inkml:trace contextRef="#ctx0" brushRef="#br0" timeOffset="-1289.6561">65-524 21 0,'39'-27'10'0,"-70"35"-5"15,18 0 10-15,-8 7-14 16,-10 8 1-16,-3 8 2 15,-14 0 1-15,-12 3-6 16,-1 9 0-16,-8-1 4 16,-9 0 0-16,-5 1-1 15,1-1 0-15,13 4-2 16,13-7 1-16,4-5 0 16,0-3 0-16,13 0-1 15,4-8 0-15,9 0-5 16,9-8 1-16,4 1-5 15,9-1 0-15</inkml:trace>
  <inkml:trace contextRef="#ctx0" brushRef="#br0" timeOffset="-3211.8676">52 73 19 0,'4'-12'9'0,"5"-19"-1"0,-9 24 9 0,0-1-16 16,0 4 1-16,0-8 2 16,-5 12 1-16,1 0-6 15,0 4 1-15,-5 8 3 16,0 3 1-16,5 5-2 16,0 10 1-16,-1 1-3 15,1 4 1-15,0-1-1 16,-1 9 1-16,1-16-1 15,4 3 0-15,0 1 0 16,0 0 1-16,0 4-1 16,0-8 1-16,0-4-1 15,0 0 0-15,0-4-8 16,0 0 1-16,0 0-3 16,4-3 1-16</inkml:trace>
  <inkml:trace contextRef="#ctx0" brushRef="#br0" timeOffset="-2746.409">-225 384 18 0,'-9'8'9'0,"13"-12"-1"15,-4 4 11-15,0 0-17 16,0 0 0-16,0 0 3 16,0 0 1-16,5-4-7 15,3 4 1-15,1 4 3 16,0 4 1-16,-1 3-2 16,1 1 1-16,0 3-2 15,-1 5 0-15,-3-1-1 16,-5 0 1-16,-9-4-1 0,-8 1 0 15,-1-1-2-15,-3-3 1 16,-5-1-5-16,4 1 0 16,0-4-5-16,9 3 1 15</inkml:trace>
  <inkml:trace contextRef="#ctx0" brushRef="#br0" timeOffset="-2445.2108">-450 500 24 0,'-5'-4'12'0,"1"8"-9"15,4-4 18-15,0 4-19 16,-4 3 1-16,-1 5-1 16,-3 3 1-16,-1-3-4 15,-4 3 0-15,-4 4 1 16,-1 5 0-16,-3-1-6 16,3 0 1-16,-3-4-4 15,-1 4 0-15</inkml:trace>
  <inkml:trace contextRef="#ctx0" brushRef="#br0" timeOffset="-2159.4652">-771 273 26 0,'4'-4'13'0,"9"-12"-8"0,-13 16 23 0,5 4-27 15,-1 0 0-15,-4 4 0 16,0 11 0-16,0 0-1 16,0-3 0-16,0 3 1 15,0 8 0-15,0 0-4 16,4 4 0-16,-4-4-7 15,5 0 1-15</inkml:trace>
  <inkml:trace contextRef="#ctx0" brushRef="#br0" timeOffset="-1680.2006">-961 373 18 0,'-5'-8'9'0,"5"-3"-1"0,0 11 7 16,0-12-13-16,0 8 1 16,-4 4 1-16,0 4 1 15,4 8-6-15,0-5 0 16,0 1 3-16,4 0 1 15,0 7-2-15,1 0 1 16,3 5-2-16,1-1 1 0,-5 0-1 16,1 0 1-16,-10-3-1 15,-3-1 1-15,-5 1-1 16,-5-5 1-16,-3 1-1 16,-5-5 1-16,-9 1-1 15,-4 0 0-15,-4 3 0 16,-5 1 1-16,1-1-1 15,-1 1 0-15,5-1 0 16,8-3 0-16,0 0 0 16,1 0 0-16,3-8 0 15,1 0 0-15,0 3 0 16,4-3 0-16,4-3 0 16,1-1 0-16,3-4-4 15,1 4 1-15,4-4-7 16,0 5 1-16</inkml:trace>
</inkml:ink>
</file>

<file path=ppt/ink/ink1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9-05-24T05:57:30.442"/>
    </inkml:context>
    <inkml:brush xml:id="br0">
      <inkml:brushProperty name="width" value="0.07" units="cm"/>
      <inkml:brushProperty name="height" value="0.07" units="cm"/>
      <inkml:brushProperty name="color" value="#ED1C24"/>
      <inkml:brushProperty name="fitToCurve" value="1"/>
    </inkml:brush>
  </inkml:definitions>
  <inkml:trace contextRef="#ctx0" brushRef="#br0">-6470 380 16 0,'0'0'8'0,"-8"-11"0"16,3 11 8-16,1 0-14 0,-5 4 0 15,1-4 4-15,-5 0 0 16,4 0-7-16,1 0 1 15,-1 0 4-15,5 4 0 16,4-1-1-16,4 1 0 16,5 0-2-16,3 0 0 15,1-4-1-15,0 0 1 16,5 0-1-16,-1-4 0 16,-4 4 0-16,-9 0 1 15,-4 0-1-15,0 0 0 16,0-4 0-16,0 0 1 0,-4-7-1 15,0 7 0-15,-5-4 0 16,-4 8 0-16,0 0 0 16,-4 4 0-16,-1 0 0 15,1 0 0-15,0-4-1 16,-5 4 1-16,-4 3 0 16,5 1 0-16,-1 4-1 15,-4-1 1-15,0 1 0 16,0-1 1-16,0 1-1 15,4-1 1-15,1-3-1 16,3 0 0-16,5-4 0 16,0-4 1-16,5-4-1 15,-1 0 0-15,5-4 0 16,-1-3 0-16,5 3 0 16,0-3 0-16,5 3 0 0,-1 0 0 15,5 0 0-15,-1 1 0 16,1 3 0-16,0 8 0 15,-1 0 0-15,-3 3 0 16,-1 9 0-16,-8 3 0 16,-5 0 0-16,-4 8 0 15,0-4 0-15,-4-4 0 16,-9 12-4-16,-5 0 0 16,-3-8-6-16,8 4 0 15</inkml:trace>
  <inkml:trace contextRef="#ctx0" brushRef="#br0" timeOffset="1200.425">-7253 604 25 0,'4'-12'12'0,"5"-19"-7"16,-5 20 15-16,5-5-18 16,-1-3 1-16,1 0 0 15,0 0 1-15,4-1-5 16,0 5 0-16,-5 0 3 16,1 7 0-16,4-4-2 15,0 5 1-15,-4-1-1 0,-1 8 1 16,1 4 0-16,-9 0 0 15,0 7-1-15,-4 1 0 16,4 3 0-16,0-3 1 16,-9 3-1-16,0 1 1 15,-4-1-1-15,-4 0 0 16,-5 1 0-16,-8-1 1 16,0-7-1-16,4 0 0 15,-4-1 0-15,4-3 0 16,0-4 0-16,4-4 1 0,5-3-1 15,-1-5 0-15,5-7 0 16,0-4 0-16,5-4 0 16,3 7 0-16,5 1-1 15,5 0 1-15,-5 0 0 16,4-1 1-16,-4 1-1 16,0 0 1-16,0 11-1 15,-9 4 0-15,1 8 0 16,-5 0 1-16,0 4-1 15,0 0 0-15,0-1-1 16,4 1 1-16,0 0 0 16,5 3 0-16,0 1 0 15,8-1 0-15,0 1 0 16,5-1 0-16,0 1 0 16,-1-1 0-16,1 1 0 0,-5 0 0 15,-4-1 0-15,0 4 0 16,-4-3 0-16,-5 3 1 15,1-7-1-15,-5 0 0 16,4 0 0-16,0-1 1 16,1-3-1-16,-5 0 0 15,4-4 0-15,-4 4 0 16,0-4 0-16,0-8 0 16,4 0 0-16,1 1 1 15,-1-1-1-15,0 0 0 16,1 1-1-16,-1 7 1 15,-4 3-1-15,0 1 1 0,0 4-1 16,0 0 1-16,0-1 0 16,-4 1 0-16,0 0 0 15,4-4 0-15,-5-4 0 16,1 7 0-16,-5-3 0 16,5-4 0-16,4-8-1 15,0 1 1-15,0-5 0 16,4 1 0-16,1-5 0 15,3 1 0-15,1-1 0 16,0 5 0-16,-1 3-1 16,1 1 1-16,0 10 0 15,-5 5 0-15,0 4 0 16,1 3 1-16,-5 0-1 16,-5 1 0-16,-3-1 0 15,-10 4 1-15,1 5-1 0,-4-1 1 16,3-4-1-16,-8 0 1 15,-8-3-1-15,-10-5 0 16,5-3 0-16,0-1 1 16,-4-7-1-16,4-3 0 15,5-1 1-15,3-4 0 16,5-7 0-16,5-5 1 16,8 5-1-16,4-4 0 15,9-8 0-15,4-4 1 16,5 0-2-16,4 4 1 15,4 0-3-15,9 0 1 16,5 12-11-16,8 0 0 0,4 3 0 16,13 4 0-16</inkml:trace>
  <inkml:trace contextRef="#ctx0" brushRef="#br0" timeOffset="1412.0501">-8357 223 28 0,'0'-12'14'0,"39"4"-10"15,-22 1 25-15,-4-5-29 16,4 1 1-16,5-5 0 16,-5 5 1-16,9 3-4 15,-4 0 0-15,17 4-6 0,-9 1 0 16,9 10-2-16,-4-3 1 15</inkml:trace>
  <inkml:trace contextRef="#ctx0" brushRef="#br0" timeOffset="1730.5414">-7898 954 36 0,'17'-8'18'0,"0"8"-21"16,-12 0 35-16,12-7-32 15,-4 3 1-15,13 4-1 16,-9 0 1-16,9-4-2 16,-4 0 1-16,17 0-9 15,-9 0 1-15,5 0-2 16,-5 4 0-16</inkml:trace>
  <inkml:trace contextRef="#ctx0" brushRef="#br0" timeOffset="1981.0907">-7232-54 41 0,'52'-27'20'0,"-4"15"-26"0,-35 8 39 16,13-3-33-16,-4 3 0 16,-1 0-2-16,-3 0 0 0,3 4-4 15,-3 0 0-15,-1 4-5 16,-4 0 1-16</inkml:trace>
</inkml:ink>
</file>

<file path=ppt/ink/ink1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9-06-14T06:02:03.615"/>
    </inkml:context>
    <inkml:brush xml:id="br0">
      <inkml:brushProperty name="width" value="0.07" units="cm"/>
      <inkml:brushProperty name="height" value="0.07" units="cm"/>
      <inkml:brushProperty name="color" value="#3165BB"/>
      <inkml:brushProperty name="fitToCurve" value="1"/>
    </inkml:brush>
  </inkml:definitions>
  <inkml:trace contextRef="#ctx0" brushRef="#br0">-344 778 18 0,'-9'4'9'0,"9"0"-8"16,0-1 10-16,4 9-11 16,1 0 1-16,3-1-1 0,1 5 1 15,0-4-1-15,-1-5 0 16,1-3 0-16,4-4 0 15,-4-4 0-15,0-7 1 16,-5-1-1-16,0-3 0 16,-4-5 0-16,0 5 1 15,-4-1 0-15,-5 4 0 16,-4 9 0-16,-4-5 0 16,4 4 0-16,4 4 0 15,-4 8 0-15,4-1 0 16,0 5 0-16,1 7 0 0,3 5-1 15,1-1 0-15,0 0 0 16,-1 1 0-16,-3-1 0 16,-1 8 1-16,0 0-1 15,0-8 0-15,-4 0 0 16,0-3 0-16,0-9 0 16,0 1 0-16,0-8 0 15,0-4 1-15,0-4-1 16,4 0 0-16,5-11 0 15,4 3 0-15,4-3 0 16,5-5 1-16,-1 9-1 16,6 7 0-16,3 0 0 15,-4 12 1-15,0 3 0 16,-4 12 0-16,0 5-1 16,-1 3 0-16,-3 3 0 0,-5 9 0 15,0 4-2-15,0-5 1 16,0-3-4-16,-5 0 0 31</inkml:trace>
  <inkml:trace contextRef="#ctx0" brushRef="#br0" timeOffset="256.9158">-606 1301 19 0,'-13'-19'9'0,"4"-12"-7"0,9 23 8 0,-4 0-9 15,-1 5 1-15,1 3-1 16,-1 3 1-16,1 9-3 16,8 4 1-16,1 3 1 15,-1 8 0-15,1-7-1 16,-1 11 1-16,0 0-3 15,1 0 1-15,-1 3-5 16,-4-2 1-16</inkml:trace>
  <inkml:trace contextRef="#ctx0" brushRef="#br0" timeOffset="662.1544">-1016 1329 17 0,'-5'-4'8'0,"23"-4"-3"0,-10 4 11 0,6 4-16 15,-6 0 0-15,14 0 0 16,0 0 1-16,4 4-1 16,-4 0 0-16,0 4 0 15,0 3 1-15,-5 5-1 16,-4-1 1-16,-4 12-1 15,-5 0 1-15,1 4-2 16,-5 1 0-16,-5-1-2 16,1-4 0-16,-1 0-3 15,1 0 0-15</inkml:trace>
  <inkml:trace contextRef="#ctx0" brushRef="#br0" timeOffset="-2116.1483">52 41 19 0,'-8'8'9'0,"-5"-16"-5"16,13 8 9-16,0 0-12 15,0 0 0-15,0 0 1 16,4 0 1-16,-4 0-4 0,9 0 1 16,-1 0 2-16,6 0 1 15,3-4-1-15,0 0 0 16,1-3 0-16,4-1 0 16,0 0-1-16,-1 4 1 15,-3 0-1-15,-1 4 0 16,1-4-1-16,-1 4 0 15,1 4 0-15,-1 0 0 16,-4 0 0-16,0 0 0 16,-4 0 0-16,4 4 1 15,-9 3-1-15,1 5 1 0,-5 3-1 16,0 0 0-16,-5 5 0 16,1-1 0-16,-9 0 0 15,0 1 0-15,0-5 0 16,0 4 0-16,-9-3 0 15,4-9 0-15,-3-3 0 16,-1 0 1-16,-4-16-1 16,4-8 0-16,0-3 0 15,9-4 0-15,4-4 0 16,5 3 1-16,4 1-1 16,4 4 0-16,5-1 0 15,4 13 0-15,0-1 0 16,0 12 0-16,5 3 0 15,-1 9 0-15,-8 7 0 16,0-3 0-16,-9 11 0 16,0 4 1-16,-5-1-1 0,-4 1 0 15,1 0 0-15,-5 0 0 16,-5-8 0-16,1-7 0 16,-5-1 0-16,0-3 0 15,5-5 0-15,-5-3 0 16,4 0 0-16,5-4 1 15,0 0-1-15,5-1 0 16,3 1 0-16,5 4 0 16,5 4 0-16,3 3 0 15,1 5 0-15,0 3 0 16,-1 8 0-16,1-8 0 0,-5 12 0 16,1 8 0-16,-5-1-1 15,0 1 1-15,-5-4-3 16,1 3 0-16,0-11-5 15,-5-3 0-15,0-1-1 16,5-4 0-16</inkml:trace>
  <inkml:trace contextRef="#ctx0" brushRef="#br0" timeOffset="-646.7182">-519 76 14 0,'-4'-23'7'0,"4"15"-4"0,0 4 10 15,-5 16-12-15,1 7 0 0,0 8 0 16,-1 4 0-16,1 4-1 15,-1 4 0-15,5-4 0 16,0 0 1-16,5 0-1 16,-1-12 1-16,9-15-1 15,0-1 0-15,5-7 0 16,-1-7 0-16,1 3 0 16,-1 0 0-16,-4 0 0 15,5-4 1-15,-5 4-2 16,-4 1 1-16,-5 3 0 15,0 0 1-15,-4 11-1 16,-4 5 0-16,-5 3 0 16,0 0 0-16,-8 5 0 15,0-5 1-15,-5 0 0 0,-4-3 0 16,4-4 0 0,0-1 0-16,-4-3 0 0,4 0 1 15,4-4-1-15,5 0 0 16,9-1 0-16,4 1 0 15,9 0-1-15,4 0 1 16,4 4-1-16,14 0 0 16,-5-1 0-16,5 5 1 15,3 3-1-15,10 1 0 16,0-1 0-16,4 1 1 16,0-4-1-16,-5 3 1 15,-3-3-3-15,-10 3 1 0,1-3-7 16,-5-4 1-16</inkml:trace>
  <inkml:trace contextRef="#ctx0" brushRef="#br0" timeOffset="5254.5976">-2495 3081 25 0,'-18'-15'12'0,"23"-1"-12"16,-5 9 23-16,4 3-24 15,0 8 1-15,1 3-1 16,3 9 1-16,-3 7 0 16,-5 4 1-16,4 8-2 15,-4 8 1-15,5 7 0 16,-5-3 1-16,0-5-2 16,-5 1 1-16,-8 0-1 0,-4-1 1 15,-1-3-1-15,-8-12 1 16,0-7-1-16,0-9 1 15,0-7-1-15,-1 4 1 16,1 0 0-16,4-4 0 16,5 7 0-16,-1-7 0 15,5 0 0-15,0 8 1 16,0-1-1-16,4 5 0 16,5-1-1-16,-5 1 1 15,5 3 0-15,-5-3 0 16,1 7 0-16,-1-4 1 0,0 1-1 15,-4-5 0-15,0-3 0 16,0-1 0-16,4 1 0 16,0-4 0-16,1 0 0 15,-1 7 1-15,0-3-1 16,0-4 0-16,5 3 0 16,4 1 0-16,0 3 0 15,0 1 1-15,4-1-1 16,1-3 0-16,4 3-2 15,-1-7 0-15,5-4-5 16,0-4 0-16</inkml:trace>
  <inkml:trace contextRef="#ctx0" brushRef="#br0" timeOffset="5824.8088">-2818 2884 17 0,'-18'-4'8'0,"14"15"-5"0,4-11 15 16,-4 4-18-16,-1-4 1 15,1 0-1-15,0 4 0 16,4 4-4-16,4 0 0 16,0 7-2-16,-4 4 1 15</inkml:trace>
  <inkml:trace contextRef="#ctx0" brushRef="#br0" timeOffset="5675.5561">-2822 3190 16 0,'0'0'8'0,"8"-31"-9"16,-8 19 13-16,5-3-18 15,-1-5 0-15,0 1-3 16,-4 0 1-16</inkml:trace>
  <inkml:trace contextRef="#ctx0" brushRef="#br0" timeOffset="5496.3767">-3102 3655 29 0,'-4'-27'14'0,"17"-27"-17"0,-4 38 24 15,0 1-26-15,-1 3 0 0,1-3-7 16,4-5 1-16,0-3 11 15,5-4 1-15</inkml:trace>
  <inkml:trace contextRef="#ctx0" brushRef="#br0" timeOffset="6230.1796">-3185 3869 22 0,'-8'-20'11'0,"16"20"-15"16,-3 8 20-16,-5 0-16 16,4 3 0-16,1 1 0 15,-1 7 0-15,-4 1 0 16,0 7 0-1,-4-4 0-15,-5-11 1 16,0-8 0-16,-8-8 1 16,-1-8 0-16,-4-3 0 15,1-5 0-15,-6 1 1 16,1-1-2-16,4 5 1 16,5-1-2-16,-1 9 1 15,10 3-6-15,8 8 0 16,8 7-3-16,6 5 0 15</inkml:trace>
  <inkml:trace contextRef="#ctx0" brushRef="#br0" timeOffset="6382.4275">-2918 4179 25 0,'0'0'12'0,"4"0"-15"16,-4 0 22-16,0 0-22 15,0 0 1-15,0 0-11 16,0 0 1-16</inkml:trace>
  <inkml:trace contextRef="#ctx0" brushRef="#br0" timeOffset="1262.4861">-1043 1542 7 0,'5'15'3'0,"-10"1"-1"16,5-16 1-16,0 8-3 16,0-1 0-16,-4 5 1 15,0-4 0-15,-1 3 0 16,-3 1 0-16,3-4 1 0,-3-4 1 15,-1 0 1-15,-4-4 0 16,0-8-1-16,-5-4 1 16,1-3-1-16,-9-13 1 15,-5-3-2-15,-8 4 0 16,4 4 0-16,4 0 0 16,5 3-1-16,4 1 0 15,1 3-1-15,3 5 1 16,9 7-1-16,1 4 1 15,8 4-3-15,8 7 0 16,14 13-5-16,9 11 0 0</inkml:trace>
  <inkml:trace contextRef="#ctx0" brushRef="#br0" timeOffset="1430.9493">-864 1864 18 0,'-4'0'9'0,"8"4"-9"16,-4-4 10-16,0 3-14 15,0 1 1-15,-4 0-6 16,0 4 1-16</inkml:trace>
  <inkml:trace contextRef="#ctx0" brushRef="#br0" timeOffset="1907.7576">-1143 1767 17 0,'-30'-27'8'0,"17"23"-7"0,13 0 13 15,0 4-14-15,-5 0 1 16,1 4 0-16,4 11 0 16,0-7-2-16,0 11 1 0,9 1 1 15,-1-1 0-15,1 1 0 16,-5-1 0-16,1 0-1 16,-1-3 0-16,-8 7 0 15,-5-4 1-15,0-3-1 16,1-1 1-16,-10-7-1 15,-4-4 0-15,5-8 0 16,-9-7 1-16,4-1-1 16,0-4 1-16,5 1 0 15,3-1 0-15,6 9 0 16,3-5 0-16,5 12 0 16,0 0 1-16,9 12-2 15,0 7 1-15,0 8-1 16,-5 8 1-16,5-4-1 0,-9 12 0 15,0 3-2-15,0 5 1 16,-5-5-5-16,-3-7 0 16,-1 4-1-16,-9-5 0 15</inkml:trace>
  <inkml:trace contextRef="#ctx0" brushRef="#br0" timeOffset="2101.2999">-1143 2410 24 0,'18'-23'12'0,"-1"-8"-14"0,-8 16 24 0,-1-1-23 16,1-3 1-16,0-5-6 15,0 1 1-15,-1 4 1 16,1-4 0-16</inkml:trace>
  <inkml:trace contextRef="#ctx0" brushRef="#br0" timeOffset="2808.5373">-1496 2123 20 0,'-9'0'10'0,"5"-15"-9"16,-1 15 14-16,1 0-15 0,0 0 1 16,-5 0 0-16,-4 0 1 15,4 0-2-15,0 0 0 16,1-4 2-16,3 0 0 16,5 0 0-16,0 4 0 15,5-4-1-15,3 4 1 16,5 0-1-16,5 4 0 15,-5-4-1-15,0 4 0 16,0 19 0-16,-4 1 0 16,0 11-1-16,-9 7 0 15,0 5-5-15,-5 3 0 0,1 1-2 16,-5-1 1-16</inkml:trace>
  <inkml:trace contextRef="#ctx0" brushRef="#br0" timeOffset="3348.2461">-1762 2507 25 0,'-13'-38'12'0,"8"-17"-16"16,5 40 23-16,-4-5-19 15,-1 1 0-15,-3-8 0 16,3 0 1-16,1 7-2 15,0-3 1-15,-1-4 0 16,10 4 0-16,-1 3 0 0,5 1 0 16,-1 3 0-16,1 5 0 15,4 3 0-15,0 0 0 32,5 8 0-32,-5 4 0 15,-4 8-1-15,-5 3 0 16,0 5-1-16,-4 7 1 15,-4 4-1-15,-5 0 1 16,1 8-1-16,-6-1 1 16,6 1 0-16,-5-4 0 15,-5-4 1-15,1 0 0 16,-1-11 0-16,1-5 0 0,4-7 0 16,0-4 0-16,4-8 0 15,0-4 1-15,5-4 0 16,0-3 0-16,8-8 0 15,0 7 1-15,9 4 0 16,0 5 0-16,5-1-1 16,-5 20 0-16,0 7-1 15,-4 8 1-15,-1 8-1 16,-3 12 0-16,-1 3-2 16,1-3 1-16,-1 7-3 15,-4 4 1-15,0-8-4 16,-9 1 1-16</inkml:trace>
  <inkml:trace contextRef="#ctx0" brushRef="#br0" timeOffset="3574.0228">-1487 2814 24 0,'8'0'12'0,"-8"7"-15"0,-4-7 23 15,0 4-24-15,-5 0 0 16,0-4-8-16,0 0 1 16,1 4 12-16,-1 0 1 0</inkml:trace>
  <inkml:trace contextRef="#ctx0" brushRef="#br0" timeOffset="3902.1876">-2094 2566 19 0,'-9'3'9'0,"14"-6"-11"16,-5 3 19-16,8 0-16 15,6 0 0-15,7 0 1 16,1 0 1-16,4 0-4 0,1 3 1 16,-1 5 1-16,0 0 1 15,0 4-1-15,-8 7 0 16,-1 4-2-16,-4 4 1 15,-9 4-2-15,-4 4 1 16,0 0-5-16,-8 8 0 16,3-8-1-16,-3 0 1 15</inkml:trace>
  <inkml:trace contextRef="#ctx0" brushRef="#br0" timeOffset="4474.4325">-2286 2798 19 0,'0'0'9'0,"9"4"-9"0,0-8 18 15,-1 0-17-15,5 0 1 0,5 1 0 16,-1 3 1-16,1 0-4 15,-1 3 0-15,1 1 2 16,-1 8 1-16,-4 7-2 16,-4 9 1-16,-5 3-1 15,-4 3 0-15,0 1-1 16,-4-4 0-16,0 8-2 16,-5-4 1-16,-4-8-4 15,-5-4 0-15,5-7-1 16,4-4 0-16</inkml:trace>
  <inkml:trace contextRef="#ctx0" brushRef="#br0" timeOffset="4715.7228">-2613 2717 24 0,'-26'-8'12'0,"4"0"-14"0,22 8 25 16,0 0-23-16,9 4 1 16,4 4 0-16,4 4 0 15,9 7-2-15,1 0 1 16,-1 16-1-16,4-4 1 16,1 8-5-16,-1-4 0 15,1 4-3-15,-5-1 1 0</inkml:trace>
  <inkml:trace contextRef="#ctx0" brushRef="#br0" timeOffset="6875.9558">-3612 3744 22 0,'-9'-3'11'0,"14"22"-12"0,-1-7 15 16,5-1-14-16,4 9 1 15,4 3 0-15,5 8 0 0,0 4-2 16,0 7 1-16,4 9 1 16,-4-12 0-16,-5 7-1 15,1 1 1-15,-5-5-2 16,-13-3 1-16,-9-4-1 16,-4-4 1-16,0-4-1 15,-5-7 0-15,-4-1 0 16,-8-7 1-16,-1-9 1 15,1-3 0-15,-1 0 0 16,5-7 1-16,0 7 0 16,4-4 0-16,9 4-1 15,4 4 1-15,1 0-2 16,8 7 1-16,0 9-1 16,4-1 1-16,0 4-1 15,5 4 0-15,0 4 0 16,-1-3 1-16,1-1-4 0,0 0 1 15,0-4-5-15,-5 12 0 16</inkml:trace>
  <inkml:trace contextRef="#ctx0" brushRef="#br0" timeOffset="7270.5998">-3843 4016 28 0,'4'-66'14'0,"5"0"-17"16,-5 47 22-16,1-5-21 15,-1-3 0-15,0 4-3 16,-4 0 1-16,0-1 4 15,0 5 0-15,0 0-5 16,0 7 1-16,-4 0-1 16,0-3 0-16,-5-1 1 15,-4 5 1-15,0-1 2 16,0 12 0-16,-1 0 4 16,1 0 0-16,5 0 1 15,-5 8 1-15,4-4 0 16,0 0 0-16,0-1-2 15,5 1 1-15,0 4-8 16,4 0 1-16,4 7-3 0,0 9 0 16</inkml:trace>
  <inkml:trace contextRef="#ctx0" brushRef="#br0" timeOffset="7463.2067">-3839 4625 39 0,'0'-16'19'0,"-4"20"-31"16,4-4 41-16,-5 4-38 16,1 4 0-16,0-1-10 15,-1 13 1-15</inkml:trace>
</inkml:ink>
</file>

<file path=ppt/ink/ink1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31:21.285"/>
    </inkml:context>
    <inkml:brush xml:id="br0">
      <inkml:brushProperty name="width" value="0.21167" units="cm"/>
      <inkml:brushProperty name="height" value="0.21167" units="cm"/>
      <inkml:brushProperty name="color" value="#7030A0"/>
      <inkml:brushProperty name="fitToCurve" value="1"/>
    </inkml:brush>
  </inkml:definitions>
  <inkml:traceGroup>
    <inkml:annotationXML>
      <emma:emma xmlns:emma="http://www.w3.org/2003/04/emma" version="1.0">
        <emma:interpretation id="{FFC395A6-1B6D-410F-AA3F-3FE55A2A4D3D}" emma:medium="tactile" emma:mode="ink">
          <msink:context xmlns:msink="http://schemas.microsoft.com/ink/2010/main" type="writingRegion" rotatedBoundingBox="29058,5248 24236,4931 24368,2918 29190,3235"/>
        </emma:interpretation>
      </emma:emma>
    </inkml:annotationXML>
    <inkml:traceGroup>
      <inkml:annotationXML>
        <emma:emma xmlns:emma="http://www.w3.org/2003/04/emma" version="1.0">
          <emma:interpretation id="{ECF5160A-7957-4E87-8BCC-5CF7A4979B92}" emma:medium="tactile" emma:mode="ink">
            <msink:context xmlns:msink="http://schemas.microsoft.com/ink/2010/main" type="paragraph" rotatedBoundingBox="29058,5248 24236,4931 24368,2918 29190,3235" alignmentLevel="1"/>
          </emma:interpretation>
        </emma:emma>
      </inkml:annotationXML>
      <inkml:traceGroup>
        <inkml:annotationXML>
          <emma:emma xmlns:emma="http://www.w3.org/2003/04/emma" version="1.0">
            <emma:interpretation id="{D366C3B5-F080-42EA-B6E7-64D35D51CE1D}" emma:medium="tactile" emma:mode="ink">
              <msink:context xmlns:msink="http://schemas.microsoft.com/ink/2010/main" type="line" rotatedBoundingBox="29058,5248 24236,4931 24368,2918 29190,3235"/>
            </emma:interpretation>
          </emma:emma>
        </inkml:annotationXML>
        <inkml:traceGroup>
          <inkml:annotationXML>
            <emma:emma xmlns:emma="http://www.w3.org/2003/04/emma" version="1.0">
              <emma:interpretation id="{ADD5C49B-AE7D-4007-A320-956B48A70304}" emma:medium="tactile" emma:mode="ink">
                <msink:context xmlns:msink="http://schemas.microsoft.com/ink/2010/main" type="inkWord" rotatedBoundingBox="29113,4406 28542,4368 28611,3329 29182,3367">
                  <msink:destinationLink direction="with" ref="{4CE33EE2-8CEC-4AA0-81C9-66617412CFC3}"/>
                </msink:context>
              </emma:interpretation>
            </emma:emma>
          </inkml:annotationXML>
          <inkml:trace contextRef="#ctx0" brushRef="#br0">-1968 1909 11 0,'6'-5'5'0,"6"-1"8"0,-12 6-3 0,0 0-7 15,0 0 0-15,0 11 2 16,-6 10 0-16,0 5-6 16,0 6 0-16,-6 5 4 15,-11 0 1-15,-13-5-2 16,-12 0 0-16,1-1-1 16,5-4 0-16,0-6 0 15,-5-5 0-15,-7-16-1 16,0 0 1-16,7-16-1 15,5-21 0-15,6-16 0 16,12 0 0-16,18-26-1 16,12-16 1-16,18-16-1 15,6-6 0-15,6 17 1 0,0 10 0 16,17 11 1-16,13 5 0 16,-7 15 0-16,-11 17 1 15,-12 21 1-15,-7 21 0 16,-5 16-1-16,-6 21 0 15,0 21 0-15,-6 11 0 16,-12 5-1-16,-24 10 0 16,-12-15-4-16,-11 5 0 15,-1 0-8-15,0 6 1 16</inkml:trace>
        </inkml:traceGroup>
        <inkml:traceGroup>
          <inkml:annotationXML>
            <emma:emma xmlns:emma="http://www.w3.org/2003/04/emma" version="1.0">
              <emma:interpretation id="{4D01BFE9-DB34-469E-9C2B-B4CFD8EE6263}" emma:medium="tactile" emma:mode="ink">
                <msink:context xmlns:msink="http://schemas.microsoft.com/ink/2010/main" type="inkWord" rotatedBoundingBox="28080,5183 24236,4931 24368,2918 28212,3171">
                  <msink:destinationLink direction="from" ref="{ACFF36E9-C699-42CB-ADBD-22A44176FA21}"/>
                </msink:context>
              </emma:interpretation>
            </emma:emma>
          </inkml:annotationXML>
          <inkml:trace contextRef="#ctx0" brushRef="#br0" timeOffset="2957.7844">-5333 1630 18 0,'12'-37'9'0,"0"21"-5"0,-12 16 17 15,0 0-17-15,0 0 0 16,12 10 2-16,-12 6 0 0,0 5-8 16,-12 17 1-16,-6 4 4 15,-5-10 1-15,-7-6-3 16,-6 6 1-16,0-6-2 16,1-5 0-16,5-5-1 15,0-10 1-15,6-1-1 16,6-10 0-16,6-17 0 15,1 1 0-15,5-10 1 16,6 4 0-16,0 1 1 16,0 10 1-16,0 0 0 15,0 5 1-15,0 11 0 16,-12 16 1-16,0 11-1 16,0 4 0-16,-24 12-2 15,-12 15 1-15,-5-5-6 0,-1 5 0 16,1-16-8-16,-1-5 0 15,12 11-1-15,1-6 1 16</inkml:trace>
          <inkml:trace contextRef="#ctx0" brushRef="#br0" timeOffset="3109.1585">-5726 2593 8 0,'66'-42'4'0,"23"5"-10"0,-65 26 2 0</inkml:trace>
          <inkml:trace contextRef="#ctx0" brushRef="#br0" timeOffset="3587.673">-5660 1217 11 0,'-6'-26'5'0,"6"-1"7"15,0 27 11-15,0 0-20 0,0 0 0 16,0 11 3-16,0 5 1 16,-12 10-9-16,6 6 1 15,0 0 5-15,0-6 0 16,-12 6-3-16,-6-1 1 16,-5-9-3-16,-1-6 1 15,0-11-2-15,0-16 1 16,7-10-1-16,5-5 0 15,6-6 1-15,6 5 0 16,0 1 1-16,6 5 1 16,-6 5 0-16,6 5 0 0,-6 6 1 15,-6 10 1-15,-6 6 0 16,0 15 0-16,-5 11-1 16,-13 6 0-16,-6 4-4 15,-6-4 1-15,1-1-8 16,-13 6 0-16,7-1-2 15,11 6 1-15</inkml:trace>
          <inkml:trace contextRef="#ctx0" brushRef="#br0" timeOffset="3724.8724">-6619 2032 20 0,'12'5'10'0,"65"-5"-10"15,-35-5 16-15,12-6-24 16,5-4 0-16,13-1-3 0,5 5 0 16</inkml:trace>
          <inkml:trace contextRef="#ctx0" brushRef="#br0" timeOffset="946.1034">-2896 1355 18 0,'0'-43'9'0,"-6"33"1"0,6-1 5 15,0 1-10-15,0 4 1 0,-6 17 1 16,6 5 1-16,-6 15-10 15,-6 22 0-15,-17 6 7 16,-19 9 1-16,0 12-4 16,-11-11 1-16,-31 15-1 15,-11 1 0-15,-6 0 0 16,11-17 0-16,-5-15-1 16,-18-10 0-16,12-6-1 15,0-22 1 1,-48-25-2-1,24-11 0-15,23-6-1 16,19-4 1-16,17 4-1 16,13 6 1-16,11 5 0 15,12 0 0-15,7 6 1 16,5 10 0-16,6 10 0 0,0 6 0 16,6 0 0-16,6 5 1 15,0 0-1-15,0 0 1 16,-6-5 0-16,-5 0 0 15,-7-5-1-15,-6-1 1 16,6-10-1-16,-6 0 0 16,6-5 0-16,-5-11 0 15,5-5-1-15,6-5 1 16,6 4-1-16,0 1 1 16,6 5-1-16,-6 0 1 0,0 6 0 15,12 5 0-15,-6 10 0 16,0 5 0-16,0 6 0 15,0 6 1-15,1-1-1 16,-7 0 1-16,0 0 0 16,0 0 1-16,0-5-1 15,0 0 1-15,-6-6-1 16,6 1 0-16,-6-6-2 16,6 1 1-16,0-6-3 15,1 0 0-15,-1 0-4 16,0 5 1-16,0 0-7 15,6 1 1-15</inkml:trace>
          <inkml:trace contextRef="#ctx0" brushRef="#br0" timeOffset="1515.8007">-3933 2678 26 0,'42'-6'13'0,"24"-10"-18"0,-31 6 24 15,13-6-22-15,12 0 1 16,5 0-11-16,1 0 0 16</inkml:trace>
          <inkml:trace contextRef="#ctx0" brushRef="#br0" timeOffset="1681.0325">-3843 2969 21 0,'-12'0'10'15,"24"-11"-20"-15,-12 11 15 0,6-16-11 16,6 6 0-16</inkml:trace>
          <inkml:trace contextRef="#ctx0" brushRef="#br0" timeOffset="1215.5637">-4683 963 21 0,'-18'-5'10'0,"18"5"1"0,0 0 9 15,0 0-18-15,0-6 0 16,-6 6-3-16,0 0 1 0,0 6-7 15,0-1 0-15,12 11 0 16,12 10 0-16</inkml:trace>
          <inkml:trace contextRef="#ctx0" brushRef="#br0" timeOffset="4217.8422">-6637 1079 14 0,'12'-58'7'0,"18"21"-1"15,-12 16 10-15,6-5-14 16,-1-1 1-16,1-5 1 0,-6 6 1 16,-12-6-6-16,-6 11 1 15,-12 5 3-15,-12 6 0 16,-5 10-1-16,-1 10 0 16,0 11-1-16,6 0 1 15,6 11-2-15,7-11 1 16,11 6-1-16,5 5 1 15,1-1-4-15,6 12 1 16,0-1-7-16,0 0 1 16</inkml:trace>
          <inkml:trace contextRef="#ctx0" brushRef="#br0" timeOffset="4325.1363">-6762 1699 18 0,'-18'15'9'0,"42"-9"-25"15,-12-6 7-15</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1-20T18:54:34.343"/>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061243B4-7DAC-4210-A77D-976F188F50A4}" emma:medium="tactile" emma:mode="ink">
          <msink:context xmlns:msink="http://schemas.microsoft.com/ink/2010/main" type="inkDrawing"/>
        </emma:interpretation>
      </emma:emma>
    </inkml:annotationXML>
    <inkml:trace contextRef="#ctx0" brushRef="#br0">0-2 9 0,'4'-4'4'0,"5"4"8"15,-9 0 0-15,0 0-10 16,0 0 0-16,0 0 1 15,0 0 0-15,4 4-4 16,1 3 0-16,-1 1 3 0,5 4 0 16,-1 11-1-16,10 0 0 15,-5 8 0-15,0 4 0 16,0-11-1-16,5 3 1 16,-5 4-1-16,0-4 0 0,0 4 0 15,0-8 0-15,-4 0 0 16,-1-3 1-16,1-5-2 15,0-11 1-15,0-4 0 16,4-8 0-16,4-3 0 31,1-9 0-31,3 9-1 0,1 3 1 16,0 0-1-16,0-3 1 16,0 3 0-16,4 8 0 15,9 0-1-15,0 4 1 16,0 4 0-16,-1 7 0 15,1 8 0-15,-4 8 0 0,-9 0 0 16,-5 4 1-16,-8 12-1 16,-9 3 1-16,-9 4 0 15,-8 1 0-15,-5-9-1 16,-9 1 1-16,1-1-1 16,-1-7 1-16,1-8-3 15,4-8 1-15,4-3-6 0,4-1 0 16</inkml:trace>
    <inkml:trace contextRef="#ctx0" brushRef="#br0" timeOffset="333.5798">91 56 7 0,'-17'-12'3'0,"0"-15"6"16,8 23-4-16,9-4-2 15,-5 1 1-15,5-1 2 16,5 0 1-16,8-3-9 0,9-17 1 15,8 1 4-15,10 4 1 16,8-4-2-16,0 4 0 16,-5-1-5-16,-4 5 1 15,1 7-5 1,-5 8 1-16</inkml:trace>
    <inkml:trace contextRef="#ctx0" brushRef="#br0" timeOffset="1184.5103">851-313 39 0,'17'-38'19'0,"22"26"-36"0,-39 12 38 16,-4 8-36-16,-5 15 0 16</inkml:trace>
  </inkml:traceGroup>
</inkml:ink>
</file>

<file path=ppt/ink/ink1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31:19.709"/>
    </inkml:context>
    <inkml:brush xml:id="br0">
      <inkml:brushProperty name="width" value="0.21167" units="cm"/>
      <inkml:brushProperty name="height" value="0.21167" units="cm"/>
      <inkml:brushProperty name="color" value="#7030A0"/>
      <inkml:brushProperty name="fitToCurve" value="1"/>
    </inkml:brush>
  </inkml:definitions>
  <inkml:traceGroup>
    <inkml:annotationXML>
      <emma:emma xmlns:emma="http://www.w3.org/2003/04/emma" version="1.0">
        <emma:interpretation id="{2A673FE8-B7EC-4208-A8CF-3C746642123B}" emma:medium="tactile" emma:mode="ink">
          <msink:context xmlns:msink="http://schemas.microsoft.com/ink/2010/main" type="inkDrawing" rotatedBoundingBox="31051,3050 32268,2127 32302,2172 31085,3094" semanticType="callout" shapeName="Other"/>
        </emma:interpretation>
      </emma:emma>
    </inkml:annotationXML>
    <inkml:trace contextRef="#ctx0" brushRef="#br0">1204 16 9 0,'11'-5'4'0,"-16"-1"9"15,-1 1-1-15,-6 5-10 16,-6 5 0-16,-12 6 2 15,-12 10 0-15,-17 16-5 16,-1 11 1-16,0 20 3 0,-23 12 0 16,-12-1-1-16,-7 0 1 15,-11-5-2-15,-6 11 0 16,5-6-3-16,13-15 1 16,30-6-7-16,11-5 1 15,18 0-1-15,18-11 0 16</inkml:trace>
  </inkml:traceGroup>
</inkml:ink>
</file>

<file path=ppt/ink/ink1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31:40.413"/>
    </inkml:context>
    <inkml:brush xml:id="br0">
      <inkml:brushProperty name="width" value="0.21167" units="cm"/>
      <inkml:brushProperty name="height" value="0.21167" units="cm"/>
      <inkml:brushProperty name="color" value="#002060"/>
      <inkml:brushProperty name="fitToCurve" value="1"/>
    </inkml:brush>
    <inkml:brush xml:id="br1">
      <inkml:brushProperty name="width" value="0.21167" units="cm"/>
      <inkml:brushProperty name="height" value="0.21167" units="cm"/>
      <inkml:brushProperty name="color" value="#38FF38"/>
      <inkml:brushProperty name="fitToCurve" value="1"/>
    </inkml:brush>
  </inkml:definitions>
  <inkml:traceGroup>
    <inkml:annotationXML>
      <emma:emma xmlns:emma="http://www.w3.org/2003/04/emma" version="1.0">
        <emma:interpretation id="{DE5B8E1D-9DC4-4216-B0A8-50AE8A4B3F25}" emma:medium="tactile" emma:mode="ink">
          <msink:context xmlns:msink="http://schemas.microsoft.com/ink/2010/main" type="writingRegion" rotatedBoundingBox="4335,4061 11661,3869 11970,15642 4644,15834"/>
        </emma:interpretation>
      </emma:emma>
    </inkml:annotationXML>
    <inkml:traceGroup>
      <inkml:annotationXML>
        <emma:emma xmlns:emma="http://www.w3.org/2003/04/emma" version="1.0">
          <emma:interpretation id="{1F2F95DF-04DE-4D52-9D83-1A0EB45EC388}" emma:medium="tactile" emma:mode="ink">
            <msink:context xmlns:msink="http://schemas.microsoft.com/ink/2010/main" type="paragraph" rotatedBoundingBox="4865,4032 11694,4116 11675,5677 4845,5592" alignmentLevel="1"/>
          </emma:interpretation>
        </emma:emma>
      </inkml:annotationXML>
      <inkml:traceGroup>
        <inkml:annotationXML>
          <emma:emma xmlns:emma="http://www.w3.org/2003/04/emma" version="1.0">
            <emma:interpretation id="{07D4DFAC-471C-4B9D-A52F-AA97749096C9}" emma:medium="tactile" emma:mode="ink">
              <msink:context xmlns:msink="http://schemas.microsoft.com/ink/2010/main" type="line" rotatedBoundingBox="4865,4032 11694,4116 11675,5677 4845,5592"/>
            </emma:interpretation>
          </emma:emma>
        </inkml:annotationXML>
        <inkml:traceGroup>
          <inkml:annotationXML>
            <emma:emma xmlns:emma="http://www.w3.org/2003/04/emma" version="1.0">
              <emma:interpretation id="{EDB27329-7D64-42E3-A0B3-E771EEA320F4}" emma:medium="tactile" emma:mode="ink">
                <msink:context xmlns:msink="http://schemas.microsoft.com/ink/2010/main" type="inkWord" rotatedBoundingBox="4865,4032 7304,4062 7285,5623 4845,5592"/>
              </emma:interpretation>
            </emma:emma>
          </inkml:annotationXML>
          <inkml:trace contextRef="#ctx0" brushRef="#br0">1780 113 9 0,'6'-58'4'0,"0"11"5"16,-6 36 4-16,0 0-11 16,-6 1 1-16,0 10 0 15,0 0 0-15,-6 26-4 16,-6 17 0-16,6 10 3 16,-6 26 1-16,0 16-2 0,0 0 1 15,1 17-1-15,5-17 0 16,0 0-1-16,0 0 1 15,0-10 0-15,0-11 0 16,6-5-1-16,6-11 0 16,0-16-3-16,0-10 1 15,0-16-5-15,6-11 0 16</inkml:trace>
          <inkml:trace contextRef="#ctx0" brushRef="#br0" timeOffset="464.977">1708 330 9 0,'12'-68'4'0,"30"-1"5"15,-24 42 0-15,5-4-8 16,7-12 1-16,6 11 1 16,0 1 1-16,-1 4-5 15,7 11 1-15,-6 11 2 16,-1-5 0-16,1 15-1 15,-12 16 0-15,-12 16-1 16,-12 5 1-16,-12 17-1 16,-6 4 1-16,0 6 0 15,-6 0 0-15,-5-16 0 16,-7-6 1-16,6-15-1 16,-6-11 0-16,13-10 0 15,5-6 0-15,0-5-1 16,12 0 0-16,0 0 0 0,6 0 0 15,0 11 0-15,12 4 0 16,0 12 0-16,6 5 0 16,0 10 0-16,-1 11 0 15,13 0 0-15,0 10 1 16,12 6-1-16,11 0 1 16,1 10-1-16,-1 1 0 15,1-6 1-15,0-5 0 16,-13-6-2-16,-5-10 0 15,-6-11-6-15,-7-5 0 0,-17-5 0 16,-12-21 0-16</inkml:trace>
          <inkml:trace contextRef="#ctx0" brushRef="#br0" timeOffset="-734.824">512 1447 10 0,'-18'37'5'0,"24"-32"5"0,-6-5-2 15,0 6-6-15,0-6 0 0,0 0 3 16,6-11 1-16,6-5-7 15,-1-16 0-15,7-26 4 16,6 5 0-16,0-16-1 16,6-15 0-16,17-1-2 15,1-21 1-15,6-21-1 16,-7-10 1-16,1-6-1 16,-7 11 1-16,1 26-1 15,-6 16 0-15,0 10-1 16,-7 22 1-16,-5 16-1 15,-6 21 0-15,0-1 0 16,-6 17 1-16,-6 21-1 16,-6 16 1-16,6 10-1 15,0 27 1-15,0 5 0 16,5 16 1-16,1 11-1 16,-6-6 1-16,0-5-1 0,6 0 1 15,-6-11-1-15,6-5 1 16,-6-10-1-16,0-17 1 15,0-4 0-15,0-12 1 16,-6-10-1-16,0 1 1 16,0-12-3-16,-6-4 0 15,0-12-5-15,0-4 1 16,-6-1-4-16,0 0 1 16</inkml:trace>
          <inkml:trace contextRef="#ctx0" brushRef="#br0" timeOffset="1125.8272">1280 881 16 0,'-6'0'8'0,"-6"0"-8"16,12 0 13-16,-6 10-12 15,0 6 1-15,0 16 1 16,6 0 0-16,0 10-4 0,12-5 1 15,-6 5 2-15,6 6 0 16,0-6-1-16,-7 6 0 16,1 0-6-16,0-1 1 15,0-4-2-15,0-12 0 16</inkml:trace>
          <inkml:trace contextRef="#ctx0" brushRef="#br0" timeOffset="-539.709">809 897 13 0,'6'-6'6'0,"12"6"1"16,0 0 8-16,0 0-14 16,17-5 1-16,1-6 0 15,12-4 1-15,5-7-4 16,1 6 0-16,6-5-3 15,-7 5 0-15,-5 11-2 16,-7-5 1-16</inkml:trace>
          <inkml:trace contextRef="#ctx0" brushRef="#br0" timeOffset="-1833.5682">131 98 16 0,'0'-27'8'0,"-6"1"-3"16,12 15 8-16,-6 0-12 16,-6 6 1-16,-6 0 1 15,6 0 0-15,0-1-3 16,0 6 0-16,6 0 2 15,0 11 0-15,0 10-1 16,0 11 1-16,-6 0-1 16,6 15 1-16,0 22-1 0,0 0 0 15,0 5 0-15,0 16 1 16,-6 0 0-16,0-16 0 16,-6 5-2-16,0 6 1 15,0 0 0-15,0-1 0 16,0 1 0-16,1-11 0 15,11 0-1-15,0-5 1 16,0-11-1-16,0-10 1 16,0-6-1-16,-6-10 1 15,6-6 0-15,0-5 0 16,-6-10-2-16,6-6 1 16,0-5-5-16,6-21 1 0,0-5-6 15,11-17 0-15</inkml:trace>
          <inkml:trace contextRef="#ctx0" brushRef="#br0" timeOffset="-1456.9393">202 337 8 0,'-12'-69'4'0,"12"5"4"16,0 43-3-16,0-6-2 15,0-5 0-15,0 1 1 16,0-1 1-16,6 11-6 16,6-1 0-16,6 1 3 15,6 0 1-15,11 0-2 16,1 10 1-16,6 6-2 0,5-1 1 16,1 17-1-16,-6 16 1 15,-13 15-1-15,-5 1 0 16,-12 31 1-16,-12 11 0 15,-12-6 0-15,-6 1 0 16,-11-6 0-16,-7-10 1 16,-6-6 0-16,-5-10 1 15,5-11-1-15,6-16 0 16,1-10 0-16,5 0 0 16,6-11-3-16,12-11 0 0,0 0-8 15,6 1 1-15</inkml:trace>
        </inkml:traceGroup>
        <inkml:traceGroup>
          <inkml:annotationXML>
            <emma:emma xmlns:emma="http://www.w3.org/2003/04/emma" version="1.0">
              <emma:interpretation id="{A7520F54-3B11-4E24-B40F-3904240D0E2D}" emma:medium="tactile" emma:mode="ink">
                <msink:context xmlns:msink="http://schemas.microsoft.com/ink/2010/main" type="inkWord" rotatedBoundingBox="11198,4799 11686,4805 11685,4856 11197,4850"/>
              </emma:interpretation>
            </emma:emma>
          </inkml:annotationXML>
          <inkml:trace contextRef="#ctx0" brushRef="#br1" timeOffset="19592.584">6352 696 11 0,'-6'15'5'0,"71"7"1"0,-35-12 5 15,12-5-11-15,11-5 1 16,13-5-5-16,5 0 1 15,12-11 0-15,-5 11 1 32</inkml:trace>
        </inkml:traceGroup>
      </inkml:traceGroup>
    </inkml:traceGroup>
    <inkml:traceGroup>
      <inkml:annotationXML>
        <emma:emma xmlns:emma="http://www.w3.org/2003/04/emma" version="1.0">
          <emma:interpretation id="{36DB2BB3-5175-42E8-9591-A054EEF59880}" emma:medium="tactile" emma:mode="ink">
            <msink:context xmlns:msink="http://schemas.microsoft.com/ink/2010/main" type="paragraph" rotatedBoundingBox="4846,7440 11456,7267 11488,8504 4878,8678" alignmentLevel="1"/>
          </emma:interpretation>
        </emma:emma>
      </inkml:annotationXML>
      <inkml:traceGroup>
        <inkml:annotationXML>
          <emma:emma xmlns:emma="http://www.w3.org/2003/04/emma" version="1.0">
            <emma:interpretation id="{BF3B0EDA-4BF2-424F-BC3B-6B7EDECB0961}" emma:medium="tactile" emma:mode="ink">
              <msink:context xmlns:msink="http://schemas.microsoft.com/ink/2010/main" type="line" rotatedBoundingBox="4846,7440 11456,7267 11488,8504 4878,8678"/>
            </emma:interpretation>
          </emma:emma>
        </inkml:annotationXML>
        <inkml:traceGroup>
          <inkml:annotationXML>
            <emma:emma xmlns:emma="http://www.w3.org/2003/04/emma" version="1.0">
              <emma:interpretation id="{5DDC011D-52FC-43F7-8D4A-DDE6EA1DAB02}" emma:medium="tactile" emma:mode="ink">
                <msink:context xmlns:msink="http://schemas.microsoft.com/ink/2010/main" type="inkWord" rotatedBoundingBox="4846,7440 8283,7350 8315,8588 4878,8678"/>
              </emma:interpretation>
            </emma:emma>
          </inkml:annotationXML>
          <inkml:trace contextRef="#ctx0" brushRef="#br0" timeOffset="4428.3165">1244 4003 11 0,'12'5'5'0,"18"11"4"0,-19-11 1 16,-5 16-9-16,6 6 0 15,-6 5 1-15,-6-1 1 16,-6 6-4-16,-6-5 1 16,-5 5 2-16,-13-5 0 15,0-6-1-15,-18-4 0 16,1-12 0-16,-7-10 0 16,7-10 0-16,-1-17 0 15,12-10-1-15,12-21 1 0,18-6 0 16,18-4 0-1,6-1 1-15,6 5 1 0,12 1-1 16,5 20 0-16,7 17 0 16,12 5 0-16,-13 10 0 15,-5 22 0-15,0 15-2 16,-13 11 1-16,-5 0-3 16,-12 6 1-16,-12 15-6 15,-12 0 0-15,-6 0-2 16,0-5 0-16</inkml:trace>
          <inkml:trace contextRef="#ctx0" brushRef="#br0" timeOffset="5088.271">1613 4368 16 0,'-24'10'8'0,"12"-15"-2"16,12 5 11-16,0 0-16 15,0 0 1-15,6-21 1 16,0-11 0-16,12-21-4 16,6-10 0-16,17-17 2 15,7-9 1-15,6-23-2 16,-1-4 1-16,-11 0-1 0,0 4 0 16,-1 17 0-16,-11 5 0 15,-6 32-1-15,0 16 1 16,-6 31 0-16,-1 16 1 15,-5 27 0-15,0 10 1 16,-6 22 0-16,0 0 0 16,0 10 0-16,0 16 0 15,0 0-1-15,0 5 1 16,0-5-2-16,0 5 1 16,0-10-1-16,-6-11 1 15,6-16-1-15,-6-10 1 0,0-11-5 16,0-11 1-16,-6-15-5 15,-6-11 0-15,0-11-1 16,0-5 0-16</inkml:trace>
          <inkml:trace contextRef="#ctx0" brushRef="#br0" timeOffset="5255.0936">1780 4050 18 0,'6'-10'9'0,"53"10"-5"15,-35-11 16-15,6 1-18 16,-1-1 0-16,25-5 0 16,0 6 0-16,11-6-5 15,-5 0 0-15,-1-5-4 16,-5 5 1-16</inkml:trace>
          <inkml:trace contextRef="#ctx0" brushRef="#br0" timeOffset="6050.5336">2756 3437 16 0,'6'-27'8'0,"12"43"-2"16,-18-16 7-16,0 16-10 15,0 10 0-15,-12 17 3 16,-6-1 0-16,0 16-8 15,-12 22 1-15,1 4 4 16,-1 11 1-16,6 6-3 16,0-16 0-16,6-6-4 15,6-15 1-15,1-17-3 16,5-10 1-16,6-16-2 16,0-15 1-16,6-17 0 0,11-21 1 15,1-21 1-15,12-15 1 16,6-17 1-16,-1-10 0 15,7-16 1-15,0 10 0 16,-1 6 1-16,-5 0 0 16,0 10 0-16,6 6 0 15,-1 26 1-15,7 16 0 16,-1 21 0-16,1 21 1 16,0 11-1-16,-7 16 0 15,-11 10 0-15,-12 16 0 16,-18-15-1-16,-12 9 1 15,-18 7-1-15,-11 4 1 0,-7-10-2 16,6-5 1-16,7-11 0 16,-7-16 0-16,6-5-1 15,7-11 1-15,5 0-1 16,0-5 1-16,6 0-1 16,12 0 0-16,0 0 0 15,12 6 1-15,6 9 0 16,-6 7 1-16,12 4-1 15,6 22 1-15,17-1 1 16,7 6 0-16,11 0-1 16,1 11 1-16,-1-11-1 15,1 0 0-15,-12-11-1 16,-7-5 1-16,-11 0-3 16,0-16 1-16,-12 6-8 15,0-12 1-15,-1-4-4 0,-5-6 1 16</inkml:trace>
          <inkml:trace contextRef="#ctx0" brushRef="#br0" timeOffset="3843.8422">732 3336 9 0,'18'-5'4'0,"-24"-6"1"0,0 11 5 16,0 0-9-16,-6 0 1 15,0 5 0-15,-6 6 1 16,-12 0-4-16,-5-1 1 0,-13 11 2 16,-5 1 1-16,-7 4-1 15,0 11 0-15,7-5 0 16,5 5 1-16,7-5-1 15,5-1 0-15,18-10-1 16,6-5 0-16,6 0-1 16,18 0 1-16,12 5-1 15,18 0 0-15,11 11 0 16,1 5 1-16,-1 6-1 16,1-1 1-16,-12 6-1 15,-7 10 0-15,-11-11 0 16,-6 6 1-16,-6-5 0 15,-6-6 0-15,-12-5 0 16,-12 0 1-16,-6-5 0 16,-12-5 0-16,-11-6-1 15,-7-5 1-15,1-11 0 16,-7 0 0-16,1-5-1 0,-7-10 1 16,12-12-1-16,13 1 1 15,-1 0-1-15,12-5 0 31,18-6-9-31,18 0 0 16,12 11-2-16,12 5 0 16</inkml:trace>
        </inkml:traceGroup>
        <inkml:traceGroup>
          <inkml:annotationXML>
            <emma:emma xmlns:emma="http://www.w3.org/2003/04/emma" version="1.0">
              <emma:interpretation id="{BFCEFF92-5B86-4DF4-9304-5DBE2A35A57E}" emma:medium="tactile" emma:mode="ink">
                <msink:context xmlns:msink="http://schemas.microsoft.com/ink/2010/main" type="inkWord" rotatedBoundingBox="10954,7821 11470,7807 11472,7889 10956,7902"/>
              </emma:interpretation>
            </emma:emma>
          </inkml:annotationXML>
          <inkml:trace contextRef="#ctx0" brushRef="#br1" timeOffset="20162.1571">6102 3717 16 0,'11'11'8'0,"67"31"-8"15,-54-37 14-15,23 6-14 16,19-6 1-16,-1-5-8 16,1-5 1-16,11-6 4 15,7 6 1-15</inkml:trace>
        </inkml:traceGroup>
      </inkml:traceGroup>
    </inkml:traceGroup>
    <inkml:traceGroup>
      <inkml:annotationXML>
        <emma:emma xmlns:emma="http://www.w3.org/2003/04/emma" version="1.0">
          <emma:interpretation id="{F738FEB9-23B8-480A-AAE8-9AAB94939045}" emma:medium="tactile" emma:mode="ink">
            <msink:context xmlns:msink="http://schemas.microsoft.com/ink/2010/main" type="paragraph" rotatedBoundingBox="4997,11003 11358,10542 11461,11958 5100,12418" alignmentLevel="1"/>
          </emma:interpretation>
        </emma:emma>
      </inkml:annotationXML>
      <inkml:traceGroup>
        <inkml:annotationXML>
          <emma:emma xmlns:emma="http://www.w3.org/2003/04/emma" version="1.0">
            <emma:interpretation id="{81CF3638-6FDE-4A13-AEAE-E0566D1B3C38}" emma:medium="tactile" emma:mode="ink">
              <msink:context xmlns:msink="http://schemas.microsoft.com/ink/2010/main" type="line" rotatedBoundingBox="4997,11003 11358,10542 11461,11958 5100,12418"/>
            </emma:interpretation>
          </emma:emma>
        </inkml:annotationXML>
        <inkml:traceGroup>
          <inkml:annotationXML>
            <emma:emma xmlns:emma="http://www.w3.org/2003/04/emma" version="1.0">
              <emma:interpretation id="{121EE998-5F83-407E-93A0-7E1B4F271205}" emma:medium="tactile" emma:mode="ink">
                <msink:context xmlns:msink="http://schemas.microsoft.com/ink/2010/main" type="inkWord" rotatedBoundingBox="4997,11003 8641,10739 8744,12154 5100,12418"/>
              </emma:interpretation>
            </emma:emma>
          </inkml:annotationXML>
          <inkml:trace contextRef="#ctx0" brushRef="#br0" timeOffset="9397.8349">1047 7538 10 0,'-12'-59'5'0,"12"-9"6"16,0 46 1-16,0 7-8 15,0-1 0-15,0 10 1 16,0 6 1-16,0 22-7 16,0 4 0-16,12 16 6 15,-6-5 0-15,0 27-3 16,0-16 1-16,12 31-1 15,6-21 0-15,0 6-1 16,-6-17 1-16,5-10-1 0,1-21 0 16,0-16 0-16,-6 0 0 15,6-37-1-15,0-10 1 16,-1-17-2-16,1 6 1 16,0-11-1-16,0 6 0 15,-6 10-1-15,-1 10 1 16,1 11-1-16,-6 27 1 15,0 5 0-15,0 21 0 16,0 22 0-16,0 10 0 16,0 5 1-16,0 11 0 15,0-1-1-15,-1-15 1 16,1 0 0-16,-6-10 1 0,6-17 0 16,-6-5 0-16,6-37 1 15,0 6 0-15,18-33 0 16,-6 6 1-16,11-37-1 15,-5 16 1-15,18-27-2 16,-13 22 1-16,1-11-2 16,-12 10 1-16,12-4-4 15,-13 15 0-15,7-6-6 16,-12 17 0-16,18 10-2 16,-12 6 0-16</inkml:trace>
          <inkml:trace contextRef="#ctx0" brushRef="#br0" timeOffset="9938.3535">2684 7315 9 0,'18'-74'4'0,"-24"21"6"16,6 37 2-16,0-10-9 16,0 5 1-16,-6-11 2 15,6 6 1-15,-11 5-7 16,5 5 0-16,0 16 6 15,6 0 0-15,6 26-2 16,0-5 1-16,-6 48-2 16,0-16 1-16,-12 26-3 0,0-20 1 15,-6 30-1-15,6-9 0 16,-6 10 0-16,6-21 0 16,0 5-1-16,0-16 0 15,6-21-6-15,0-11 1 16,18 1-6-16,0-6 0 15</inkml:trace>
          <inkml:trace contextRef="#ctx0" brushRef="#br0" timeOffset="8589.6807">172 7178 19 0,'-6'0'9'0,"36"-11"-3"0,-12 1 12 0,12-1-16 15,17 1 0-15,7-6 0 16,11 1 0-16,-5-1-6 15,5 1 1-15,7 4-3 16,-7-5 0-16</inkml:trace>
          <inkml:trace contextRef="#ctx0" brushRef="#br0" timeOffset="8361.1356">291 7178 18 0,'0'-27'9'0,"0"11"-3"0,0 16 9 15,0 0-14-15,0 0 1 16,6 27 1-16,0-6 0 16,-12 37-3-16,0-15 0 0,-6 25 2 15,1-9 1-15,-7 15-2 16,12-16 1-16,0 0-1 16,0-10 0-16,12-22-2 15,-6-5 0-15,30-15-1 16,-13-1 1-16,25-32-1 15,-12 6 1-15,23-16-1 16,-11 11 1-16,12 5 0 16,-13 5 0-16,19 21 0 15,-13 0 1-15,1 27-1 16,-12-5 1-16,-6 20 0 16,-7-10 0-16,-23 32 0 15,0-16 1-15,-29 5-1 16,5-10 1-16,-18 5 0 15,6-16 0-15,-5 0-1 16,5-5 1-16,0-11-3 0,13-5 0 16,-1-6-5-16,6-5 0 15</inkml:trace>
          <inkml:trace contextRef="#ctx0" brushRef="#br0" timeOffset="10493.3848">3482 6685 16 0,'0'-21'8'0,"-6"15"1"0,12 12 4 15,-6 9-11-15,-6 12 0 16,0 20 4-16,-6 22 1 16,-5 16-7-16,-1 26 0 15,-12-5 4-15,-6 16 1 16,-5-1-2-16,5 12 0 0,0-6-2 15,0-11 1-15,13-15-3 16,5-17 0-16,6-15-4 16,6-11 1-16,12-26-6 15,12-16 0-15</inkml:trace>
          <inkml:trace contextRef="#ctx0" brushRef="#br0" timeOffset="10943.7424">3250 7469 18 0,'-6'-5'9'0,"24"-1"-3"15,-6-4 10-15,12 4-14 16,11 6 1-16,7 0 2 16,12 0 1-16,17 0-8 15,1 0 1-15,-1 0 0 16,-23 6 1-16,-7-12-7 15,1 12 0-15</inkml:trace>
          <inkml:trace contextRef="#ctx0" brushRef="#br0" timeOffset="10749.3669">3780 6829 16 0,'18'-6'8'0,"-18"12"0"16,6-1 7-16,-6 16-12 16,0 11 0-16,-12 21 4 0,6 26 0 15,-6 11-9-15,-6-5 1 16,-6 10 5-16,0 5 1 15,7 12-3-15,-1-22 1 16,6-1-4-16,0-9 0 16,-6-11-4-16,12-16 0 15,0-16-5-15,0-11 1 16</inkml:trace>
        </inkml:traceGroup>
        <inkml:traceGroup>
          <inkml:annotationXML>
            <emma:emma xmlns:emma="http://www.w3.org/2003/04/emma" version="1.0">
              <emma:interpretation id="{6BB7E5C1-5542-43D9-9867-40408C4E6B45}" emma:medium="tactile" emma:mode="ink">
                <msink:context xmlns:msink="http://schemas.microsoft.com/ink/2010/main" type="inkWord" rotatedBoundingBox="10958,11370 11416,11337 11418,11361 10960,11394"/>
              </emma:interpretation>
            </emma:emma>
          </inkml:annotationXML>
          <inkml:trace contextRef="#ctx0" brushRef="#br1" timeOffset="20778.1638">6108 7284 17 0,'0'-11'8'0,"59"6"-3"0,-23 5 15 15,5-11-20-15,19 11 1 16,5 0-1-16,1 5 1 16,-1-10-8-16,1 5 1 0</inkml:trace>
        </inkml:traceGroup>
      </inkml:traceGroup>
    </inkml:traceGroup>
    <inkml:traceGroup>
      <inkml:annotationXML>
        <emma:emma xmlns:emma="http://www.w3.org/2003/04/emma" version="1.0">
          <emma:interpretation id="{4D7CFC4A-7B56-4207-B430-5ABFC6AEDD3E}" emma:medium="tactile" emma:mode="ink">
            <msink:context xmlns:msink="http://schemas.microsoft.com/ink/2010/main" type="paragraph" rotatedBoundingBox="4577,14527 11453,14133 11534,15558 4659,15952" alignmentLevel="1"/>
          </emma:interpretation>
        </emma:emma>
      </inkml:annotationXML>
      <inkml:traceGroup>
        <inkml:annotationXML>
          <emma:emma xmlns:emma="http://www.w3.org/2003/04/emma" version="1.0">
            <emma:interpretation id="{5275CC23-AAB0-4D96-A2E4-FF39183CE5C5}" emma:medium="tactile" emma:mode="ink">
              <msink:context xmlns:msink="http://schemas.microsoft.com/ink/2010/main" type="line" rotatedBoundingBox="4577,14527 11453,14133 11534,15558 4659,15952"/>
            </emma:interpretation>
          </emma:emma>
        </inkml:annotationXML>
        <inkml:traceGroup>
          <inkml:annotationXML>
            <emma:emma xmlns:emma="http://www.w3.org/2003/04/emma" version="1.0">
              <emma:interpretation id="{9E93EF6B-BE16-4119-8638-205225FCF0FC}" emma:medium="tactile" emma:mode="ink">
                <msink:context xmlns:msink="http://schemas.microsoft.com/ink/2010/main" type="inkWord" rotatedBoundingBox="4577,14527 8391,14308 8473,15734 4659,15952"/>
              </emma:interpretation>
            </emma:emma>
          </inkml:annotationXML>
          <inkml:trace contextRef="#ctx0" brushRef="#br0" timeOffset="13360.1284">1351 10570 16 0,'6'-6'8'0,"0"1"-6"15,-6 5 14-15,0 0-13 16,0 0 0-16,-12 27 4 16,6-6 0-16,-12 32-7 15,6-11 0-15,-12 27 5 16,7-11 0-16,-7 27-1 16,6-17 0-16,-6 28-3 15,6-22 1-15,-6 10-2 16,7-15 1-16,5 11-1 15,0-17 1-15,0-5-3 0,-6-15 1 16,12-6-5-16,0-5 1 16,6-22-5-16,0 1 0 15</inkml:trace>
          <inkml:trace contextRef="#ctx0" brushRef="#br0" timeOffset="13992.2214">1768 11543 8 0,'-12'6'4'0,"-6"20"10"15,18-21-4-15,-18 11-7 16,6 0 0-16,0 5 1 15,6-5 1-15,0-10-5 16,0-1 0-16,12-21 4 0,0 0 1 16,30-32-3-16,-12 11 1 15,23-42-1-15,-5 21 0 16,6-43-3-16,-13 27 1 16,13-69-2-16,-18 27 0 15,23-38 0-15,-11 38 1 16,12-16-2-16,-13 26 1 15,7 27 1-15,-6 20 0 16,-1 22 1-16,-11 21 0 16,0 16 0-16,-6 27 1 0,-6 21 1 15,-7 20 0-15,-5 38 0 16,-6 5 1-16,0 6-1 16,0-11 1-16,6-6-1 15,6 1 1-15,0-17-3 16,0-10 1-16,-6-15-1 15,0-17 1-15,0-5-3 16,-6-11 0-16,0-10-3 16,-6-10 1-16,0-6-6 15,-6-11 1-15</inkml:trace>
          <inkml:trace contextRef="#ctx0" brushRef="#br0" timeOffset="14188.4291">1952 11067 23 0,'24'-10'11'0,"36"-22"-9"0,-31 16 17 16,13 11-19-16,6-11 1 16,11-5-1-16,1 10 1 15,-7 0-3-15,-5 6 1 16,5 5-6-16,-5-5 1 15</inkml:trace>
          <inkml:trace contextRef="#ctx0" brushRef="#br0" timeOffset="12671.5949">833 10506 11 0,'-42'-5'5'0,"-23"5"4"0,53 0-1 0,-30 5-7 15,7 1 1-15,-37 9 1 16,13-4 1-16,-13 5-5 16,13-6 1-16,11 12 2 15,6-6 1-15,7-1-1 16,11 1 0-16,12 5-1 15,0 1 0-15,36 20-1 16,-6-10 1-16,47 10-1 16,-17-10 1-16,17 31 0 15,-11-15 0-15,-1 15 0 16,-11-20 1-16,-18 26 0 16,-6-11 0-16,-36 16 0 15,6-16 1-15,-47 11 0 16,11-16 0-16,-30 0-1 0,19-6 1 15,-42-26-1-15,23-5 1 16,-11-21-1-16,24 0 0 16,-1-11-1-16,13 5 0 15,11-5-2-15,6 0 1 16,24-5-4-16,0 11 0 16,30-1-7-16,-6 1 1 15,36-1-1-15,-7 0 0 16</inkml:trace>
          <inkml:trace contextRef="#ctx0" brushRef="#br0" timeOffset="13075.2307">1107 10559 8 0,'-36'16'4'0,"30"-11"1"16,6-5 2-16,-12 11-4 15,0 0 1-15,-5-6 3 0,5 0 0 16,6 6-9-16,0-1 1 16,24-10 5-16,-1 0 1 15,25-5-2-15,0 5 0 16,47-11-2-16,-23 6 1 16,23-5-2-16,-18 4 1 15,7 1-3-15,-13 0 0 16,-17 5-6-16,-12 0 1 15,-7 5-1-15,-5 0 1 16</inkml:trace>
          <inkml:trace contextRef="#ctx0" brushRef="#br0" timeOffset="15074.1578">2871 10728 11 0,'0'-90'5'0,"0"58"8"0,6 22 0 16,-6-1-10-16,0 11 0 15,0 0 1-15,6 5 1 16,-6 17-5-16,0 20 0 15,-6 16 4-15,0 10 1 16,-6 17-2-16,0-1 1 16,-6 17-2-16,0-6 1 15,7 0-4-15,-7-6 1 16,6-9-4-16,6-6 1 0,6-22-3 16,0-9 0-16,0-22-2 15,0-21 0-15,6-16 1 16,-6-5 1-16,6-16 2 15,12-27 0-15,-6-9 2 16,5-22 1-16,7-27 1 16,-6-5 0-16,6 1 1 15,0 4 0-15,5 17 1 16,7 20 1-16,0 11 1 16,6 11 0-16,-1 15 0 15,7 12 1-15,-1 20-1 16,-5 16 0-16,-6 16-1 15,-6 20 0-15,-13 7-1 16,-11 25 1-16,-12 6-2 16,-11-5 1-16,-19-1-1 0,0-9 1 15,-6-7-1-15,1-15 0 16,5-10-1-16,6-11 1 16,1-6-1-16,11-5 1 15,0 1-1-15,6-6 1 16,6 0-1-16,6 5 0 15,6 16 0-15,6 0 0 16,6 6 0-16,11-1 1 16,7 11 0-16,12 10 1 15,5 6 0-15,7 5 0 16,-1-5 0-16,-5-5 0 0,0 4 0 16,-7-4 0-16,-5 10-1 15,-12-16 0-15,-6-10-5 16,-7-11 1-16,1 0-8 15,0-16 0-15</inkml:trace>
        </inkml:traceGroup>
        <inkml:traceGroup>
          <inkml:annotationXML>
            <emma:emma xmlns:emma="http://www.w3.org/2003/04/emma" version="1.0">
              <emma:interpretation id="{9CFE36F6-FD59-408B-915A-8EF36CEA87CD}" emma:medium="tactile" emma:mode="ink">
                <msink:context xmlns:msink="http://schemas.microsoft.com/ink/2010/main" type="inkWord" rotatedBoundingBox="11037,14536 11474,14510 11478,14572 11040,14597"/>
              </emma:interpretation>
            </emma:emma>
          </inkml:annotationXML>
          <inkml:trace contextRef="#ctx0" brushRef="#br1" timeOffset="21258.1201">6185 10432 34 0,'42'11'17'0,"89"26"-28"15,-72-37 30-15,24-16-34 16,42 0 1-16</inkml:trace>
        </inkml:traceGroup>
      </inkml:traceGroup>
    </inkml:traceGroup>
  </inkml:traceGroup>
</inkml:ink>
</file>

<file path=ppt/ink/ink1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31:20.084"/>
    </inkml:context>
    <inkml:brush xml:id="br0">
      <inkml:brushProperty name="width" value="0.21167" units="cm"/>
      <inkml:brushProperty name="height" value="0.21167" units="cm"/>
      <inkml:brushProperty name="color" value="#7030A0"/>
      <inkml:brushProperty name="fitToCurve" value="1"/>
    </inkml:brush>
  </inkml:definitions>
  <inkml:traceGroup>
    <inkml:annotationXML>
      <emma:emma xmlns:emma="http://www.w3.org/2003/04/emma" version="1.0">
        <emma:interpretation id="{9AE6BEDF-BAB0-4CEB-B90A-EE25D364DD37}" emma:medium="tactile" emma:mode="ink">
          <msink:context xmlns:msink="http://schemas.microsoft.com/ink/2010/main" type="inkDrawing" rotatedBoundingBox="30319,3756 30508,2941 30522,2944 30332,3759" semanticType="callout" shapeName="Other"/>
        </emma:interpretation>
      </emma:emma>
    </inkml:annotationXML>
    <inkml:trace contextRef="#ctx0" brushRef="#br0">-586 883 6 0,'6'-53'3'0,"0"16"9"16,-6 27 1-16,0 10-10 15,0 0 1-15,0 0 1 16,0 15 1-16,-6 17-8 16,0 5 1-16,-12 11 6 0,6 15 0 15,-6 6-3-15,0 10 1 16,0 1-2-16,0-1 0 16,6 6-6-16,-6-6 1 15,-7-5-5-15,1 0 1 16</inkml:trace>
  </inkml:traceGroup>
</inkml:ink>
</file>

<file path=ppt/ink/ink1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31:20.596"/>
    </inkml:context>
    <inkml:brush xml:id="br0">
      <inkml:brushProperty name="width" value="0.21167" units="cm"/>
      <inkml:brushProperty name="height" value="0.21167" units="cm"/>
      <inkml:brushProperty name="color" value="#7030A0"/>
      <inkml:brushProperty name="fitToCurve" value="1"/>
    </inkml:brush>
  </inkml:definitions>
  <inkml:traceGroup>
    <inkml:annotationXML>
      <emma:emma xmlns:emma="http://www.w3.org/2003/04/emma" version="1.0">
        <emma:interpretation id="{4CE33EE2-8CEC-4AA0-81C9-66617412CFC3}" emma:medium="tactile" emma:mode="ink">
          <msink:context xmlns:msink="http://schemas.microsoft.com/ink/2010/main" type="inkDrawing" rotatedBoundingBox="29113,4561 30566,2804 31368,3467 29915,5224" semanticType="callout" shapeName="Other">
            <msink:sourceLink direction="with" ref="{ADD5C49B-AE7D-4007-A320-956B48A70304}"/>
          </msink:context>
        </emma:interpretation>
      </emma:emma>
    </inkml:annotationXML>
    <inkml:trace contextRef="#ctx0" brushRef="#br0">-1074 1586 12 0,'12'-31'6'0,"0"-17"3"15,-6 32 4-15,0 0-12 16,5 0 1-16,-5 11 0 16,0 0 1-16,-6 5-3 15,6 5 0-15,0 0 1 16,-6 11 1-16,0 5-1 16,0 6 1-16,-6-6-2 15,0 0 1-15,0-5 0 16,0 0 0-16,-5 0 1 15,-1-11 0-15,-6 0 0 0,0-10 1 16,-6 5 0 0,6-5 0-16,-12-6-1 0,1 6 1 15,-1 5-2-15,0 5 0 16,0 0 0-16,0 1 0 16,7 10-1-16,-1 10 1 15,0 11-1-15,0 0 1 16,6 5-1-16,0 17 1 15,1 15 0-15,5-6 1 16,0 1 1-16,6 16 0 16,0-1 0-16,0-4 1 15,0 4-2-15,0-4 1 16,-6-6-1-16,0-16 1 0,6-11-5 16,0-4 0-16,0-12-6 15,6-4 0-15,6-11-6 16,6 0 1-16</inkml:trace>
    <inkml:trace contextRef="#ctx0" brushRef="#br0" timeOffset="-1217.2274">1 1401 11 0,'6'-58'5'0,"6"-11"5"0,-6 59 5 15,0-11-13-15,0-6 0 16,0 6 4-16,0 0 1 16,-6 5-7-16,6 0 0 0,-6 6 4 15,0-1 1-15,0 11-1 16,-6 11 0-16,0 10-2 16,0 0 1-16,-6 26-2 15,6 12 0-15,-6 4-1 16,0 11 1-16,-6-5-1 15,0 10 0-15,-5-10 0 16,11-11 1-16,-6-5-1 16,-6-5 1-16,-12-11-1 15,-6 0 1-15,1-16-1 16,-1-5 1-16,12-11-1 16,0-5 0-16,6 0 0 15,6-11 0-15,0-10 0 16,6-16 0-16,7 5-1 15,-1 1 1-15,0 4 0 16,0 6 1-16,0 0-1 0,6 5 1 16,0 11 0-16,0 10 0 15,0 11-1-15,0 5 1 16,0 11-1-16,-6-6 0 16,-6 6 0-16,-6 5 1 15,-12 0-1-15,-12 5 1 16,-6-5-3-16,-11 0 0 15,5-5-7-15,6-11 1 16,19-5-3-16,23-5 0 0</inkml:trace>
  </inkml:traceGroup>
</inkml:ink>
</file>

<file path=ppt/ink/ink1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32:04.013"/>
    </inkml:context>
    <inkml:brush xml:id="br0">
      <inkml:brushProperty name="width" value="0.21167" units="cm"/>
      <inkml:brushProperty name="height" value="0.21167" units="cm"/>
      <inkml:brushProperty name="color" value="#38FF38"/>
      <inkml:brushProperty name="fitToCurve" value="1"/>
    </inkml:brush>
  </inkml:definitions>
  <inkml:traceGroup>
    <inkml:annotationXML>
      <emma:emma xmlns:emma="http://www.w3.org/2003/04/emma" version="1.0">
        <emma:interpretation id="{ACFF36E9-C699-42CB-ADBD-22A44176FA21}" emma:medium="tactile" emma:mode="ink">
          <msink:context xmlns:msink="http://schemas.microsoft.com/ink/2010/main" type="inkDrawing" rotatedBoundingBox="16643,9555 26414,6478 26996,8325 17224,11402" semanticType="callout" shapeName="Other">
            <msink:sourceLink direction="from" ref="{4D01BFE9-DB34-469E-9C2B-B4CFD8EE6263}"/>
            <msink:sourceLink direction="to" ref="{EBCE225B-76C1-4007-9687-8B4449540A95}"/>
          </msink:context>
        </emma:interpretation>
      </emma:emma>
    </inkml:annotationXML>
    <inkml:trace contextRef="#ctx0" brushRef="#br0">9549 20 4 0,'-18'-32'2'0,"12"32"-2"0,6 0 2 15,0 0-3-15,0 6 1 16,0 4 0-16,0 6 0 16,0 5 1-16,0 0 1 31,0 22 1-31,-6 10 1 0,0-6 0 15,0 6 0-15,0 11 0 16,0 4 1-16,0 1-1 16,0 16 0-16,0-6-3 15,0 6 1-15,0 5-1 16,-5-5 0-16,-7-6 0 16,-6 6 1-16,-12-6-1 15,0 0 0-15,-5 1 0 16,-1 4 0-16,-6 1 0 15,-11 16 0-15,-7-17-1 16,-11 6 1-16,-6-5 0 16,-7 5 0-16,7-16 0 15,-18 5 1-15,-6-5-1 16,-18 0 0-16,-12 1 0 16,-6-7 0-16,-12 12-1 15,-12-6 1-15,-11 10-1 16,-13-9 1-16,1-7-1 0,-19 1 1 15,-11 0-1-15,-12 5 0 16,6-16 0-16,-6-10 1 16,-18 10 0-16,6-5 0 15,-1 0-1-15,1 0 1 16,-18-6-1-16,18-4 1 16,-12 4-1-16,0 1 0 15,0 5 0-15,18-11 0 16,-12 6 0-16,6-16 0 0,6-1 0 15,18 6 0-15,-6-10 0 16,17-17 1-16,7 1-1 16,11 0 1-16,19-6-1 15,23 0 1-15,18-15-1 16,18-6 1-16,12-5-1 16,17-16 1-16,19 0-1 15,11-6 1-15,24-15-1 16,18 5 0-16,12-5-1 15,18 5 1-15,0 0 0 16,6 11 0-16,-6-1 0 16,0 6 0-16,0 6 0 15,-7 4 0-15,-5 6 0 16,0 5 0-16,-6 16 0 16,0 5 1-16,-12 11-1 15,-17 0 0-15,-19 16 0 16,-11 10 1-1,-78 48-1-15,12 0 1 16,17-11-1-16,7-10 1 16,6 0-1-16,6-21 1 15,11-11-1-15,13-6 1 16,17-9 0-16,1-1 1 16,17-5 0-16,18-11 0 15,6 6 0-15,18-1 1 16,12-5-2-16,5-5 1 15,13 6-1-15,0-1 0 0,5 6-1 16,7 4 0-16,6 1 0 16,-1 6 0-16,7-1 0 15,-1 0 0-15,6 0 0 16,1 5 1-16,-1-10-1 16,1 5 1-16,-7-5-1 15,-11-5 0-15,-1 10 0 16,-11-5 0-16,0 0-4 15,-7 0 0-15,1 0-5 16,-6-6 0-16,0-4-4 16,-6-1 1-16</inkml:trace>
  </inkml:traceGroup>
</inkml:ink>
</file>

<file path=ppt/ink/ink1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32:04.239"/>
    </inkml:context>
    <inkml:brush xml:id="br0">
      <inkml:brushProperty name="width" value="0.21167" units="cm"/>
      <inkml:brushProperty name="height" value="0.21167" units="cm"/>
      <inkml:brushProperty name="color" value="#38FF38"/>
      <inkml:brushProperty name="fitToCurve" value="1"/>
    </inkml:brush>
  </inkml:definitions>
  <inkml:traceGroup>
    <inkml:annotationXML>
      <emma:emma xmlns:emma="http://www.w3.org/2003/04/emma" version="1.0">
        <emma:interpretation id="{EBCE225B-76C1-4007-9687-8B4449540A95}" emma:medium="tactile" emma:mode="ink">
          <msink:context xmlns:msink="http://schemas.microsoft.com/ink/2010/main" type="inkDrawing" rotatedBoundingBox="17874,10623 17957,9868 18015,9874 17932,10630" shapeName="Other">
            <msink:destinationLink direction="to" ref="{ACFF36E9-C699-42CB-ADBD-22A44176FA21}"/>
          </msink:context>
        </emma:interpretation>
      </emma:emma>
    </inkml:annotationXML>
    <inkml:trace contextRef="#ctx0" brushRef="#br0">93 241 12 0,'-18'-53'6'0,"6"-21"3"0,12 58 2 16,0-5-8-16,0 0 0 16,6 0 3-16,-6 5 0 15,0 0-7-15,0 16 1 16,0 5 5-16,0 16 1 16,0 22-2-16,-6 20 0 15,-6 27-3-15,5 0 1 16,-11 11-9-16,-6 15 0 15,18-5-3-15,6 6 0 16</inkml:trace>
  </inkml:traceGroup>
</inkml:ink>
</file>

<file path=ppt/ink/ink1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5:40:23.700"/>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B9629C40-AB28-49E4-8945-B2904413A897}" emma:medium="tactile" emma:mode="ink">
          <msink:context xmlns:msink="http://schemas.microsoft.com/ink/2010/main" type="writingRegion" rotatedBoundingBox="20476,8481 21527,10216 20809,10651 19759,8915"/>
        </emma:interpretation>
      </emma:emma>
    </inkml:annotationXML>
    <inkml:traceGroup>
      <inkml:annotationXML>
        <emma:emma xmlns:emma="http://www.w3.org/2003/04/emma" version="1.0">
          <emma:interpretation id="{0908E4BA-340E-4A24-B241-5B5DC23CFC57}" emma:medium="tactile" emma:mode="ink">
            <msink:context xmlns:msink="http://schemas.microsoft.com/ink/2010/main" type="paragraph" rotatedBoundingBox="20476,8481 21527,10216 20809,10651 19759,8915" alignmentLevel="1"/>
          </emma:interpretation>
        </emma:emma>
      </inkml:annotationXML>
      <inkml:traceGroup>
        <inkml:annotationXML>
          <emma:emma xmlns:emma="http://www.w3.org/2003/04/emma" version="1.0">
            <emma:interpretation id="{7C01F75E-B77A-469C-8EDE-DE2B9D7D4C54}" emma:medium="tactile" emma:mode="ink">
              <msink:context xmlns:msink="http://schemas.microsoft.com/ink/2010/main" type="line" rotatedBoundingBox="20476,8481 21527,10216 20809,10651 19759,8915"/>
            </emma:interpretation>
          </emma:emma>
        </inkml:annotationXML>
        <inkml:traceGroup>
          <inkml:annotationXML>
            <emma:emma xmlns:emma="http://www.w3.org/2003/04/emma" version="1.0">
              <emma:interpretation id="{278AEE15-C855-40C9-9B0E-D31BAF4C5AD9}" emma:medium="tactile" emma:mode="ink">
                <msink:context xmlns:msink="http://schemas.microsoft.com/ink/2010/main" type="inkWord" rotatedBoundingBox="20476,8481 21527,10216 20809,10651 19759,8915"/>
              </emma:interpretation>
            </emma:emma>
          </inkml:annotationXML>
          <inkml:trace contextRef="#ctx0" brushRef="#br0">5907 3557 4 0,'-30'10'2'0,"0"22"0"0,19-21-1 0,-7-6-1 15,-6 5 1-15,-6-4 0 16,0-1 1-16,-5-5-2 16,-1 0 0-16,0 5 1 15,6-5 0-15,1-5 0 16,-7 0 1-16,0-11 0 15,6 0 1-15,1-5 0 16,-1-6 1-16,6-4 0 16,6-6 1-16,0 0-1 15,1-6 0-15,5-4-1 16,6-1 1-16,0 0-2 0,12 6 1 16,0-6-2-16,11 6 1 15,1 5-2-15,0 0 1 16,6 0-1-16,-6 5 1 15,6 0-1-15,-1 6 0 16,7 5 0-16,0 5 0 16,6 5 0-16,5 6 0 0,1 5-1 31,0 5 1-31,-1 6-1 16,1 5 1-16,0 0 0 0,-1 5 0 15,-5 5 0-15,6 1 0 16,-12-1 0-16,-7-5 0 15,-5 6 0-15,0-1 0 0,-6 6 0 32,-6 5 0-32,-6 11 0 15,0-11 0-15,0 0 0 16,-6-5 0-16,0-1 0 16,-12 1 1-16,0-6-1 0,-5 6 1 15,-7-11-2-15,-18 11 1 16,6-5-2-16,-5 4 1 15,-7-9-4-15,7-1 0 16,-1-5-3-16,12-1 0 16</inkml:trace>
          <inkml:trace contextRef="#ctx0" brushRef="#br0" timeOffset="-740.4807">5538 3133 12 0,'-6'0'6'0,"0"0"-2"16,6 0 6-16,0 0-9 15,0 0 0-15,0 0 1 16,0 0 0-16,6 0-3 0,6 6 1 15,0-1 1-15,6 5 1 16,5 6-1 0,1-5 0-16,0 10-1 0,-6-5 1 15,0 0-1 1,-6 0 0-16,-6 0 0 0,-6 0 0 16,-6 5-1-16,-6-5 1 15,-6 5-1-15,0 0 1 16,-6-5-1-16,0-6 1 0,7 6-1 15,-1-5 1-15,6-1-1 16,0-4 0-16,0 4-2 16,6-4 0-16,0-6-2 15,0 5 1-15</inkml:trace>
          <inkml:trace contextRef="#ctx0" brushRef="#br0" timeOffset="-6832.0244">5109 2488 5 0,'-24'10'2'0,"-5"-4"4"0,11-6-4 16,0 0-2-16,-6 0 1 15,-6 0 0-15,1 0 1 0,-1 0-2 16,0 0 1-16,0 0 1 16,1-11 1-16,-1 6 0 15,0-11 1-15,6 0-1 16,0-5 1-16,1-11-1 16,-1 6 1-16,6-6-2 15,0 5 1 1,6-4-1-16,0-1 1 15,6 0-2-15,0-10 1 16,6 5-1-16,0 0 0 0,12-6 0 16,0 6 1-16,6 0-1 15,6 11 0-15,12-1 0 16,-1 1 0-16,7-1-1 16,6 1 1-16,-1 5-1 15,-5 5 1-15,-1 11-1 0,1 5 0 16,-6 0 0-16,6 5 0 15,5 0 0-15,-5 11 0 16,5 0-1-16,1 0 1 16,0 5 0-16,-13 0 0 15,1 6 0-15,-12 4 0 16,0 1 0-16,-6 5 0 16,-6-10 0-16,-6-1 1 15,-6 11-1-15,0 0 0 16,0 6 0-16,-12-1 1 0,-6-5-1 15,-6 0 0-15,-6-5 0 16,-11-1 1-16,11-4-1 16,0-6 1-16,0-5-3 15,-6-5 1-15,1-1-5 16,-7-5 0-16,0 1-3 16,1-1 0-16</inkml:trace>
          <inkml:trace contextRef="#ctx0" brushRef="#br0" timeOffset="-7579.6563">4859 2027 11 0,'-12'0'5'0,"18"0"-3"0,-6 0 6 0,0 0-6 16,0 0 1-1,12 0 0-15,0 6 1 16,6-1-5-16,6 6 0 16,5-1 3-16,1 1 0 15,0-1-2-15,0 1 1 16,0 5-2-16,-7-6 1 0,1 1-1 16,-6-1 1-16,0 1-1 15,0-6 0 1,0 6 0-16,-12-6 1 0,-6 1-1 15,-6-1 1-15,0 16-2 16,0-10 1-16,-6-1-1 16,-6 1 1-16,-6-6-1 15,-6 6 1-15,1-6 0 16,-7 6 1-16,6-1 1 16,0-10 0-16,1 0 0 0,-1-10 1 15,6-6 0-15,0 5 1 16,6 0 0-16,6 6 0 15,6-5-1-15,6-1 0 16,6-10 0-16,6 5 1 16,6-5-2-16,0 5 1 0,0 5-2 15,6 1 1-15,0 4-1 16,-7 6 1-16,1 6-2 16,-6 4 1-16,0 6 0 15,-6 0 0-15,-6-5-1 16,-6 5 1-16,-6 10-1 15,-6-5 0 1,0-5 0-16,-5 5 0 16,-7-5 0-16,6 0 0 15,0 0 0-15,0-11 0 16,7 6-1-16,-1-6 1 16,6-5-5-16,0 5 1 15</inkml:trace>
        </inkml:traceGroup>
      </inkml:traceGroup>
    </inkml:traceGroup>
  </inkml:traceGroup>
</inkml:ink>
</file>

<file path=ppt/ink/ink1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5:41:21.675"/>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1059CB1B-2A26-4B7F-9EBB-308632499947}" emma:medium="tactile" emma:mode="ink">
          <msink:context xmlns:msink="http://schemas.microsoft.com/ink/2010/main" type="writingRegion" rotatedBoundingBox="20145,11880 20943,11880 20943,12689 20145,12689"/>
        </emma:interpretation>
      </emma:emma>
    </inkml:annotationXML>
    <inkml:traceGroup>
      <inkml:annotationXML>
        <emma:emma xmlns:emma="http://www.w3.org/2003/04/emma" version="1.0">
          <emma:interpretation id="{5A86D23F-33E7-463F-B43C-7DA45221FFC7}" emma:medium="tactile" emma:mode="ink">
            <msink:context xmlns:msink="http://schemas.microsoft.com/ink/2010/main" type="paragraph" rotatedBoundingBox="20145,11880 20943,11880 20943,12689 20145,12689" alignmentLevel="1"/>
          </emma:interpretation>
        </emma:emma>
      </inkml:annotationXML>
      <inkml:traceGroup>
        <inkml:annotationXML>
          <emma:emma xmlns:emma="http://www.w3.org/2003/04/emma" version="1.0">
            <emma:interpretation id="{CF2293C8-FAD0-4161-B97A-BA53E75DEE83}" emma:medium="tactile" emma:mode="ink">
              <msink:context xmlns:msink="http://schemas.microsoft.com/ink/2010/main" type="line" rotatedBoundingBox="20145,11880 20943,11880 20943,12689 20145,12689"/>
            </emma:interpretation>
          </emma:emma>
        </inkml:annotationXML>
        <inkml:traceGroup>
          <inkml:annotationXML>
            <emma:emma xmlns:emma="http://www.w3.org/2003/04/emma" version="1.0">
              <emma:interpretation id="{082CC45F-DFCA-4CC6-B379-C75A8AE46B36}" emma:medium="tactile" emma:mode="ink">
                <msink:context xmlns:msink="http://schemas.microsoft.com/ink/2010/main" type="inkWord" rotatedBoundingBox="20145,11880 20943,11880 20943,12689 20145,12689"/>
              </emma:interpretation>
            </emma:emma>
          </inkml:annotationXML>
          <inkml:trace contextRef="#ctx0" brushRef="#br0">196 2758 7 0,'-18'16'3'0,"12"0"0"15,6-11 1-15,-6 6-4 16,-6 5 1 0,-11 10 0-16,-1-10 1 0,-6 5-2 15,0-5 0-15,-5 0 2 16,-1 0 0-16,0-6 0 15,6-5 1-15,-5-5 0 16,-1-10 0-16,0-6 0 16,1-5 0-16,-7-6-1 15,6 6 1 1,0-10-1-16,7-1 0 0,5-5-1 16,6-6 1-16,6 1-1 15,0 0 0-15,6-6 0 16,6 0 0-16,6 1-1 15,6-1 0-15,6-5 0 16,6 0 0-16,5 11 0 16,7 16 0-16,0-6 0 0,12 11 0 15,-1-1-1-15,7 7 1 16,-1-1 0 0,-5 16 0-16,0 0 0 15,-1 5 0-15,1-10-1 16,-6 5 1-16,-1 16 0 0,-5 5 0 15,0 11 0-15,-7 5 0 16,-5 5 0-16,-6 6 0 16,-6-1 0-16,-6 1 1 15,-6 5 0-15,-6-6 0 16,-6 1-1-16,-6-11 1 16,0 5 0-16,0-5 0 0,1 6 0 15,-1-6 0-15,0 0-1 16,0 5 0-16,0-15-3 15,0-1 1 1,-5-5-7-16,5 0 1 16</inkml:trace>
        </inkml:traceGroup>
        <inkml:traceGroup>
          <inkml:annotationXML>
            <emma:emma xmlns:emma="http://www.w3.org/2003/04/emma" version="1.0">
              <emma:interpretation id="{0F56B16A-FFFF-4973-9BBD-8D9022721C62}" emma:medium="tactile" emma:mode="ink">
                <msink:context xmlns:msink="http://schemas.microsoft.com/ink/2010/main" type="inkWord" rotatedBoundingBox="20360,12150 20574,12150 20574,12483 20360,12483"/>
              </emma:interpretation>
            </emma:emma>
          </inkml:annotationXML>
          <inkml:trace contextRef="#ctx0" brushRef="#br0" timeOffset="-718.7432">-48 2557 5 0,'-12'16'2'0,"-12"-11"2"16,18-5 2-16,0-5-5 16,-5 0 1-16,5-6 2 15,0 6 1-15,0-6-6 0,0 0 1 16,6-4 3-16,-6 4 1 15,6 0-2-15,0-4 1 16,6 4-2-16,6 0 0 0,0 1 0 16,-1 4 0-16,1 1-1 15,0-5 0 1,0 10 0-16,6 0 1 16,-6 10-1-16,0 1 0 15,-12 10 0-15,-6 5 0 16,-6 1 0-16,-6 10 0 0,-6 5 0 15,6-10 0 1,-5-6-1-16,-1 1 1 16,0-1-3-16,0-4 0 0,0-7-3 15,7-4 1-15</inkml:trace>
        </inkml:traceGroup>
      </inkml:traceGroup>
    </inkml:traceGroup>
  </inkml:traceGroup>
</inkml:ink>
</file>

<file path=ppt/ink/ink168.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9-25T15:40:33.422"/>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9C1A7FD4-ECB7-421F-9863-13A23F0392EA}" emma:medium="tactile" emma:mode="ink">
          <msink:context xmlns:msink="http://schemas.microsoft.com/ink/2010/main" type="writingRegion" rotatedBoundingBox="15365,18050 15380,18050 15380,18065 15365,18065"/>
        </emma:interpretation>
      </emma:emma>
    </inkml:annotationXML>
    <inkml:traceGroup>
      <inkml:annotationXML>
        <emma:emma xmlns:emma="http://www.w3.org/2003/04/emma" version="1.0">
          <emma:interpretation id="{2E2E0E89-2530-4D15-BE17-7D557B550A36}" emma:medium="tactile" emma:mode="ink">
            <msink:context xmlns:msink="http://schemas.microsoft.com/ink/2010/main" type="paragraph" rotatedBoundingBox="15365,18050 15380,18050 15380,18065 15365,18065" alignmentLevel="1"/>
          </emma:interpretation>
        </emma:emma>
      </inkml:annotationXML>
      <inkml:traceGroup>
        <inkml:annotationXML>
          <emma:emma xmlns:emma="http://www.w3.org/2003/04/emma" version="1.0">
            <emma:interpretation id="{E9D16500-EA93-4AFF-A570-5914FD12A83A}" emma:medium="tactile" emma:mode="ink">
              <msink:context xmlns:msink="http://schemas.microsoft.com/ink/2010/main" type="line" rotatedBoundingBox="15365,18050 15380,18050 15380,18065 15365,18065"/>
            </emma:interpretation>
          </emma:emma>
        </inkml:annotationXML>
        <inkml:traceGroup>
          <inkml:annotationXML>
            <emma:emma xmlns:emma="http://www.w3.org/2003/04/emma" version="1.0">
              <emma:interpretation id="{C0799FE6-FC13-4B83-A1BA-B9E23426C440}" emma:medium="tactile" emma:mode="ink">
                <msink:context xmlns:msink="http://schemas.microsoft.com/ink/2010/main" type="inkWord" rotatedBoundingBox="15365,18050 15380,18050 15380,18065 15365,18065"/>
              </emma:interpretation>
            </emma:emma>
          </inkml:annotationXML>
          <inkml:trace contextRef="#ctx0" brushRef="#br0">0 0 0,'0'0'0,"0"0"15</inkml:trace>
        </inkml:traceGroup>
      </inkml:traceGroup>
    </inkml:traceGroup>
  </inkml:traceGroup>
</inkml:ink>
</file>

<file path=ppt/ink/ink1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5:41:16.084"/>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4FBB98C0-BBD8-43EC-8ECA-9F0555F7F76D}" emma:medium="tactile" emma:mode="ink">
          <msink:context xmlns:msink="http://schemas.microsoft.com/ink/2010/main" type="writingRegion" rotatedBoundingBox="12353,10737 12591,10737 12591,11245 12353,11245">
            <msink:destinationLink direction="with" ref="{95F4EDB5-9656-4ED4-99DF-6AA9E57D98C3}"/>
          </msink:context>
        </emma:interpretation>
      </emma:emma>
    </inkml:annotationXML>
    <inkml:traceGroup>
      <inkml:annotationXML>
        <emma:emma xmlns:emma="http://www.w3.org/2003/04/emma" version="1.0">
          <emma:interpretation id="{2B22F37B-FC48-4EA8-AAEB-3620CEF2E3C8}" emma:medium="tactile" emma:mode="ink">
            <msink:context xmlns:msink="http://schemas.microsoft.com/ink/2010/main" type="paragraph" rotatedBoundingBox="12353,10737 12591,10737 12591,11245 12353,11245" alignmentLevel="1"/>
          </emma:interpretation>
        </emma:emma>
      </inkml:annotationXML>
      <inkml:traceGroup>
        <inkml:annotationXML>
          <emma:emma xmlns:emma="http://www.w3.org/2003/04/emma" version="1.0">
            <emma:interpretation id="{F80DB478-C4A3-4354-A8E2-58E2F11A181F}" emma:medium="tactile" emma:mode="ink">
              <msink:context xmlns:msink="http://schemas.microsoft.com/ink/2010/main" type="line" rotatedBoundingBox="12353,10737 12591,10737 12591,11245 12353,11245"/>
            </emma:interpretation>
          </emma:emma>
        </inkml:annotationXML>
        <inkml:traceGroup>
          <inkml:annotationXML>
            <emma:emma xmlns:emma="http://www.w3.org/2003/04/emma" version="1.0">
              <emma:interpretation id="{2F447850-A77B-4A2C-865D-C7E0A08803B1}" emma:medium="tactile" emma:mode="ink">
                <msink:context xmlns:msink="http://schemas.microsoft.com/ink/2010/main" type="inkWord" rotatedBoundingBox="12353,10737 12591,10737 12591,11245 12353,11245"/>
              </emma:interpretation>
            </emma:emma>
          </inkml:annotationXML>
          <inkml:trace contextRef="#ctx0" brushRef="#br0">125 196 7 0,'-6'10'3'0,"0"-15"-1"0,6 5 3 15,0 0-4-15,0 0 0 16,0 0 1-16,-6 0 0 0,0 0-3 16,0 0 1-16,0 0 2 15,0 0 0-15,0-5 0 16,0 5 0-16,6 0-1 16,0 0 1-16,0 0-1 15,0-11 0-15,6 0-1 16,-6 1 1-16,6-1-1 0,-6 11 0 15,6-5 0 1,-6 5 0-16,12 0-1 16,-6 5 1-16,6 0-1 15,-6 6 1-15,-6 0 0 16,0-6 0-16,0 0 0 0,-6 1 0 16,0-1 0-16,0 0 1 15,0 0-1 1,0-5 1-16,0-5-1 15,0 5 1-15,0-5-1 16,6 0 1-16,0-6-1 0,0-5 1 16,0 0-1-16,-6-5 1 15,6 0-1-15,0 0 0 16,0 5 0-16,6 0 1 16,0 0-1-16,0 0 0 15,6 6 0-15,0-1 0 0,6 6 0 16,-1 5 0-16,1 5-1 15,0 0 1-15,0 6 0 16,0 5 0-16,-6 5 0 0,-6 5 1 16,-6 1-1-16,-6-11 0 15,0 15 0-15,-6 1 1 16,0 0 0-16,-6 10 0 16,0-5-1-1,0 6 1-15,1-6-1 16,-7-6 1-16,0-9-1 15,6-1 1-15,0-5-2 0,0-6 1 16,6 1-4-16,1-1 1 16,5-4-3-16,6-6 1 15</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1-20T18:54:38.243"/>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EE3ABAA3-8CC4-409D-94C7-4A1D0C0D3B54}" emma:medium="tactile" emma:mode="ink">
          <msink:context xmlns:msink="http://schemas.microsoft.com/ink/2010/main" type="inkDrawing"/>
        </emma:interpretation>
      </emma:emma>
    </inkml:annotationXML>
    <inkml:trace contextRef="#ctx0" brushRef="#br0">6299 5817 6 0,'-4'4'3'0,"0"19"-2"0,4-15 6 0,4 4-6 16,-4 7 0-16,0 4 0 15,0 4 1-15,0 12-2 16,0 4 1-16,0-1 1 0,0 5 1 31,0-1-2-31,0 1 1 16,9 3 0-16,-5-3 0 15,5 0-1-15,-9 3 0 0,4 8-1 16,-4-4 1-16,0 16 0 16,5-4 1-16,-1 0-1 15,0 0 0-15,-4 4 0 16,0-4 0-16,0-12 0 15,0 0 0-15,-4 4 0 16,4 4 0-16,-4 8 0 16,-1-4 0-16,1 8-1 0,-1-8 1 15,1 4 0-15,0-1 0 16,-1-3-1-16,1 0 1 16,0 0-1-16,-1 0 1 15,1-8 0-15,0 16 0 16,4-8-1-1,-5 4 1-15,5-1-1 16,-4-3 1-16,-1 4-1 16,1-4 1-16,-5 8-1 15,5-1 0-15,0 1 0 16,-1 8 0-16,5-5 0 0,0-7 0 16,0 0 0-16,0-4 1 15,0-4-1-15,0 4 0 16,-4-4 0-16,4 0 0 0,0-4 0 15,0 4 0-15,0 0 0 16,0 8 0-16,0-4 0 16,-4 0 0-16,-1-4 0 15,5-4 0-15,0-4 0 16,-4 0 0-16,4-3 0 16,0-5 1-16,0 5-1 15,0-9 1-15,0 5-1 0,0-4 1 16,4 7-1-16,1-7 1 15,-5-1 0-15,0-7 0 16,0 0-1-16,0-4 1 16,0-4-2-1,0-3 1-15,-5-1-1 16,5-4 0-16,0 8-2 16,0 1 0-16,-4 3-4 15,4-8 0-15,0 8-1 16,0-8 0-16</inkml:trace>
  </inkml:traceGroup>
</inkml:ink>
</file>

<file path=ppt/ink/ink1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5:40:02.122"/>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83CF5592-CE9D-4A09-BFF4-0FAFF0668200}" emma:medium="tactile" emma:mode="ink">
          <msink:context xmlns:msink="http://schemas.microsoft.com/ink/2010/main" type="writingRegion" rotatedBoundingBox="18525,8514 11012,8507 11014,6611 18527,6618"/>
        </emma:interpretation>
      </emma:emma>
    </inkml:annotationXML>
    <inkml:traceGroup>
      <inkml:annotationXML>
        <emma:emma xmlns:emma="http://www.w3.org/2003/04/emma" version="1.0">
          <emma:interpretation id="{E3011BD5-60E9-4FF7-8350-8548B299254C}" emma:medium="tactile" emma:mode="ink">
            <msink:context xmlns:msink="http://schemas.microsoft.com/ink/2010/main" type="paragraph" rotatedBoundingBox="18525,8514 11012,8507 11014,6611 18527,6618" alignmentLevel="1"/>
          </emma:interpretation>
        </emma:emma>
      </inkml:annotationXML>
      <inkml:traceGroup>
        <inkml:annotationXML>
          <emma:emma xmlns:emma="http://www.w3.org/2003/04/emma" version="1.0">
            <emma:interpretation id="{6CDD8E8A-4727-4D31-9969-49B813CFB3EF}" emma:medium="tactile" emma:mode="ink">
              <msink:context xmlns:msink="http://schemas.microsoft.com/ink/2010/main" type="inkBullet" rotatedBoundingBox="18525,8510 17608,8509 17609,7631 18526,7632"/>
            </emma:interpretation>
          </emma:emma>
        </inkml:annotationXML>
        <inkml:trace contextRef="#ctx0" brushRef="#br0">6726 127 11 0,'-24'-6'5'0,"24"-4"2"16,0 10 5-16,0-6-10 15,-6 6 0-15,0-5 1 16,-6 0 0-16,6 0-4 31,0-1 0-31,0 6 3 0,0 0 1 0,1 0-1 31,5 0 0-31,-6 0-1 0,0 0 0 16,0 0 0-16,6 0 0 16,0 6-1-16,6-1 1 15,0 0 0-15,11 0 0 16,1 1-1-16,6 4 1 15,0 1-1-15,0 0 1 0,6-1-1 16,-1 1 1-16,1-1-1 16,0 1 0-16,-6-1 0 15,-1 5 0-15,-5-4 0 16,0-1 0-16,-6 1 0 16,-6-6 0-16,-12 6 0 15,0 5 0-15,-12-6-1 0,0 6 1 16,-5 5-1-16,5 1 1 15,-12 4-1-15,0-10 1 16,0 0-1 0,7-6 1-16,-7 6 0 0,12-5 0 15,0-1-1-15,6-4 1 16,0 4-3-16,0-10 0 16,12 6-4-16,12-12 0 15</inkml:trace>
        <inkml:trace contextRef="#ctx0" brushRef="#br0" timeOffset="875.8604">7256 396 9 0,'-12'5'4'0,"-6"11"0"16,18-11 1-16,-6-5-5 16,-6 11 1-16,-6-1 0 15,0 1 0-15,-5 10-2 16,-1-5 1-16,-6 5 1 15,0-5 0-15,0 5-1 16,1-5 0-16,-7-6 1 16,6 6 0-16,0-5 0 15,1-1 0-15,-13 1 0 0,6 0 1 16,7-6 0 0,-1-5 0-16,-6-5 0 15,0-1 0-15,7-4 1 0,-1-1 1 16,0-10 0-16,6 0 0 15,0-6 0 1,7-4 0-16,-1-6-1 16,6 0 1-16,0 10-1 15,0-5 0-15,0 1-2 0,6-6 0 16,0-1 0-16,6-4 0 16,0-10-1-16,6 5 1 0,0 15-1 15,0-5 1-15,12 0-1 16,6 5 0-16,5 0 0 15,1 6 0-15,0-6 0 16,18 11 1 0,-13 0-1-16,-5 5 0 15,0 0 0-15,0 5 0 16,5 1 0-16,7 5 0 0,0 5-1 16,5 5 1-16,1 5 0 15,0 6 0-15,-7 5 0 16,-5 1 0-16,0-12-1 15,-1 11 1-15,-5 6 0 16,0-1 0-16,0 6 0 16,-6 0 0-16,-7 5-1 0,1 0 1 15,-6-5 0-15,0-6 1 16,-6 1-1-16,0 19 0 16,-6-9 0-16,0 6 1 15,-6-12-1 1,-6 6 1-16,-6-10-1 0,-6 5 0 15,-5-1 0-15,-7 1 1 16,-6 0-1-16,1-11 0 16,-7 0-1-16,6 0 1 15,7-5-2-15,-1 0 0 16,6 0-4-16,6-5 0 16,6 4-5-16,18-4 1 15</inkml:trace>
      </inkml:traceGroup>
      <inkml:traceGroup>
        <inkml:annotationXML>
          <emma:emma xmlns:emma="http://www.w3.org/2003/04/emma" version="1.0">
            <emma:interpretation id="{9F25E491-636F-4473-9F6D-95AA28323E89}" emma:medium="tactile" emma:mode="ink">
              <msink:context xmlns:msink="http://schemas.microsoft.com/ink/2010/main" type="line" rotatedBoundingBox="13870,8510 11012,8507 11013,7706 13871,7709"/>
            </emma:interpretation>
          </emma:emma>
        </inkml:annotationXML>
        <inkml:traceGroup>
          <inkml:annotationXML>
            <emma:emma xmlns:emma="http://www.w3.org/2003/04/emma" version="1.0">
              <emma:interpretation id="{2039171E-28D1-4C3C-8B38-109CB6162E5C}" emma:medium="tactile" emma:mode="ink">
                <msink:context xmlns:msink="http://schemas.microsoft.com/ink/2010/main" type="inkWord" rotatedBoundingBox="13870,8510 13191,8509 13192,7800 13871,7801"/>
              </emma:interpretation>
            </emma:emma>
          </inkml:annotationXML>
          <inkml:trace contextRef="#ctx0" brushRef="#br0" timeOffset="33707.6743">2249 210 9 0,'-6'11'4'0,"-6"-6"1"0,12-5 5 15,0 5-9-15,0-5 0 16,-6 0 0-16,0 0 1 16,0 6-3-16,1-1 1 0,-1-5 0 15,0 0 1-15,6 0 0 16,-6 0 0-16,6 0-1 15,0 0 1-15,0-5 0 16,0-1 0 0,0-4 0-16,0-1 1 15,0-4-1-15,0 15 0 0,6-10-1 16,0-1 1-16,0 6-1 16,-6 5 1-16,11-5-1 15,-11 5 1-15,12-6-1 16,0 6 0-16,-6 0 0 15,6 6 0-15,-6-1 0 16,0 0 0-16,-6 6 0 16,0-1 0-16,0 5 0 15,-6-4 1-15,0-1-1 16,0-4 0-16,-6-1 0 0,0 0 1 16,6 1-1-16,-6-6 0 15,7 0 0-15,-1 0 1 16,0-6-1-16,0 1 0 15,6-6 0-15,0 1 1 16,0 5-1-16,0-10 1 0,6 4-1 16,0 1 1-16,0-1-1 15,-1 0 1 1,-5 11-1-16,6-5 1 16,6 5-1-16,0 5 0 15,0 1 0-15,0-1 0 0,0 0 0 16,0 1 0-16,-6 4 0 15,0 1 0-15,0 4 0 16,-6 0 1-16,0-4-1 16,0 0 1-1,-6-1-1-15,-6 17 1 0,0-1-1 16,-6-5 1-16,0 6-1 16,6-6 0-16,0 5 0 15,-11-4 0-15,-1-12 0 16,0 11 0-16,0-5-2 0,6 0 1 15,0-11-2-15,7 6 0 16,-1-6-4-16,0 6 1 16,6-11-1-16,18 10 0 15</inkml:trace>
          <inkml:trace contextRef="#ctx0" brushRef="#br0" timeOffset="34550.1228">2511 501 8 0,'-6'-5'4'0,"6"10"-2"0,0-5 6 0,0 0-8 16,-6 11 1-16,0-1 0 15,-6 1 0 1,0-6-1-16,-5 6 0 0,-1 0 0 16,-6-1 1-16,-6 1-1 15,6-1 1-15,1 1-1 16,-7-1 0-16,6 1-1 15,0-6 1-15,0-10 0 16,1 5 0-16,5 0 1 16,0-5 0-16,0-1 0 15,0 1 1-15,0-11 1 16,0 0 0-16,0-5 0 0,1-5 0 16,5-1 0-1,6-10 1-15,-6 0-2 0,6 6 1 16,0 4-1-16,12 1 0 31,6-17-1-31,6 1 1 0,-6 5-1 16,5-4 1-16,1 9-1 15,0 0 0-15,-6 6-1 16,0-1 1-16,0 6-2 16,6 5 0-1,0 0 1-15,5 0 1 16,1 6-2-16,6-1 1 15,0 11-1-15,0-5 1 16,-1 5 0-16,1 0 1 16,6 0-1-16,-6 5 0 0,-1 0 0 15,1 1 0-15,0 4 0 16,0 6 0-16,-7 5 0 16,1 1 0-16,-6 4-1 15,0 0 0-15,-6 1 1 16,0-1 0-16,-6 1 0 15,0 9 0-15,0-10-1 16,-6 6 1-16,-6 0 0 16,0 0 1-16,-6-1-1 15,-6 1 1-15,0 0-1 16,-6 0 1-16,-6-1 0 16,-5 1 0-16,-7 0-3 0,0-11 1 15,-5 0-2-15,-1 0 1 16,7-5-4-1,11 0 0-15,0-11-2 0,6 6 0 16</inkml:trace>
        </inkml:traceGroup>
        <inkml:traceGroup>
          <inkml:annotationXML>
            <emma:emma xmlns:emma="http://www.w3.org/2003/04/emma" version="1.0">
              <emma:interpretation id="{E394D84D-B1D4-48D1-B990-A2A125C1A392}" emma:medium="tactile" emma:mode="ink">
                <msink:context xmlns:msink="http://schemas.microsoft.com/ink/2010/main" type="inkWord" rotatedBoundingBox="11780,8495 11012,8494 11013,7706 11781,7707"/>
              </emma:interpretation>
            </emma:emma>
          </inkml:annotationXML>
          <inkml:trace contextRef="#ctx0" brushRef="#br0" timeOffset="7988.6077">58-6 10 0,'-6'6'5'0,"18"-12"-2"0,-12 6 6 15,0 0-10-15,0 0 1 0,0 0 0 16,0 0 0-1,0 0 0-15,0 0 1 16,6 6 0-16,0-1 0 0,0 0 0 16,6 0 0-16,0 1 0 15,6 4 0-15,6 1-1 16,0 0 1 0,-1-1-1-16,1 1 1 15,0-1-1-15,-6 6 0 0,0 0 0 16,-6-5 0-16,-1-1-1 15,1 1 1-15,0-1-1 16,0 6 1-16,-6 0 0 16,0 4 0-16,0-9 0 15,0-6 0-15,0 6 0 16,-6-6 0-16,0 0 0 16,-6 6 0-16,0-6-1 0,0 6 0 15,0 5 0-15,-6 0 0 16,0-1 0-16,-6-4 0 15,1 5 0-15,-1-11 0 16,-6 0 1-16,6-5 1 16,-6 0-1-16,0-10 1 15,1 5 0-15,5-6 1 16,0-5 0-16,0 6 1 16,6-1-1-16,0-5 1 15,6 0-1-15,6 0 1 16,0 0-2-16,12 1 1 15,0-6-2-15,0 6 1 16,0 4-1-16,0 0 0 0,6 6 0 16,0 5 0-16,-1 0-1 15,-5 5 1-15,0 6 0 16,0 0 0 0,-6-1-1-16,0 1 1 0,-6 4-1 15,-6 0 1-15,-6 7-1 16,0-1 1-16,0-5-1 15,-5 0 1-15,-7-1-1 16,0 1 1-16,0 0-1 16,0-5 1-16,0-1-1 15,7 1 0-15,5 0-2 16,0-6 1-16,0 0-4 16,12 0 1-16</inkml:trace>
          <inkml:trace contextRef="#ctx0" brushRef="#br0" timeOffset="8772.8837">320 635 5 0,'-18'10'2'0,"-29"6"1"0,35-16 0 0,-6 0-1 16,-6 0 0-16,-5 0 2 16,5-5 1-16,-6-1-5 15,0 1 0-15,0-5 3 16,7-6 1-16,-1 5-1 16,0-5 1-16,0-5-2 0,6-11 1 15,0 1 0-15,1-12 0 16,-1 6-1-16,6 0 0 15,0 0-1 1,-6-5 1-16,12-6 0 16,6 1 0-16,0-5-1 15,18 9 0-15,-6 12 0 16,6-6 0-16,-6 0-1 0,6 10 1 16,5-5-1-16,7 11 1 15,6 5-1-15,0 0 1 16,-1 6-1-16,7-1 0 0,0 1 0 15,-7 10 0-15,1 5 0 16,0 11 0 0,-1 0 0-16,1-6 0 0,0 1 0 15,0 5 0-15,-1 0-1 16,1 5 1-16,0 5 0 16,-6 1 0-1,-7 15 0 1,-5 0 0-16,-6 1 0 15,-6 3 1-15,-6-3-1 16,-6-6 1-16,-6 5-1 16,0 0 1-16,0-5-1 15,-5 0 1-15,-7-5-2 16,0 0 1-16,0-6-2 16,-6 1 1-16,1-6-4 15,-13 0 1-15,0-5-5 0,6 0 1 16</inkml:trace>
        </inkml:traceGroup>
      </inkml:traceGroup>
      <inkml:traceGroup>
        <inkml:annotationXML>
          <emma:emma xmlns:emma="http://www.w3.org/2003/04/emma" version="1.0">
            <emma:interpretation id="{2FA55F9F-B738-4DC7-95BA-293DC3002585}" emma:medium="tactile" emma:mode="ink">
              <msink:context xmlns:msink="http://schemas.microsoft.com/ink/2010/main" type="line" rotatedBoundingBox="16212,7435 15285,7533 15193,6664 16120,6566"/>
            </emma:interpretation>
          </emma:emma>
        </inkml:annotationXML>
        <inkml:traceGroup>
          <inkml:annotationXML>
            <emma:emma xmlns:emma="http://www.w3.org/2003/04/emma" version="1.0">
              <emma:interpretation id="{EC7B837C-7EB8-4E86-975E-0A868B7F1325}" emma:medium="tactile" emma:mode="ink">
                <msink:context xmlns:msink="http://schemas.microsoft.com/ink/2010/main" type="inkWord" rotatedBoundingBox="16212,7435 15285,7533 15193,6664 16120,6566"/>
              </emma:interpretation>
            </emma:emma>
          </inkml:annotationXML>
          <inkml:trace contextRef="#ctx0" brushRef="#br0" timeOffset="-9001.5092">4595-978 11 0,'-6'0'5'0,"0"5"1"0,12-16 6 0,-6 11-10 16,0 0 1-16,0 0 0 16,0 0 1-16,0 0-6 15,0 0 1-15,6 6 2 16,0-1 1-16,0 0-2 16,0 1 0-16,5 9 0 15,7 1 0-15,-6 0-1 16,-6 0 1-16,6 0 0 15,-12 0 0-15,0 0-1 0,-6-6 1 16,0 1 0-16,-6 5 0 16,0-6-1-16,-5 6 1 15,-7-5 0-15,0-1 0 16,-6 1 0-16,-6-1 0 16,1-5 0-16,-1 0 0 15,-6 0 0-15,7 1 1 0,-1-1-1 16,0-5 1-16,0 0 0 15,7 0 0-15,5 0-1 16,0 0 1-16,6 0-1 16,6 0 0-16,0 0 0 15,0 0 0-15,6 0-3 16,1 0 0 0,5 0-3-16,5 0 0 15</inkml:trace>
          <inkml:trace contextRef="#ctx0" brushRef="#br0" timeOffset="-8628.8362">4470-551 9 0,'-18'0'4'0,"6"-16"4"0,12 16 3 16,0 0-9-16,0-10 0 15,0-1 0-15,0 11 1 16,0 0-4-16,6-5 0 15,0 0 2-15,6-1 0 16,-6 12-1-16,0-1 0 0,0 0-1 16,0 1 1-16,-6 4-1 15,0-5 1-15,0 6-2 16,-6-6 0-16,0 1-3 16,6-6 0-16</inkml:trace>
          <inkml:trace contextRef="#ctx0" brushRef="#br0" timeOffset="-7774.782">4910-630 11 0,'-6'16'5'0,"6"10"-2"16,0-26 6-16,0 6-8 0,-6 4 1 15,0 1-1-15,-6 5 1 16,-5-6-3-16,-7 6 0 16,0 0 2-16,-12 0 0 0,1 5-1 15,-1 0 0-15,0-5 0 16,0 0 0-16,1-6 0 16,-1 1 0-1,0 0 0-15,-5-6 1 16,-1-5 0-16,0 0 1 0,1-11-1 15,5 1 1-15,0-6 0 16,0-5 1-16,1-6-1 16,5-10 0-16,0 5 0 15,6 6 1-15,6-6-2 16,1 1 1-16,-1-7-1 16,12 1 0-16,0 0 0 15,6-4 1-15,6-7-2 16,0 17 0-16,12-6 0 15,-7 0 1-15,7 0-1 16,6-1 0-16,6 1 0 0,0 6 1 16,-1-1-1-16,7 6 1 15,0-1-1 1,0 6 0-16,5 0 0 0,1 10 1 16,6 1-1-16,5 10 0 15,1 5 0-15,-1 5 0 16,7 1 0-16,-7 5 0 0,-11 5 0 15,-6 0 0-15,0 16 0 16,-7-10 0-16,1 4 0 16,0 6 0-1,-12 6 0-15,-6-1 0 16,-6 6 0-16,-6-6 1 16,-6 0-1-16,-6 0 1 15,0 11-1-15,-6-6 0 16,-18 1 0-16,0-6 1 0,-5 1-1 15,-7-6 1-15,1 0-1 16,5-11 0-16,0-5-2 16,1-5 1-16,-1 0-3 15,0-5 0-15,7-6-5 16,11-5 0-16</inkml:trace>
        </inkml:traceGroup>
      </inkml:traceGroup>
    </inkml:traceGroup>
  </inkml:traceGroup>
</inkml:ink>
</file>

<file path=ppt/ink/ink1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5:41:16.934"/>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95F4EDB5-9656-4ED4-99DF-6AA9E57D98C3}" emma:medium="tactile" emma:mode="ink">
          <msink:context xmlns:msink="http://schemas.microsoft.com/ink/2010/main" type="inkDrawing" rotatedBoundingBox="11806,10665 12882,10315 13182,11239 12107,11589" hotPoints="12998,10949 12474,11473 11950,10949 12474,10425" semanticType="enclosure" shapeName="Circle">
            <msink:sourceLink direction="with" ref="{4FBB98C0-BBD8-43EC-8ECA-9F0555F7F76D}"/>
          </msink:context>
        </emma:interpretation>
      </emma:emma>
    </inkml:annotationXML>
    <inkml:trace contextRef="#ctx0" brushRef="#br0">1024 743 6 0,'-18'27'3'0,"0"-1"0"0,12-21 0 16,0 1-3-16,-6 4 1 16,-6 1 0-16,-5 5 0 15,-1 5-1-15,-6 0 0 16,-12 6 1-16,1-6 0 0,-1-5 0 31,0 0 0-31,7-6 0 16,-1 6 1-16,6-11-1 15,-6 6 1-15,-5-11 0 16,-1-5 0-16,0-6-1 16,1 0 1-16,-7-4-1 15,1-1 1-15,-1-6-1 0,6-4 1 16,1 0-1-16,5-6 0 15,6-5 0-15,6-6 1 16,0 1-1-16,1 0 0 16,5 5-1-16,6-11 1 15,6 0-1-15,12 1 1 16,6-6-1-16,6 0 0 0,0 11 0 16,11-1 0-16,7 1 0 15,6 5 1-15,5 0-1 16,1 5 0-16,0-5 0 15,-1 5 1-15,1 6-1 16,-1 5 0-16,1 5-1 16,0 0 1-16,5 5 0 0,1 11 0 15,-7 0 0-15,1 6 0 16,0 4 0-16,-1 6 0 16,-5 5 0-1,-6-5 0-15,-7 5 0 16,1 6 0-16,0-1 0 15,-6 6 0-15,0 5 0 0,-1 5 0 16,-5 1 0-16,-6-1 1 16,0-10-1-16,-12 5 1 15,-6 11 0-15,-6-6 0 16,-6 5 0-16,-5 1 0 16,-7 5 0-16,-6-5 0 15,0-6-1 1,-5 0 1-16,-7 1-1 15,6-6 0-15,-5 0-3 16,5-6 0-16,6 1-5 16,7 0 1-16</inkml:trace>
  </inkml:traceGroup>
</inkml:ink>
</file>

<file path=ppt/ink/ink1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51:27.046"/>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2A2DF734-DFEA-4392-83D9-75072C87F01D}" emma:medium="tactile" emma:mode="ink">
          <msink:context xmlns:msink="http://schemas.microsoft.com/ink/2010/main" type="writingRegion" rotatedBoundingBox="6111,6237 7427,6237 7427,7465 6111,7465"/>
        </emma:interpretation>
      </emma:emma>
    </inkml:annotationXML>
    <inkml:traceGroup>
      <inkml:annotationXML>
        <emma:emma xmlns:emma="http://www.w3.org/2003/04/emma" version="1.0">
          <emma:interpretation id="{A0884C27-FFF0-4A0B-9FB8-57E4127016AD}" emma:medium="tactile" emma:mode="ink">
            <msink:context xmlns:msink="http://schemas.microsoft.com/ink/2010/main" type="paragraph" rotatedBoundingBox="6111,6237 7427,6237 7427,7465 6111,7465" alignmentLevel="1"/>
          </emma:interpretation>
        </emma:emma>
      </inkml:annotationXML>
      <inkml:traceGroup>
        <inkml:annotationXML>
          <emma:emma xmlns:emma="http://www.w3.org/2003/04/emma" version="1.0">
            <emma:interpretation id="{AF310C1D-B6E5-49D6-BEE8-FDEEB45A9362}" emma:medium="tactile" emma:mode="ink">
              <msink:context xmlns:msink="http://schemas.microsoft.com/ink/2010/main" type="line" rotatedBoundingBox="6111,6237 7427,6237 7427,7465 6111,7465"/>
            </emma:interpretation>
          </emma:emma>
        </inkml:annotationXML>
        <inkml:traceGroup>
          <inkml:annotationXML>
            <emma:emma xmlns:emma="http://www.w3.org/2003/04/emma" version="1.0">
              <emma:interpretation id="{FEE4897E-48DD-463B-89B2-501CFE8A1D6C}" emma:medium="tactile" emma:mode="ink">
                <msink:context xmlns:msink="http://schemas.microsoft.com/ink/2010/main" type="inkWord" rotatedBoundingBox="6111,6237 7427,6237 7427,7465 6111,7465"/>
              </emma:interpretation>
            </emma:emma>
          </inkml:annotationXML>
          <inkml:trace contextRef="#ctx0" brushRef="#br0">253 503 11 0,'-9'5'5'0,"27"-39"-2"16,-18 34 6-16,0 4-8 16,0-4 0-16,-4 5 0 15,-1-1 0-15,0 4-2 16,1 0 1-16,-6 1 1 15,1 3 0-15,-1 1-1 0,-4-1 1 16,-9 1-1-16,0-1 1 16,-1 5-1-16,-9 4 0 15,1 0 0-15,-6-1 1 16,-13-3-1-16,4 0 0 16,0-1 0-16,0-3 0 15,10-5 0-15,-1 0 0 16,-4-3 0-16,0-1 0 15,0 0 0-15,-1-8 0 16,-3-5 1-16,3 1 0 0,1-4 0 16,5-1 0-16,-1 1 0 15,6-1 0-15,-6-8 0 16,10 1 1-16,0 3-1 16,4-8 0-16,1-4 0 15,4-5 0-15,5-7 0 16,10-5 0-16,4 4 0 15,4-3 0-15,6-5-1 16,4 0 1-16,4 0-1 16,1 4 1-16,0-4-1 15,0-4 0-15,13 4 0 16,11 8 0-16,-6 1 0 16,0 3 0-1,24-24 0 1,0 3 0-16,0 5 0 15,0 8 0-15,5 13 0 0,-1 4 1 16,-4 8-1-16,-5 4 0 16,1 5 0-16,3 12 0 15,-8 0 0-15,-5 4 0 16,0 9 0-16,-5 7 0 16,-5 1 0-16,-9 4 0 15,1 4 0-15,-6 1 0 16,0 7 0-16,1 0 1 15,-1 1-1-15,-4 8 0 16,0-13 0-16,-5 5 1 16,0 3-1-16,-5 1 0 0,-4-1 0 15,-5 1 0-15,-5 4 2 16,-9 4 0-16,-5 4-1 16,5-4 1-16,-14 4 0 15,0-8 0-15,0-4-1 16,-9-1 1-16,-6 9-2 15,1-8 1-15,-5-5-1 16,-4-3 1-16,-1-9-3 16,1 0 0-16,-5 0-2 15,9-5 0-15,5 5-5 16,4 0 0-16</inkml:trace>
        </inkml:traceGroup>
        <inkml:traceGroup>
          <inkml:annotationXML>
            <emma:emma xmlns:emma="http://www.w3.org/2003/04/emma" version="1.0">
              <emma:interpretation id="{538DBC97-6D2E-444A-A612-CC7100F5D77E}" emma:medium="tactile" emma:mode="ink">
                <msink:context xmlns:msink="http://schemas.microsoft.com/ink/2010/main" type="inkWord" rotatedBoundingBox="6148,6687 6996,6687 6996,7278 6148,7278"/>
              </emma:interpretation>
            </emma:emma>
          </inkml:annotationXML>
          <inkml:trace contextRef="#ctx0" brushRef="#br0" timeOffset="-1328.552">-183 50 14 0,'-9'-13'7'0,"4"5"-5"16,5 8 11-16,0 0-13 15,0 0 0-15,0 0 0 16,0 0 1-16,0 0-2 16,0 4 1-16,0 4 0 15,5 5 1-15,0 3-1 16,4 1 0-16,0 4 0 0,1 0 0 15,-1 0 0-15,0-5 0 16,1 5 0-16,-1 0 0 16,-4 0 0-16,-5-1 0 15,0 1-1-15,-5-4 1 16,-4 4 0-16,-5 0 0 16,0-1 0-16,-5-7 0 15,0 4 0-15,0-1 1 16,1-3-1-16,-1-5 0 15,0-4 0-15,5 0 1 16,0-4 0-16,0-4 1 0,0-4-1 16,5 0 0-16,-1-5 0 15,6 1 1-15,-1-5-2 16,5 0 1-16,0 1-1 16,0 3 1-16,5-4-2 15,-1 5 1-15,6 12 0 16,-1 0 0-16,0 8 0 15,1 1 0-15,-1 3 0 16,-4 5 0-16,-5 8 0 16,0 0 0-16,-5-9 0 15,0 5 0-15,1-4 0 16,-1 0 0-16,0-1 0 16,1-3 0-16,-6 3 0 15,-4 1 0-15,-9-9 0 16,-1 5 0-16,-8-1-1 15,-6-3 1-15,5-1 0 0,-4 0 1 16,4-4-1-16,0 5 0 16,5-9 0-16,0 4 1 15,5-4-1-15,4-4 0 16,5 0 0-16,0-5 1 16,0-3-3-16,4-5 1 15,1-4-4-15,0-4 0 16,-1-8-2-16,1 4 1 15</inkml:trace>
          <inkml:trace contextRef="#ctx0" brushRef="#br0" timeOffset="-1094.177">-679 137 17 0,'-5'-4'8'0,"-9"-9"-7"16,14 5 16-16,-5 4-17 16,1-4 1-16,-1-9-1 15,5 4 1-15,0 1-2 16,0 4 1-16,0 8-3 16,0 0 1-16,5 8-4 15,-5 4 1-15</inkml:trace>
          <inkml:trace contextRef="#ctx0" brushRef="#br0" timeOffset="-2141.3756">28 8 13 0,'-5'-4'6'0,"1"4"-2"16,4 0 6-16,0-4-9 15,-10 4 0-15,6 4 0 16,-1 0 0-16,5 0-2 16,0 0 1-16,0 5 1 15,5 7 0-15,-1 5-1 16,6 12 1-16,-6-3-1 0,1-1 1 15,4 4-2-15,-4 4 1 16,0 1-2-16,-1-9 0 16,1-4-3-16,0-4 0 15</inkml:trace>
        </inkml:traceGroup>
      </inkml:traceGroup>
    </inkml:traceGroup>
  </inkml:traceGroup>
</inkml:ink>
</file>

<file path=ppt/ink/ink1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5:36:54.162"/>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6630E8D7-F992-4C3A-B1C9-891460D6CAF8}" emma:medium="tactile" emma:mode="ink">
          <msink:context xmlns:msink="http://schemas.microsoft.com/ink/2010/main" type="writingRegion" rotatedBoundingBox="4606,6593 4795,17816 3338,17841 3149,6618"/>
        </emma:interpretation>
      </emma:emma>
    </inkml:annotationXML>
    <inkml:traceGroup>
      <inkml:annotationXML>
        <emma:emma xmlns:emma="http://www.w3.org/2003/04/emma" version="1.0">
          <emma:interpretation id="{4F31BC59-117F-43F1-8653-FB013CF5DD0D}" emma:medium="tactile" emma:mode="ink">
            <msink:context xmlns:msink="http://schemas.microsoft.com/ink/2010/main" type="paragraph" rotatedBoundingBox="4606,6593 4795,17816 3338,17841 3149,6618" alignmentLevel="1"/>
          </emma:interpretation>
        </emma:emma>
      </inkml:annotationXML>
      <inkml:traceGroup>
        <inkml:annotationXML>
          <emma:emma xmlns:emma="http://www.w3.org/2003/04/emma" version="1.0">
            <emma:interpretation id="{1576C31A-7405-46FE-9509-E0A0C19CBD13}" emma:medium="tactile" emma:mode="ink">
              <msink:context xmlns:msink="http://schemas.microsoft.com/ink/2010/main" type="line" rotatedBoundingBox="4606,6593 4795,17816 3338,17841 3149,6618"/>
            </emma:interpretation>
          </emma:emma>
        </inkml:annotationXML>
        <inkml:traceGroup>
          <inkml:annotationXML>
            <emma:emma xmlns:emma="http://www.w3.org/2003/04/emma" version="1.0">
              <emma:interpretation id="{FED92B3F-20BE-4EBE-ADFB-1E7A8C015ED1}" emma:medium="tactile" emma:mode="ink">
                <msink:context xmlns:msink="http://schemas.microsoft.com/ink/2010/main" type="inkWord" rotatedBoundingBox="4596,6593 4666,10800 3220,10824 3149,6618"/>
              </emma:interpretation>
            </emma:emma>
          </inkml:annotationXML>
          <inkml:trace contextRef="#ctx0" brushRef="#br0">162 17 10 0,'-12'-16'5'0,"12"16"1"0,0 0 6 15,6 0-10-15,-6 0 0 16,0 5 2-16,0-5 0 16,0 11-5-16,0 10 0 15,0 5 4-15,-6 1 0 16,0 10-1-16,0 11 1 0,0 10-1 15,0 5 1-15,0-10-1 16,0 21 1-16,0-5-1 16,-6-6 0-16,6 1 0 15,-6-6 0 1,6 0-1-16,-5 1 0 0,5-1-1 16,-6 0 1-16,0-10-2 15,0-6 0-15,6-16-3 16,0-4 1-16,0-12-7 15,12-5 1-15</inkml:trace>
          <inkml:trace contextRef="#ctx0" brushRef="#br0" timeOffset="630.155">144 271 13 0,'-18'-21'6'0,"12"-6"1"16,12 17 2-16,0-6-8 16,0-5 0-16,0-6 0 15,12 1 1-15,0 4-2 16,5-4 0-16,1-1 1 15,6 1 0-15,0 5 0 16,6 0 0-16,5 5-1 16,7 5 1-16,-1 6-1 15,13 0 0-15,-12 10 0 16,-1 6 1-16,-11 4-1 16,0 7 0-16,-7 4-1 15,-11 11 1-15,-6-5-1 16,-12-6 1-16,-6 6-1 0,-12 0 1 15,-5 0-1-15,-13-1 0 16,-12 1 1-16,1 0 1 16,-1-6-1-1,-6-5 1-15,25 6 0 0,-1-17 0 16,0-4 0-16,6-1 1 0,-5-5-1 16,5 0 0-1,0-5-1-15,6-1 1 0,0 1-5 16,6 0 1-16,0 5-4 15,12 5 1-15</inkml:trace>
          <inkml:trace contextRef="#ctx0" brushRef="#br0" timeOffset="4655.1828">358 1169 9 0,'18'-26'4'0,"30"-1"0"15,-36 17 5-15,6-6-7 16,5 5 1-16,13 1 0 0,-6 5 0 16,0-1-5-16,5 12 1 15,1 4 2 1,-6 1 1-16,-6-1-2 16,-1 6 0-16,-11 11 0 0,-6 4 0 15,-12 6-2-15,-12 6 0 16,-11-1 0-16,-1-10 0 15,-6-6 0-15,0-10 0 16,1 11 0-16,5-12 0 16,6-4 1-16,0-6 0 0,12 1 1 15,12 4 0 1,6-5 0-16,18-5 0 0,0 0 0 16,12 0 0-16,-1 6 0 15,7-6 0 1,0 5 0-16,-6 11 1 0,-1 5-1 15,-5 11 0-15,0-6 0 16,-6 6 0 0,-7 0 0-16,-11 5 1 0,-12-5 0 15,-5 5 0-15,-13-6 1 16,-12 1 0-16,-18 5 0 16,-5-5 1-16,-7-6 0 0,7 6 1 15,5-16-1 1,7 0 1-16,5-6-2 15,0-4 1-15,13-6-3 16,5 0 1-16,6 0-7 16,0 0 0-16</inkml:trace>
          <inkml:trace contextRef="#ctx0" brushRef="#br0" timeOffset="4082.5777">311 1276 8 0,'-6'-5'4'0,"6"-6"4"16,0 11 5-16,0 0-12 16,0-5 0-16,0 5 1 0,0 0 1 15,0 0-4-15,0 5 0 16,0 6 2-16,-6 10 1 16,6 5-2-16,-6 1 1 15,6 15-1 1,0 1 1-16,0 4-1 15,0 6 1-15,0 0-1 16,0-5 0-16,0 5 0 0,0-6 0 16,-6 1 0-16,0-11 0 0,0-5-2 15,6-6 1 1,0-5-3-16,0-5 0 0,0 0-2 16,0-11 1-16</inkml:trace>
          <inkml:trace contextRef="#ctx0" brushRef="#br0" timeOffset="8990.2692">-5 2372 10 0,'-6'-6'5'0,"-12"6"2"16,18 0 9-16,0 0-15 16,0 0 1-16,0 0 1 15,0 6 1-15,0-1-5 0,-6 11 1 16,0 0 3-16,6 15 0 15,0 6 0 1,0 11 0-16,0 5-1 0,0 5 0 16,0 6 0-16,-6 4 0 15,0-9-1-15,1-6 1 16,-1 5-2-16,0-5 0 16,6-11 0-16,0 0 1 15,0-10-4-15,-6-5 0 0,6-6-6 31,12-5 1-31</inkml:trace>
          <inkml:trace contextRef="#ctx0" brushRef="#br0" timeOffset="8659.8612">-588 2435 9 0,'0'-5'4'0,"6"-6"-2"0,-6 11 4 15,12 5-3 1,-1-5 0-16,7 11 0 16,12-11 1-16,12 0-5 15,5 0 0-15,19 0 3 16,-7 0 1-16,7-5-2 16,5-6 0-16,1 6 0 15,-7 0 0-15,-5 5-1 16,-13 0 0-16,1 0 0 15,-12-6 1-15,-6 1-3 0,-7 10 0 16,-5-5-3-16,0-5 0 16,-6 5 0-16,-6 5 0 0</inkml:trace>
          <inkml:trace contextRef="#ctx0" brushRef="#br0" timeOffset="14578.3149">239 3599 6 0,'18'-47'3'0,"0"-6"3"16,-12 37 1-16,6-5-5 15,6 5 1-15,-1-5 0 16,7 5 1-16,6 10-6 0,6 1 1 16,-6 5 3-16,11 5 0 15,-5 6-2-15,-6 0 1 16,-6 10-1-1,-7 0 1-15,-5 0-1 0,-12 11 0 0,-6-6 0 16,-6 1 0-16,-5-1-1 16,-7 1 1-16,0-6-1 15,0-5 1-15,0 0-1 16,6-6 0-16,7 1 0 16,5-11 0-16,0-6 0 15,12 6 0-15,11-5 0 16,13 5 1-16,-6 0-1 15,12 5 0-15,-6 1 1 16,5 10 0-16,-5 5-1 16,0 0 1-16,-6 0 0 15,-7 6 1-15,-5 4 0 16,-6-10 0-16,-12 1 0 0,-12 9 1 16,-11 1 0-16,-7 0 0 15,-12 0 0-15,-5-1 1 16,5 1-1-16,1-5 0 15,-1-6 0-15,6-5 1 16,1-6-2-16,-1-4 1 16,6-1-2-16,6-5 1 15,7-5-4-15,-1 5 0 16,6-6-4-16,18 12 1 16</inkml:trace>
          <inkml:trace contextRef="#ctx0" brushRef="#br0" timeOffset="13994.9088">287 3435 7 0,'-6'-16'3'0,"6"11"1"16,0 10 4-16,0 1-6 0,0 4 0 15,0 6 1-15,0 5 1 16,-6 6-5-16,0 15 1 16,0-5 2-16,0 11 0 15,-6 5-1-15,0 5 1 16,-6-11-2-16,1-4 1 16,-1-1-1-16,6 0 0 0,0-5-1 15,0-5 1-15,0-5-3 16,6-6 0-16,0 0-2 15,6-5 0-15</inkml:trace>
        </inkml:traceGroup>
        <inkml:traceGroup>
          <inkml:annotationXML>
            <emma:emma xmlns:emma="http://www.w3.org/2003/04/emma" version="1.0">
              <emma:interpretation id="{30AD53E1-E268-4DC3-8BB7-EB3D10AEFD9E}" emma:medium="tactile" emma:mode="ink">
                <msink:context xmlns:msink="http://schemas.microsoft.com/ink/2010/main" type="inkWord" rotatedBoundingBox="4437,11263 4800,14404 3991,14497 3628,11356"/>
              </emma:interpretation>
            </emma:emma>
          </inkml:annotationXML>
          <inkml:trace contextRef="#ctx0" brushRef="#br0" timeOffset="27988.5341">299 5838 8 0,'0'21'4'0,"6"-32"1"16,-6 11 5-16,0 0-8 15,0 0 1 1,0 5 1-16,0 1 1 16,0 4-6-16,0 6 0 15,0 5 4-15,0 16 0 0,-6 0-1 16,6-5 0-16,-6 5-1 15,6 16 0-15,-6-5-1 16,0 5 0-16,0-6 0 0,0 1 1 16,0-6-1-16,-6 1 0 15,0-1-1-15,6-10 1 16,-6-1-1 0,6 1 0-16,0-5-2 15,0-6 1-15,1-5-3 16,-1 5 0-16,0-5-1 15,6-6 1-15</inkml:trace>
          <inkml:trace contextRef="#ctx0" brushRef="#br0" timeOffset="28472.6431">299 6002 9 0,'6'-43'4'0,"0"6"-2"0,0 16 6 16,0 5-6-16,-1 0 0 16,7 11 0-16,0-6 1 15,6 1-4-15,0-1 1 16,6 1 2-16,6 4 0 15,-1 6-2-15,13-5 1 16,-6 5-1-16,-1 5 1 0,1-5-1 16,0 0 1-16,0 6-1 15,-7 4 0-15,-5 11 0 16,-12 1 1-16,0-1-1 0,-12 11 1 16,-6-6 0-16,-6 6 0 15,-12 0-1-15,-5-6 1 16,-7-5-1-16,0-5 1 15,-6 0 0-15,1 0 0 16,5 0-1-16,-6-11 1 16,13 0-1-16,5-5 1 15,6 5-2-15,-6-5 1 0,12 0-5 16,0 0 0-16,0 6-1 16,1-1 1-16</inkml:trace>
          <inkml:trace contextRef="#ctx0" brushRef="#br0" timeOffset="34291.969">495 7277 7 0,'0'-58'3'0,"12"-32"-1"0,0 79 4 16,0-5-6-16,6-5 1 15,0 0 1-15,5-5 0 16,1 4-2-16,0 1 1 16,0 5 1-1,6 0 0-15,-7 6 0 16,1 10 0-16,0 5-1 15,6 6 0-15,0 5-1 16,-1 5 1-16,7-5-1 16,-12 0 1-16,-6 10-1 15,-6 0 1-15,-6 1-1 0,-6 5 1 16,-12 5 0-16,-12-11 0 16,0 11 0-16,-12-16 0 15,-5 1 0-15,-1-1 1 16,-6-5-1-16,1 5 0 15,-1-11 0-15,6 1 0 0,1-6-1 16,5-5 0-16,0 0-4 16,7 0 0-16,5 5-2 15,12 1 0-15</inkml:trace>
          <inkml:trace contextRef="#ctx0" brushRef="#br0" timeOffset="33889.859">531 7002 9 0,'0'10'4'0,"6"1"-1"16,-6-6 5-16,0 1-6 16,0 4 1-16,0 1 1 15,0-1 0-15,0 1-5 0,0 15 0 16,-6 6 4-16,0 5 0 15,0 5-2 1,0 11 1-16,-5 0-1 16,-1 5 0-16,-6 1-1 15,1-1 1-15,5-16-1 0,0-5 0 16,0 0 0-16,6-5 1 16,1 0-2-16,-1-6 1 15,0 1-1-15,0-6 0 0,0 0-2 16,6-5 0-16,0 0-2 15,0-6 0-15,0-4-1 16,0-1 1-16</inkml:trace>
          <inkml:trace contextRef="#ctx0" brushRef="#br0" timeOffset="21553.807">-142 4710 9 0,'-6'11'4'0,"6"-22"0"0,0 11 4 0,0 0-7 15,0 0 1-15,6 0 0 16,12 0 1-16,6 0-3 16,6 0 0-1,11 0 2-15,13 0 1 0,5-5-1 16,1 0 0-16,-1 0-1 16,1-6 1-16,5 0-1 15,-5 1 0-15,-6-1-1 16,5 1 0-16,-17-1 0 15,-6 6 1 1,-19 5-3 0,1 0 1-16,-18 0-4 15,0 5 0-15,-6 0-1 16,0 1 1-16</inkml:trace>
          <inkml:trace contextRef="#ctx0" brushRef="#br0" timeOffset="21881.4522">287 4668 9 0,'-6'-16'4'0,"-6"16"4"16,12 0 6-16,0 0-12 16,0 0 1-1,0 0 0-15,0 0 1 0,0 0-5 16,0 11 0-16,6 5 4 15,0 10 0-15,-6 11-1 0,0 0 0 16,0 5 0-16,0 6 1 16,0 10-1-16,0-6 0 15,-6-4 0-15,6-6 0 16,0 0-1-16,0 1 1 0,0 4-2 31,0-15 1-31,0 5-1 16,0-6 0-16,-6-4-3 15,6-6 0-15,0-5-6 16,0 0 0-16</inkml:trace>
        </inkml:traceGroup>
        <inkml:traceGroup>
          <inkml:annotationXML>
            <emma:emma xmlns:emma="http://www.w3.org/2003/04/emma" version="1.0">
              <emma:interpretation id="{75187585-7ED4-4307-9FC2-4E1DD38F6382}" emma:medium="tactile" emma:mode="ink">
                <msink:context xmlns:msink="http://schemas.microsoft.com/ink/2010/main" type="inkWord" rotatedBoundingBox="4563,14872 4613,17819 3846,17832 3797,14885"/>
              </emma:interpretation>
            </emma:emma>
          </inkml:annotationXML>
          <inkml:trace contextRef="#ctx0" brushRef="#br0" timeOffset="48550.955">293 10621 9 0,'0'-47'4'0,"12"10"-4"0,-6 26 8 0,6-5-7 16,5-5 0-16,1 5 2 15,6-5 1-15,6-6-5 16,0 12 1 0,5 4 2-16,19 11 1 15,-12-5-2-15,5 10 1 0,-5 6-2 16,0 4 1-16,-7 7-1 15,-5-1 0-15,-12 5-1 16,-6 6 1-16,-6 0-2 16,-12 5 1-16,-6 0-1 15,-6-5 1-15,-6-1-1 16,0-4 0-16,1-6 1 0,5-5 0 16,0-11 0-1,6 0 0-15,6-5 1 16,6 0 0-16,12-10 0 15,6 5 0-15,6-1 0 16,-1 6 0-16,1 6 0 0,0 4 1 16,-6 6-1-16,6 0 1 15,-12 5-1 1,-6 6 1-16,-6-1-1 16,-6 0 1-16,-12 6 0 15,-6 5 1-15,-12 0-1 16,0-5 0-16,-5 0 1 0,-7-11 0 15,1 0-1-15,-1-5 0 16,0 0-1-16,13 0 0 16,-1-11-3-16,6 0 0 15,6 1-2-15,6-6 0 0</inkml:trace>
          <inkml:trace contextRef="#ctx0" brushRef="#br0" timeOffset="38437.6492">31 8266 5 0,'0'-15'2'0,"-12"41"1"15,12-37 3-15,0 1-5 16,12 10 0-16,-12 0 1 15,6 0 1-15,0 5-4 16,0 0 1-16,6 1 2 0,-1-1 0 16,7 0 0-16,6-5 0 15,0 0 0 1,6 0 0-16,0 0-1 16,-1 0 1-16,1 0-1 15,6 0 1-15,-1-5-1 16,7 0 0-16,0 5-1 15,-6-6 1-15,5-4 0 16,-5-6 0-16,-6 11-1 0,-6-1 0 16,-7 1-1-16,1 0 1 15,-18 5-4-15,0 0 0 16,0 5-2-16,0-5 1 0</inkml:trace>
          <inkml:trace contextRef="#ctx0" brushRef="#br0" timeOffset="38803.4606">358 8298 10 0,'0'-5'5'0,"6"-32"1"0,-6 32 7 15,0-1-12-15,0 1 1 16,0 5 1-16,0 0 1 31,0 5-5-31,0 6 1 16,0-1 2-16,0 6 1 15,0 6-1-15,6-1 0 0,-6 5-1 0,6 6 0 16,-6 5 0-16,0 16 0 16,0-16-1-16,0 0 1 15,-6 5-1-15,0-5 1 16,0 0-1-16,0 0 1 15,6-5-1-15,-6 0 1 0,6-6-3 16,0 1 1-16,0-6-4 16,0 0 0-16,0 0-3 15,6 6 1-15</inkml:trace>
          <inkml:trace contextRef="#ctx0" brushRef="#br0" timeOffset="44972.9873">174 9372 6 0,'6'-37'3'0,"47"-37"2"0,-41 64 1 16,6-6-5-16,-6-5 1 16,6-1 2-16,0 7 0 15,5-1-5-15,1 10 1 16,6 6 3-16,6 11 0 15,-6 5-1-15,11 5 0 16,-17 6-1-16,0 4 0 0,-12 6 0 16,-6 0 0-16,-12 6 0 15,-6-1 0-15,-6 0-1 16,-6-15 0-16,-12-1 0 16,13-5 0-16,-1 1 0 15,6-12 0-15,6 1 0 16,0-11 0-16,6 0-1 0,18 0 1 15,6 0-1-15,6 0 1 16,6-5-1-16,11 5 1 16,-11 0 0-16,6 5 0 15,-7-5-1-15,1 5 1 16,0 6 0 0,-6 5 1-16,-6 5-1 15,-6-5 1-15,-18 15-1 16,-6 1 1-16,-12 0 0 0,-6 5 0 15,-6-5-1-15,1-6 1 16,-7 6-1-16,0 0 1 16,7-11-1-16,5 5 1 0,0-10 0 15,0-5 0-15,1-1-1 16,-1-10 0-16,6-5-2 16,0-6 0-16,6 1-4 15,6 4 0-15</inkml:trace>
          <inkml:trace contextRef="#ctx0" brushRef="#br0" timeOffset="44399.4179">138 9309 8 0,'-6'0'4'0,"30"-5"1"0,-24 5 4 0,0 0-6 31,0 0 1-31,0 0 0 0,0 0 1 0,6 5-7 16,-6 6 1-16,-6 4 4 31,12 17 0-31,-6 0-2 16,0 10 0-16,-6-5-1 0,6 6 1 15,0-1-1-15,0 0 0 16,0 1 0-16,0-6 1 16,0-6-1-16,0 6 0 15,-6-10-1-15,6-6 1 16,-6 0-1-16,0-5 1 0,6 0-2 15,0 0 1-15,0-6-4 16,-6 1 1-16,6-6-1 16,0-5 0-16</inkml:trace>
          <inkml:trace contextRef="#ctx0" brushRef="#br0" timeOffset="48007.8058">293 10515 9 0,'-6'-10'4'0,"6"5"-1"0,0 5 5 0,0 0-5 16,0 0 0 0,0 0 1-16,0 0 1 15,6-6-6-15,-6 6 0 16,0 6 4-16,0-6 1 15,0 10-3-15,6 11 1 0,-6 11-1 16,0 10 0-16,0 6-1 16,0 0 1-16,6-1-1 15,-6 6 0-15,6 0 0 16,-6-5 0-16,6 5-1 16,-6-11 1-16,0-5-2 15,0-5 1-15,0-6-3 16,0-5 1-16,0 1-3 15,0-12 1-15,0-5-1 16,6 1 1-16</inkml:trace>
        </inkml:traceGroup>
        <inkml:traceGroup>
          <inkml:annotationXML>
            <emma:emma xmlns:emma="http://www.w3.org/2003/04/emma" version="1.0">
              <emma:interpretation id="{67BFD20C-C672-44C7-A582-0AC7C732D903}" emma:medium="tactile" emma:mode="ink">
                <msink:context xmlns:msink="http://schemas.microsoft.com/ink/2010/main" type="inkWord" rotatedBoundingBox="4619,17357 4620,17460 4197,17468 4195,17364"/>
              </emma:interpretation>
            </emma:emma>
          </inkml:annotationXML>
          <inkml:trace contextRef="#ctx0" brushRef="#br0" timeOffset="49598.9378">424 10812 6 0,'-6'0'3'0,"6"-6"-2"0,0 6 3 0,0 0-4 16,0 0 0-16,0 0 1 16,0 0 0-16,0 0-1 15,0 0 1-15,0 0 0 16,12-5 0-16,0-5 0 15,0 4 0-15,5-4 1 0,13 4 0 16,-6 1-1-16,6 5 1 16,-1 0-1-16,7 0 0 15,0-5 0-15,0 0 0 16,-7-1-2-16,1-4 1 16,-6-1-2-16,6 0 0 15,-6 1-2 1,-13 5 0-16</inkml:trace>
        </inkml:traceGroup>
      </inkml:traceGroup>
    </inkml:traceGroup>
  </inkml:traceGroup>
</inkml:ink>
</file>

<file path=ppt/ink/ink17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9-25T15:37:02.262"/>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871379A9-CB65-4EB7-9D91-7DD17C270AE1}" emma:medium="tactile" emma:mode="ink">
          <msink:context xmlns:msink="http://schemas.microsoft.com/ink/2010/main" type="writingRegion" rotatedBoundingBox="8465,18087 8495,18087 8495,18103 8465,18103"/>
        </emma:interpretation>
      </emma:emma>
    </inkml:annotationXML>
    <inkml:traceGroup>
      <inkml:annotationXML>
        <emma:emma xmlns:emma="http://www.w3.org/2003/04/emma" version="1.0">
          <emma:interpretation id="{967AC32D-A009-4823-8516-179BE2EB2413}" emma:medium="tactile" emma:mode="ink">
            <msink:context xmlns:msink="http://schemas.microsoft.com/ink/2010/main" type="paragraph" rotatedBoundingBox="8465,18087 8495,18087 8495,18103 8465,18103" alignmentLevel="1"/>
          </emma:interpretation>
        </emma:emma>
      </inkml:annotationXML>
      <inkml:traceGroup>
        <inkml:annotationXML>
          <emma:emma xmlns:emma="http://www.w3.org/2003/04/emma" version="1.0">
            <emma:interpretation id="{BD0CEBA8-32D3-43A8-81DC-5FBCA83D1349}" emma:medium="tactile" emma:mode="ink">
              <msink:context xmlns:msink="http://schemas.microsoft.com/ink/2010/main" type="line" rotatedBoundingBox="8465,18087 8495,18087 8495,18103 8465,18103"/>
            </emma:interpretation>
          </emma:emma>
        </inkml:annotationXML>
        <inkml:traceGroup>
          <inkml:annotationXML>
            <emma:emma xmlns:emma="http://www.w3.org/2003/04/emma" version="1.0">
              <emma:interpretation id="{D04180B7-3495-43AB-8D6D-7021A2376249}" emma:medium="tactile" emma:mode="ink">
                <msink:context xmlns:msink="http://schemas.microsoft.com/ink/2010/main" type="inkWord" rotatedBoundingBox="8465,18087 8495,18087 8495,18103 8465,18103"/>
              </emma:interpretation>
            </emma:emma>
          </inkml:annotationXML>
          <inkml:trace contextRef="#ctx0" brushRef="#br0">0 16 0,'0'0'15,"0"0"-15,0 0 16,0 0-16,0 0 16,0 0-16,0 0 15,0 0 1,0 0-16,0 0 16,12-11-1,6 6 1</inkml:trace>
        </inkml:traceGroup>
      </inkml:traceGroup>
    </inkml:traceGroup>
  </inkml:traceGroup>
</inkml:ink>
</file>

<file path=ppt/ink/ink1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5:54:47.09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21 806 5 0,'-12'-16'2'0,"0"0"0"16,18 11 2-16,0-6-4 0,0 0 0 15,6 1 1-15,0-1 0 16,0 1-1-16,0-1 1 16,0 0 1-16,5 6 0 15,7 0 0-15,6 0 0 0,6 5 0 16,11-6 0-16,7 1 0 16,11 5 0-16,-5 0-1 15,11 0 1-15,7 0-1 16,11 5 1-16,-6 1-1 15,7-1 0-15,5-5 0 16,12 5 0-16,6-5 0 16,18 5 0-16,-6-5 0 15,6 0 0-15,12 6 0 16,6 4 1-16,0-4-1 16,17 4 0-16,-5-4-1 15,-6-1 1-15,12 11-1 0,5-6 1 16,1-4-2-16,6-1 1 15,-13-5 0-15,13 0 1 16,-1 0-1-16,7 5 0 16,-12-5 0-16,-7-5 1 0,1 0-1 15,0-1 0-15,5-4 0 16,-23 10 1-16,-12-11-1 16,-12 11 1-16,-12-5-1 15,-18 0 0-15,-17-1 0 16,-13 6 0-16,-17 0 0 15,-12 6 1-15,-13-6-1 16,-11 0 0 15,-65 10 0-31,-7 1 0 16,-29-1-1-16,-24 6 1 0,-6-5 0 16,-36 5 0-16,-6-6-1 15,-29-10 1-15,-13 5 0 16,-17 6 0-16,0 5 0 15,-24 0 0-15,6 10 0 16,-1-5 0-16,-5 6 0 16,-12-1 0-16,18 1 0 15,18-1 0-15,6-5 0 16,-1-5 0-16,25-5 0 16,29 0 0-16,12-1 0 15,12-5 0-15,12 1 0 16,24-6 0-16,24 0 0 15,17 0 0-15,13-6 0 16,11 6 0-16,12-5-1 16,24 5 1-16,24 0 0 0,12-5 0 15,11 0 0-15,25-1 0 16,29 1-1-16,18 5 1 16,24-5 0-1,12-1 0-15,29-4 0 16,19-1 0-16,29 1 0 0,0-12 0 15,18 1 0-15,6 5 0 16,-6-5 0-16,0 0 0 0,-12 5 0 16,12 0 0-16,-30 6 0 31,-5-6 0-31,-19 5 0 0,-11 6 1 16,-42 0-1-16,-30 5 0 15,-24 0 0-15,-18 0 0 0,-29 0 0 16,-30-6 0-16,-36 6 0 15,-35 6 0 1,-19-1 0-16,-47 6 0 0,-18-1 0 16,-47 1 0-16,-12 10-1 15,-19 0 1-15,-35 0 0 16,-12 6 0-16,-5-6 0 16,-19 0 0-16,-6 0-1 15,24-5 1-15,-5 0-1 16,11-5 1-16,30-6 0 15,17 0 0-15,31-5-1 16,17-10 1-16,30-6 0 16,30-6 1-16,18-4-1 15,29-6 0-15,31-5 0 16,23 16 0-16,24-11 0 16,17-10 0-16,37 5 0 15,23-11 0-15,30 6-1 0,30 5 1 16,30 5 0-16,11-10 0 15,25 0-1-15,11-1 1 16,18 6 0-16,12-5 0 16,0 15 0-1,18-4 0-15,-24 9 0 0,6 12 0 16,-30 10 0-16,0 0 1 16,-24 5-1-16,-29 0 0 0,-24 6 0 15,-18 5 0-15,-24 0 0 16,-30 5 0-16,-29 5 0 15,-30 1 0-15,-24-6 0 16,-36 0 1-16,-35 0-1 16,-36 6 0-16,-30-1 0 15,-24 1 0-15,-11-6 0 16,-37-5 0-16,-11 5 0 16,-24-11 0-16,-6-4 0 15,-12-6 0-15,6 0 0 16,12-11 1-16,6-10-1 15,12 5 0-15,30-5 0 16,17-5 0-16,24-6 0 16,24-5 0-16,30-6 0 15,30 1 0-15,17 0-1 0,25-6 1 16,35 6 0-16,29-6 0 16,19 6-1-1,41-1 1-15,30 1 0 0,42 10 0 0,12-5-1 16,41 6 1-16,12 15 0 15,18 0 0-15,24 5 0 16,12 11 0-16,0 0 0 31,17 0 1-31,-5 6-1 16,0 4 0-16,0 1 0 16,-19 5 1-16,-11 5-1 0,-35 5 0 15,-25-5 0-15,-17 1 1 16,-25 20-1-16,-35 0 0 15,-29 11 0-15,-37 5 0 16,-35-5 0-16,-36-5 0 0,-36 5 0 16,-35 10 1-16,-30 1-1 15,-54-17 0-15,-23 6 0 16,-25-5 1-16,-35 5-1 16,-23-5 1-16,-1-11-1 15,-24-6 0-15,-17-4 0 16,11-11 1-16,0-11-1 15,-5-5 1-15,41-16-1 16,0-5 0-16,18-6 0 16,30 12 1-16,17-12-2 15,31-10 1-15,11-5 0 16,36-1 0-16,24 1 0 16,23-6 0-16,25 6-1 15,29-5 1-15,24-6-1 16,42 10 1-16,23-15-1 0,42 5 1 15,36 0-1-15,30 0 1 16,23 6 0-16,42 4 0 16,18 6 0-16,24 0 0 15,12 11 0-15,11 5 0 0,7-1 0 16,-6 12 0-16,-1 10 0 16,-11 0 0-16,-12 10 0 15,-42 12 0-15,-12 4-1 16,-24 11 1-16,-41 16 0 15,-30 5 0-15,-30 6 0 16,-23 10 0-16,-37-5 0 16,-41 5 0-16,-29-5 0 15,-43-6 1-15,-41 11-1 0,-30 5 1 16,-29 6-1-16,-43-21 0 16,-23 10 0-16,-18-11 1 15,-30-5-1-15,-11-5 0 0,-7 0 0 16,-11-10 1-16,-1-6-1 15,24-21 0-15,1-11 0 32,23-5 1-32,18-16-1 15,35-21 0-15,25-5 0 16,11-1 1-16,36-10-1 0,24-5 1 16,30 5-1-16,24 0 1 15,29-5-1-15,24 0 0 16,30 0-1-16,29-6 1 15,37 6-1-15,17 0 1 16,42-6-1-16,24 11 0 16,29 0 1-16,30-5 0 15,30 11 0-15,18 10 0 0,30-1 0 16,-1 12 0-16,7 5 0 16,17 5 0-16,-5 16 0 15,-7 5 0-15,-5 11 0 16,-30 21 0-16,-12 6 0 15,-36-6 0-15,-30 10-1 16,-23 1 1-16,-36 5 0 16,-36 10 1-16,-36-10-1 15,-41 0 0-15,-36 11 0 16,-36 15 1-16,-41-10-1 16,-36 10 1-16,-54 6-1 15,-35 5 0-15,-30-11 0 0,-24-5 1 16,-42 6-1-16,-17-22 0 15,-7-11 0-15,-5-10 1 16,6-10-1-16,-1-11 0 0,36-16 1 16,25-16 0-16,22-11 0 15,49-15 0-15,35-16 0 16,36-11 1-16,36-10-1 31,29-11 0-31,49 10-1 16,58-15 1-16,48-5 0 0,60-12 0 15,59 1-1-15,37 6 0 16,34 15-2-16,1 15 0 16,12 23-4-16,-7 15 1 15,-11 21-4-15,-18 16 0 16</inkml:trace>
</inkml:ink>
</file>

<file path=ppt/ink/ink1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21:51.781"/>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74 435 9 0,'-12'-6'4'0,"6"-10"-3"0,6 6 6 0,0 10-8 16,6-11 1-16,-6 1 0 15,6 4 0-15,6-4 0 16,6-1 1-16,6-5 0 16,0 6 0-16,6-1 1 15,11 1 0-15,13 4 0 16,11-4 0-16,13-1 0 16,5-5 1-16,12 6-1 15,24 4 1-15,-23-4-1 0,5-1 0 16,12 1-1-16,6-12 1 15,0 12-1-15,6-1 1 16,12 6-1-16,-12-11 0 16,0 6-1-16,6-1 1 15,6 0-1 1,-6 1 0-16,12-1 0 16,0 1 1-16,-18 4-1 15,6 1 1-15,5-6 0 0,7 6 0 0,-12 0-1 16,12 0 1-16,-6-1-1 15,-6-4 1-15,12 4-1 16,0 1 0-16,0 0 0 16,6 0 0-16,-1-1 0 15,-11 1 0-15,0 5 0 16,6-5 1-16,6 5-1 16,-6 0 1-16,-6 0 0 15,6 5 0 1,59 0 0-16,-17 6 0 15,-13-1-1-15,-17 1 1 16,0 0-1-16,-24-1 1 16,0 1-1-16,0-6 1 15,12 0-1-15,-7 6 1 16,-11 10-1-16,6-5 0 16,-6 5 0-1,-11-5 1-15,17 0 0 0,-6-6 0 0,5 1-1 16,-4 10 1-16,-1-5 0 15,6 0 0-15,-12-5-1 16,6-6 1-16,-6 0-1 16,12 0 0-16,-6 1 0 15,0-1 0-15,0 0-1 16,-6 1 1-16,0-6 0 16,-6 0 1-16,6 0-1 31,0 0 0-31,-6-6 0 15,0 1 1-15,-6 5-1 0,6 5 0 16,-17-5-1-16,-13 0 1 16,0 6 0-16,-5-1 0 15,-1 0-1-15,1 0 1 16,-1 1 0-16,-6 4 0 16,1 1 0-16,-13 5 0 15,1-6 0-15,-12 1 0 0,-7 0 0 16,-11-1 0-16,0 1 0 15,-12-1 0-15,-12 6 0 16,-6-5 0-16,-12-1 0 16,-12 6 1-16,-12-5-2 0,-17-1 1 15,-25 1-1-15,1 0 1 16,-18 4-1-16,-25-4 1 16,-10 0-1-16,-19-1 1 15,-12 1-1-15,-24-1 1 16,1 1 0-16,-19-6 0 0,1-5 0 31,-6 0 0-31,-7 0-1 16,-11 0 1-16,6-5-1 15,-18 5 1-15,12 0 0 16,-7 0 0-16,7-5-1 16,-18 5 1-16,12-11-1 15,-12 6 1-15,0-1 0 16,0 1 0-16,0 0-1 15,-6 5 1-15,0 5 0 16,-6 0 0-16,-6-5-1 16,0 6 1-16,12-6-1 0,-6 0 1 15,-6 5-1-15,24 6 1 16,-6-11-1-16,11 10 1 16,-5-5 0-16,18 6 0 15,12-6 0-15,-1 1 0 16,7-1 0-16,17 0 0 15,7 1-1-15,29-6 1 16,0 0-1-16,6 0 1 16,18-6-1-16,18 6 1 15,18-5-1-15,5-6 1 16,19 1 0-16,5 4 0 0,13-4 0 16,5-1 0-16,12 1 0 15,0-1 0-15,7 1 0 16,5-1 0-16,6 0-1 15,6 1 0-15,12-1-1 16,12 6 1-16,17 0-1 16,19-6 0-16,12 1 0 15,11-1 1-15,18-5 0 16,30 5 0-16,24 6 1 16,24-11 0-1,166 0 0 1,-29 11 1-16,5-5-1 15,-11 10 1-15,-7 0 0 16,7 0 0-16,0 5 0 16,-1 0 0-16,7 6-1 0,-7-6 1 15,1 6 0-15,0-1 0 32,160 6 0-32,-53-5 0 15,-42-1 1-15,-36-4 0 16,-29-1-1-16,-24-5 0 15,-13 5-1-15,-22-10 1 16,-19 5-1-16,0-5 0 16,-24 5-1-16,-11-6 1 15,-13 1-1-15,-17 0 1 0,-12-1 0 16,-18 1 0-16,-18 0-1 16,-12-1 1-16,-17 6 0 15,-25-5 0-15,-11 0-1 16,-24 5 0-16,-24 5 0 15,-18 0 0-15,-18 1-1 16,-35 15 1-16,-25-5-1 16,-23 5 1-16,-30-5 0 15,-11 5 1-15,-31 5-1 16,-11 1 0-16,-18-1 1 16,-19 1 0-16,-5-11 0 15,66-6 0-15,-102 17 0 16,-12-1 0-16,-5-5 0 15,17 6 1-15,-6-6-1 16,6 0 1-16,0-5-1 16,1 0 1-16,17-6-1 15,-12 1 0-15,12 0 0 16,6-6 1-16,0 0-1 0,-6-5 1 16,24 0-1-16,0-5 1 15,12 0-1-15,-13-1 0 16,31 1 0-16,0 0 0 15,-1-1 0-15,1 1 0 16,6 5-1-16,17 0 1 16,0 5-1-16,1-5 1 15,11 0-1-15,1 6 0 16,5-1 0-16,18 6 1 0,18-1-1 16,6 1 1-16,12-1 0 15,12 1 0-15,18-6 0 16,17 6 0-16,12-6-1 15,13 0 0-15,11 1 1 16,18-1 0-16,18 0 0 16,18 1 0-16,18-6-1 15,5 0 1-15,25 0 0 16,29 0 1-16,12 0-1 0,36 0 0 16,11-6 0-16,25 1 0 15,11 0 0-15,31 5 0 0,17-6 0 16,18 6 1-16,12 0-1 15,-1 0 1-15,7 0-1 16,6 6 1-16,-6-1-1 16,6 0 0-16,-1 1 0 15,-17-1 1-15,0 6-1 16,-6-1 1-16,-6-5-1 16,-18 1 1-16,0-6-1 15,0 5 0-15,0 0 0 16,-23-5 0-16,-1-5 0 15,0 0 0-15,-11-1 0 16,-13-4 1-16,-5-6 0 16,-7 0 0-16,7-5 0 0,0-6 0 15,-13 6-1-15,1-5 1 16,-18-1-1-16,-1 11 0 16,7-5 0-16,-12-5 0 15,-12 5 0-15,-18-6 1 16,-6 1-1-16,-12 10 0 15,-17 0 0-15,-13 5 0 0,-17 1 0 16,-25 5 0-16,-29 5 0 16,-18-6 0-16,-23 12-1 15,-43 4 1-15,-23 6-1 16,-24 0 1-16,-23 0-1 16,-37 10 0-16,-11 6 0 15,-30 0 1-15,-19-1-1 16,-10 6 1-16,-19-5 0 15,-12 0 0-15,6-6 0 32,-17 1 0-32,-1-11 0 15,6-6 1-15,-11-4-1 0,5-1 1 16,7-5-1-16,-7 0 0 16,24-11 0-16,-12-4 0 15,31-1-1-15,11-11 1 0,11-5 0 16,-5 1 0-16,24 9 0 15,6-4 0-15,5 0-1 16,1 4 1-16,6-4 0 16,23-1 0-16,12-10 0 15,-5 16 0-15,17-5 0 16,12-1 1-16,6-4-1 16,12 9 0-16,12 1 0 15,12 0 0-15,6 0 0 0,23 0 0 16,1 0 0-16,11-1 0 15,12 1 0-15,7 11 0 16,5-1 0-16,6 1 0 16,12-6-1-16,7 0 1 15,5 0-1-15,18 5 1 0,-1-5-1 16,13-5 1-16,18 0-1 16,11-5 1-16,13-1 0 31,11-5 0-31,13 6 0 15,23 5 0-15,-6 0 0 16,12-1 0-16,18 7 0 0,12-1 1 16,11 0-2-16,7 5 1 15,6 1 0-15,11-1 0 16,1 6 0-16,17 5 1 16,-5 0-2-16,11 0 1 15,6 5 0-15,1 6 1 16,-1-1-1-16,0 1 0 0,7 10 0 15,5 0 0-15,-6 6 0 16,-6 4 0-16,7 6-1 16,-13 11 1-16,6-6 0 15,-23-5 0-15,-7 0 0 16,-5 6 0-16,-6-6 0 16,-13-5 1-16,-5 5-1 15,-12-6 0-15,-24 6 0 16,-6 0 0-16,-6-5 0 15,-23-11 1-15,-13 1-1 16,-17-1 0-16,-19 5-1 0,-29 1 0 16,-18-1-1-16,-23 6 1 15,-43 0-3-15,-17-1 1 16,-54 6 0-16,-11-5 0 16,-37 11 1-16,-35-6 1 15,-24 10 0-15,-30-5 1 0,-23 6 0 16,-25 5 1-16,-5-11-1 15,0 1 1-15,-1-1-2 16,-5-5 0-16,12-5 0 16,5 5 1-16,-5-5-1 15,41-6 0-15,12-5-1 16,12-10 1-16,36-11 1 16,24-11 1-16,35-5 0 15,36-10 1-15,24-1 0 16,30-15 1-16,23-6-1 0,19-10 0 31,29-5 0-31,36-11 0 16,29-6-1-16,25 6 0 15,41-5-1-15,6 5 0 16,18-6 0-16,23 6 1 16,19-5-1-16,17 10 1 0,12 0-1 15,7-5 1-15,23 11-1 16,12 5 1-16,6 5-1 15,18 5 1-15,-1 6-1 16,13 10 0-16,6 5 0 16,-7 6 0-16,7 5 0 15,6 6 1-15,-7 5-1 0,13 5 0 0,5 5 0 32,-5 0 1-32,5 0-1 15,1 6 1-15,-18 10-1 16,11-10 0-16,7 15 0 15,-25-5 0-15,7 6 0 16,-6 10 0-16,-18 0 0 16,-1-11 1-16,-11 1-1 0,-6 5 0 15,-23-6 0-15,-19-5 0 16,-6 6 0-16,-29-6 0 16,-24 5 0-16,-18 6 0 15,-24-5 0-15,-24-1 0 16,-30 6 0-16,-23-1 0 15,-24-4-1-15,-30-1 1 16,-35 6 0-16,-37 10 0 0,-29 1 0 16,-24-1 0-16,-47 6 0 15,-24-11 0-15,-36 5 0 16,-42 1 0-16,-18-1 0 16,-35 0 0-16,-18 0-1 0,-24-4 1 15,-12-7-3-15,-24 6 0 16,13-5-3-16,-1-11 0 15</inkml:trace>
</inkml:ink>
</file>

<file path=ppt/ink/ink1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21:54.478"/>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488 56 6 0,'36'16'3'0,"36"-37"-3"0,-49 21 3 0,1-6-3 16,6 6 0-16,0 0 0 15,6-5 0-15,5 5 1 16,13-5 0-16,5-6 0 15,13 11 1-15,11-5 1 16,12 0 0-16,1 5-1 16,5 5 1-16,-6 0-1 15,6 1 1-15,0 4-1 16,7 1 0-16,5 5-2 16,-6 5 1-16,12-5 0 15,-6-6 0-15,-6 1-1 16,0-6 1-16,6 6-1 15,7-6 1-15,5 6 0 16,0 4 1-16,-6 7-1 16,0-12 0-16,-12 6-1 0,0-5 1 15,6-6-1-15,0 6 1 16,0 4-1-16,0-4 1 16,-5 0-1-16,5-6 0 15,-6 0 0-15,-12-5 0 16,0 5 0-16,1-5 0 15,5 0 0-15,6 0 0 0,-12-5 0 16,-5 5 1-16,-1-5-1 16,6 0 1-16,0-1-1 15,-17 1 1-15,-1 0-1 16,0-1 0-16,13 1 0 16,-7-5 1-16,6 4-1 15,-5 1 0-15,-7 0 0 16,1-1 0-16,-7 6 0 15,12 0 1-15,-5 0-1 16,-7-5 1-16,1 5-1 16,17 0 1-16,-6-5-1 15,12 0 0-15,1-1 0 16,-7 6 0-16,6 6 0 16,1-6 0-16,-1 0 0 15,-12 0 0-15,6 5 0 16,1-10 0-16,5-1 0 15,0 6 0-15,0 0 0 16,-5-10 0-16,-7 10 0 0,6 0 0 16,1 5 0-16,-1-5 0 15,-24 0 0-15,-11 0 0 16,-6-5 0-16,-13-1 0 16,-5 6-1-16,-12 0 1 15,-6-5-1-15,-18 5 1 16,-18 5-1-16,-18 1 0 15,-11-6 0-15,-13 5 1 16,-23-5-1-16,-6 5 1 16,-12 6-1-16,0-1 1 0,-24-4-1 15,-6-1 1-15,-18 6-1 16,-12 4 1-16,6-4-1 16,-17 0 0-16,5-1 0 15,-5-5 0-15,-7 1 1 16,12 4 0-16,-5-4-1 15,-1-6 1-15,-5 0 0 16,-7 5 0-16,13 0 0 16,-7-5 0-16,1-5 0 15,-13 5 0-15,13 0 0 16,5 0 1-16,-6 0-1 16,7-5 0-16,-7-1 0 15,13 1 0-15,11 5 0 16,-6-11 0-16,1 11 0 15,5-5 0-15,6 0 0 0,36 0 1 16,-42 5-1 0,12 0 1-16,6 0-1 15,-5-11 0-15,17 0 0 0,0-4 0 16,0-1 0-16,0 0 0 16,18 0 0-16,17 0 0 15,-11 0 0-15,0 6 1 16,6-12-1-16,6 12 1 15,5-6-1-15,1 0 0 16,6 0 0-16,-1 6 1 16,7-1-2-16,0 0 1 15,11 6-3-15,7-5 1 0,11-6-4 16,0 5 1-16</inkml:trace>
</inkml:ink>
</file>

<file path=ppt/ink/ink1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5:55:05.45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102 950 5 0,'0'-22'2'0,"12"-15"1"0,-6 27-1 15,5-1-3-15,1-5 1 16,6 0 1-1,12-5 0-15,12 0-1 0,17 0 1 16,13-5-1-16,-1-1 1 16,18-10 0-16,7 0 0 15,-1 0 0-15,0 5 0 0,12-5-1 16,0 0 1 0,1 5-1-16,-7 6 1 0,-6 5-1 15,-12 10 1-15,-5 11-1 16,-19 5 1-1,-23 6-1-15,-18 10 0 0,-24 0 0 16,-18 6 0-16,-24 5 0 16,-17 5 0-16,-18 0 0 15,5 0 0-15,-11 0 0 16,-6 0 1-16,5-11-1 16,7-5 0-16,18-10 0 15,11 0 1-15,12-11-1 16,18-6 1-16,19-10 0 15,28-5 0-15,25-21 0 16,12 0 0-16,29-17 0 16,18 1 1-16,12 11-1 15,18-1 1-15,6 0-1 16,-12 11 0-16,0 5 0 16,-6 11 0-16,-12 5-1 15,-24 6 0-15,-23 10-1 0,-31 5 1 16,-35 16 0-1,-35 11 1-15,-19 16-1 0,-41 10 0 16,-18-5 0-16,-30 0 1 16,-12 0-1-16,-18 5 0 15,-5-16-1-15,-1 6 1 16,1-6-1-16,17-10 1 0,12-6 0 16,30-10 0-16,18-10 0 15,23-12 0-15,31-10 0 16,29-5 1-16,24-11-1 15,36-10 1-15,35-5-1 16,24-6 1-16,36-6-1 16,24 1 0-16,17 5 0 15,13 11 1-15,5-6-1 16,7 17 1-16,-1 4-1 16,-11 11 0-16,-25 11 0 15,-17 10 1-15,-18 22-1 16,-30 4 1-16,-29 17-2 15,-42 10 1-15,-30 6 0 16,-24-1 0-16,-42 11-1 16,-29-10 1-16,-30 10-1 15,-12-5 1-15,-18-1 0 16,-23-9 0-16,11-12-1 16,-6-4 1-16,19-12 0 0,17-4 1 15,18-17-1-15,11-10 1 16,25-10-1-16,18-11 0 15,23-11 0-15,24 5 1 16,18-4-1-16,18-17 0 16,36 0 0-16,23-10 0 15,30 5 0-15,24-5 0 0,24 11-1 16,17-1 1-16,25 6 0 16,11-1 0-1,7 11 0-15,-13 17 0 0,0 4 0 16,-11 6 0-16,-18 10 0 15,-25 0 0 1,-35 11 0-16,-23 11 0 16,-31-1 0-16,-47 6 1 15,-47 10-1-15,-49 11 1 16,-35-5-1-16,-60 5 0 0,-35 10 0 16,-36 11 1-16,-42-10-1 15,-5-6 0-15,-1 0 0 0,0-15 0 16,31-6 0-16,17-6 1 15,41-25-1-15,43-12 1 16,41 1-1-16,41-16 1 16,37-16-1-16,58-11 0 15,43-5 0-15,65-21 0 16,54 0 0-16,41-21 0 16,60 10-1-16,24-15 1 0,47 20 0 15,18 6 1-15,30 11 0 16,0 4 0-16,0 17 0 15,-12 16 0-15,-24 10-1 16,0 10 1-16,-47 17 0 31,-31 5 0-31,-40 16-1 16,-55 10 0-16,-41 11-1 16,-48 0 1-16,-53 5 0 0,-60 11 0 15,-42-6-1-15,-59 11 1 16,-59 11 0-16,-42 5 0 15,-30-11 0-15,-24-10 0 16,-42 5 0-16,13-15 1 16,5-22-1-16,-12-11 0 15,36-21 0-15,7-15 0 16,-19-64 0-16,72 10 0 16,59 1 0-16,60-6 0 15,47 0-1 1,60 0 1-16,47 0-1 15,66 1 1-15,54 4 0 16,59-10 0-16,48 11-1 16,41 4 1-16,48 7 0 15,30 9 0-15,30 11 0 16,-1 6 1-16,-5 5-1 16,-18 10 1-16,-7 11 0 15,-70 5 0-15,-37 17-1 16,-52 9 1-16,-61 6-1 15,-53 16 0-15,-59-5-1 16,-67 5 1-16,-64 10 0 0,-66 12 0 16,-60-17 0-16,-71 10 0 15,-29 1 0-15,-49 11 0 16,-23-17 0-16,6-10 1 16,12-11-1-16,17-10 0 15,30-11 0-15,19-21 1 16,46-16-1-16,43-10 1 15,47-11-1-15,36 5 0 16,41-10 0-16,48-11 1 0,48-11-1 16,47 12 0-16,48-12-1 15,72 6 1-15,47 0-1 16,65-1 1-16,30 12-1 16,60 10 1-16,0 5 0 15,42 0 0-15,-13 16 0 16,25 1 0-16,-31 15 0 15,-29 0 0-15,-42 5 0 16,-41 16 0-16,-54 0 0 0,-60 0 0 16,-53 6 0-16,-66-1 0 15,-59 1 0-15,-66 4 0 16,-53 6 0-16,-66 11 0 0,-77 5 0 16,-53-5 0-16,-55-11 0 15,-23 0 0-15,-42-6 0 16,7 6 0-16,-7-15 0 15,30-6 0-15,30-16 0 16,41-11 1-16,36 6 0 16,42-17 0-16,59-15 0 15,48-5 1-15,54-6-1 16,59-15 0-16,48-6-1 16,65-10 0-16,66-6-1 15,65 6 0-15,59-11-1 16,49 21 1-16,47 0 0 15,35 16 1-15,25 22-1 16,5-1 1-16,13 11 0 16,-19-1 0-16,-23 12 0 0,-48 10 0 15,-30 16 0-15,-65 0 0 16,-54 10 0-16,-53 11 0 16,-48 6 0-16,-54 15 0 15,-65 10-1-15,-47 7 1 0,-78 9 0 16,-48 6 0-16,-47-5 0 15,-48-11 1-15,-36-11-1 32,-35-4 0-32,-13-1 0 15,13-11 1-15,17-15-1 16,19-11 0-16,47-15 1 16,35-17 1-16,37 1-1 15,41-17 0-15,36-15 0 16,53-6 0-16,42 0-1 15,54-10 1-15,65-21-2 16,42 5 0-16,53 0 0 16,60 10 0-16,35 1 0 0,43 10 1 0,17 16-1 15,24 10 0-15,-6 11 1 16,-6 16 0-16,-18 6 0 31,-35 20 0-31,-37 6 0 0,-58 5 0 16,-49 11-1-16,-35 5 1 15,-54-1 0-15,-59 7 0 16,-48 9-1-16,-47-4 1 16,-54-1 0-16,-60 6 0 15,-23 5 0-15,-31-10 0 0,-28-11 0 16,-13-11 1-16,0-10-1 16,6-11 1-16,30-16-1 15,24-15 1-15,23-11 0 16,36-11 0-16,30 5-1 15,42-10 1-15,47-10-1 16,42-12 1-16,36 7-1 0,47-12 0 16,60-5-1-16,24 6 0 15,41 5 0-15,36 5 1 16,12 16-1-16,6 5 0 0,12 11 1 16,-13 15 0-16,-11 17 0 15,-35 5 0-15,-25 10 0 16,-29 1 0-16,-42 4-1 15,-36 7 1-15,-41 4 0 16,-36 11 0-16,-54 0 0 16,-29-6 0-16,-49 6 0 15,-34 11 0-15,-31 5 1 16,-35-11 0-16,-18-5 0 16,-18-16 0-16,-12 0 0 15,6-11 0-15,12-5 0 16,24-10 0-16,41-16 0 15,24-11 0-15,30-16 0 16,36-10 0-16,42 5-1 16,29-6 0-16,54-4 0 0,41-12 1 15,48-9-2-15,36 9 1 16,35 1-1-16,37 0 1 16,17 21 0-16,12 0 0 15,23 5-1 1,-5 16 1-16,0 16 0 15,-24 6 0-15,-12 15-1 16,-29 5 1-16,-37 1 0 16,-29 15 0-16,-36 0-1 15,-29 1 0-15,-37-1 0 16,-41 6 1-16,-41 15 0 16,-25-5 0-16,-35-5 0 15,-12 0 0-15,-36 0 0 16,-18 0 1-16,-23-5-1 15,5-11 1-15,-17-11-1 0,-6-10 1 16,23-5-1-16,-5-22 0 16,23-5 1-16,24-5 0 15,18-11-1 1,24-5 1-16,23-5-1 16,31 0 1-16,29 5-1 0,24-1 1 15,41-9-1-15,31-1 0 16,35-5-1-16,24 0 1 15,24 16-1-15,17-5 0 16,31 10 0-16,-7 11 1 16,6 5-1-16,-17 6 1 15,-7 4-1-15,-23 12 1 0,-18 4 0 16,-30 6 0 0,-24 5-1-16,-35 6 0 0,-30 4 0 15,-42-4 1-15,-30 5 0 16,-35-1 0-16,-42 6 0 15,-54 1 0-15,-41 4 1 16,-36 0 0-16,-48 1 0 16,-41-6 0-16,-30 5-1 15,-24-21 1-15,-17 11-1 16,-19-16 1-16,0 5-1 16,1-21 1-16,17 0-1 15,0-11 1-15,7-10-1 0,29-5 1 16,17-22-1-16,25 0 1 15,42 11-3-15,29 6 1 16,35-1-5-16,31 0 1 16,6 16-4-1,35 6 0-15</inkml:trace>
</inkml:ink>
</file>

<file path=ppt/ink/ink1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3:54.34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4 67 4 0,'-12'5'2'0,"30"0"0"0,-18-5 3 16,0 0-5-16,0 0 0 16,0 0 1-16,0 0 1 0,0 0-2 15,0 0 1-15,0 0 0 16,6 0 1-16,0 0 0 16,-6 0 0-16,12 0 0 15,0 0 0-15,0 0-1 31,6 0 0-31,-1-5 0 16,7 0 0-16,0-1 0 16,6 1 0-16,6 5 0 0,-1-5 0 15,7 5 0-15,-6-11 0 16,5 16 0-16,1 1 1 16,0-6-1-16,-7 0 0 15,7 0-1-15,0 0 1 0,-1 0-1 16,13 0 1-16,-12 0 0 15,5 0 0-15,1 0-1 16,-12 0 1-16,-1-6-1 16,1 6 1-16,6 0-1 15,-1 0 0-15,1 0 0 0,6 0 1 16,-1 0-1-16,7 0 0 16,0 0 0-16,-7 0 1 31,1 0-1-31,-1 0 0 0,-5 0 0 15,0 0 1-15,5 0-1 16,-5 0 1-16,6 0 0 16,-1-5 0-16,1 5 0 15,-6 0 0-15,-7 0-1 16,-5 0 0-16,0 0 0 16,0 0 1-16,-1 0-1 0,1 0 0 15,0 0 0-15,0 0 0 31,17 0 0-31,-5 5 0 16,0 1 0-16,-1-6 0 0,1-6 0 16,0 1 0-16,-7 5 0 15,1-5 0-15,6 10 0 16,-7-5 0-16,7 5 0 31,0-10 1-31,5 5-1 16,1-5 0-16,0 5 1 0,-7 5 0 15,-5-5-1-15,0 0 1 16,0 0 0-16,-1 0 0 16,7 5 0-16,0-10 0 15,-1 5-1-15,7-5 0 0,0-1 1 16,-1 6 0-16,1 0-1 16,-7-5 1-16,7 0-1 15,-12 10 0-15,-1-10 0 16,1 0 1-16,0-1-1 15,0 6 0-15,-1-10-1 16,-5 10 1-16,6 0 0 0,0 0 1 16,-7 10-2-16,1 1 1 15,0-16 0-15,0-1 1 0,-7 6-1 16,-5 6 0-16,0-1 0 16,0 0 0-16,0 0 0 15,0-5 0-15,0 0 0 16,-1 0 0-16,1 0 0 31,0 6 1-31,0-6-1 16,0 5 0-16,0-10 0 0,0 5 1 15,-1 0-1-15,1 0 1 16,0 0-1-16,0 0 0 16,6 0 0-16,0 0 1 0,-6 5-1 15,-1 0 0-15,1-5 0 16,0 0 1-16,0 0-1 15,0 6 1-15,0-6-1 16,0 0 0-16,-7-6 0 16,1 1 1-16,0 5-1 15,0 0 0-15,0 5 0 0,0-5 1 32,-6 0-1-32,0 0 0 0,-6 0 0 0,0 0 1 31,0 0-1-31,6 0 0 15,-6 0 0-15,0 0 0 0,0 0 0 16,6 6 0-16,-6-6-1 16,0 0 0-16,0 0-3 15,0 0 1-15,0 0-7 16,-6-6 0-16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1-20T18:53:07.679"/>
    </inkml:context>
    <inkml:brush xml:id="br0">
      <inkml:brushProperty name="width" value="0.1" units="cm"/>
      <inkml:brushProperty name="height" value="0.1" units="cm"/>
      <inkml:brushProperty name="fitToCurve" value="1"/>
    </inkml:brush>
    <inkml:brush xml:id="br1">
      <inkml:brushProperty name="width" value="0.1" units="cm"/>
      <inkml:brushProperty name="height" value="0.1" units="cm"/>
      <inkml:brushProperty name="color" value="#3165BB"/>
      <inkml:brushProperty name="fitToCurve" value="1"/>
    </inkml:brush>
  </inkml:definitions>
  <inkml:traceGroup>
    <inkml:annotationXML>
      <emma:emma xmlns:emma="http://www.w3.org/2003/04/emma" version="1.0">
        <emma:interpretation id="{5762F68E-ADD4-4718-9BFF-9482017DCA8B}" emma:medium="tactile" emma:mode="ink">
          <msink:context xmlns:msink="http://schemas.microsoft.com/ink/2010/main" type="inkDrawing" rotatedBoundingBox="3845,3869 29314,2787 29801,14250 4332,15332" hotPoints="4190,3867 19812,5859 28352,14286 4375,14632" semanticType="enclosure" shapeName="Quadrilateral">
            <msink:destinationLink direction="with" ref="{49CFC6E5-185D-4D76-8DEC-7B73FFDB6D0D}"/>
          </msink:context>
        </emma:interpretation>
      </emma:emma>
    </inkml:annotationXML>
    <inkml:trace contextRef="#ctx0" brushRef="#br0">253 10850 5 0,'-5'-7'2'0,"10"-1"0"0,-5 4 2 0,0 0-3 15,0 0 0-15,0 0 0 16,0 1 1-16,0 3-3 15,0 0 1-15,0 0 1 16,9-4 0-16,-1-4 0 16,5 4 1-16,9 0 0 15,-4 0 0-15,3 0 0 16,6 1 1-16,3 3-1 0,5-4 1 16,0 4-1-1,0 0 1-15,8 0-2 0,5 0 0 16,5 0 0-16,-1 0 1 15,5 4-2 1,4-4 1-16,4 3 0 0,10 1 0 0,-6 0 0 16,6 0 0-16,7 0 0 31,1 0 0-31,-4 0 0 16,8-4 0-16,9 0 0 15,0 4 0-15,-4-1 0 0,8 1 0 16,-4 0-1-16,4-4 1 15,5 0-1-15,8 0 1 16,-4 0-1-16,5 0 1 0,-1-4-1 16,1 0 1-16,12 1 0 15,-8-1 0-15,9 0 0 16,3 0 0-16,1 0 0 16,13-4 1-16,-8 4-2 0,12-3 0 15,-9 3 0-15,10 0 0 16,-1 0 0-16,-4 4 1 15,0-4 0-15,4 4 0 16,14 0-1-16,-14 4 1 16,14 0 0-16,-10 4 0 15,14-1-1 1,-13 1 0-16,4 0 0 16,4 0 0-16,1-1 0 15,-5 1 0-15,4 8 0 16,5-12 1-16,0 3-1 15,-1 1 0-15,-3 4 0 16,4-5 1-16,-1-3-1 0,1 4 1 16,0 0-1-16,0-8 0 15,-1 4 0-15,1 4 1 16,0-5-1-16,4-3 1 16,0 0-1-16,5 0 0 15,4-3 0-15,-5-1 0 0,14 4 0 16,-9 0 0-16,17-4 0 15,-8-4 1-15,8-4-1 16,5 8 1-16,-5-3-1 16,9-1 1-16,0-4-1 0,-4 5 0 15,8-1 0-15,0 0 0 16,1 0 0-16,4 1 0 16,-5-1 0-1,5 0 0-15,4 0 0 16,0 1 0-16,5-1 0 15,-1 0 1-15,-4 0-1 16,5 1 0-16,-5-5 0 16,0 4 0-16,-4 4 0 15,-1-4 1-15,6 1-1 16,-14 3 0-16,0-4 0 0,4 0 0 16,-4 8 0-16,5-7 0 15,-1-1 0-15,0 4 0 16,5 0 0-16,-9-8 1 0,5 5-1 15,-1-1 1-15,-8-4-1 16,4 5 1-16,-9 3-1 16,0-4 1-16,1 8-1 15,-1-8 1-15,-17 4-1 16,-5 4 0-16,1 0 0 16,4 0 0-16,-27-4 0 31,1-3 0-31,-9 3-1 0,4-4 1 15,-4 4 0-15,-13-4 0 0,-4 1-1 16,8 3 1-16,-13-4 0 16,-4 0 1-16,0 4-1 15,-5 0 0-15,-8 1 0 16,13-5 0-16,-9 4 0 16,0 8 0-16,4-4-1 15,-4 0 1-15,-8-4 0 0,-14 4 0 16,0 0 0-16,-4 0 0 15,-13 0-1-15,-14 4 0 16,-8-4-2 0,-8 4 0-16,-5 3-8 15,-9 1 1-15,-9 4-1 16,-17-12 0-16</inkml:trace>
    <inkml:trace contextRef="#ctx0" brushRef="#br1" timeOffset="29295.5502">846 9633 8 0,'9'-4'4'0,"4"8"-1"0,-9-4 4 16,5-4-7-16,0 4 0 0,-1-4 1 15,10 0 0-15,-1 0-2 16,5 0 1-16,9-3 0 15,8-1 1-15,5 0 0 0,-1 4 1 16,10-7-1-16,3 7 1 16,10-4 0-16,-5 0 1 15,4-11-1-15,9 7 1 16,14-3-1-16,-1-1 0 0,9 1-1 31,4-1 0-31,-4 1 0 16,5-5 0-16,8 1-1 15,-5-8 1-15,1 7 0 16,8-3 0-16,-3 0-1 16,-1 0 1-16,8-8-1 15,-3 0 0-15,4-1 0 16,4 1 1-16,-4-3-1 0,4-5 1 16,-5-8-1-16,1-3 1 15,4-1-1-15,-4 1 1 0,4-4-1 16,1-4 1-16,-1 3-1 15,0-3 1-15,9-12 0 16,-5 8 0-16,-4-8-1 16,5-7 0-16,-5 3 1 15,5-7 1-15,-1-1-1 0,-4 9 0 16,5-9 0-16,-5 1 1 16,0-5-1-16,9-3 1 15,-18-4-2-15,5-4 1 16,0 4-1-16,-9 4 0 15,9-4 0-15,0 0 1 16,-9-16-1 0,0 8 0-16,0-3 0 15,0 7 0-15,4 0 0 16,-4 0 0-16,-4 0 0 16,0-12 0-16,-1 1 0 15,5 3 0-15,-4 4 0 0,0 0 0 16,0 1 0-16,-5-5 0 15,0-4 0-15,5 1 0 16,4 11 0-16,-9-4 0 0,1 0 0 16,3 0 0-16,-3-7 0 15,3-1 0-15,6 5 0 16,-10 10 0-16,5-3 0 31,-5-3 0-31,0 3 0 16,-4-8 0-16,9 8-1 15,-5-8 1-15,-4 16 0 0,0 4 1 16,0-4-1-16,-4 3 0 16,-5-3 0-16,9-8 0 15,0 4 0-15,-4-4 0 16,-5 20 0-16,5-9 0 0,-1 5 0 16,5-1 0-16,-9 5 0 15,9-1 0-15,0 5 0 16,-8-1 0-16,8 0 0 15,0 5 0-15,-1 10 0 0,1-3 0 16,5 0-1-16,-1 4 1 16,0 0 0-16,1 8 0 15,4-1 0-15,-5 1 0 16,0-5 0-16,9 5 0 16,-4 7 0-16,8 1 0 0,5 3 0 31,-9 4 0-31,5 4 0 15,3 0 0-15,-12 8 0 16,9-1 0-16,3 5 0 16,-8 4 0-16,5-1 0 0,4 8 0 15,-9 4 0-15,4 4 1 16,1 0-1-16,-10 8 1 16,10 0-1-16,-1 7 0 15,-8 1 0-15,8 3 0 0,-4 1 0 16,-4 7 1-16,0 4-1 15,-1 4 1-15,1 7-1 16,0-3 0-16,-9 8 0 16,4-1 1-16,-8 5-1 15,4-9 1-15,4 5-1 16,5 7 1 0,-14 4-1-16,5 4 0 15,5 8 0-15,-5-4 1 16,0 4-1-16,-22-16 1 15,31 28-1-15,-5-5 1 0,0 5-1 16,5-1 1-16,-9 8-1 16,0 4 1-16,9 0-1 15,-5 4 0-15,-4-7 0 16,4 6 0-16,5-6 0 16,-9 14 0-16,13-3 0 0,-4 8 1 15,-1-5-1-15,-3 1 1 16,3 8-1-16,-3-1 1 15,8 1-1-15,0 7 1 16,4-8-1-16,-8 8 1 16,8 8-1-16,1-4 0 0,-5-3 0 15,4 11 1-15,5-16-1 16,-9 8 0-16,13 16 0 16,-4-16 1-16,-4 4-1 31,8-12 1-31,-4 4-1 15,-5 0 1-15,9 8-1 16,-8-4 1-16,3 1-1 0,6-5 1 16,-10-4-1-16,13 4 0 15,-3 8 0-15,-6-15 1 16,1-1-1-16,9-11 0 0,-10 4 0 16,6-4 1-16,-6-8-1 15,1 7 0-15,4-14 0 16,-4 3 0-16,4-4 0 15,0-7 1-15,-8-8-1 0,-1-8 0 16,5 0 0-16,4 0 0 16,-8-8 0-16,-1-4 0 15,-8 1 1-15,4-8 0 16,4-1-1-16,-4-3 1 16,-4-8-1-16,9 0 1 0,-5-12 0 31,4-3 0-31,9 3-1 15,-8-7 0-15,-10 3 0 16,1-3 0-16,0 0 0 16,-1-8 0-16,23-1-1 15,-9 1 1-15,-5-4-1 0,9 0 0 16,0 4-1-16,5-4 0 16,-5 4-4-16,-13 4 1 15,9 3-7-15,-13 1 0 16</inkml:trace>
    <inkml:trace contextRef="#ctx0" brushRef="#br0" timeOffset="-21111.5012">0 0 28 0,'13'12'14'0,"-4"34"-17"0,-1-30 28 15,-3 15-24-15,-1 12 1 16,5 15 1-16,-1 15 1 15,1 24-4-15,4 12 0 16,-4 11 4-16,0 16 0 0,-1 31-1 16,1 7 0-16,-4 32 0 15,-1 7 1-15,0 20-1 32,5 19 0-32,-5 11 0 15,5 24 0-15,-5 12-1 16,1-90 1-16,-5 144 0 15,0 0 0-15,-5-8-1 0,5 8 0 16,0-4 0-16,5 8 1 16,4-12-1-16,4 8 0 0,-5-12-1 15,-3 4 1-15,-1-7-1 16,0-1 1-16,1-15-1 16,-5-12 0-16,0-4 0 15,0-22 0-15,0-9 0 16,0-15 0-16,0-24 0 15,0-11 0-15,0-12-1 0,-5-15 1 16,-3-23-1-16,3-20 0 16,1-16-2-16,4-11 1 15,0-11-6-15,4-20 1 16,-4-16-12-16,0-7 0 16</inkml:trace>
  </inkml:traceGroup>
</inkml:ink>
</file>

<file path=ppt/ink/ink1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4:01.70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-6 38 5 0,'0'0'2'0,"6"42"1"0,-6-42 2 0,0 0-4 15,0 0 0-15,0 0 0 16,0 0 1-16,0 0-3 16,5 0 1-16,1-19 1 15,0 19 1-15,0 0-2 0,-6 0 1 16,6 0 0-16,-6 0 1 15,6 0 0-15,-6 0 0 16,12 0-1-16,0 0 1 16,0 0-1-16,0 0 1 0,-12 0-1 15,12 0 0-15,0 0-1 16,0 0 1-16,-1-23-1 16,1 23 0-16,0-19 0 15,0 19 1-15,0 0-1 31,0 0 1-31,0 0-1 16,6 0 1-16,-6 0-1 16,0 0 0-16,0 0 0 0,-1 0 1 15,7 0-1-15,0-19 0 16,0 19 0-16,0 0 0 16,0 0 0-16,0 0 1 15,-1 0-1-15,7 19 0 0,-6-19 0 16,6 0 1-16,0 0-1 15,0 0 0-15,-1 0 0 16,-5 0 0-16,6 0 0 16,-12 0 0-16,0 0 0 0,0 0 0 15,0 0 0-15,5 0 0 16,1 0 0-16,0 19 0 16,0-19 0-16,0 0 1 0,6 0-1 15,0 23 0-15,-1-23 0 31,7 19 1-31,0-38-1 16,0-4 0-16,-7 23 0 16,1 0 0-16,6 0 0 15,-6 0 0-15,6 23 0 16,-1-46 0-16,1 23 0 16,0 23 1-16,0-23-1 15,-6-23 0-15,-1 23 0 0,1 0 0 0,0 0 0 16,6 0 0-16,-1 23 0 15,1-23 0-15,0 19 0 16,6-19 0-16,-7 19 0 16,7-19 0-16,-6 22 0 15,-12-22 0-15,6 19 0 16,-1-19 0-16,1 0 0 16,-6 0 0-16,6 19 0 0,0-19 0 15,0 0 0-15,-1 0 1 31,1 0-1-31,6 19 0 0,0-19 0 16,0 0 1-16,-1 0-1 16,1-19 0-16,0 19 0 15,0 0 0-15,-1 19 0 16,-5-19 0-16,0 23 0 16,0-23 1-16,0 19-1 15,-1-19 0-15,1 0 0 16,-6 0 1-16,0 42-1 0,0-42 0 15,6 19 0-15,-1-19 1 16,1 0-1-16,6 19 0 0,6-19 0 16,-12 0 1-16,-1 0 0 15,7 0 0-15,0 0-1 16,0-19 0-16,-7 19 0 16,1 0 1-16,0 0-1 15,0 19 0-15,0 0 0 16,0-19 0-16,-1 22 0 31,1-22 1-31,0 19-1 16,6-19 0-16,-6 0 0 0,-1 0 1 15,1 19-1-15,0-19 1 16,0 23-1-16,0-23 1 0,-1 0 0 16,-5 0 0-16,6-23 0 15,-6 23 0-15,0 0-1 16,0 0 1-16,-6 0-1 15,-1-19 1-15,1 38-1 16,0-38 1-16,-6 19-1 16,-6 0 0-16,6 0 0 0,-6 0 1 15,0 0-1-15,0 0 0 16,6 19 0-16,-6-19 0 16,0 0-1-16,0 0 1 15,0 0-1-15,0 0 1 0,6 23 0 16,-6-23 0-16,0 0-2 31,0 0 1-31,0 0-6 16,0 0 1-16,6 19-2 15,-18-38 0-15</inkml:trace>
</inkml:ink>
</file>

<file path=ppt/ink/ink1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4:05.83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-3 190 5 0,'0'-6'2'0,"0"-4"1"0,12 10 2 0,-6 0-4 15,6 0 0-15,0-5 1 16,0 5 0-16,0 0-2 16,6-6 0-16,-1 6 2 15,7-5 1-15,6 5-1 16,12-5 0-16,5 5-1 16,7 0 1-16,-1 0-1 15,7 0 1-15,-6 0-1 0,17 0 1 16,0-6-1-16,7 6 1 15,-1-10-1-15,-11 10 1 0,-1-5-1 32,7 5 1-32,-7-6-2 15,6 12 1-15,1-6 0 16,-1-6 0-16,-5 1 0 16,11 0 0-16,-11-1 0 15,5-4 0-15,1-1 0 16,-7 6 0-16,-5 0 0 15,-7-1 0-15,-5 1 0 0,-1 0 0 16,1 0 0-16,6 5 0 16,-1-6-1-16,1 6 1 15,-1 0-1-15,1 0 1 0,6 0-1 16,-7 0 1-16,1 0-1 16,5 0 1-16,-5-5-1 15,5 0 1-15,1 5-1 16,-7-6 1-16,1 6-1 15,-12-5 1-15,-1 5-1 0,1 0 0 16,0 0 0-16,-1 0 0 31,1 0 0-31,0 0 1 16,-1 0-1-16,13 0 0 16,-6-5 0-16,-1 5 0 0,-5 0 0 15,0 0 1-15,-1-6-1 16,-5 6 0-16,0 0 1 15,5 0 0-15,-5 6-1 16,0-1 0-16,-1-5 0 16,7 0 0-16,0 0 0 15,-6 0 1-15,5 0-1 0,-5-5 0 16,0 5 0-16,-1 0 0 16,1-6 1-16,0 6 0 15,0-5-1-15,5 5 1 0,1 0-1 16,5 0 0-16,-5 0 0 15,0 0 1-15,5-5-1 32,-5 5 1-32,0 0-1 15,5 0 0-15,1 0 0 16,0 0 1-16,-1 0-1 16,-5-5 1-16,0 5-1 0,5 0 1 15,-5 0-1-15,-6 0 0 16,-1 0 0-16,1 0 0 15,0 0 0-15,5 0 1 16,-5 0-1-16,0 0 0 0,0 0 0 16,-1 0 1-16,1-6-1 15,0 6 1-15,-6 0-1 16,-7 0 0-16,1 0 0 16,-6 0 1-16,0-5-1 15,0 5 0-15,-6 5 0 0,0-5 0 16,-1-5 0-16,-5 5 0 15,0 0 0-15,0 0 1 0,-6 0-1 32,0 0 0-32,0 0-3 15,0 0 1-15,0 0-9 16,6 5 0-16</inkml:trace>
</inkml:ink>
</file>

<file path=ppt/ink/ink1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4:13.07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29 8 0,'6'0'4'0,"6"-11"-1"15,-12 11 5-15,0 0-7 16,6-5 0-16,6 0 2 16,0-1 0-16,6 6-3 15,0-5 0-15,0 0 2 0,5 5 1 16,1 0-1-16,6 0 0 16,6 0 0-16,-1 0 0 0,1 0-1 15,6 0 1-15,0 5-1 16,-1 0 0-16,-5 6 0 15,0 0 0-15,11-1 0 16,1 1 0-16,-1-6 0 16,1 0 0-16,0 1 0 15,-13-6 0-15,7 0 0 0,-6 0 0 32,0-6 0-32,5 6 1 15,1-5-1-15,6 5 0 16,-7 0-1-16,7 0 1 0,-1 0-1 15,1 0 1-15,0 0-1 16,-7 0 1-16,1 0-1 16,0 0 1-16,-1 5-1 15,-5 1 0-15,6-1 0 16,-7-5 1-16,7 5-1 16,0-5 1-16,5 0-1 0,-5 0 1 15,-6 0 0-15,-6 0 0 16,-1 0-1-16,-5 0 1 15,0 0 0-15,0 5 0 16,6 1-1-16,-7-6 1 16,7 0-1-16,-6 0 1 0,0 0 0 31,6 0 0-31,-1 5-1 16,1-5 1-16,-6 0 0 15,0 0 0 1,5 0-1-16,-5 5 1 15,-6-5-1-15,0 0 0 16,0 0 0-16,0 0 1 16,-6 6-1-16,0-6 0 0,-1 0 0 15,1 5 0-15,0-5 0 16,-6 0 0-16,0 0 0 16,0 0 1-16,0 0-1 15,-6 0 0-15,0 0 0 16,6 0 1-16,0 0-1 15,0 0 0-15,-6 0-1 0,0 0 1 16,0 0-4-16,0 5 0 16,-6 0-7-16,0 6 1 15</inkml:trace>
</inkml:ink>
</file>

<file path=ppt/ink/ink1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4:16.64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5341 200 5 0,'0'0'2'0,"-6"-16"9"0,6 16-12 16,0 0 2-16,0 0 1 0,0 0 1 15,0 0 1-15,0 0-5 16,-6-6 1-16,-6 1 2 16,6 5 0-16,0 5 0 15,-6 1 0-15,6-6-1 16,-6 5 1-16,0-10-1 16,0 5 1-16,0 0-1 0,-5 0 1 15,-1 0-1-15,-6 0 0 16,0 0 0-16,-6 5 0 15,1-5-1-15,-1 0 1 16,-6 5 0-16,0-5 0 0,1 0-1 16,-1 0 1-16,0 0-1 15,0 0 1-15,1-10-1 32,5 10 1-32,0 5-1 15,6-5 1-15,-5-5-1 16,5 5 0-16,-6 0 0 0,0 0 0 15,1 0 0-15,-1-6 1 16,-6 1-1-16,0 0 0 16,-5 5 0-16,5-16 0 15,0 21 0-15,0-15 0 16,1 4 0-16,-1 1 1 0,-6-5-1 16,1 4 0-16,-7 6 0 15,0-5 1-15,1 0-1 16,-1-1 0-16,1 1 0 15,5-5 0-15,0 4 0 16,12 6 0-16,1 0 0 16,-7-10 0-16,0 10 0 0,-5-6 0 15,-1-4 0-15,-6 10 0 16,13 0 0-16,-1-11 0 31,6 6 0-31,0 0 1 0,1-1-1 16,5 1 0-16,0 0 0 15,-6-6 0-15,0 6 0 16,1 5 1-16,-1 0-2 16,0 0 1-16,0-5 0 0,1 5 0 15,-1 5 0-15,0-5 0 16,0 5 0-16,6 0 0 16,1-5 0-16,-1 0 0 0,0 0 0 15,6 0 0-15,0 6 0 16,0-6 0-16,1 0 0 15,-1 0 0-15,0 0 0 16,0 0 1-16,6 0-1 31,0 5 0-31,0 0 0 16,0-5 0-16,0 6 0 0,7-6 0 16,-1 0 0-16,0 0 0 15,0-6 0-15,-6 6 0 16,6 6 0-16,0-6 0 15,0 0 0-15,0 5 1 16,0 0-1-16,0-5 0 0,0 6 0 16,0-6 0-16,0 0 0 15,0-6 0-15,-6 12 0 16,6-6 0-16,0 0 0 16,0 5 0-16,1-5 0 15,-7 0 0-15,0 0 0 0,0 0 0 16,0 5 0-16,0-5 0 15,-6 0 0-15,0 5 0 0,-6-5 0 16,7 0 0-16,-7 6 0 31,6-6 0-31,-6 5 0 16,6-10 0-16,-6 10 0 16,1 0 0-16,-1-5 0 15,0 0 0-15,0 6 0 16,-6-1 0-16,1-5 0 0,-7 0 0 15,0 0 0-15,-5 5 0 32,-13 6-1-32,6-6 1 0,7 0 0 15,5 6 0-15,6-6-1 16,-6 6 1-16,1-6 0 16,5-5 0-16,0 0 0 15,0 0 0-15,1 5 0 16,-1 1 0-16,0-1 0 15,0-5 0-15,1 0 0 16,-1 0 0-16,6 5 0 0,0-5 0 16,0 0 0-16,1 0 0 31,-1-5 0-31,0 0 0 0,0 5 0 16,0-6 0-16,-5 6 0 15,5 0 0-15,-6 0 0 16,0 0 0-16,0 0 0 15,1 0 0-15,-1 0 0 16,0 0 0-16,0-5 0 16,1 0 0-16,-1 5 0 0,-6-6 0 15,6 6 0-15,7 0 0 16,-1 6 0-16,6-6 0 16,0 5 0-16,-6 0 0 0,0 1 0 15,-5-6 0-15,5 0 0 16,-6 0 1-16,0 5-2 15,-5-10 1-15,-1 5 0 32,6-6 0-32,0 1 0 0,1 5 0 0,-1-5 0 31,6-1 0-31,-6 1 0 16,6 5 1-16,-5 0-2 0,5 0 1 15,0 0 0-15,0 0 0 16,-6 0 0-16,1 5 0 15,-1 1 0-15,0-1 0 0,0 0 0 16,1-5 0-16,-1 0 0 16,6 0 0-16,0 0 0 15,6 0 0-15,1 6 0 16,-1-6 1-16,0 0-1 16,0 0 0-16,6 0 0 15,0 0 0-15,0 0 0 0,6 0 1 16,0 0-1-16,0 0 0 15,0 5 0-15,0-5 1 0,1 0-1 16,-1-5 0-16,0-1 0 31,0 6 0-31,6 6 0 16,-6-1 0-16,6-5-1 16,0 0 0-16,0 5-2 15,0 0 1-15,0 6-6 16,6 5 1-16</inkml:trace>
</inkml:ink>
</file>

<file path=ppt/ink/ink1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4:19.99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-9 36 4 0,'-6'10'2'0,"12"1"1"16,-6-11 2-16,0 0-5 16,0 0 1-16,0 0 0 15,0 0 1-15,0 0-2 0,12-11 0 16,0 6 1-16,6 5 1 16,5 0 0-16,1 0 0 15,12 0 0-15,6-5 0 16,5 5 0-16,1 0 0 0,0 0-1 31,5 0 1-31,19 0-1 16,-1 0 1-16,0 0-2 15,-5 0 1-15,-1-6 0 16,7 6 0-16,-7-5 0 16,7 5 0-16,-1 0 0 15,1 0 0-15,-1 0 0 0,-5 5 0 16,5-5 0-16,-6 6 1 15,1-1-1-15,-1 0 0 16,1-5-1-16,-7 0 1 0,-5 0-1 16,0-5 1-16,-1 5-1 15,1 5 1-15,5-10 0 16,1 5 1-16,-1-5-1 16,1 10 0-16,5 0 0 15,-5-5 1-15,-6 0-1 16,5 11 0-16,1-6-1 0,5 6 0 15,-5-1 1-15,-1 1 1 16,-5-6-2-16,-1-5 1 31,1 5-1-31,-1-5 1 0,1 6 0 16,0-6 0-16,-1-6-1 16,7 6 1-16,-7 0 0 15,-5 0 0-15,0 6-1 16,-1-6 1-16,-11 5-1 15,12-5 1-15,-7-5-1 16,1 5 0-16,0 0 0 0,-7 0 0 16,1 0 0-16,0 0 1 15,-1 0 0-15,-5-6 0 0,0 6-1 16,-6 0 1-16,0 0-1 16,-1 0 1-16,1 0-1 15,0-5 1-15,0 0-1 16,6 0 1-16,5 5-1 15,-5-6 1-15,0 1-1 16,0 0 1-16,-1-1-1 31,1 1 1-31,0 0-1 16,0-6 1-16,-7 11-1 16,1-5 1-16,0 0-1 0,-6 5 0 15,6 0 0-15,-6-6 1 0,-1 1-1 16,1 0 1-16,0 5-1 15,0 0 0-15,-6-6 0 16,0 6 1-16,0-5-1 16,0 5 0-16,0-5 0 15,-6 5 0-15,-6 0-4 16,11-5 1-16,-11 5-8 16,12 0 0-16,6 5 0 0,-6-10 0 15</inkml:trace>
</inkml:ink>
</file>

<file path=ppt/ink/ink1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4:23.35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51 7 0,'-6'5'3'0,"6"-10"2"16,0 5-1-16,0 0-3 31,6 5 0-31,0 1 2 15,0-1 0-15,6 0-3 0,0 6 0 16,6-6 1-16,12 0 1 16,-1 1 0-16,13-1 0 0,-6-5-1 15,-6 0 1-15,5 0 0 16,1-5 0-16,6-1 0 16,11 6 0-16,1 0-1 15,-1 0 1-15,13-5-1 16,-7 5 1-16,-5-5-1 15,0 5 0-15,-1-6 0 16,-5 6 0-16,5-5 0 0,-5 5 0 16,0 0 0-16,-1 0 1 15,1 0-1-15,-7 0 1 16,-5 0-1-16,0 0 1 0,-6 0-1 16,-1 0 1-16,1-5-2 31,6 5 1-31,0 0-1 15,5 0 1-15,-5-5-1 16,0 5 1-16,-1 0 0 16,1 0 0-16,0 0-1 15,0 0 1-15,-1 0-1 0,1 0 1 16,0 0-1-16,-6 0 1 16,-1 0-1-16,1 0 1 15,6 0-1-15,0 5 0 0,5-5 0 16,1 0 1-16,-6 0-1 15,5 0 1-15,-5 0-1 16,-6 0 0-16,5-5 0 16,1-1 0-16,0 1 0 0,0 0 1 15,5-6-1 1,7 6 1-16,0 0-1 0,-1-1 1 16,1 1-1-16,5 0 1 15,-5-1-1-15,0 1 1 16,-7 5-1-16,1 0 0 15,6 0 0 1,-1 0 0-16,1 0 0 16,-1 0 1-16,1 0-1 15,-12 0 0-15,0 0 0 16,-1 0 0-16,7 0 0 16,-12 0 1-16,-1 0-1 15,7 0 0-15,-6 0 0 0,6 0 0 16,-7 0 0-16,1 0 1 15,0 0-1-15,0 0 0 16,-6 0 0-16,-1 0 1 0,1 0-1 16,0 0 0-16,6 0 0 15,-6 0 1-15,-1 0-1 16,1 0 0-16,0 5 0 16,-6-5 1-16,0 0-1 31,0 0 1-31,-7 0-1 0,1 0 0 0,0 0 0 31,0 0 1-31,0 0-1 0,0 0 0 16,0 6-1-16,6-6 1 15,0 0 0-15,-1 0 0 0,-5 0-3 16,0 0 1-16,-12 0-10 16,0 5 1-16</inkml:trace>
</inkml:ink>
</file>

<file path=ppt/ink/ink18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4:26.03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-5 141 8 0,'0'-21'4'0,"12"47"-1"16,-12-26 4-16,12-5-7 15,0 5 1-15,6 0 0 0,5 0 0 16,1 5-2-16,6 1 1 16,0-1 1-16,5 0 1 15,7 0 0-15,0 1 0 16,-1-6-1-16,1 5 1 0,6 1 0 15,5-6 0-15,1 0-1 16,5 6 1-16,1-1-1 16,-6 0 1-16,-7-5-1 15,1 0 0-15,-1 6 0 16,1-6 1-16,6 5-1 16,-7-5 0-16,1-5-1 0,-1 5 1 15,1-6 0-15,0 1 0 16,5 0 0-16,1-1 0 15,-7 12 0-15,1-12 0 0,0 6 0 16,5-6 1-16,-5 6 0 31,6 0 0-31,-7 0-1 16,-5 6 1-16,-6-6-1 16,-1 6 1-16,7-1-1 15,-6-5 0-15,-1 0 0 0,7 0 0 16,-6 0 0-16,5 0 1 15,1 0-1-15,0 0 0 16,-2 5-1-16,2 1 1 0,0-1-1 16,-1-5 1-16,-5 5-1 15,0 11 0-15,6-5 0 16,-7-11 1-16,13 0-1 16,0 0 0-16,-1 0 0 15,1 0 1-15,-7-11-1 16,1 6 1-16,0-11-1 0,-6 16 1 15,-1-11-1-15,1 6 0 16,0 5 0-16,-1 0 0 31,7-11 0-31,0 5 0 0,5 1 0 16,1-1 0-16,-6-4 0 16,5 10 1-16,-5-5-1 15,-6 5 0-15,-1-6 0 16,-5 1 0-16,6 0 0 15,0 5 1-15,-1 0-1 0,1-6 0 16,6 12 0-16,-7-12 0 16,-5 1 0-16,0 0 1 15,0 0-1-15,-6 10 0 16,-1-10 0-16,-5-6 1 16,0 0-1-16,0 11 1 0,0 0-1 15,0-10 1-15,0 4-1 16,5 1 1-16,-5 0-1 15,6 0 0-15,6-2 0 16,0-3 1-16,-1-1-1 16,7 1 1-16,0 4-1 31,-7 6 1-31,1-10-1 16,-6 4 0-16,-6 1-1 0,0 5 1 15,-6 0-2-15,0 5 0 0,-1-5-4 16,7 6 0-16,0 4-6 15,0 6 0-15</inkml:trace>
</inkml:ink>
</file>

<file path=ppt/ink/ink1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4:29.46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4057 139 7 0,'-6'0'3'0,"0"-11"7"16,6 11-8-16,0 0-2 15,0-10 1-15,0 10-1 0,-6-11 1 16,0 1 0-16,0 4 0 15,0 1 1-15,0 5 0 16,0-5-1-16,0 5 1 0,-6-6 0 16,0 1 0-16,0 5-1 15,1-10 0-15,-7 4 0 16,-6 6 1-16,0-5-1 16,-6-6 1-16,0 11-1 15,-5-5 1-15,-1-5-1 31,0 10 0-31,1 0-1 16,5-11 1-16,0 11 0 0,0 0 0 16,1 5-1-16,-1-5 1 15,-6 0-1-15,0 0 1 0,1 0-1 16,-7 0 1-16,0 0 0 16,1 0 0-16,-1 0-1 15,0 0 1-15,1 0 0 16,-1 0 1-16,0 0-1 15,-5 0 0-15,5 0 0 16,-6-5 0-16,1 5-1 0,-1-5 1 16,0 5-1-16,1 0 0 15,5-6 0-15,1 6 1 16,-1 0-2-16,6 6 1 16,0-6 0-16,1 10 0 0,-1-15 0 15,0 5 0-15,1 5 0 16,-1-5 0-16,0 6 0 31,-6-6 0-31,1 0 0 16,-1 0 1-16,12 0-1 15,-5 0 1-15,-1 0-1 0,0 0 0 16,0 0 0-16,1 0 1 16,-1 0-1-16,0 0 1 15,-5 0-1-15,5 0 0 16,-6 5 0-16,6-5 1 0,7 0-1 15,-7 5 1-15,6-5-1 16,0 0 0-16,-5 5 0 16,-1 1 1-16,0-12-1 15,-5 6 0-15,-1-5 0 16,-6 5 1-16,-11 0-1 16,11 0 0-16,7 5 0 15,-7 1 1-15,0-1-1 0,1 0 0 31,-1 1 0-31,0 4 0 0,1-5 0 16,5 1 1-16,0-6-1 16,1 0 1-16,-1 0-1 15,6-6 1-15,1 6 0 16,-1 0 0-16,-6 0-1 16,-5 6 1-16,5-12-1 15,0 6 1-15,-5 0-1 0,-1 0 0 16,6 0 0-16,7 6 1 15,5-6-1-15,0 5 0 16,6 0 0-16,-5-5 1 0,5 0-1 16,0 0 1-16,0 0-1 15,0 0 1-15,6 6-1 16,1-12 1-16,-1 6-1 16,0 6 1-16,6-6-1 15,0 5 0-15,0-5 0 31,0 5 1-31,0-5-1 16,0 5 1-16,6-5-1 0,0 0 0 16,1-5-2-16,-1 5 1 15,0 11-6-15,6 5 0 16,0-6-4-16,-6 17 0 0</inkml:trace>
</inkml:ink>
</file>

<file path=ppt/ink/ink1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4:37.50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6984 248 5 0,'0'5'2'0,"0"-5"0"15,0 0 3-15,0 0-4 16,0 0 0-16,0 0 0 16,0 0 1-16,0-10-2 0,0 0 0 15,-6 4 1-15,0-5 0 16,-6 6 0-16,-6-11 0 0,-5 6-1 15,-7-1 1-15,0 0 0 16,-6 0 1-16,-5 1-1 16,-1-6 0-16,1 0 0 15,-1 5 0-15,0-6 0 16,0 7 1-16,12 0-2 16,0-1 0-16,-5 6 0 0,-7 0 1 31,0-1-2-31,-5 1 1 15,-7 0 0-15,13 0 1 16,-7-1-1-16,0 6 0 0,1-5 0 16,-7 5 1-16,-5 0-1 15,-1 0 1-15,-5 0-1 16,5 0 0-16,0 5 0 16,7-5 1-16,5 0-1 15,6 6 0-15,-5-6 0 16,-7 0 1-16,-5 0-1 15,-1 0 1-15,7 0-1 0,-1 0 1 16,1 0-1-16,-1-6 1 16,1 1-1-16,-1 5 1 15,0 0 0-15,-6-6 0 0,1 6-1 16,-1 0 1-16,7 0-1 16,5 0 1-16,7 0-1 31,-19 0 1-31,13 6-1 15,-7-6 0-15,1 0 0 16,-1 0 1-16,12 0-1 0,1 0 1 16,-1 5-1-16,0-5 1 15,0 6-1-15,-6-1 0 16,1 0 0-16,5 0 0 0,-5 1 0 16,-1-1 0-16,0 0 0 15,1 1 1-15,5-1-1 16,1-5 0-16,-1 6 0 15,12-6 1-15,1 4-1 16,-1 2 0-16,-6-2 0 16,0 2 0-16,1-1 0 15,-1-5 0-15,-5 6 0 0,5-6 0 16,6 0 0-16,0 0 1 16,-5 0-1-16,-1 0 1 0,0 0-1 15,-5 0 1-15,-1 0-1 31,0 0 1-31,1 5-1 16,-7 1 1-16,1-6-1 16,-1 0 0-16,-5 5 0 15,5-5 1-15,6 6-1 16,1-1 0-16,-1-5 0 0,-6 6 0 16,-6-2 0-16,1-4 0 15,5 0 0-15,6 0 1 16,1 0-1-16,-1 0 0 0,0 0 0 15,1 0 1-15,-7 0-1 16,1 0 0-16,-1 0 0 16,-5 0 0-16,-7 0 0 15,13 0 0-15,-1-4 0 16,6-2 0-16,6 6 0 16,6 0 1-16,0 0-1 0,-5-5 0 31,-1 5 0-31,-6 0 1 15,1 0-1-15,-7 0 0 16,1 0-1-16,5 0 1 0,0 0 0 16,7 0 0-16,-1 0 0 15,-6 0 0-15,7 0 0 16,-7 0 0-16,0 0 0 16,-5 5 1-16,5 1-1 15,-6-6 0 1,-12 4 0-16,7-4 1 15,5 0-1-15,6 0 1 16,-5 0-1-16,-1 6 1 16,-5-6 0-16,-1 5 0 15,7-5-1-15,-1 0 1 0,1 5-1 16,-1 1 1-16,-6-1-1 16,1 1 1-16,-8-1-1 31,8-5 1-31,5 0-1 15,1 0 0-15,5 0 0 16,7 0 0-16,-1 0 0 16,6 0 0-16,6 6-1 0,6-1 1 15,1 0-1-15,5-5 1 16,0 5-2-16,0 5 0 0,6-4-4 16,0-1 0-16,6 6-2 15,6 10 0-15</inkml:trace>
</inkml:ink>
</file>

<file path=ppt/ink/ink1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4:44:41.03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3115 6 3 0,'0'-5'1'0,"6"5"6"0,-6 0-6 16,0 0 1-16,0 0 0 15,-6 0 2-15,0 0 0 32,0 0-4-32,0 5 0 0,6-5 3 31,0 0 0-31,-6 0-1 16,6 0 1-16,-6 0-1 15,0 0 0-15,0 5-1 16,-6-5 0-16,0 0 0 15,-6 6 1-15,0-1-1 16,-5 6 1-16,-1-6-1 0,0 0 0 16,-6 6 0-16,-5-1 0 15,-1 1 0-15,-6 5 0 16,1-6 0-16,5 1 0 16,6 5-1-16,-12-6 1 15,1 1-1-15,-7-6 1 0,6 1-1 16,1-1 1-16,-1-10-1 15,0-1 0-15,7 1 0 16,-7 5 0-16,0-5 0 16,1 5 1-16,-1 0-1 15,0 0 1-15,1 0-1 0,-1 0 0 16,0 0 0-16,1 0 1 16,-1 0-1-16,0 0 0 15,1 5 0 1,5-5 0-16,0 0 0 15,-6-5 0-15,1 10 1 16,5-5 0-16,-12-5 0 16,7 5 1-16,-7 0-1 15,6 0 0-15,1 5 0 16,-1 0 0-16,0 1-1 16,1-6 0-16,-7 0 0 0,1 0 0 15,-1 0 0-15,0 0 1 16,-5 0-1-16,-1 0 1 0,7-6 0 15,-1 1 0-15,0 0 0 16,13 10 0-16,-7-5 0 16,-6 0 0-16,1-5 0 15,-1 5 0-15,0 5-1 16,7 0 1-16,-1 1 0 16,6-12 0-16,1 6 0 31,-7 6 0-31,0-6 0 15,1 0 0-15,5 0 0 0,0 0 0 16,6 0 0-16,1 0 0 16,-1 5 0-16,6-10 0 0,6 5-1 15,0 0 1-15,0 0-1 16,7 0 1-16,-1 0-2 16,-6 0 1-16,12 5-2 15,0 0 0-15,0 6-5 16,-6-1 0-16,0 1-5 15,0 15 1-15</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1-20T18:54:53.856"/>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2EC2379E-C4EF-4D5B-8F94-511B87974D1F}" emma:medium="tactile" emma:mode="ink">
          <msink:context xmlns:msink="http://schemas.microsoft.com/ink/2010/main" type="inkDrawing"/>
        </emma:interpretation>
      </emma:emma>
    </inkml:annotationXML>
    <inkml:trace contextRef="#ctx0" brushRef="#br0">195 0 7 0,'-9'42'3'0,"5"-7"0"0,4-15 4 16,-4 14-7-16,4 1 1 0,-5 4 0 15,5 4 1-15,-4 3-3 16,4 5 1-16,-4-9 0 16,4 9 1-16,-5 7-1 15,5-4 1-15,0 8 0 16,0 4 0-16,0 4 0 16,5 0 1-16,-1 7 0 15,5-7 0 1,-1-8-1-16,1 4 1 15,0 4-1-15,0 0 0 16,-1 7-1-16,5-3 0 16,-4 4 0-16,0 3 1 15,4 4-1-15,0-15 1 0,0 4-1 16,0 3 0-16,0 5 0 16,-4-1 1-16,0 1-1 15,-1-5 0-15,1 5 0 16,0-5 0-16,0 1 0 0,-1 3 0 15,1 1 0-15,-5 3 0 16,-4 8 0-16,0-12 1 16,5 1-1-16,-1 3 0 15,0-7 0-15,1-1 0 16,-5-3 0-16,0 4 0 16,0 3 0-1,0 4 0-15,0-7 0 16,0-1 0-16,0-3 0 15,0 0 0-15,0 7 0 16,0-7 0-16,0 3 0 0,-5 5 0 16,1 3 0-16,4 1 0 15,-4-1 0-15,-1-8 0 16,1 5 0-16,0 3 0 16,-1 4 0-16,1-3 1 0,0-1-1 15,-1 4 1-15,1 0 0 16,-1-11 0-16,1 7-1 15,0 4 1-15,-1-3-1 16,-3 3 1-16,-1 0-1 16,0 0 0-16,-4 4 0 15,0-15 0-15,0 7 0 0,0 1 1 16,0 3-1-16,0 0 1 16,0 0-1-16,-5 0 1 15,1 1-1-15,-1-9 1 16,1 4-1-16,-1 1 1 0,1 7-1 15,-1-4 1-15,5-4-1 16,0 4 1-16,0-3 0 31,0-9 0-31,4 5-1 16,5-1 1-16,0-3-1 16,-1 7 1-16,1 0-1 0,0-3 0 15,-1-1 0-15,1-7 1 16,-1 7-1-16,1 1 0 15,4-5 0-15,0 1 1 0,0 7-1 16,0-3 1-16,0-1-1 16,0-7 0-16,0-5 0 15,0 9 0-15,0-4 0 16,0-5 0-16,0 5 0 16,4 0 1-16,1 3-1 15,4-3 1-15,-5-4-1 16,0 0 0-1,1-12 0-15,-1 4 0 16,0 0-1-16,5 0 1 16,-5-4 0-16,1 0 0 15,-1 4 0-15,1 4 1 0,-1-4-2 16,0-3 1-16,-4 3-1 16,-4 0 1-16,0-8-2 15,-1 4 1-15,1 4-7 16,-1-4 0-16</inkml:trace>
  </inkml:traceGroup>
</inkml:ink>
</file>

<file path=ppt/ink/ink1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5:01:54.27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3 41 9 0,'-6'0'4'0,"0"4"-3"0,6-4 4 0,6-4-5 16,-6 4 0-16,6 4 1 15,-6-4 0-15,6 0-1 16,6 5 1-16,-12-5 0 15,6 10 1-15,5-5-1 16,1 0 1-16,0-5-1 16,0 0 1-16,0 0-1 0,6 5 1 15,0-5-1-15,6-5 0 16,-6 5 0-16,-1 5 1 16,7-5-1-16,0 0 0 15,0 5 0-15,0-5 0 0,5-5-1 16,7 5 1-16,6-10 0 15,5-5 0-15,7 10 0 16,-6-4 0-16,-1 4-1 31,1 0 1-31,5 0-1 16,1 5 1-16,6 0-1 16,-1-5 1-16,7 0-1 0,-1 0 1 15,-5 5-1-15,-7 0 1 16,1-5-1-16,-1 5 1 0,1 5-1 15,-1 0 1-15,7 0-1 16,-12 0 0-16,5-5 0 16,-5 5 1-16,-1 0-1 15,1 0 0-15,-6-5 0 16,5 9 1-16,1-4-1 16,0-10 1-16,-7 10-1 15,1-5 1-15,0 0-1 16,-1-5 0-16,-5 10 0 0,-6 0 1 15,-6-5-1-15,-7-10 1 16,1 10-1-16,0-4 0 0,-6 4 1 16,0 0 0-16,0-5-1 31,0 5 1-31,6 0-1 16,-6 0 1-16,-1 0-1 15,1-5 1-15,0 5-1 0,0 0 1 16,6-5-1-16,0 5 0 15,0 0 0-15,0 0 1 16,-6 0-1-16,-1 0 0 16,1 0 0-16,-6-5 0 0,-6 5 0 15,12 0 0-15,0 5-2 16,0 0 1-16,6 0-2 16,6 0 0-16,5-5-3 15,1 0 0-15,0 9-2 16,-18-4 0-16</inkml:trace>
</inkml:ink>
</file>

<file path=ppt/ink/ink1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22:28.112"/>
    </inkml:context>
    <inkml:brush xml:id="br0">
      <inkml:brushProperty name="width" value="0.07" units="cm"/>
      <inkml:brushProperty name="height" value="0.07" units="cm"/>
      <inkml:brushProperty name="color" value="#3165BB"/>
      <inkml:brushProperty name="fitToCurve" value="1"/>
    </inkml:brush>
    <inkml:brush xml:id="br1">
      <inkml:brushProperty name="width" value="0.1" units="cm"/>
      <inkml:brushProperty name="height" value="0.1" units="cm"/>
      <inkml:brushProperty name="color" value="#3165BB"/>
      <inkml:brushProperty name="fitToCurve" value="1"/>
    </inkml:brush>
  </inkml:definitions>
  <inkml:trace contextRef="#ctx0" brushRef="#br0">3261 2206 8 0,'0'16'4'0,"6"-37"1"16,-6 21 5-16,0 0-8 15,0 5 1-15,0 1 0 0,0-1 1 16,0 11-5-16,-6 5 0 16,0 6 2-16,0-1 1 15,0 6-2-15,-6 0 1 16,0 5-1-16,-6 11 1 15,-12 5-1-15,-5-16 0 16,-7 1 0-16,-6 4 1 0,1 1-1 16,-1-6 0-16,0-5 0 15,7-6 1-15,-7-4-1 16,-6-7 1 0,1-9 0-16,-7-12 0 15,1-9 0-15,5-1 1 16,6-16-1-16,-5-11 1 15,11-10-1-15,6 0 1 0,7-6-1 16,5-10 0-16,12 0-1 16,6 0 1-16,6 5-1 15,12-5 1-15,0-5-1 16,6 0 0-16,11 5 0 16,13 15 0-16,6 1-1 15,5 0 1-15,-5 11 0 16,-6 4 0-16,5 7 0 15,1 9 0-15,6 6-1 16,-1 0 1-16,1 11 0 16,-1 5 0-16,1 16 0 15,-6 0 0-15,-1 0 0 16,-5 10 0-16,0 12 0 0,-13 9 0 16,1 7 0-16,-6-12 0 15,0 11 0-15,-6 11 1 16,-6 0-1-16,-6 0 0 15,-6-1 1-15,-6 6 0 16,-12 0 0-16,-6 1 0 16,-12-12-1-16,-6 6 0 15,-11 0-2-15,-1-6 1 16,1-5-4-16,5 0 0 0,6-10-3 16,13-6 0-16</inkml:trace>
  <inkml:trace contextRef="#ctx0" brushRef="#br1" timeOffset="-7779.1928">2760 2036 8 0,'-6'-10'4'0,"12"-6"4"0,-6 16 5 16,0-16-11-16,0 16 0 15,0-11 0-15,0 11 1 0,0 0-4 16,0 5 1-16,0 11 1 15,0 6 1-15,6-6-1 16,0 0 0-16,0 10-1 16,0 11 0-16,0 1 0 15,0-1 1-15,0 0-2 16,0-5 1-16,0-6 0 16,-6 6 1-16,0-5-1 15,0-6 0-15,0 0 0 16,0-5 0-16,0 0 0 15,0 0 1-15,6-5-3 16,0-1 1-16,-6-4-2 16,6 4 0-16,-6-4-3 15,6-1 1-15</inkml:trace>
  <inkml:trace contextRef="#ctx0" brushRef="#br0" timeOffset="1898.5447">-330 2770 4 0,'-24'21'2'0,"-36"6"4"0,49-22-5 0,-7 6 0 31,-6 5 0-31,-6-6 2 16,-6 1 0-16,1-6-3 15,-1-5 0-15,-6-5 3 16,1-11 0-16,-1-10 0 15,0-1 1-15,12-10-1 16,1-6 0-16,5-15-1 0,6 0 0 16,0-1-1-16,6-10 1 15,-6-5-2-15,12 0 1 16,0 10 0-16,6 0 0 16,0 1-1-16,6-1 1 0,6 6 0 15,12 5 0-15,0 10-1 16,6 1 1-16,11 5-1 15,1 0 0-15,6-1 0 16,-1 12 1-16,1 5-1 16,0 5 0-16,5 0 0 0,1 5 0 15,-1 6 0-15,1 5 0 16,0 0 0-16,-13 11 0 31,-5-1 0-31,-6 6 0 0,0-5 0 16,-7-1 1-16,1 6-1 15,-6 5 0-15,0 6 0 16,6 5 0-16,-6 0-1 16,-1 5 1-16,1-5 0 15,-6-1 0-15,0 12 0 16,0-1 1-16,-6 6-1 16,0 0 1-16,0 5-1 15,-6 0 1-15,-6 0 0 0,-6 0 0 16,-6 5 0-16,0 1 0 15,0-6 0-15,7-5 0 16,-7-1 0-16,-12 1 0 16,0 0 0-16,-12-6 0 15,1 1 0-15,-7-6 0 0,0-5-1 32,-5-6 0-32,-7-5-4 15,-5-5 0-15,-7-10-5 0,7-6 1 16</inkml:trace>
  <inkml:trace contextRef="#ctx0" brushRef="#br0" timeOffset="1160.7776">-449 1988 16 0,'-6'-5'8'0,"6"0"-3"16,0 5 11-16,0 5-15 15,0 6 0-15,0 10 1 16,0-10 0-16,0 10-3 16,-6 0 1-16,-6 11 1 0,0 0 0 15,-6 0-1-15,0-6 1 16,-6 6-1-16,1-10 1 15,-1-7-1-15,0-4 1 16,0-6-1-16,0-5 1 16,6 0-1-16,1-10 0 15,5-1 0 1,0-5 1-16,0 0-1 16,6 6 1-16,0 4 0 0,6 6 0 15,0 6 0-15,6 4 0 0,12 12-1 16,0-1 1-16,11 5-1 15,1 1 1-15,0 10-1 16,0-5 1-16,0 11 0 16,-1-6 0-16,7 11-1 15,-6-11 1-15,-6-5-1 16,-1-11 1-16,-5 0-2 16,0-5 0-16,-6 0-5 15,0-5 1-15,-6-1-4 16,6-4 1-16</inkml:trace>
  <inkml:trace contextRef="#ctx0" brushRef="#br0" timeOffset="3071.6138">-3061 1724 7 0,'0'-5'3'0,"0"26"5"15,0-21-5-15,0 6-3 16,-6 4 0-16,0 6 0 15,0 5 1-15,0 0-1 16,-6 1 0-16,-6-1 0 16,0-5 0-16,0 0-1 15,0-6 1 1,0-10 0-16,1 0 0 0,5-10 0 0,0-1 0 16,0-5 0-16,6 0 0 31,0 6 1-31,0-1 0 0,0 6 0 15,0 5 0-15,0 5 0 16,0 6 1-16,-6 10-1 16,0 0 1-16,-5 5-2 15,-1 1 1-15,-6-6-1 16,0 0 1-16,0-5-1 16,0 0 0-16,-5-5 0 15,11-6 0-15,0-5 0 16,6 0 1-16,0 0 0 15,6 0 0-15,0 0 1 16,6 0 0-16,6 5 0 16,6 6 0-16,6-6-1 15,6 6 1-15,5 10-1 16,13 11 1-16,-6-6-1 0,-6 6 1 16,-1 0-2-16,7-1 1 15,-12-4 0-15,0-1 0 16,0 1-3-16,-7-1 1 0,1-10-5 15,0 0 1-15,0 0-2 16,0-6 0-16</inkml:trace>
  <inkml:trace contextRef="#ctx0" brushRef="#br0" timeOffset="3672.6663">-3365 2690 12 0,'-48'5'6'0,"-17"-63"-3"16,53 37 9-16,-6-11-11 16,-6-5 1-16,0-5 1 15,-5-11 1-15,-1-5-5 16,6-11 0-16,0 11 3 15,6-6 1-15,6-10-2 0,6 0 0 16,12 0 0 0,6 6 0-16,6-1-1 15,6 0 1-15,12 0 0 16,-1 6 0-16,7 0-1 16,6 5 1-16,5 5-1 0,1 5 1 15,5 16-1-15,1 11 0 16,5 0 0-1,-5 11 1-15,0 15-1 0,-13 5 0 16,1 6 0-16,-1 5 0 16,-5 6 0-16,0 5 0 15,-6 20 0-15,-1 1 0 0,-5-10 0 16,0 4 0-16,-6 6 0 16,-1 5 1-16,-5 0-1 15,-6-5 0-15,-6-5 0 16,-6 4 0-16,-6 17 0 15,-12-5 1-15,-6-1-1 16,-5-5 1-16,-1 6-1 16,0-6 1-16,0-5-1 15,-5 10 0-15,-7-10 0 16,-12-11 1-16,-5-10-1 16,-1-11 0-16,1 0-2 15,-7-10 0-15,-11-6-5 16,5-16 0-16,13-10-1 0,11-10 1 15</inkml:trace>
  <inkml:trace contextRef="#ctx0" brushRef="#br0" timeOffset="5622.9931">-6711 2781 9 0,'-59'11'4'0,"-43"-17"2"15,85 1 2-15,-7-5-6 16,-12-6 1-16,-6 0 1 16,-5-11 1-16,-1-10-6 15,0-10 1-15,7-6 3 16,-7-11 1-16,6-10-2 0,7-5 1 15,5 10-1 1,6 0 0-16,12-5-1 0,0 0 0 16,12 5 0-16,6-5 0 15,12 5-1-15,6 1 1 0,12 4-1 16,5 6 1-16,7 5-1 16,6 5 1-1,65 11-2 1,-18 16 1-16,-6 11 0 15,0 15 0-15,-11 16 0 16,-1 16 0 0,-6 5-1-16,-5 11 1 15,-7 11 0-15,-5 10 0 0,-7 0 1 16,-11 0 0-16,-12 11 0 16,-12-6 0-16,-12 0 0 15,-18 1 0-15,-24 5 0 16,-12-17 1-16,-5 1-2 15,-1 0 1-15,-5-11-1 0,-13-10 1 16,-11-11-1 0,0-16 1-16,-1-16-3 15,-11-10 0-15,12 0-5 16,5-11 0-16,13-11-2 16,23 1 0-16</inkml:trace>
  <inkml:trace contextRef="#ctx0" brushRef="#br0" timeOffset="5067.5221">-6985 1792 9 0,'0'-11'4'0,"-12"6"0"0,6 5 5 0,0 10-8 16,-5 12 0-16,-7 4 0 15,0 11 1 1,0 0-3-16,6-5 1 15,6 0 0-15,6-1 1 16,12-4-1-16,6-11 0 16,12-11-1-16,11 0 1 0,7-5 0 15,-6 0 0-15,-1 0 0 16,1 0 1-16,-12-5-1 16,-6 0 1-16,-7-1-1 15,-5 6 0-15,-12 0 0 16,-12 6 1-16,-5-1-1 15,-13-5 0-15,-12 11 0 16,0 4 1-16,1 1-1 0,-7 0 0 16,1 0 0-1,-1 0 1-15,6 0 0 0,1-6 0 16,5 1 0 0,6-6 1-16,6-5 0 15,6 0 0-15,1 0 0 0,5 0 0 16,6-5-1-1,0 0 1-15,6 10-1 0,12-10 1 16,5 5-1-16,13 0 1 16,6 5-1-16,6 11 0 15,-1 5 0-15,13 0 1 0,-6 0-1 16,5 11 0-16,-5 0 0 16,-1 0 0-16,1-1-1 15,-12 1 1-15,5 5-3 16,-5-10 1-16,-6-1-5 15,0-10 0-15,-7-6-3 16,1-4 1-16</inkml:trace>
</inkml:ink>
</file>

<file path=ppt/ink/ink1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0:35.796"/>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5BE43FA6-D2BA-4439-A0EE-B1A239FAE3DA}" emma:medium="tactile" emma:mode="ink">
          <msink:context xmlns:msink="http://schemas.microsoft.com/ink/2010/main" type="inkDrawing" rotatedBoundingBox="27834,1666 32388,725 33001,3690 28447,4631" hotPoints="32286,2618 30327,4576 28369,2618 30327,660" semanticType="enclosure" shapeName="Circle"/>
        </emma:interpretation>
      </emma:emma>
    </inkml:annotationXML>
    <inkml:trace contextRef="#ctx0" brushRef="#br0">3614 1911 4 0,'-24'43'2'0,"-12"46"0"16,12-67 3-16,-12 9-3 0,-11 12 1 16,-13 10 0-1,-11 10 0-15,-24 16-4 16,-13-4 1-16,-17-1 3 15,-11 5 0-15,-7-15-1 16,-18-1 0-16,-6 1-1 16,6-6 1-16,-17 0-1 15,11-16 0-15,-5-10-1 0,-1-11 1 16,18-10-1-16,-6-11 1 16,7-16-1-16,11-5 1 0,0-11 0 15,6-10 0-15,12-17 0 31,6 1 0-31,18-11 0 0,11-15 0 16,13-6 0-16,17-5 0 31,19-80 0-31,17 0 1 0,18-5-1 16,30-10 0-16,29 26 0 16,19-11 0-1,17 6 0-15,24 0 0 16,0 15-1-16,18 1 1 0,18 10-1 15,0 32 1-15,18 10-1 16,-7 6 0-16,13 16 0 16,6 10 0-16,5 21 0 15,13 16 0-15,-19 11 0 16,13 21 0-16,-1 11 1 16,-11 10 1-16,-1 21-1 15,-5 11 1-15,-12 11-1 16,-6 15 1-16,-7 22-1 15,-17-1 1-15,-18 11-1 16,-17 0 0-16,-13 16 0 16,-23 11 1-16,-25 10-1 0,-17 0 1 15,-36-5-1-15,-35 5 1 16,-25-5-1-16,-29 16 0 16,-24-6-1-1,-35-10 1-15,-31-10-1 16,-35-1 0-16,-54-26-8 0,-29 0 1 15,-37-11-4 1,-35-21 1-16</inkml:trace>
    <inkml:trace contextRef="#ctx0" brushRef="#br0" timeOffset="-1942.0741">3572 2139 8 0,'0'5'4'0,"0"16"-3"16,6-16 4-16,-6 6-5 15,0 10 0-15,-12 6 0 16,-6 4 1-16,-12 6 0 16,-11 6 1-16,-13 4 0 15,-11-4 1-15,-13 4 0 16,-17 1 0-16,-6 0 0 15,-6-1 0-15,-7 6-1 16,-5-21 0-16,-12 5 0 0,-11 0 0 16,-7 5-1-16,18 1 0 15,-18-6 0-15,6 0 0 16,0-11 0-16,-6 1 0 16,0-11-1-16,1-1 1 15,17-4 0-15,0-11 0 16,0-5-1-16,12-11 1 15,6-5 0-15,5-6 0 0,-5 1 0 16,18-11 1-16,12-11 0 16,11-10 0-16,7-6-1 15,11 1 1-15,1-17 0 16,11-4 0-16,6-1-2 31,1-5 1-31,5 0-1 16,12 0 0-16,6-5 0 0,6-5 1 15,12-12-1-15,0-15 1 16,6 6-1-16,12-6 1 16,17 16-1-16,19-6 1 15,17 1-1-15,7-1 1 16,17 1-1-16,18-16 1 16,0 20-1-16,6 7 0 0,12-1-1 15,6 21 1-15,6 0 0 16,-1 17 0-16,13 4-1 15,0 6 1-15,0 10 0 0,5 11 0 16,7 11 0-16,-6 10 0 16,-1 0 0-16,7 11 1 15,-6 10-1-15,-1 6 1 16,1 15-1-16,-18-5 1 16,6 11-1-16,-7 16 1 15,-11 5-1-15,-18 21 1 16,-5 10 0-16,-1 12 0 0,-12-6 0 15,-18 10 1-15,-5-5-1 16,-19 6 0-16,-11 10 0 16,-13-5 1-16,-5 10 0 15,-12-5 0-15,-6 0 0 16,-18 6 1-16,-18-11-1 16,-17-11 0-16,-7 0 0 15,-18 11 1-15,-17-5-2 16,-18 4 1-16,-6-4-2 15,-6 0 1-15,-12-1-1 16,6-10 1-16,-12 0-4 16,-6-21 1-16,0 0-8 15,0 5 1-15,-24 10-5 16,-6-4 0-16</inkml:trace>
  </inkml:traceGroup>
</inkml:ink>
</file>

<file path=ppt/ink/ink1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1:11.16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256 173 4 0,'18'0'2'0,"6"-5"0"0,-13 0 2 0,1-1-4 15,12 1 0-15,6-5 0 16,12-1 1-16,-1 6-1 16,13-1 0-16,-1 1 1 15,7 0 0 1,29 5 0-1,7 0 0-15,-7 0 0 16,-12-11 0-16,1 11 0 16,5 0 0-16,0 0-1 15,1-5 1-15,5 0-1 0,-6 10 0 16,-5-5 0-16,5 0 0 16,0 0 0-16,1 0 0 15,-13 0 0-15,1 0 1 16,-1-5-1-16,0-1 1 15,7 1-1-15,5-6 1 16,-5 1-1-16,-7 5 0 16,0-6 0-16,-5 11 0 15,5 0 0-15,1 0 1 0,-1 0-1 16,1-5 0-16,-13 5 0 16,1-6 1-16,-1 1 0 15,7 5 0-15,-13-5 0 16,7 0 0-16,-1-1 0 15,1 1 0-15,-6 0-1 32,-1 5 0-32,1 0 0 0,-7 0 1 15,7 0-1-15,-1 0 1 16,1 0-1-16,0 5 0 16,-7 0 0-16,1 1 1 15,-6-6-1-15,-1 5 0 16,-5 0 0-16,0-5 1 0,-7 0 0 15,1 0 0-15,0 0-1 16,0 0 1-16,-6 0-1 16,-1 5 1-16,1-5-1 0,0 0 1 15,0 6-1-15,0-6 1 16,-7 0-1-16,-5 0 1 16,6 5-1-16,-6 0 1 15,0-5-1-15,0 0 1 0,0 0-1 16,0 0 1-16,0 6-1 15,0-6 0-15,-1 0 0 16,7 0 1-16,0-6-1 16,0 12 1-16,-6-6-1 15,6 5 0-15,0-10 0 16,0 5 1-16,-1 0-1 16,1-6 0-16,-6 6 0 15,0 0 0-15,0 0 0 16,0 0 1-16,-6 0-1 15,0 0 0-15,6 6 0 16,-6-6 0-16,0 0 0 16,6 5 1-16,-1-5-1 15,-11 0 0-15,0 0 0 16,12 5 0-16,-6 0 0 16,0 1 1-16,0-6-1 15,-6 5 0-15,-6 0 0 0,0-5 1 31,0 0-1-31,-6 6 0 16,1-6 0-16,-13 5 1 16,-6 0-1-16,-18 0 1 0,-11 1-1 15,-7-1 1-15,-5 6-1 16,-1 5 1-16,-11-6-1 16,-12 1 0-16,0-1 0 15,-19-4 1-15,1 4-1 16,-12 1 1-16,6-1-1 15,0 1 0-15,-6-6 0 16,6 6 0-16,-12-1 0 0,0 1 0 16,0 0 0-16,0-1 0 15,18 6 0-15,-12-5 0 16,0-1 0-16,0-5 0 0,0 1 0 16,-6 4 0-16,6 1 0 15,12-6 0-15,-6 6 0 16,-6-6 0-16,6 0 0 15,6-5 0-15,0 11 0 16,-6 0 0-16,5 4 0 16,7 1 0-16,18-5 0 15,0 5 0-15,-1 0 0 16,7-6 0-16,12 1 0 0,5-6 0 16,13 0-1-16,11-5 1 15,6 0-1-15,6 6 1 16,7-1-1-16,5-5 1 15,6 0-1-15,6 11 1 16,0-1-1-16,6-5 1 16,6-5 0-1,6 6 0-15,12-1 0 16,5-5 0-16,7 0-1 16,6-11 1-16,-1 1 0 0,19-6 0 15,11 0 0-15,13-5 0 16,23 5 0-16,-12 0 0 15,30 6 0 1,-6-6 0-16,18 0 0 16,18 0 0-16,0 0 0 15,23 0 0-15,-17 0-1 16,0 6 1-16,11-1 0 16,1 1 0-16,0 4-1 15,-7 1 1-15,-23-6 0 0,0 1 0 16,6-1 0-16,0 1 1 15,-18-1-1-15,-6 1 1 16,-6-1-1-16,-6 6 1 16,-12-6-1-16,-18 0 0 0,-5-4 0 15,-7 4 0-15,-11 6 0 16,-7-1 1-16,-11 1-1 16,-12 5 0-16,-6 0 0 15,-12 0 1-15,-6 5-5 0,-6 6 0 16,-6 10-3-16,0-5 0 15</inkml:trace>
</inkml:ink>
</file>

<file path=ppt/ink/ink1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1:13.40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-1 608 2 0,'12'-5'1'0,"29"-6"-2"16,-23 6 2-16,6 0-1 0,0 5 0 0,12-6 2 15,-1 12 0-15,7-6-1 16,6 0 1-16,17 0 1 15,7 5 0 1,-1-5 0-16,12 0 1 16,13-5-1-16,5 5 0 0,12 0-2 15,12-6 1-15,5 1-1 16,-5-5 1-16,6-1-1 16,6 0 0-16,12 1 0 15,-12-6 1-15,17 11-1 16,-11-11 0-16,6 5 0 15,0 1 0-15,6 4 0 16,-12 6 0-16,-7 0 0 16,1 6 0-16,-13-12-1 15,-5 1 1-15,0 0-1 16,7-1 0-16,-13-4 0 16,-12-1 1-16,-18 1-1 0,-5 4 1 15,-13 1-1 1,1 0 1-16,-19-1-1 15,-5 6 1-15,-6-5-1 16,-13 5 0-16,-5 0 1 16,-6 0 0-16,-12 0-1 0,-6 0 1 15,-12 0-1-15,-6 0 1 16,-5 5-1-16,-19 1 1 16,-17-1-1-16,-13 6 1 0,1 4-1 15,-24-4 0-15,-18 0 0 16,0-1 1-1,-24 6-1-15,-6 0 0 0,7 0 0 16,-19 0 1 15,-83 0-2-31,18-6 1 0,35 1-1 16,7-1 1-16,11-10 0 16,12 0 0-16,1 0-1 15,11 6 1-15,12-1 0 16,18 6 0-16,1-1 0 15,11-5 0-15,0 6 0 16,17-11 0-16,13 0 0 16,11 0 0-16,7 0 0 15,5 0 0-15,7 0 0 16,5 0 0-16,6 0 0 16,12 0 0-16,1 0 0 0,5 0 0 15,12 5-1 1,6-5 1-16,12 0-1 15,12 6 1-15,11-6-1 0,19-11 1 16,17 0-1-16,13-10 1 16,23-5 0-1,12-1 0-15,24 1 0 0,22-1 0 0,-10-15 0 32,18 0 0-32,5-6 0 0,7 5 1 0,-6 6-1 15,-13-16 1 1,1 5-1-16,0 11 1 0,-7 5-1 15,-23 6 1-15,-12 5-1 16,-12 10 0 0,-11 1 0-16,-20-1 0 0,-23 0 1 15,-11 6 1-15,-18 0-1 16,-12 5 1-16,-18 5 0 16,-12 0 0-16,-12-5-1 15,0 6 1-15,-12-1-2 16,-11 6 1-16,-13-1-1 15,-4 1 1-15,-14-1-1 16,1 6 0-16,6 0 0 16,-7 5 0-16,-11-5 0 15,0 0 0-15,-19 0 0 16,-5-6 0-16,-12 6 0 16,6 0 0-16,-12 5 0 0,-12-5 0 15,1 5 0-15,-19-5 0 16,6 6 0-16,12 5 0 15,-6-1 0-15,7 6 0 16,6-11-1 0,17 6 1-16,11-6 0 0,7 0 0 15,12-10 0-15,11-1 1 16,13-4-1-16,17-1 0 16,7-5 0-16,17 5 0 0,12-5-3 15,12 0 1-15,24 0-7 16,11 0 0-1</inkml:trace>
</inkml:ink>
</file>

<file path=ppt/ink/ink1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1:14.85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-2 277 5 0,'-12'0'2'0,"12"-10"-2"15,12 4 2-15,6-4-2 16,12-1 1-16,11 6 1 16,13-11 0-16,-1 11-2 15,7-6 0-15,11-5 3 16,13 2 0-16,17-2 0 16,0 0 0-16,18 5 0 15,0-10 0-15,-5 0-1 16,-6 0 0-16,-1 6-1 15,-6 4 0-15,-6 1 0 0,-11-1 0 16,-13 6-1 0,0-1 1-16,-23 6-1 15,-12-5 1-15,-12 0 0 16,-18 5 1-16,-12 10-1 0,-18-4 0 16,-18 4-1-1,-11 1 1-15,-13 14-1 0,-5 7 1 16,-13 0-1-16,-11-6 1 0,0-4-2 15,-12 3 1-15,-7 1 0 16,6 1 1-16,13-6-1 16,-6 4 1-16,12-3-1 15,5-6 1 1,13-6-1-16,11-5 1 16,7-5-1-16,11-5 1 0,6 0-1 15,18 5 0-15,12 0-1 16,6 0 1-16,24-11-1 15,6 1 1 1,6-1-1-16,11-9 1 0,13-1 0 16,23 0 0-16,7-1-1 15,-1 7 1-15,24 4 0 16,1-5 0-16,-19 1 0 16,-5-1 0-16,-13 6 0 15,-12 4 0-15,-11-4 0 16,-12 5 0-16,-12 5 1 15,-19 0 0-15,-17 10 0 0,1 6 1 16,-31 0-1-16,-18 4 0 16,-17 7-1-1,-13-6 1-15,-11 0-3 0,-6 5 0 16,-1 0-5 0,-5 11 0-16</inkml:trace>
</inkml:ink>
</file>

<file path=ppt/ink/ink1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1:16.95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0 596 3 0,'42'-32'1'0,"77"-10"3"0,-89 32 1 0,17-1-5 16,25-5 1-16,17-5 0 16,12-6 0-16,18 1-1 15,12 0 0-15,0-6 1 16,12 0 1-16,0 6-1 16,6 4 1-16,6-4-1 15,-6 5 0-15,-24-6-1 0,0-4 1 0,-12 4 0 16,-12-5 0-16,-12 6 1 15,-17 5 0-15,-13 0-1 32,-11 5 1-32,-6 5 0 15,-19 1 1-15,-17 4-2 16,-18 6 0-16,-17 11 0 16,-25 5 0-16,-6 0 0 0,-17 10 0 15,-18 1-1-15,-12-6 1 16,-18 5-1-16,-12 1 1 0,6 10 0 15,-12-6 0-15,6-4-1 16,12-6 1-16,6 0 0 16,0-5 0-16,12-5-1 15,11-6 1-15,7 0-1 16,24-5 1-16,11 0-1 16,12-5 1-16,13 0-2 0,11-6 1 15,18 0-1-15,12 1 1 16,11-1-1-16,13 1 1 15,12 4-1-15,5-4 1 16,25 5 0-16,5-1 0 16,1 1 0-16,-1-6 1 15,12-5-1 1,12 11 1-16,6 0-1 16,0 0 1-16,7-6-1 15,-1 6 0-15,-18-6 0 16,-18 6 1-16,-11 5-1 15,-19 0 0-15,-11-5 0 16,-12 5 1-16,-13 5 0 0,-23-5 0 16,-17 5 0-16,-25 0 0 15,-11 6 0-15,-25 5 0 16,-23 10-1-16,-6 11 0 16,-24 0 0-16,-6 6 0 15,-6-11 0-15,-11 5 1 16,5 10 0-16,18 1 0 15,0-11 0-15,24 0 0 0,18-11 0 16,5 1 0-16,25-11 0 16,11-6 0-16,19-4-1 15,11-1 0-15,18 0 0 16,12 0 0-16,6 1 0 16,17-6 0-16,1 0-1 15,0-6 1-15,6 1 0 16,5 0 0-16,7 0 0 15,5-6 0-15,1 11 0 16,-6 0 0-16,-7 0-6 16,-5 5 1-16,-12 11-4 15,-12 0 1-15</inkml:trace>
</inkml:ink>
</file>

<file path=ppt/ink/ink1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1:21.07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 17 4 0,'-6'-11'2'0,"24"17"1"0,-6-12 2 15,0 6-5-15,5 0 1 16,7-5 0-16,6 10 1 0,0-5-2 16,6 0 1-16,11 0 0 15,7 6 0 1,11-1 0-16,7 5 1 0,-1-4 0 16,6 4 0-16,13-4-1 15,-1-1 1 1,0 0 0-16,1 0 0 0,5 1 0 15,0-1 0-15,0 0-1 16,1-5 1-16,5 0-1 16,-18 0 0-16,12 0-1 15,1-5 1-15,-13 0-1 16,-12 5 1-16,-11-6-1 16,-6 6 1-16,-13 0-1 15,-5-5 1-15,-6 5-1 0,-6 0 1 16,-7 0-1-1,-5 0 0-15,-6 0 0 16,-6 0 1-16,0 0-1 16,-6 5 1-16,-6 1 0 15,-5-1 0-15,-25 0-1 16,0 1 1-16,-17-1-1 16,-13 6 0-16,-5-1 0 0,-18 1 0 15,-7-1 0 1,7 11 0-16,-18 1 0 0,-6-7 1 15,6 1-1-15,0-10 0 16,6 4 1-16,-1-5 0 16,7 1-1-16,12-1 1 0,6 0-1 15,23-5 1-15,12 6-1 16,13-1 0-16,5-5-1 16,12 5 1-16,12 1-1 15,12-1 1 1,12 0-1-16,12-5 1 15,11 5 0-15,13 1 0 0,6-6 0 16,23 5 1-16,12-5-1 16,-6 5 1-16,7-5-1 15,17-5 1-15,6-11 0 16,-6 11 0-16,0 0-1 16,6-1 1-16,-18 1-1 0,-5 0 0 15,-19 10 1-15,-12 0 0 0,-11-5-1 31,-6 0 0-31,-13-5 0 16,-5 5 1-16,-6 5 0 0,-6 1 0 16,-6-6-1-16,-6 0 1 15,-6 5 0-15,-6 0 0 16,-18 0-1-16,-6 1 1 16,-23-1-1-16,-19-5 1 0,-23 0-1 15,-24 5 0-15,0 11-1 16,-30 0 1-16,0 0 0 31,-12 0 0-31,1 10-1 16,5 1 0-16,18-1-3 0,0 1 1 15,18 4-5-15,6 12 0 0</inkml:trace>
</inkml:ink>
</file>

<file path=ppt/ink/ink1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1:23.20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0 158 3 0,'6'-5'1'0,"17"-16"0"0,-11 21 2 16,0-5-2-16,0-6 0 15,0 11 2-15,0-5 0 0,6 0-3 16,6 10 0-16,-1 0 2 16,13 6 0-16,6-11-1 15,5 0 1-15,1-6-1 16,6 6 1-16,11 6-1 15,24-12 0-15,7-4 1 16,5-1 1 0,12 1-1-16,6-1 0 0,-6-5-1 15,12 0 1-15,18 6-1 16,-6 4 1-16,-12 1-1 16,6 0 1-16,-6-6-1 15,-12 6 0-15,-18 5-1 16,-5-5 1-16,-7 5-1 15,-12 0 1-15,-17 0-1 16,-6 0 1-16,-13 5 0 0,-5-5 0 16,-18 0 0-16,-12 5 0 15,-12 6 0-15,-12-1 0 16,-11 6 0-16,-31 0 0 0,-11 5-1 16,-25-5 1-16,-23 5-1 15,-11 6 1 1,-1-11-1-16,-12 10 1 15,6-5 0 1,0 1 1-16,-6-1-2 0,12 0 1 16,12-5 0-16,12 0 0 15,12-1-1 1,12 1 1-16,17-5-1 0,13-6 0 16,11 6 0-16,12-6 1 15,18 0-1-15,13 1 0 16,10-6 0-16,19 5 0 15,12-5 0-15,24 5 0 16,17-5 0-16,12 11 0 0,12-6 0 16,13 0 0-16,-1-5 0 15,0 0 1-15,6 0-1 16,0 0 0-16,-6-5 0 16,-18 10 1-16,-11-5-1 15,-19 6 0-15,-11-1 0 16,-13-5 1-16,-11 5-1 15,-6 1 0-15,-6-1 1 16,-12 0 0-16,-12 1-5 16,-18-1 1-16,-24 16-6 15,-17-5 0-15</inkml:trace>
</inkml:ink>
</file>

<file path=ppt/ink/ink1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4:35.993"/>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7EA5EE6B-75A2-45F7-B4BF-F068DBEC1E04}" emma:medium="tactile" emma:mode="ink">
          <msink:context xmlns:msink="http://schemas.microsoft.com/ink/2010/main" type="writingRegion" rotatedBoundingBox="8507,18504 3525,18591 3505,17447 8487,17360"/>
        </emma:interpretation>
      </emma:emma>
    </inkml:annotationXML>
    <inkml:traceGroup>
      <inkml:annotationXML>
        <emma:emma xmlns:emma="http://www.w3.org/2003/04/emma" version="1.0">
          <emma:interpretation id="{C34616E7-8206-4BB5-B6D8-08C1B173FF54}" emma:medium="tactile" emma:mode="ink">
            <msink:context xmlns:msink="http://schemas.microsoft.com/ink/2010/main" type="paragraph" rotatedBoundingBox="8507,18504 3525,18591 3505,17447 8487,17360" alignmentLevel="1"/>
          </emma:interpretation>
        </emma:emma>
      </inkml:annotationXML>
      <inkml:traceGroup>
        <inkml:annotationXML>
          <emma:emma xmlns:emma="http://www.w3.org/2003/04/emma" version="1.0">
            <emma:interpretation id="{D61579AF-330D-4F7E-A0D5-6C21A46C4C04}" emma:medium="tactile" emma:mode="ink">
              <msink:context xmlns:msink="http://schemas.microsoft.com/ink/2010/main" type="line" rotatedBoundingBox="8507,18504 3525,18591 3505,17447 8487,17360"/>
            </emma:interpretation>
          </emma:emma>
        </inkml:annotationXML>
        <inkml:traceGroup>
          <inkml:annotationXML>
            <emma:emma xmlns:emma="http://www.w3.org/2003/04/emma" version="1.0">
              <emma:interpretation id="{AECF5E92-D6F2-4527-8315-107A7712E3AB}" emma:medium="tactile" emma:mode="ink">
                <msink:context xmlns:msink="http://schemas.microsoft.com/ink/2010/main" type="inkWord" rotatedBoundingBox="7141,17546 8534,17632 8491,18321 7098,18235">
                  <msink:destinationLink direction="with" ref="{C4635327-9D78-4498-ABE8-BCDA73F5CFC9}"/>
                </msink:context>
              </emma:interpretation>
            </emma:emma>
          </inkml:annotationXML>
          <inkml:trace contextRef="#ctx0" brushRef="#br0">608 532 10 0,'-12'0'5'0,"7"15"-3"0,5-9 5 16,0 4-7-16,0 1 0 16,0 0 0-16,5 4 1 0,1 1-2 15,0 0 1-15,6-5-1 16,6-6 1-16,6 1-1 16,0-6 1-16,0-6-1 15,-1-4 1-15,-5-1 0 16,0-5 0-16,-6 0-1 31,0 0 1-31,-6 6 0 16,-6-1 1-16,0-5-1 0,-18 0 1 15,6 0 0-15,0 0 1 16,-6 11-1-16,1 5 1 16,-1 0 0-16,0 11 0 15,-6-11 0-15,0 10 0 0,0 1-2 16,-5 5 0-16,-1 5 0 15,-6 0 1-15,-6 0-2 16,1-5 1-16,-1 0 0 0,0 0 0 16,7-5 0-16,5-6 0 15,0-5 0-15,6-10 1 16,1-1 0-16,5-10 0 16,6 5 0-16,6-5 1 0,12-6-1 15,6-10 1-15,6 0-1 16,5 5 1-16,1 0-1 15,6 0 0-15,0 6-1 16,-1-1 0-16,1 1 0 16,0 10 0-16,-6 10 0 15,0 6 0-15,-7 6 0 16,1 4 0-16,-6 17 0 16,-6-1 0-1,-6 6-1-15,-6-11 1 0,-6 6-1 16,-6-6 0-16,-5 6 0 15,-7-1 0-15,-6-10-1 16,0-5 1-16,1-1 0 16,-1-4 1-16,6-12 0 15,6 1 0-15,7-11 1 0,5-10 0 16,6-6 1-16,6-11 1 16,0-4-1-16,0-6 0 15,6-1 0-15,0-9 0 16,-6 10-1-16,6 5 1 15,-6 11-2-15,6 5 1 16,-6 11-1-16,0-1 0 16,0 33 0-16,0 5 0 0,0 11-1 15,5 10 1-15,-5 5-1 32,0 6 1-32,0 5 0 15,-5 11 0-15,-7-17-1 16,0-9 1-16,0-1-1 15,-6 0 0-15,6-5 0 16,-6 0 0-16,12-11 0 16,-6-11 0-16,6 1 0 15,0-11 1-15,-5-5 0 16,5-1 0-16,0-9 0 16,6-23 1-16,0-4-1 15,0-6 1-15,0-5 0 16,0-5 0-16,6-1 0 15,-6 12 0-15,0 4 0 0,0 6 0 16,6 5-1-16,-6 6 1 16,0 15-1-16,0 11 0 15,0 11-1-15,0 4 1 16,5 17 0-16,-5 5 0 16,0 6-1-16,0-1 1 0,0 6 0 15,0 5 0-15,-11-10 0 16,5-6 1-16,-6 0-2 15,0-5 1-15,0-6-1 16,6 1 0-16,-6-6 0 16,6-5 0-16,0-5-2 15,0-1 0-15,0-4-3 16,6-1 0-16,18-5 0 16,-6 5 0-16</inkml:trace>
          <inkml:trace contextRef="#ctx0" brushRef="#br0" timeOffset="959.25">-154 155 9 0,'0'-22'4'0,"-12"-4"0"15,12 26 6-15,0 0-8 16,0-11 1-16,0 6 0 15,6 10 0-15,-6-5-4 16,0 6 0-16,6 15 3 16,0 5 1-16,0 1-2 0,0 15 1 15,0 1-1-15,0-1 0 16,-6 1 0-16,0-6 0 16,-6-5-1-16,0 0 1 15,0-6-1-15,-6 1 0 16,-5-1-1-16,-7-5 1 15,0-5-1-15,6-5 1 0,0-11-1 16,0-5 1 0,6-6-1-16,6-10 1 15,1-6 0 1,10-10 0-16,1-5 0 0,6 5 1 16,0 10-1-16,-6 6 1 0,0 0-1 15,-6 5 0-15,0 5 0 16,-6 11 1-16,-6 5-1 15,-6 11 0-15,1 5 0 16,-1 1 0-16,6 10-1 16,6-6 1-16,0-10-1 15,6 0 1-15,6-5 0 16,6-1 0-16,6 1-1 16,-1-1 1-16,1-4 0 15,-6 4 0-15,-6-4 0 16,-6-1 0-16,0 6 0 15,-6-6 1-15,-6 5-1 16,0-4 1-16,1-1-1 0,-7 0 1 16,-6 1-1-1,0-6 1-15,0 0-1 16,-6 0 0-16,7-6 1 16,-7 1 0-16,6 0 0 15,0-1 1-15,6 1 0 16,1 0 0-16,5 5-1 15,0 5 1-15,0 6-2 0,6 5 1 16,0 0-6-16,6 5 1 16,12-5-5-16,0 0 1 15</inkml:trace>
        </inkml:traceGroup>
        <inkml:traceGroup>
          <inkml:annotationXML>
            <emma:emma xmlns:emma="http://www.w3.org/2003/04/emma" version="1.0">
              <emma:interpretation id="{C22583DC-D0F5-4E9D-8132-907B7A6ABB04}" emma:medium="tactile" emma:mode="ink">
                <msink:context xmlns:msink="http://schemas.microsoft.com/ink/2010/main" type="inkWord" rotatedBoundingBox="6854,18504 5380,18529 5366,17703 6840,17677">
                  <msink:destinationLink direction="with" ref="{C4635327-9D78-4498-ABE8-BCDA73F5CFC9}"/>
                </msink:context>
              </emma:interpretation>
            </emma:emma>
          </inkml:annotationXML>
          <inkml:trace contextRef="#ctx0" brushRef="#br0" timeOffset="8082.7332">-864 336 11 0,'6'-37'5'0,"-12"-17"3"15,6 38 5-15,0 0-11 16,0-10 1-16,-6 5 1 15,6-1 1-15,-6 6-6 16,6 6 1-16,0-1 3 0,0-5 1 16,-6 16-2-16,6 0 1 15,-6-5-2-15,6 10 1 16,0 0-1-16,0 6 1 16,0 5-1-16,6 5 0 15,0 6-1-15,0 0 1 0,0 10-1 16,-6 5 1-1,0 1-1-15,-6 0 0 0,0-6 0 16,-6-5 0-16,-18 0-2 16,7-6 1-16,-7 1-1 15,6-6 0-15,-6-5-1 16,1-10 1-16,5-1 0 16,0-10 0-16,6-1 0 15,6 1 1-15,0-6 1 16,6 1 0-16,0-17 0 15,1 16 0-15,5 1 0 16,0-1 1-16,0 11-1 16,0 0 0-16,5 5 0 15,-5 6 0-15,0-6 0 16,0 1 0-16,0 10-1 16,0-11 1-16,-5 0 0 0,-1-5 1 15,0 6-1 1,0-6 0-16,0 5 0 15,0-5 1-15,0 0-1 16,0-5 1-16,0 5-1 16,0-6 0-16,6 6 0 15,0-10 1-15,0-6-1 16,6 5 0-16,-6 11-1 16,0-11 1-16,0 17 0 0,0-6 0 15,0 0-1-15,0 0 1 16,-6 5 0-16,0 0 0 15,6 1 0-15,0-1 0 0,-6 6 0 16,6-6 0-16,-6-5 0 16,0 0 0-16,0 0 0 15,0 5 0-15,-6 1-1 16,0-1 1-16,-5 0 0 16,-1 6 0-16,-6 0 0 15,0-6 0-15,0 0 0 16,1-5 1-16,-1-5-1 15,6-6 1-15,0 6-1 16,6 0 1-16,0-6-1 16,6-5 1-16,0-5-1 15,6 10 0-15,0 0 0 0,0 1 0 16,0 10-1 0,0 0 1-16,0 0-1 15,0 0 1-15,0 0 0 16,0 0 0-16,0 0 0 15,6 5 0-15,-6 0 0 16,0 1 1-16,0-1-1 0,0-5 0 16,0 5 0-16,0 1 0 15,-6 10 0-15,0-6 0 0,1 6 0 16,-7 0 0-16,-6 0 0 31,0 0 1-31,-6 0-1 0,0 0 1 0,-5-5-1 16,5 0 1-1,-6-1-1-15,0 1 1 32,-41-6 0-32,5 0 0 0,7-5 0 15,5 0 0-15,7-5 0 16,5 0 0-16,1-6 0 16,5 1 1-16,0-1-1 15,6 0 0-15,1 1-1 16,5-1 1-16,0-5-1 15,6 5 0-15,6 1-1 16,0-1 1-16,6-5-4 16,6 5 0-16,0-15-5 15,12-1 0-15</inkml:trace>
          <inkml:trace contextRef="#ctx0" brushRef="#br0" timeOffset="8376.0434">-1600 197 12 0,'-18'-16'6'0,"36"21"4"16,-6-10 2-16,6-6-10 16,11 1 1-16,7-1-1 15,6-5 1-15,-1 0-6 16,-5 6 0-16,6-1-2 16,-1 1 1-1</inkml:trace>
          <inkml:trace contextRef="#ctx0" brushRef="#br0" timeOffset="9126.4902">-1850 922 12 0,'-12'-11'6'15,"12"16"-1"-15,0-5 9 0,0 0-12 16,0 0 0-16,0 0 1 15,6-5 1-15,-6 5-5 16,12-5 1-16,0 0 2 16,0 5 1-16,-7 5-2 15,1-5 1-15,0 5-2 16,-6 0 0-16,-6 1-7 16,6-6 0-1</inkml:trace>
        </inkml:traceGroup>
        <inkml:traceGroup>
          <inkml:annotationXML>
            <emma:emma xmlns:emma="http://www.w3.org/2003/04/emma" version="1.0">
              <emma:interpretation id="{D5C1F054-56E1-4EB6-8EC7-081486B2DA40}" emma:medium="tactile" emma:mode="ink">
                <msink:context xmlns:msink="http://schemas.microsoft.com/ink/2010/main" type="inkWord" rotatedBoundingBox="5066,18564 3923,18584 3903,17440 5046,17420"/>
              </emma:interpretation>
            </emma:emma>
          </inkml:annotationXML>
          <inkml:trace contextRef="#ctx0" brushRef="#br0" timeOffset="10494.4494">-3023 520 6 0,'-12'21'3'0,"30"-16"4"0,-12-5 0 16,6 0-6-16,6 0 0 0,0 0 1 16,5-5 0-16,1-6-3 15,0-5 0-15,0-5 2 16,-6 5 0-16,-6-10-1 16,-1 5 1-16,-11 5-1 15,0-5 1-15,0-1 1 16,-6 12 0-16,1-1-1 15,-1 6 1-15,-6 5 0 16,-6 11 0-16,0 4 0 16,0-4 0-16,-6 10-1 15,-5 0 0-15,-1 1-1 16,6-7 1-16,0 1-1 16,0-5 1-16,1-6-1 15,-1 6 0-15,6-6 0 0,0-5 0 16,0-16-1-1,6 11 1-15,6-16 0 16,0 5 0-16,0 0 0 0,6 0 0 16,-6 11 0-16,0 5 0 15,0 5 0-15,1 11 1 16,-7 0-1-16,-6 5 1 16,0 0-1-16,-6 11 0 0,-6-6 0 15,1 1 0-15,-1-1 0 16,0-5 0-16,-6-5-1 15,7-10 1-15,5-6 0 16,6-6 0-16,6-4 0 16,6-1 0-16,6 1-1 15,0-6 1-15,6 5-1 16,0 1 1-16,6 10-1 16,6 5 1-16,-6 11-1 15,-1 10 1-15,-11 1 0 16,0 10 0-16,-11-6 0 15,5-4 0-15,-18 15 0 16,6-10 0-16,-12 10 0 16,-6-5 0-16,1 0-2 15,-7-10 0-15,0-6-2 16,13-16 0-16,5-5-2 16,12-16 1-16</inkml:trace>
          <inkml:trace contextRef="#ctx0" brushRef="#br0" timeOffset="10688.8218">-3202-47 13 0,'84'-31'6'0,"29"-28"-17"15,-89 44 10-15,-1 4-1 16,1 0 1-16</inkml:trace>
          <inkml:trace contextRef="#ctx0" brushRef="#br0" timeOffset="9720.5643">-2678 625 7 0,'-12'16'3'0,"0"-16"8"16,12 0-5-16,0 0-3 16,0-10 0-16,0-1 2 0,0 1 1 15,0-6-8-15,0 0 1 16,0 5 4-16,0 11 1 16,6-10-2-16,6 4 1 15,0 6-3-15,0 0 1 16,0 11 0-16,-6 5 0 15,-6 10-1-15,-6 6 0 16,0 5-1 0,-6 0 1-16,-12-5-5 15,-11 5 1-15,-7-5-3 16,6-1 0-16</inkml:trace>
        </inkml:traceGroup>
        <inkml:traceGroup>
          <inkml:annotationXML>
            <emma:emma xmlns:emma="http://www.w3.org/2003/04/emma" version="1.0">
              <emma:interpretation id="{576C8BFF-CCA2-4756-8849-B80759039CAD}" emma:medium="tactile" emma:mode="ink">
                <msink:context xmlns:msink="http://schemas.microsoft.com/ink/2010/main" type="inkWord" rotatedBoundingBox="4115,18350 3521,18361 3507,17579 4102,17568"/>
              </emma:interpretation>
            </emma:emma>
          </inkml:annotationXML>
          <inkml:trace contextRef="#ctx0" brushRef="#br0" timeOffset="11213.6812">-3607 207 9 0,'0'-21'4'0,"0"-32"-2"0,0 53 9 16,0 0-8-1,0-10 0-15,0 10 1 16,0 0 0-16,0 5-5 0,6 6 0 16,-6 15 3-16,5 6 1 15,-5 0-2-15,-5 10 1 32,-1 16-2-32,-6 0 1 0,-6 1-1 15,0-1 1 1,-6-11-1-16,-6 1 1 0,-5-6-1 15,-1-5 1-15,0-10-1 16,0-6 1-16,1-5-1 16,5-6 0-16,0-4 0 15,0-12 1-15,1-4-1 16,-1-1 1-16,0-10 0 16,0 0 0-16,7-6-1 15,-1 1 1-15,6 0 0 16,6-1 0-16,6-5-1 15,0-5 1-15,6-10-2 16,6 4 1-16,0 1-4 0,6 0 0 16,0-1-4-1,6 1 1-15</inkml:trace>
          <inkml:trace contextRef="#ctx0" brushRef="#br0" timeOffset="11456.6437">-3922 20 17 0,'6'0'8'0,"6"-10"-5"0,-6 5 11 0,-6 5-12 16,0 0 1 0,0 0 1-16,0-15 0 15,0 5-4-15,0 10 0 16,0 0 2-16,6-5 0 15,0 10-1-15,6-10 0 16,-6 15-2-16,0 10 1 16,-6-15-8-16,6 11 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23:50.033"/>
    </inkml:context>
    <inkml:brush xml:id="br0">
      <inkml:brushProperty name="width" value="0.15875" units="cm"/>
      <inkml:brushProperty name="height" value="0.15875" units="cm"/>
      <inkml:brushProperty name="color" value="#FF0000"/>
      <inkml:brushProperty name="fitToCurve" value="1"/>
    </inkml:brush>
  </inkml:definitions>
  <inkml:traceGroup>
    <inkml:annotationXML>
      <emma:emma xmlns:emma="http://www.w3.org/2003/04/emma" version="1.0">
        <emma:interpretation id="{016BD344-5D87-445F-A121-7A4009951ACA}" emma:medium="tactile" emma:mode="ink">
          <msink:context xmlns:msink="http://schemas.microsoft.com/ink/2010/main" type="writingRegion" rotatedBoundingBox="18227,17568 11668,18216 11212,13597 17771,12950"/>
        </emma:interpretation>
      </emma:emma>
    </inkml:annotationXML>
    <inkml:traceGroup>
      <inkml:annotationXML>
        <emma:emma xmlns:emma="http://www.w3.org/2003/04/emma" version="1.0">
          <emma:interpretation id="{55878CBB-75AB-4582-A2E9-D336F3F9BB49}" emma:medium="tactile" emma:mode="ink">
            <msink:context xmlns:msink="http://schemas.microsoft.com/ink/2010/main" type="paragraph" rotatedBoundingBox="15055,15709 18186,16376 17864,17887 14733,17220" alignmentLevel="2"/>
          </emma:interpretation>
        </emma:emma>
      </inkml:annotationXML>
      <inkml:traceGroup>
        <inkml:annotationXML>
          <emma:emma xmlns:emma="http://www.w3.org/2003/04/emma" version="1.0">
            <emma:interpretation id="{9F26FCB1-7ACD-4B59-88C2-DED1B05BCAE3}" emma:medium="tactile" emma:mode="ink">
              <msink:context xmlns:msink="http://schemas.microsoft.com/ink/2010/main" type="line" rotatedBoundingBox="15055,15709 18186,16376 17864,17887 14733,17220"/>
            </emma:interpretation>
          </emma:emma>
        </inkml:annotationXML>
        <inkml:traceGroup>
          <inkml:annotationXML>
            <emma:emma xmlns:emma="http://www.w3.org/2003/04/emma" version="1.0">
              <emma:interpretation id="{67DC1DC7-48A5-449B-AEB2-35B7A7B5D1F5}" emma:medium="tactile" emma:mode="ink">
                <msink:context xmlns:msink="http://schemas.microsoft.com/ink/2010/main" type="inkWord" rotatedBoundingBox="15055,15709 18186,16376 17864,17887 14733,17220">
                  <msink:destinationLink direction="to" ref="{F34C1484-98AC-45AF-A284-5D5422E750F2}"/>
                </msink:context>
              </emma:interpretation>
            </emma:emma>
          </inkml:annotationXML>
          <inkml:trace contextRef="#ctx0" brushRef="#br0">-137 206 21 0,'6'0'10'0,"0"-22"-6"15,-6 12 14-15,0 10-16 16,0 0 0-16,6-11 3 0,-12 6 0 15,-6 10-6-15,0 0 0 16,-6 11 4-16,-6 6 0 16,-6 4-2-16,7 1 1 15,-1-1-2-15,6 11 0 16,0-5 0-16,0 0 0 16,0 5 0-16,6 1 0 15,-5-1 0-15,-1-5 0 16,-6 0 0-16,-6 0 1 15,-6-6-2-15,-5 1 1 16,-1-11-3-16,-6 0 0 0,1-6-5 16,-1 1 0-16,13 5-1 15,-7 0 0-15</inkml:trace>
          <inkml:trace contextRef="#ctx0" brushRef="#br0" timeOffset="-1606.6943">571 348 11 0,'0'-5'5'0,"-6"10"4"15,6-5 5-15,0 6-12 0,0-6 0 16,0 0 2-16,0 0 0 16,0 0-5-16,0-11 1 15,0 1 2-15,6-6 0 16,0-6-1-16,0 1 0 15,6 0-1-15,6-5 1 16,0-1-1-16,0 1 0 16,5-6 0-16,1 0 0 15,0 6 0-15,0-1 1 16,6 11-1-16,-13 0 0 16,1 6 1-16,0-1 0 15,0 6-1-15,0 5 0 16,0 5 0-16,-6 6 1 0,6-1-1 15,-1 6 1-15,1 0-1 16,6 0 1-16,0 0-1 16,0-5 1-16,0 4 0 15,-7-4 0-15,1 5-1 16,-6-11 1-16,0 11-1 16,-12-11 1-16,0 1 0 15,-12-6 0-15,0 0-1 16,-6 5 1-16,1 0-1 15,-1 1 1-15,0-1-1 16,0 5 0-16,0 12-1 16,-12-7 1-16,1 7 0 15,-7 4 0-15,-6 6 0 16,-5 0 0-16,-1-6 0 16,6 6 0-16,1 0 0 0,-1 0 0 15,6 5 0-15,-5 5 1 16,5-10-1-16,0-6 1 15,-6 6-1-15,1 0 0 16,-7-1 1-16,-5 1 0 16,5 0-2-16,0 0 0 15,1-6-4-15,-1-5 1 16,0 1-6-16,7-12 1 16</inkml:trace>
          <inkml:trace contextRef="#ctx0" brushRef="#br0" timeOffset="-914.5685">494-155 20 0,'6'-42'10'0,"24"31"1"15,-30 11 11-15,0 0-20 16,0 0 0-16,6 0 1 16,-1 11 1-16,-5 15-5 15,0 17 0-15,-5 4 3 16,-1 6 1-16,0 16-6 0,-12 11 1 15,0 10-7-15,-6 0 0 16</inkml:trace>
          <inkml:trace contextRef="#ctx0" brushRef="#br0" timeOffset="-1378.5547">440 915 21 0,'36'-11'10'0,"18"1"-11"16,-43 5 14-16,7-6-15 16,12 0 1-16,12 1-9 15,11 4 0-15</inkml:trace>
          <inkml:trace contextRef="#ctx0" brushRef="#br0" timeOffset="-1215.2192">655 1169 1 0,'6'-16'0'0</inkml:trace>
          <inkml:trace contextRef="#ctx0" brushRef="#br0" timeOffset="-390.1266">172-207 21 0,'-6'-15'10'0,"6"20"1"0,0-5 9 16,0 0-19-16,0 0 1 16,0 0 1-16,0 10 1 15,0 12-5-15,-6 9 1 16,-5 12 2-16,-1 4 0 15,0 12-2-15,0 4 1 0,0 6-7 16,0 10 1-16,6-10-5 16,-6 5 1-16</inkml:trace>
          <inkml:trace contextRef="#ctx0" brushRef="#br0" timeOffset="1997.015">-1118-96 18 0,'-12'-15'9'0,"30"9"-7"15,-12 6 17-15,6 0-18 16,12 6 0-16,0 4 1 16,6 6 0-16,-6 0-3 15,0 5 1-15,0 5 1 16,6 0 0-16,-6-5 0 16,-6 0 0-16,-6 0-2 15,-12 0 1-15,-6-5-2 16,-6-1 1-16,-12 1-1 15,-12-16 1-15,0 5-1 16,-6-10 0-16,6-11 0 16,12-5 1-16,6 0 0 0,12-5 1 15,6 5 0-15,18 0 0 16,0 6 0-16,6 4 1 16,0 6 0-16,0 10 0 15,-6 6 0-15,-6 4 0 16,-6 1 0-16,-6 5 0 15,-18 5 0-15,-12 0 0 16,-6-5-1-16,-6 0 1 16,-6-10-1-16,0-16 1 15,0-1 0-15,7-9 1 0,5-12 1 16,0-9 0-16,12-6 0 16,6-5 1-16,6-1 0 15,6-9 1-15,0-11-2 16,6-1 0-16,0 6-2 15,0 1 0-15,0 9-2 16,0 16 1-16,0 11-6 16,0 5 1-16,-6 16-6 15,-12 16 0-15</inkml:trace>
          <inkml:trace contextRef="#ctx0" brushRef="#br0" timeOffset="181.4677">-774 1092 25 0,'77'-6'12'0,"30"22"-15"16,-83-21 23-16,6 0-25 15,6-6 1-15,-1 1-9 16,1 4 0-16</inkml:trace>
          <inkml:trace contextRef="#ctx0" brushRef="#br0" timeOffset="440.0943">-619-79 30 0,'11'-31'15'15,"-5"20"-12"-15,-6 11 26 0,0 5-29 16,-6 17 0-16,-5 9 0 16,-1 6 0-16,-6 16-3 15,-6 6 0-15,0 9-6 16,6 7 0-16</inkml:trace>
          <inkml:trace contextRef="#ctx0" brushRef="#br0" timeOffset="2987.4082">-1727-382 17 0,'0'-11'8'0,"-35"43"-4"0,29-27 7 0,-18 6-10 16,6 10 0-16,-6 0 0 15,6 0 1-15,0-5-3 16,7 0 0-16,11 0 2 15,5 0 0-15,7-6-2 16,12-4 1-16,6-6-2 16,12 0 1-1,5 0-1 1,-11 0 0-16,-12 5-1 16,-18 0 1-16,-12 6 1 15,-6-6 0-15,0 6 2 16,-6-1 0-16,0 1 1 15,0-6 1-15,1 1 0 16,-7-1 0-16,0-5-1 16,6 0 0-16,-6 0 0 0,0-5 0 15,1-1 0-15,-1-4 0 16,0-6 0-16,0 5 1 16,6-5 0-16,0-21 0 15,7 5 0-15,-1-15 0 16,12-1-1-16,0-10 1 15,6 10-3-15,0 11 1 16,-6 11-6-16,0 15 0 16,-6 16-5-16,0 6 0 15</inkml:trace>
        </inkml:traceGroup>
      </inkml:traceGroup>
    </inkml:traceGroup>
    <inkml:traceGroup>
      <inkml:annotationXML>
        <emma:emma xmlns:emma="http://www.w3.org/2003/04/emma" version="1.0">
          <emma:interpretation id="{D8550B31-F60F-4663-8BEE-558C2A70E246}" emma:medium="tactile" emma:mode="ink">
            <msink:context xmlns:msink="http://schemas.microsoft.com/ink/2010/main" type="paragraph" rotatedBoundingBox="17052,16137 12058,16355 11997,14968 16991,14749" alignmentLevel="1"/>
          </emma:interpretation>
        </emma:emma>
      </inkml:annotationXML>
      <inkml:traceGroup>
        <inkml:annotationXML>
          <emma:emma xmlns:emma="http://www.w3.org/2003/04/emma" version="1.0">
            <emma:interpretation id="{C90A485E-CA47-4924-971A-E07893C1237F}" emma:medium="tactile" emma:mode="ink">
              <msink:context xmlns:msink="http://schemas.microsoft.com/ink/2010/main" type="line" rotatedBoundingBox="17052,16137 12058,16355 11997,14968 16991,14749"/>
            </emma:interpretation>
          </emma:emma>
        </inkml:annotationXML>
        <inkml:traceGroup>
          <inkml:annotationXML>
            <emma:emma xmlns:emma="http://www.w3.org/2003/04/emma" version="1.0">
              <emma:interpretation id="{57FA4442-6B09-4091-A7E2-DAF3096F9640}" emma:medium="tactile" emma:mode="ink">
                <msink:context xmlns:msink="http://schemas.microsoft.com/ink/2010/main" type="inkWord" rotatedBoundingBox="17045,15974 16298,16006 16246,14838 16994,14806"/>
              </emma:interpretation>
            </emma:emma>
          </inkml:annotationXML>
          <inkml:trace contextRef="#ctx0" brushRef="#br0" timeOffset="1051.4305">-340-1095 16 0,'6'-11'8'0,"12"-5"2"0,-18 16 3 0,0 0-11 16,0 0 0-16,0 0 0 16,0 6 0-16,0 4-3 15,-6 11 1-15,0 6 1 16,-6 5 1-16,-5 5-2 15,-7-6 1-15,-6 7-1 16,-6-1 1-16,-5 10-1 16,-1-4 1-16,0-1-1 15,1-5 1-15,5-5 0 16,6-11 0-16,6 0-1 16,6-5 0-16,6 5 1 15,7 0 0-15,5 1 0 16,0-1 0-16,11 0-1 15,1 0 1-15,6-5 0 16,6 0 1-16,6-5-1 0,11-11 0 16,7 0 0-16,6-6 1 15,11-10-1-15,1-10 1 16,5-6-2-16,-5-16 1 16,-1-5-6-16,-5 1 1 15,-1 4-6-15,-11 0 0 16</inkml:trace>
          <inkml:trace contextRef="#ctx0" brushRef="#br0" timeOffset="1218.2539">-423-1620 19 0,'0'0'9'0,"0"-10"-8"16,0 10 9-16,0 0-19 15,0 5 0-15,-12 6-1 16,-6-1 1-16</inkml:trace>
        </inkml:traceGroup>
        <inkml:traceGroup>
          <inkml:annotationXML>
            <emma:emma xmlns:emma="http://www.w3.org/2003/04/emma" version="1.0">
              <emma:interpretation id="{577A6F6A-4A1B-45F1-8DCD-76942788F7C8}" emma:medium="tactile" emma:mode="ink">
                <msink:context xmlns:msink="http://schemas.microsoft.com/ink/2010/main" type="inkWord" rotatedBoundingBox="15768,16193 13152,16307 13092,14920 15707,14805"/>
              </emma:interpretation>
            </emma:emma>
          </inkml:annotationXML>
          <inkml:trace contextRef="#ctx0" brushRef="#br0" timeOffset="4009.6126">-1310-1323 9 0,'-6'-11'4'0,"6"17"7"0,0-6-2 15,0 0-8-15,0 0 1 16,0 0 1-16,0 0 0 15,0 0-4-15,0 0 1 16,-6-6 2-16,6 6 0 16,0 0-1-16,-6 0 1 15,0 6-1-15,0-1 0 16,0 5 0-16,0 1 0 16,0 5 0-16,-6 0 0 15,1 5 0-15,-1 0 1 0,0-5 0 16,-6 5 0-16,0 0 0 15,-6 11 0-15,-6 5-1 16,-11 0 1-16,-7 5-1 16,1-4 0-16,-13 4-1 15,-11 0 1-15,-19 6-1 16,13-16 1-16,-6 5-1 16,-1 0 1-16,1-11 0 15,5-5 0-15,1-5-1 16,12-5 1-16,5-6-1 15,12-10 1-15,13-1-1 16,5-9 1-16,12 4-1 16,6-5 0-16,0-5 0 15,12 5 0-15,0 0-1 0,6 6 1 16,6-1-1-16,0 0 1 16,-6 6-1-16,6 0 1 15,-12 5-1-15,12 0 1 16,-12 0-1-16,12 0 1 15,-6 0-1-15,6 5 0 16,0 6 0-16,-1 5 1 16,1 5-1-16,0 5 1 15,-6 6 0-15,0 5 0 16,-6-5 0-16,0 5 1 16,-6 0-1-16,0 0 0 15,0-5 0-15,-6-1 1 0,0 1-1 16,-5 0 1-16,-7 5-1 15,0-11 1-15,0 1-1 16,-6-6 1-16,1 0-1 16,5-5 0-16,0 0 1 15,-6 0 0-15,0-6-1 16,-5 1 0-16,5-6 0 16,0-5 1-16,6-5 0 15,-5 5 0-15,5-11 0 16,0-10 0-16,6-11 0 15,0-10 0-15,12 0-1 16,6-16 1-16,6 5-2 16,6 0 0-16,6 0-7 15,18 0 1-15,5 5-4 16,7 1 1-16</inkml:trace>
          <inkml:trace contextRef="#ctx0" brushRef="#br0" timeOffset="4474.7771">-1935-1376 16 0,'30'0'8'0,"23"-11"-10"0,-41 6 12 15,0-6-15-15,0-4 1 16,0 4-4-16,6-5 1 16</inkml:trace>
          <inkml:trace contextRef="#ctx0" brushRef="#br0" timeOffset="4580.9967">-1798-1588 13 0,'-18'-16'6'0,"6"16"0"0,12-10 11 15,0 10-17-15,0-11 0 16,0 11-4-16,0 5 1 0,-6 1-1 15,0 10 1-15</inkml:trace>
          <inkml:trace contextRef="#ctx0" brushRef="#br0" timeOffset="4295.0782">-2560-1175 19 0,'18'11'9'0,"41"-54"-6"15,-35 38 11-15,6-6-14 16,0 6 0-16,5-5-6 16,7 4 1-16,6 1 2 15,5 10 0-15</inkml:trace>
          <inkml:trace contextRef="#ctx0" brushRef="#br0" timeOffset="5600.3688">-2935-1001 11 0,'-18'-6'5'0,"0"12"-2"0,18-6 5 16,0 5-7-16,0 5 0 16,0 1 1-16,0 0 0 15,6-1-3-15,6-4 1 16,0-1 0-16,6-5 1 15,6-5-2-15,-1-6 1 16,1 0-1-16,-6-5 1 0,-6-5-1 16,0 0 1-16,-6 0-1 15,-6 0 1-15,-6 5 1 16,0 0 1-16,-6 0 0 16,0 6 0-16,0 10-1 15,-6 0 1-15,-6 10 0 16,1 1 1-16,-7 5-2 15,0 5 1-15,0 0-1 16,1 5 0-16,-1 1 0 16,-6-1 0-16,-6-4 0 15,1-1 0-15,-1-5-1 16,0-1 1-16,1-9-1 16,5-6 0-16,6-6-1 15,6-9 1-15,13-12-1 16,11-5 0-16,11-10 0 15,7 5 0-15,12-16 0 0,0 0 1 16,0 11 0-16,5 5 0 16,1 0 0-16,0 10 1 15,-6 6-1-15,-7 16 0 16,-5 5 0-16,-6 10 1 16,-6 12-1-16,-6 4 1 15,-6-5-1-15,-6 6 0 16,-6-1 1-16,-11 6 0 15,-7 0-1-15,-6-1 1 0,-5-4-2 16,-1-6 1-16,6-10-1 16,1-6 0-16,5-5-1 15,0 0 1-15,12-5-1 16,1-6 1-16,5 0 0 16,6 1 0-16,0-1 0 15,6 6 1-15,-6 5 0 16,0 5 0-16,0 11-1 15,0 0 1-15,6 5 0 16,-6 0 0-16,6 0 0 16,-5 1 1-16,-7-1-1 15,-6-5 1-15,6 0-1 16,-6-6 1-16,0-5 0 16,-5-5 0-16,-1 0 0 15,6-5 0-15,0-11 1 16,6-5 0-16,7-11 0 0,5-5 0 15,12-5-2-15,11-16 0 16,7-6-7-16,6-15 1 16</inkml:trace>
        </inkml:traceGroup>
        <inkml:traceGroup>
          <inkml:annotationXML>
            <emma:emma xmlns:emma="http://www.w3.org/2003/04/emma" version="1.0">
              <emma:interpretation id="{ED19F009-AA70-4AA7-8847-B5E1DE7C61E5}" emma:medium="tactile" emma:mode="ink">
                <msink:context xmlns:msink="http://schemas.microsoft.com/ink/2010/main" type="inkWord" rotatedBoundingBox="12120,16137 12049,16140 12047,16099 12119,16096">
                  <msink:destinationLink direction="to" ref="{F34C1484-98AC-45AF-A284-5D5422E750F2}"/>
                </msink:context>
              </emma:interpretation>
            </emma:emma>
          </inkml:annotationXML>
          <inkml:trace contextRef="#ctx0" brushRef="#br0" timeOffset="6680.7813">-4924-356 26 0,'12'21'13'0,"-18"-15"-21"16,0-6 21-16,-5 5-24 15,-7 0 1-15,0 1-1 16,6-6 1-16</inkml:trace>
        </inkml:traceGroup>
      </inkml:traceGroup>
    </inkml:traceGroup>
    <inkml:traceGroup>
      <inkml:annotationXML>
        <emma:emma xmlns:emma="http://www.w3.org/2003/04/emma" version="1.0">
          <emma:interpretation id="{E9AD2CC1-7DDE-4D55-B756-2EC8F768ADFB}" emma:medium="tactile" emma:mode="ink">
            <msink:context xmlns:msink="http://schemas.microsoft.com/ink/2010/main" type="paragraph" rotatedBoundingBox="14451,14758 11357,15064 11212,13597 14306,13292" alignmentLevel="2"/>
          </emma:interpretation>
        </emma:emma>
      </inkml:annotationXML>
      <inkml:traceGroup>
        <inkml:annotationXML>
          <emma:emma xmlns:emma="http://www.w3.org/2003/04/emma" version="1.0">
            <emma:interpretation id="{3B1FC9AA-5B8E-4054-92A5-86F6B8991117}" emma:medium="tactile" emma:mode="ink">
              <msink:context xmlns:msink="http://schemas.microsoft.com/ink/2010/main" type="line" rotatedBoundingBox="14451,14758 11357,15064 11212,13597 14306,13292"/>
            </emma:interpretation>
          </emma:emma>
        </inkml:annotationXML>
        <inkml:traceGroup>
          <inkml:annotationXML>
            <emma:emma xmlns:emma="http://www.w3.org/2003/04/emma" version="1.0">
              <emma:interpretation id="{F03B7681-75B2-4520-B95D-A21558CC8E4A}" emma:medium="tactile" emma:mode="ink">
                <msink:context xmlns:msink="http://schemas.microsoft.com/ink/2010/main" type="inkWord" rotatedBoundingBox="14451,14758 11498,15050 11439,14442 14391,14151"/>
              </emma:interpretation>
            </emma:emma>
          </inkml:annotationXML>
          <inkml:trace contextRef="#ctx0" brushRef="#br0" timeOffset="6455.833">-2858-2060 11 0,'-24'-10'5'0,"24"10"-1"16,0 0 1-16,0 0-3 16,0-11 1-16,6-10 0 15,0 0 0-15,12-6-5 16,0 1 1-16,0-6 2 16,0 6 1-16,6-1-2 15,-7 17 1-15,1-6-2 16,-6 10 1-16,0 6 0 15,0 11 0-15,0 0 0 16,0 10 0-16,0-5 0 0,0 5 1 16,0 0-1-16,-1 0 1 15,-5-5-1-15,-6 0 0 16,-6-5 0-16,-5-1 0 16,-7 1 0-16,0 5 1 15,-12-1-2-15,-6 1 1 16,-5-5-1-16,-7-1 1 15,0-4-1-15,1-6 0 16,5 0 0-16,12-6 1 0,1 1-1 16,5-5 1-16,6 4 1 15,6 1 0-15,0-11 0 16,6 6 1-16,0-6-1 16,0 5 1-16,0 1 0 15,0-1 0-15,0 0-1 16,0 11 1-16,0 6-2 15,1-6 1-15,-7 5-1 16,-6 6 1-16,-6-1-1 16,-6 1 1-16,0 10 0 15,-5 5 1-15,-13 11-1 16,-6 6 0-16,1-1 1 16,-13 6 0-16,-11 10 0 15,-18 0 0-15,-6 0-1 16,-18-5 1-16,-18 0-1 0,-6-5 0 15,-18-11-1-15,6-16 0 16,6-11 0-16,1-10 1 16,5-10 0-16,18-11 0 15,17-11 0-15,13-10 0 16,18-1 0-16,17 6 0 16,13 6-1-16,17 4 1 15,6 6-3-15,12 5 0 16,0 11-4-16,0 5 1 15,6 16-4-15,-5 10 0 16</inkml:trace>
        </inkml:traceGroup>
        <inkml:traceGroup>
          <inkml:annotationXML>
            <emma:emma xmlns:emma="http://www.w3.org/2003/04/emma" version="1.0">
              <emma:interpretation id="{E2BFE223-2DF3-445B-9FAC-BBF8B60B94C5}" emma:medium="tactile" emma:mode="ink">
                <msink:context xmlns:msink="http://schemas.microsoft.com/ink/2010/main" type="inkWord" rotatedBoundingBox="13834,14114 11686,14326 11611,13558 13759,13346"/>
              </emma:interpretation>
            </emma:emma>
          </inkml:annotationXML>
          <inkml:trace contextRef="#ctx0" brushRef="#br0" timeOffset="8496.1417">-3477-2779 11 0,'-6'0'5'0,"30"-11"0"16,-12 6 5-16,0-1-8 15,6 6 0-15,11 6 1 16,7 4 0-16,0 6-5 16,0 5 1-16,-13 6 2 15,-5 15 1-15,-6-5-1 16,-12 11 0-16,-18-11-1 15,-6-5 0-15,-11-1-1 16,-7-4 1-16,-6-11-1 16,1-6 0-16,-1-10-1 0,7-10 0 15,11-6 0-15,6-11 1 16,12-10 0-16,12 0 0 16,6 6 0-16,6 4 1 15,6 6 0-15,6 5 1 16,-7 5-1-16,7 1 1 15,-6 15 0-15,0 16 0 16,-18 6 0-16,0 5 0 16,-18 5 0-16,0 0 0 15,-6 5 0-15,-5-5 1 16,-19 5-2-16,-12 6 1 0,-11-22 0 16,-6 1 0-16,-13-1-1 15,-5-15 1-15,-6 5-1 16,6-16 1-16,11 5-1 15,1-5 1-15,17-11-1 16,7 1 0-16,11-6 0 16,13 0 1-16,5 6-1 15,6 4 1-15,6 1 0 16,0 0 0-16,6 5-1 16,1 0 1-16,-1 5-1 15,-6 11 1-15,6-6-1 16,-6 6 0-16,-6-5 0 15,0-1 1-15,1 1 0 16,-1-6 0-16,0 1-1 16,6-6 0-16,0 0-1 0,6-6 1 15,-6-4-1-15,7-1 1 16,-1-5-2-16,6 6 1 16,-6 4 0-16,6-4 1 15,0 10-1-15,0 10 1 16,0 1-1-16,-6 0 1 15,0-1 0-15,-6 1 1 16,6-6-1-16,-5 0 0 16,-1-5 1-16,0 6 0 15,6-6 0-15,0-11 0 16,6 0-1-16,0 1 0 0,6-11 0 16,0 0 1-16,0-1-1 15,0 7 0-15,0 4 0 16,-6 6 1-16,0 5-1 15,-18 10 0-15,6 6 1 16,-5 5 0-16,-7 0-3 16,-6 11 0-16,-5 0-5 15,-1 0 1-15</inkml:trace>
          <inkml:trace contextRef="#ctx0" brushRef="#br0" timeOffset="8841.3851">-4560-2938 11 0,'89'-31'5'16,"90"5"-13"-16,-144 16 11 0,1 5-6 15,-6-1 1 1</inkml:trace>
          <inkml:trace contextRef="#ctx0" brushRef="#br0" timeOffset="8677.2694">-5001-2896 12 0,'0'0'6'0,"0"4"-16"0,0-4 3 16</inkml:trace>
        </inkml:traceGroup>
        <inkml:traceGroup>
          <inkml:annotationXML>
            <emma:emma xmlns:emma="http://www.w3.org/2003/04/emma" version="1.0">
              <emma:interpretation id="{20371A1A-C107-43BD-AEF2-9E6B15AF05E7}" emma:medium="tactile" emma:mode="ink">
                <msink:context xmlns:msink="http://schemas.microsoft.com/ink/2010/main" type="inkWord" rotatedBoundingBox="11561,14927 11346,14949 11321,14699 11536,14677"/>
              </emma:interpretation>
            </emma:emma>
          </inkml:annotationXML>
          <inkml:trace contextRef="#ctx0" brushRef="#br0" timeOffset="7238.3942">-5501-1763 13 0,'0'0'6'0,"6"-6"0"0,-6 6 11 15,-6-5-16-15,0 5 0 16,-6 11 0-16,0-1 1 15,-6 11-3-15,-5 16 1 16,-1 6-3-16,0 4 1 16,-12 1-4-16,6 5 1 15</inkml:trace>
        </inkml:traceGroup>
        <inkml:traceGroup>
          <inkml:annotationXML>
            <emma:emma xmlns:emma="http://www.w3.org/2003/04/emma" version="1.0">
              <emma:interpretation id="{4A780DDC-4B29-4945-AC8F-0DC050D8621D}" emma:medium="tactile" emma:mode="ink">
                <msink:context xmlns:msink="http://schemas.microsoft.com/ink/2010/main" type="inkWord" rotatedBoundingBox="11370,14133 11327,14138 11323,14097 11365,14092"/>
              </emma:interpretation>
            </emma:emma>
          </inkml:annotationXML>
          <inkml:trace contextRef="#ctx0" brushRef="#br0" timeOffset="9038.5258">-5662-2319 28 0,'-29'-11'14'0,"23"-15"-25"0,0 26 28 16,6 0-29-16,-6 0 1 15</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1-20T18:54:56.858"/>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C291E8DD-C0B6-4E97-9F5A-D6FD81713B38}" emma:medium="tactile" emma:mode="ink">
          <msink:context xmlns:msink="http://schemas.microsoft.com/ink/2010/main" type="inkDrawing" rotatedBoundingBox="21280,4161 24320,4579 24115,6066 21076,5648" shapeName="Other"/>
        </emma:interpretation>
      </emma:emma>
    </inkml:annotationXML>
    <inkml:trace contextRef="#ctx0" brushRef="#br0">1178 158 19 0,'22'-20'9'0,"4"17"-7"0,-17 6 11 16,-1 1-13-16,-3 4 1 31,-1 8-1-31,1 7 0 16,-1 0-1-16,0 16 1 0,-4 4 0 15,0-5 1-15,-4 9-2 16,0 7 1-16,-5-7 0 16,0-1 0-16,0-3 0 15,5-4 0-15,0-4 0 16,-1-8 1-16,1-4-1 0,4-8 0 15,4-7 0-15,9-8 1 16,5-11-1-16,-1-1 0 0,18-4-1 16,4 1 1-16,5-1 0 15,0 1 0-15,-1 3 0 16,1 8 0-16,0 4 0 16,-5 8 0-16,0 0 1 31,-4 15 0-31,-5 4 0 15,-3 12 0-15,-10 8 0 0,-8-5 1 16,-5 5 0-16,-8 3 0 16,-9 1 0-16,-9-9 1 15,-4-3-1-15,0 4 1 0,-9-1-2 16,0-11 1-16,0-3-3 16,-4-5 0-16,4-8-5 15,4-7 1-15,5-4-4 16,4-4 1-16</inkml:trace>
    <inkml:trace contextRef="#ctx0" brushRef="#br0" timeOffset="299.2308">1187 282 25 0,'8'-12'12'0,"19"1"-16"15,-14 3 22-15,4 0-18 16,18-3 0-16,4-5 0 15,9 0 0-15,5-7 0 16,3-4 0-16,10 0-2 0,8 0 0 16,0 7-4-16,-8 1 0 0</inkml:trace>
    <inkml:trace contextRef="#ctx0" brushRef="#br0" timeOffset="780.8317">3211 200 18 0,'-26'39'9'0,"-27"35"-9"0,36-43 12 0,-14 4-12 15,-8 23 1-15,-18 16-1 16,-8 11 0-16,-5 0 0 16,-4 8 1-16,0-15 0 15,0 0 1-15,4-1-1 16,0-7 0-16,18-4 0 15,4-20 0-15,9 1-7 0,4-8 1 16</inkml:trace>
    <inkml:trace contextRef="#ctx0" brushRef="#br0" timeOffset="1133.0174">2626 158 38 0,'13'-23'19'0,"9"54"-31"16,-13-28 39-16,0 5-45 15,-14 8 0-15</inkml:trace>
    <inkml:trace contextRef="#ctx0" brushRef="#br0" timeOffset="965.2775">2805 1608 27 0,'5'12'13'0,"-1"27"-18"16,-4-39 22-16,0 0-30 0,-13 0 1 16</inkml:trace>
    <inkml:trace contextRef="#ctx0" brushRef="#br0" timeOffset="-784.1903">345 26 19 0,'-5'4'9'0,"10"-27"-8"16,-5 23 10-16,0 3-12 15,4-3 1-15,5 0 0 0,8-3 0 16,5-1-1-16,4 4 1 16,5 0 0-16,-1 15 0 15,1-3 1-15,-5-1 0 31,5 5 0-31,3 3 1 0,-3 5-1 16,-5 3 1-16,-13-4-1 16,-8 4 1-16,-14 4-2 15,-4 8 1-15,-9-4-1 16,0 4 0-16,0-12 0 16,-4-4 0-16,4 0 0 15,5-7 0-15,4-1 0 16,4 1 0-16,9-4 0 15,5-1 1-15,3 5-1 0,5-1 1 0,0 1-1 16,5-1 0-16,-5 1 0 16,0 3 1-16,0 1-1 15,0 3 0-15,5 4 0 32,-5 0 0-32,0 8 0 15,-13-4 1-15,-9 8 0 16,-4-8 1-16,-9 4-1 15,-13-4 1-15,-8-4 0 0,-10 0 1 16,1-4-1-16,-5 4 0 16,-4-7 0-16,0-5 0 15,0 1-2-15,9-5 0 16,8-7-6-16,5 0 1 16,4-4-5-16,13-4 1 0</inkml:trace>
  </inkml:traceGroup>
</inkml:ink>
</file>

<file path=ppt/ink/ink2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4:44.703"/>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C4635327-9D78-4498-ABE8-BCDA73F5CFC9}" emma:medium="tactile" emma:mode="ink">
          <msink:context xmlns:msink="http://schemas.microsoft.com/ink/2010/main" type="inkDrawing" rotatedBoundingBox="6842,17433 7862,16515 7883,16539 6863,17457" semanticType="callout" shapeName="Other">
            <msink:sourceLink direction="with" ref="{AECF5E92-D6F2-4527-8315-107A7712E3AB}"/>
            <msink:sourceLink direction="with" ref="{C22583DC-D0F5-4E9D-8132-907B7A6ABB04}"/>
          </msink:context>
        </emma:interpretation>
      </emma:emma>
    </inkml:annotationXML>
    <inkml:trace contextRef="#ctx0" brushRef="#br0">168-1068 20 0,'6'0'10'0,"-18"0"-11"16,6 5 15-16,-6 6-13 16,-12 15 1-16,-11 17 0 0,-19-1 0 15,-12 16-3-15,-17 11 0 16,-6 16 2-16,-12-11 0 15,-1 11-1-15,7 5 0 16,24-16-2-16,-1-6 0 0,7-15-3 16,11 0 0-16,13 0-1 15,11-16 0-15</inkml:trace>
  </inkml:traceGroup>
</inkml:ink>
</file>

<file path=ppt/ink/ink20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0:48.405"/>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779554D7-7657-411D-803B-437646581049}" emma:medium="tactile" emma:mode="ink">
          <msink:context xmlns:msink="http://schemas.microsoft.com/ink/2010/main" type="inkDrawing" rotatedBoundingBox="27393,1864 31788,975 32321,3610 27925,4499" hotPoints="31768,1995 30129,4066 27517,3671 29156,1600" semanticType="enclosure" shapeName="Ellipse"/>
        </emma:interpretation>
      </emma:emma>
    </inkml:annotationXML>
    <inkml:trace contextRef="#ctx0" brushRef="#br0">4170 1386 8 0,'-6'-11'4'0,"12"6"-6"16,-6 5 5-16,0 0-3 15,0 0 0-15,6 5-1 16,0-5 0-16,0 6 1 16,-6-6 0-16,0 5 0 15,0 5 0-15,0 12 1 16,-12-6 0-16,0 5 0 15,-6-5 1-15,-6 5 0 16,-6 0 0-16,-5 5 0 16,-7 6 0-16,0 5-1 0,0 0 0 15,-11 0-1-15,-7 5 1 16,-5 11-1-16,-7-5 0 16,-11 5 0-1,11 0 1-15,-5 5 0 16,-7-10 0-16,-11-6 0 15,6 5 0-15,-1 1 0 0,-5 0 1 0,0-6-1 32,-6-5 0-32,-1 0-1 15,13 0 1-15,-6 0-1 0,-7-5 1 16,1 5-1-16,-6-11 1 16,0 1-1-16,-1-1 0 15,-5 1 0-15,12-6 1 16,6-5 0-16,-7-6 0 15,-5-4-1-15,6-6 1 0,5 0-1 16,-11-6 1-16,0-4 0 16,6-6 0-16,5 0-1 15,13-5 0-15,6 5 0 16,-7-5 1-16,1-6-1 16,5-10 1-16,1-10 0 15,5 4 0-15,7-4-1 16,-1-6 1-16,13-5-1 15,5-16 1-15,12 0-1 16,12-6 1-16,13-10-1 16,5 16 1-16,12-10-1 0,5-1 1 15,13 0-1-15,12-5 0 16,12-10 0-16,5-1 0 16,19 6 0-16,-13-5 0 31,66-22 0-31,-5 0 0 15,5 17 0-15,0 15 0 0,0 10-1 16,-12 6 1-16,6-5-1 16,0 15 1-16,12 6 0 15,-5 5 0-15,11 11-1 16,6 5 1-16,0 0 0 16,5 5 0-16,13 0 0 15,-6 11 0-15,18 0 0 16,-18 11 0-16,6 4 0 0,-6 6 0 15,-1 16-1-15,-11 11 1 16,0 10 0-16,-6 5 0 16,-17 0-1-16,-19 11 1 15,-12 5 0-15,-17 16 1 16,-7-10-1-16,-11 10 0 16,-12 0 0-16,-13-5 0 15,-11 21 0-15,-6 10 1 0,-12-5 0 16,-6 11 0-16,-6-5 1 15,-12-6 0-15,-17 0 0 16,-19 0 0-16,-5 1 0 16,-19-7 0-16,-17 12 0 15,-18-1 0-15,-6-15-2 16,-12 0 1-16,-24-16-5 16,-6-1 1-16,-6 1-5 15,12-5 0-15,1-12-1 31,5-4 0-31</inkml:trace>
    <inkml:trace contextRef="#ctx0" brushRef="#br0" timeOffset="1050.8008">3994 1603 8 0,'-30'11'4'0,"-11"26"-4"16,23-26 4-16,-6 10-5 16,-12 10 0-16,-11 7-1 15,-19 4 1-15,-17 16 1 16,-6 6 1-16,-7 4 0 15,-29-4 0-15,-6-1 1 0,-18 6 1 16,-5 0 0-16,-13-6 1 16,-6-10-1-16,-11-5 0 15,-7 5-1-15,13-11 1 16,-13-5-2-16,7-16 0 16,5-10-1-16,1-11 1 15,11-11 0 1,18-4 1-16,12-22-1 15,6-16 0-15,6-16 0 16,12-11 0-16,12-20-1 0,11-1 1 0,7 1-1 16,18-6 1-16,11 16-1 15,12-5 1-15,19-6-1 16,11-5 1-16,18-21-1 16,17 11 1-16,7 0-1 15,30 4 0-15,17-9 0 31,18 4 0-31,7 1-1 16,23-6 1-16,17 6 0 16,25-1 0-16,-6 12-1 0,29 4 1 15,1 6 0-15,23 15 0 16,-11 17-1-16,11 10 1 16,-6 11 0-16,13 10 0 15,-25 11 0-15,6 5 0 16,-5 16 0-16,-13 21 0 15,-5 16 0-15,-6 0 0 0,-19 27 0 16,-17 15 1-16,-12 0-1 16,-17 11 1-16,-13 11 0 15,-24-1 0-15,-29 17 0 0,-24 5 0 16,-24 15 0-16,-18 6 0 16,-36 5 1-16,-29-10 0 15,-30 10-1-15,-30 16 1 16,-11 5-1-16,-43-10 0 0,-11-6 0 15,-12-4 1-15,-24-12-4 32,-24-4 0-32,0-12-7 15,-36-4 1-15</inkml:trace>
  </inkml:traceGroup>
</inkml:ink>
</file>

<file path=ppt/ink/ink20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1:56.460"/>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0 126 4 0,'6'5'2'0,"12"1"2"16,-18-6 2-16,12 0-5 15,6 0 0-15,5 0 1 16,7 0 0-16,12-6-2 16,6 1 1-16,-6-5 1 31,-1-1 1-31,13 1-1 0,0-6 0 15,11 6-1 1,7-1 0-16,0 1-1 0,-1-1 1 16,-5 11 0-16,0 0 0 0,5 0-1 15,-5 0 0 1,6 0 1-16,-13 0 0 16,-5-5-1-16,0 0 1 15,-1 0-1-15,-5 5 0 0,-6 0 0 16,0-5 1-16,-7 5-1 15,-5 0 1-15,-6-6-1 16,0 6 0-16,-6 0 0 16,0 0 1-16,-6-5 0 15,0 5 0-15,0-5 0 16,-12 5 0-16,0 0 0 16,0 0 0-16,6-5-1 15,-6 5 1-15,0 0-1 16,0 0 1-16,0 0-1 15,0 0 1-15,6 0-1 0,-6 0 0 16,0 0 0 0,0 0 1-16,0 0-1 0,0 0 1 15,0 0-1 1,6 0 0-16,-6 0 0 16,0 0 0-16,0 0 0 0,6 0 0 15,-6 0 0-15,6 5 0 16,-6-5 0-16,0 0 0 15,0 0 0 1,0 0 0-16,0 0 0 16,0 0 0-16,0 0 0 0,0 0 0 15,0 0 0 1,0 0 0-16,0 0 0 0,0 0 1 16,0 0-1-16,0 0 0 0,-6-5 0 15,-6 5 0-15,-12 5 0 16,-6 5 0-16,0 6-1 15,-6 5 1-15,-12 5-3 16,-29 5 1 0,-13 6-3-16,-29-1 0 0,-36 22-2 15,-18-6 1-15</inkml:trace>
</inkml:ink>
</file>

<file path=ppt/ink/ink20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1:59.29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3262 170 6 0,'0'0'3'0,"6"0"0"0,-6 0 4 0,0 0-6 16,-6 0 0 0,0 0 0-16,0-6 1 0,-6 1-2 15,0 5 1-15,1 0 0 16,-7 0 1-16,0-5-1 15,0-1 1-15,-6 6-1 16,-6-5 0-16,-5 5 0 16,-7-5 0-16,-6 0-1 15,-5-1 1-15,-1 1 0 16,1 0 0 0,-43-1-1-1,13 1 1-15,0 0-1 0,5 5 1 0,13-5-1 16,-7-1 1-16,1 1-1 15,-1 0 1-15,1-1-1 16,6 1 1-16,5 0-1 16,6-6 1-16,-5 6-1 31,5 0 1-31,1 5-1 16,-1 0 1-16,7-6-1 15,-1 1 1-15,0 0-1 16,1 0 1-16,-1-1-1 0,6 1 1 15,1 0-1-15,5-1 1 16,-6 6-1-16,-5 0 1 16,-1 6-1-16,-5-6 0 15,-1 0 0-15,0 5 1 16,-5-5-1-16,11 5 0 0,1-5 0 16,-1 6 0-16,0-6 0 15,-5 0 1-15,-1 0-1 16,1 5 1-16,-1-5-1 15,0 5 1-15,7 0-1 16,5 6 1-16,6-11-1 16,1 5 0-16,-1 1 0 15,0-1 1-15,7-5-1 16,-1 5 0-16,0-5 0 16,-6 0 0-16,12 0 0 15,1 0 1-15,-1-5-2 16,6 0 1-16,0 10-5 15,-6 0 0-15,-5 6-2 0,-13-6 0 16</inkml:trace>
</inkml:ink>
</file>

<file path=ppt/ink/ink20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2:01.952"/>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4771 10 1 0,'-6'-5'0'0,"-6"5"1"16,12-5 0-16,-6 10-1 15,0-5 0-15,-6 0 0 16,0 0 1-16,-5 0-1 16,-1 5 1-16,-6 1 0 15,-6-1 1-15,-12 0-1 0,1 6 1 16,-1-11-1-16,0 5 1 31,1-5-1-31,-7 5 0 16,-11-5 0-16,-1 0 0 15,-5-5 0-15,5 5 0 0,-5 0-1 16,5 0 1-16,-5-5-1 16,-1 5 1-16,-5 0-1 15,-6 0 1-15,5 0-1 16,1 0 1-16,-13-5 0 16,1 5 0-16,-6 0-1 0,0 0 0 15,5 5 1-15,7-5 0 16,-6 0-1-16,-1-5 1 15,-5-1-1-15,12 6 1 0,-13 0-1 16,7 0 1-16,-6 0-1 16,0-5 0-16,5 10 0 15,1 1 1-15,6-6-1 16,-1 5 1-16,1 5-1 16,-6-4 1-16,-1-1-1 31,13-5 1-31,5 0 0 15,-5 0 0-15,0 0-1 0,-1 5 0 16,1-5 0-16,5 6 1 16,1-6-1-16,5 0 1 15,13-6-1-15,-1 1 1 16,1 0-1-16,-1-1 1 0,-6 1-1 16,1-5 1-16,-1 4 0 15,1 1 0-15,5 0-1 16,12-1 1-16,-11 1-1 15,-1 0 1-15,7 5-1 16,-7 0 1-16,6 0-1 16,-5 0 0-16,-1 5 0 0,1-5 1 15,5 0-1-15,0 5 0 16,7 1 0-16,5-1 1 0,0 0-1 16,6 1 0-16,0-6 0 15,1 5 0 16,5 0-2-15,0 0 1-16,6 1-4 16,-6 4 0-16,-6 11-1 0,6-5 0 15</inkml:trace>
</inkml:ink>
</file>

<file path=ppt/ink/ink20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2:04.239"/>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0 251 6 0,'30'0'3'0,"12"5"-2"0,-24-5 3 16,-1 5-3-16,7 0 0 15,6 1 0-15,6-1 1 0,5 0-2 16,7 1 0-16,0-6 1 16,-1 0 1-16,7 0-1 15,5 0 0 1,1 0 0-16,-1-6 1 0,1 1-1 16,-1 0 1-16,13-1-1 15,-1 1 0-15,7 0 0 16,-1 0 1-16,1-1-2 15,-7 6 1-15,6-5 0 16,7 0 0-16,5-6-1 16,-12 1 1-16,1-1-1 15,5 0 1-15,-5 1 0 16,-1-1 0-16,-6 1-1 16,1-1 1-16,-1 1-1 15,-5-1 1-15,-7 11-1 16,-5 0 1-16,-1 0-1 15,7-5 1-15,-6-1-1 16,5 1 1-16,1 5-1 0,-19 0 1 16,1-5-1-16,-6-1 1 15,-1 1-1-15,1 5 1 0,0-5-1 16,-1 5 0-16,1 0 0 16,0 0 1-16,0 0-1 15,5-5 0-15,1 10 0 16,-6-5 1-16,5-5-1 15,1-1 1-15,-6 6-1 16,0-5 1-16,-1 0 0 16,7 10 0-16,0-16-1 15,-1 11 0-15,7-10 0 0,-6-1 1 16,5 6-1-16,-5 0 1 16,-6-1-1-1,-1 6 1-15,1-5-1 16,0 5 0-16,-1-5 0 15,7 5 1-15,0-6-1 16,-7 1 1-16,1 0-1 16,0 0 0-16,-6-1 0 15,-6 6 0-15,-7 0-4 0,1 0 1 16,-6 0-5-16,-12 11 1 16</inkml:trace>
</inkml:ink>
</file>

<file path=ppt/ink/ink20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2:07.270"/>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36 4 0,'24'-10'2'0,"24"-1"0"0,-31 6 3 16,13-6-5-16,6 11 1 15,6 0 0 1,5 0 1-16,1 0-2 15,5 0 0-15,19 6 2 16,-1-1 0-16,7 0 0 16,-7-5 0-16,1 0 0 0,-1 5 0 15,6 1 0 1,7-1 0-16,-1 0-1 16,0 1 1-16,1-6-1 15,11 10 1-15,-6-4-1 0,1-1 1 16,-1-5-1-16,-6 0 0 15,1-5 0-15,5 5 1 16,-6-6-2-16,1 6 1 0,-7 0 0 16,0 0 0-1,-11 0-1-15,5 0 1 16,1 6-1-16,-1-1 1 16,-5 0-1-16,-7-5 1 0,-5-5-1 15,-1 0 1-15,-5 5 0 16,0-6 0-16,-1 1 0 15,1 0 0 1,-1-1-1-16,7 1 1 0,-6 0 0 16,-7-1 0-16,1 1-1 15,-6 0 1-15,-1 5-1 16,-5 0 0-16,0-5 0 16,-6 5 0-16,-6 0-6 15,-7 0 1-15,-22 10-3 16,-19-26 0-16</inkml:trace>
</inkml:ink>
</file>

<file path=ppt/ink/ink20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2:08.758"/>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0 159 2 0,'6'0'1'0,"30"-10"5"15,-18-1-7-15,6 6 2 16,5 5 0 0,7-11 1-16,0 11 1 15,23-10-3 1,1 10 0-16,-1 0 3 16,7 0 1-16,5-6-2 15,1 12 1-15,-1-1-1 16,1 0 1-16,-1 6-1 15,6-1 0-15,1 1-1 16,5-6 0-16,0-5 0 16,-5 6 1-16,5-6-1 15,18 5 1-15,-5-5-1 16,-1 0 0-16,6-5 0 16,6 5 1-16,0-6-2 15,-5 1 1-15,-7-6 0 0,12 1 0 16,-6-6 0-16,0 5 0 15,1 11-1-15,-13-10 1 16,0 10-1-16,1 0 1 16,-1 0-1-16,-6-5 1 15,6-1-1-15,-11 1 1 16,-1 5-1-16,1-5 1 0,-1 5-1 16,0-6 0-16,-5-4 1 15,-1 5 1-15,-5-1-1 16,-1 1 0-1,-5 0 0-15,-1-1 1 16,7 1-1-16,-13 5 0 16,-5-5-1-16,0-1 0 15,-1 6 0-15,7-5 0 0,-1 0 0 16,13 0 0-16,-1-1-4 16,1 12 0-16,-13-1-4 15,-23-5 0-15</inkml:trace>
</inkml:ink>
</file>

<file path=ppt/ink/ink20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5:38.298"/>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E59325CC-2FE0-4F53-A0E6-E339D6DD9361}" emma:medium="tactile" emma:mode="ink">
          <msink:context xmlns:msink="http://schemas.microsoft.com/ink/2010/main" type="writingRegion" rotatedBoundingBox="6687,18728 1154,18965 1104,17788 6636,17550"/>
        </emma:interpretation>
      </emma:emma>
    </inkml:annotationXML>
    <inkml:traceGroup>
      <inkml:annotationXML>
        <emma:emma xmlns:emma="http://www.w3.org/2003/04/emma" version="1.0">
          <emma:interpretation id="{BAEB1F87-4441-4FDB-AB56-2DA31022D86E}" emma:medium="tactile" emma:mode="ink">
            <msink:context xmlns:msink="http://schemas.microsoft.com/ink/2010/main" type="paragraph" rotatedBoundingBox="6687,18728 1154,18965 1104,17788 6636,17550" alignmentLevel="1"/>
          </emma:interpretation>
        </emma:emma>
      </inkml:annotationXML>
      <inkml:traceGroup>
        <inkml:annotationXML>
          <emma:emma xmlns:emma="http://www.w3.org/2003/04/emma" version="1.0">
            <emma:interpretation id="{8AE04050-6529-4649-8C5A-B685421A082C}" emma:medium="tactile" emma:mode="ink">
              <msink:context xmlns:msink="http://schemas.microsoft.com/ink/2010/main" type="line" rotatedBoundingBox="6687,18728 1154,18965 1104,17788 6636,17550"/>
            </emma:interpretation>
          </emma:emma>
        </inkml:annotationXML>
        <inkml:traceGroup>
          <inkml:annotationXML>
            <emma:emma xmlns:emma="http://www.w3.org/2003/04/emma" version="1.0">
              <emma:interpretation id="{0B9943CF-DBF7-4ED3-9EB0-8CEB3E656D5C}" emma:medium="tactile" emma:mode="ink">
                <msink:context xmlns:msink="http://schemas.microsoft.com/ink/2010/main" type="inkWord" rotatedBoundingBox="6687,18728 3913,18847 3863,17669 6636,17550"/>
              </emma:interpretation>
            </emma:emma>
          </inkml:annotationXML>
          <inkml:trace contextRef="#ctx0" brushRef="#br0">363-271 9 0,'48'-27'4'0,"5"-10"3"15,-29 27-1-15,6-1-5 16,0-5 1-16,5 11-3 0,-5-6 0 15,0 11-3-15,-6-5 1 16</inkml:trace>
          <inkml:trace contextRef="#ctx0" brushRef="#br0" timeOffset="-289.9096">542 52 10 0,'-6'-16'5'0,"0"-11"1"0,6 17 6 16,0 10-10-16,0 0 0 15,0 0 2 1,0 0 0-16,0 0-5 0,0 0 1 16,0 5 2-16,-6 0 1 0,6 11-2 15,0 0 1-15,-6 0-2 16,0-5 1-16,0 4-1 16,0 1 1-1,-6 16-1-15,-6-5 0 16,0 4-1-16,0-4 0 0,1-1-1 15,5 1 1-15,6-6-1 16,0-5 0-16,12 0 0 16,6-6 0-16,-1-5 0 15,7 1 1-15,0-1 0 16,0 0 1-16,0 6-1 16,-6-1 1-16,0 1 0 15,0 0 0-15,-6-1 0 0,-12 1 0 16,0-1 0-16,-6 1 0 15,-6 0 0-15,-6-1 1 16,0 1-1-16,-5-11 0 16,-7 5 1-1,6 0 0-15,0 1 0 0,1-6 1 16,-1 0 0-16,6 0 0 16,0 0 0-16,6 0 1 15,0 0-1 1,6-6 1-16,1 1-1 15,5 5 0-15,0 0 0 16,6 0 0-16,-6 5-1 0,6 6 0 16,-6 10 0-16,0 11 0 15,-6 5-1-15,0 0 0 16,-6 0-2-16,0-11 1 0,0 11-3 16,1-10 1-16,5-11-6 15,-6 5 1-15</inkml:trace>
          <inkml:trace contextRef="#ctx0" brushRef="#br0" timeOffset="372.2738">452 692 8 0,'0'-11'4'0,"0"11"1"15,0 0 3-15,0 0-7 0,0 0 1 16,0 0 1 0,0 11 0-16,0-11-4 15,0 0 1-15,6 0 2 16,0 0 0-16,0 5-2 15,-6-5 0-15,0 0-4 0,0 0 0 16</inkml:trace>
          <inkml:trace contextRef="#ctx0" brushRef="#br0" timeOffset="913.3178">-66 348 11 0,'0'-16'5'0,"6"6"1"16,-6 10 5-16,0 0-10 15,0 0 0-15,0 0 1 16,6 5 0-16,-6 5-3 15,0 1 1-15,0 5 0 16,-6 0 1-16,-6 0-2 16,0 0 1-16,-5-6-2 15,-7 1 0-15,6-6 0 16,-12 0 0 0,6-5 1-16,1 0 0 15,-1-5 2-15,0 5 0 0,12 0 1 16,-6 5 1-16,0 1-1 15,6 4 1-15,0 1-1 16,7-1 0-16,-7 11-3 0,6 1 0 16,6-1-4-16,6 0 0 15</inkml:trace>
          <inkml:trace contextRef="#ctx0" brushRef="#br0" timeOffset="1056.4351">-197 734 7 0,'-12'-16'3'0,"12"27"1"16,0-11-1-16,0 0-7 16,0 0 0-16</inkml:trace>
          <inkml:trace contextRef="#ctx0" brushRef="#br0" timeOffset="1730.8673">-590 412 21 0,'-11'5'10'0,"-1"-5"-13"15,6 0 21-15,-6 0-18 16,-6 5 0-16,-12 0 0 0,-6 1 0 16,1-1 0-16,-7 0 0 15,6 1 0-15,7-1 0 32,-1 0-1-32,12 0 0 0,0-5-3 15,6 0 1-15,6 0-3 16,0 0 1-16</inkml:trace>
          <inkml:trace contextRef="#ctx0" brushRef="#br0" timeOffset="1961.9101">-840 284 9 0,'-11'-15'4'0,"11"4"5"0,0 11 4 16,0 0-10-16,0 0 0 15,0 5 1-15,0 6 0 0,-6 5-5 16,-6 10 0-16,12 6 3 16,0-6 1-16,0 6-2 15,0 0 1-15,0 0-2 16,0-1 1-16,0 1-5 16,0-5 1-16,0-6-4 0,23-11 0 31</inkml:trace>
          <inkml:trace contextRef="#ctx0" brushRef="#br0" timeOffset="2915.2612">-1227-171 14 0,'6'0'7'0,"60"-63"-4"0,-42 47 7 0,0 0-10 0,5-10 1 15,-5 5-1-15,0 5 1 16,0 5-5-16,-6 1 1 0,-1 4-1 16,1 6 0-16</inkml:trace>
          <inkml:trace contextRef="#ctx0" brushRef="#br0" timeOffset="2665.7181">-1125 68 11 0,'6'-22'5'0,"-12"44"5"15,6-22 3-15,-6 10-13 0,-6 1 1 0,-6 5 0 16,0 15 0-16,-6-4-2 16,-5 5 0-16,5-1-1 15,6-4 0-15,0-6-1 16,6 0 0-16,12-10 0 15,12-1 0-15,6-4 0 16,0-1 1-16,6 0 1 16,-1 0 1-16,-5 1-1 15,0 4 1-15,-6 1 0 16,-6 5 1 0,-6 0-1-16,-6 0 0 15,-6-1 0-15,-6-4 1 0,-6 0-1 16,-5-1 1-16,-1 1-1 15,0-6 1-15,0-5 1 16,6 0 0-16,1 5 0 16,-1-5 1-16,0 0 0 15,6 0 1-15,0 0-1 16,6 0 1-16,1 0-1 16,5 0 0-16,0 0-2 15,0 0 1-15,-6 11-1 16,0-1 1-16,-6 17-2 0,0 5 1 15,0-1-1-15,-6 17 1 0,1-16-2 16,-1 5 1-16,0-5-3 16,0-6 0-16,-6-5-4 31,19-10 0-31</inkml:trace>
          <inkml:trace contextRef="#ctx0" brushRef="#br0" timeOffset="3197.714">-1363 756 10 0,'-18'-10'5'0,"41"-6"3"16,-23 16 8-16,6-5-16 16,-6 5 1-16,12 0-1 15,0 0 1-15,-6 5-3 16,6 0 1 0,-6-5-4-16,6 0 1 0</inkml:trace>
          <inkml:trace contextRef="#ctx0" brushRef="#br0" timeOffset="3673.8176">-1852 247 13 0,'6'0'6'0,"0"6"2"0,0-1 8 0,-6 6-16 16,0 4 1-16,0 7 0 16,-6-1 1-16,0 0-3 15,0 0 1-15,-6-5 0 16,7-5 1-16,-7-1-1 16,0-4 0-16,-6-6 0 15,6 0 0 1,-6 0 0-16,0-6 0 0,6 6 0 15,0 0 0-15,1 0 0 16,-7 6 0-16,0 9 0 16,6-4 0-16,0 10-1 15,6 0 1-15,0 6-6 16,0-6 0-16</inkml:trace>
          <inkml:trace contextRef="#ctx0" brushRef="#br0" timeOffset="3911.1218">-1905 639 14 0,'-6'0'7'0,"0"-11"-1"0,6 11 7 15,0 0-12-15,0 6 1 16,0-6 0-16,6-6 1 0,-6 6-4 15,0 0 0-15,0 0 2 16,0 0 0-16,0 0-2 16,0 0 0-1,6 0-5-15,-6 0 0 16</inkml:trace>
        </inkml:traceGroup>
        <inkml:traceGroup>
          <inkml:annotationXML>
            <emma:emma xmlns:emma="http://www.w3.org/2003/04/emma" version="1.0">
              <emma:interpretation id="{C101D40A-80C8-49CA-B627-A5DFEA40F485}" emma:medium="tactile" emma:mode="ink">
                <msink:context xmlns:msink="http://schemas.microsoft.com/ink/2010/main" type="inkWord" rotatedBoundingBox="3633,18758 1337,18856 1299,17981 3595,17883"/>
              </emma:interpretation>
            </emma:emma>
          </inkml:annotationXML>
          <inkml:trace contextRef="#ctx0" brushRef="#br0" timeOffset="5168.7672">-2352 449 9 0,'-6'5'4'0,"6"-16"3"0,0 11 1 15,-6 0-6-15,-11 0 0 16,-7 6 0-16,-6-1 1 0,-12 0-4 16,-5 0 0-16,-1 1 2 15,0-6 1-15,7 5-2 16,5 0 1-16,12-5-1 15,6 0 0-15,1 0-1 16,5 0 1 0,0 0-2-16,0 0 0 0,12-5-3 15,0 5 0-15</inkml:trace>
          <inkml:trace contextRef="#ctx0" brushRef="#br0" timeOffset="5387.395">-2661 253 8 0,'-6'0'4'0,"0"0"1"0,6 0 3 15,0 5-4 1,0 11 0-16,-6 5 1 0,0 6 0 16,0 4-7-16,6 1 1 15,0 10 4-15,0 1 1 16,0-1-3-16,0-5 0 0,6 0-2 15,-6-5 1-15,6 0-6 32,0-11 0-32</inkml:trace>
          <inkml:trace contextRef="#ctx0" brushRef="#br0" timeOffset="5983.4911">-3042 396 10 0,'-6'21'5'0,"-12"-5"-1"16,18-11 2-16,-6 0-7 15,-12 6 1-15,0-6-1 16,-6 6 1-16,1-6 0 16,-1 0 1-16,0-5-1 15,6 0 1-15,0-5 1 16,6-6 1-16,6-10 0 15,1-10 1-15,5-7 0 16,0-9 0-16,0 4-1 16,0-9 0-1,0-1-1-15,-6 0 1 16,0 0-2-16,0 10 1 0,-6 12-2 16,0 4 1-16,6 17-1 15,-6 10 0-15,0 16-2 16,6 15 0-16,6-4-6 15,0 10 1-15</inkml:trace>
          <inkml:trace contextRef="#ctx0" brushRef="#br0" timeOffset="6247.222">-3240 708 8 0,'-6'10'4'0,"-12"-15"7"0,18 0-3 16,0 5-5 0,0-11 1-16,0 6 0 0,0 5 0 15,0 0-6-15,6-11 0 16,6 6 4-16,0 0 0 16,0 5-2-16,0 0 0 15,0 5 0-15,-6 0 0 16,0 6-4-16,-12-6 1 15,0 1-3-15,0-6 1 0</inkml:trace>
          <inkml:trace contextRef="#ctx0" brushRef="#br0" timeOffset="6576.3857">-3507 475 13 0,'-6'-11'6'0,"6"17"-3"0,0-6 8 16,0 5-9-16,0-5 0 15,-5 11 1-15,-1 10 1 16,0 5-5-16,-6 6 1 16,-6 5 2-16,0 5 0 15,-6-5-1-15,0 6 0 16,1-12-2-16,5 1 0 0,0-5-3 16,6-6 0-16,0-16-2 15,12-5 0-15</inkml:trace>
          <inkml:trace contextRef="#ctx0" brushRef="#br0" timeOffset="6786.4277">-3632 152 17 0,'-12'0'8'0,"7"-5"-6"0,5 5 14 15,0 0-16-15,0-11 0 16,0 11-6-16,0 0 1 16,0 0 2-16,5 0 1 15</inkml:trace>
          <inkml:trace contextRef="#ctx0" brushRef="#br0" timeOffset="7352.9514">-3983 464 14 0,'-18'-5'7'0,"18"-37"-4"16,6 26 10 0,6 0-12-16,0 0 1 15,0 0 0-15,0 6 1 16,6 4-4-16,6 1 1 15,-1 5 1-15,1 0 1 0,0 5-2 16,-6-5 0-16,6 6-1 16,-6-1 1-16,-1 0-1 15,-5 1 0-15,-6-1-1 16,-6 5 1-16,0 1 0 16,-6 0 0-16,0-1 0 15,-6 1 0-15,-5-1 0 16,-7 1 1-16,-6 0 0 15,-6-1 0-15,1 6 0 16,-7 0 0-16,0 0 0 16,1 0 0-16,5-1 0 15,0-4 0-15,6 0 0 0,7-11 0 16,5 5 0-16,6-10 1 16,6-1 0-16,0-4 0 15,6-6 0-15,6 5 0 16,6 6 0-16,0-6 1 15,5 17-1-15,-5-1 0 16,0 11 0-16,-6 0 1 0,0 5-1 16,-6 5 0-16,-12 11-1 15,0-5 1-15,-5 5-1 16,-7-5 1-16,-6-6-3 16,0 1 1-16,-11-6-5 15,11-5 1-15,0-5-2 16,18-11 0-1</inkml:trace>
          <inkml:trace contextRef="#ctx0" brushRef="#br0" timeOffset="7537.0566">-3899-1 18 0,'-6'-21'9'0,"17"15"-13"16,-16 6 18-16,5 0-17 15,-6 0 0-15,6 6-6 0,-12 4 0 0</inkml:trace>
          <inkml:trace contextRef="#ctx0" brushRef="#br0" timeOffset="7836.8622">-4340 464 19 0,'0'6'9'0,"-12"20"-8"16,6-26 16-16,-6 5-16 15,-6 11 1-15,0 11 0 0,-5-1 0 16,-1-5-3-16,0 22 0 16,0-11 2-16,0-6 0 15,1-5-3-15,5 0 0 16,-6 0-5-16,6-10 1 16,0 0 0-16,6-6 0 15</inkml:trace>
        </inkml:traceGroup>
        <inkml:traceGroup>
          <inkml:annotationXML>
            <emma:emma xmlns:emma="http://www.w3.org/2003/04/emma" version="1.0">
              <emma:interpretation id="{EC451061-20E0-4892-879F-7452201C62EA}" emma:medium="tactile" emma:mode="ink">
                <msink:context xmlns:msink="http://schemas.microsoft.com/ink/2010/main" type="inkWord" rotatedBoundingBox="1307,18687 1143,18695 1129,18388 1294,18381"/>
              </emma:interpretation>
            </emma:emma>
          </inkml:annotationXML>
          <inkml:trace contextRef="#ctx0" brushRef="#br0" timeOffset="8133.7453">-4715 406 9 0,'-6'16'4'0,"18"-5"-1"16,-6-6 7-16,0 0-7 15,-6 6 0-15,6-6 0 16,0 0 0-16,0 6-4 16,0 5 0-16,-6 5 3 15,0 0 0-15,0 6-1 0,-6-1 0 16,-6-5-1-16,-6 6 1 15,-6-1-5-15,-6-5 0 16,1-5-1-16,-7 5 0 16</inkml:trace>
        </inkml:traceGroup>
      </inkml:traceGroup>
    </inkml:traceGroup>
  </inkml:traceGroup>
</inkml:ink>
</file>

<file path=ppt/ink/ink20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0:54.789"/>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52872D7E-E3CD-402D-B04D-681C442CA756}" emma:medium="tactile" emma:mode="ink">
          <msink:context xmlns:msink="http://schemas.microsoft.com/ink/2010/main" type="inkDrawing" rotatedBoundingBox="27254,1421 32012,1255 32125,4475 27367,4641" hotPoints="31678,2946 29664,4960 27650,2946 29664,932" semanticType="enclosure" shapeName="Circle"/>
        </emma:interpretation>
      </emma:emma>
    </inkml:annotationXML>
    <inkml:trace contextRef="#ctx0" brushRef="#br0">4646 2026 9 0,'-6'0'4'0,"-6"27"-4"0,12-22 5 0,-6 11-6 31,-6 0 1-31,1 16-2 16,-13 10 1-16,-12 11 1 16,-12-5 0-16,-17 5 0 15,-1-1 0-15,-11 7 1 16,-12-1 0-16,-12-5 1 0,-1 5 0 15,-11 5-1-15,-12 6 1 16,-12-11-1-16,-12-5 0 0,-5 6-1 16,-7 4 1-16,-12-10 0 15,7 0 0-15,-13-11 0 16,6-5 0-16,1 0 0 16,-7-10 0-1,-83-11 0 1,36-11 1-16,12-5-1 15,23-21 0-15,19-32 0 16,17 11 1-16,12-11-1 16,6-16 1-16,18 11-1 15,18-16 1-15,17-16-2 16,7-16 1-16,11-5-1 16,13-11 1-16,11-5-1 0,6 5 0 15,19-10 0-15,5 5 0 16,12-16 0-16,12-10 1 15,23 4-1-15,25 12 0 16,17-1 0-16,19 1 0 16,11 10 0-16,6 5 0 15,12-5-1-15,24 5 1 16,-1 22-1-16,25 4 1 16,0 12-1-16,11 4 1 0,19 6 0 15,-7 21 0-15,7 11-1 16,-1 10 1-16,12 16 0 15,-11 16 1-15,11 22-1 16,-24 4 0-16,13 11 0 16,-7 21 1-16,-11 22-1 15,-1-1 0-15,-11 11 0 16,-30 11 0-16,-12-1 1 0,-12 17 0 16,-12 4 0-16,-24 12 0 31,-11 4 0-31,-24 6 1 15,-25-21-1-15,-23 5 1 16,-17 5-1-16,-19 16 0 16,-12-5 0-16,-17-11 1 15,-19 1-1-15,-17-12 1 0,-12-20-1 16,-12-1 1-16,6 1-1 0,-24-11 0 16,0-11 0-16,-18 1 0 15,-11-12-4-15,17-4 1 16,-30-6-7-16,7-21 1 15</inkml:trace>
    <inkml:trace contextRef="#ctx0" brushRef="#br0" timeOffset="1017.8414">4545 1968 10 0,'-12'0'5'0,"-24"16"-1"16,36-11-3-16,-6 1-1 16,-6 15 0-16,-5 11-1 15,-19 5 1-15,0 5 0 16,-11 16 1-16,-13 0-1 16,-17 1 1-16,-19 9 0 15,-11 6 0-15,-6-5 0 0,-18 0 1 16,-6 5 0-16,-24 6 0 15,-5 4-1 1,-13-4 1-16,1-6-1 16,-7-6 1-16,-5-9-1 15,5-12 0-15,-11-4-1 0,5-28 1 16,7-20-1-16,5-16 1 16,6-21 0-16,24-1 0 15,7-15-1-15,5-16 1 0,18 0 0 16,17-5 0-16,13-22-1 15,0-21 1-15,17-5-1 16,13-5 0-16,17 16 0 16,6-27 1-1,13 10-1-15,11-15 0 0,12 0 0 16,18 11 0-16,11-1 0 16,13 27 0-16,18-11-1 15,17 6 1-15,18 5 0 16,18 0 0-16,18 5-1 15,24 5 1-15,0 11-1 16,12 16 1-16,29 11-1 16,-6 10 1-16,19 5-1 0,-7 11 1 15,24 16 0 1,-23 16 0-16,11 10 0 16,-23 11 1-16,11 21-1 15,-11 16 0-15,-13 5 0 0,1 5 1 16,-18 11-1-16,-19 1 1 15,-23-7-1 1,-17 17 1-16,-13-6 0 0,-18 22 0 16,-17 10 0-16,-18 11 1 15,-24 10 0-15,-18-10 0 16,-30 10-1-16,-36 11 1 16,-29 16 0-16,-36-1 0 15,-35 6-1-15,-43-5 0 0,-41 0-3 16,-35 5 1-16,-37 0-4 15,-5-11 0-15,-36-15-4 16,-6 10 1-16</inkml:trace>
  </inkml:traceGroup>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1-20T18:54:59.392"/>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16F8BC66-0F30-40C2-8D70-85D45019CEE8}" emma:medium="tactile" emma:mode="ink">
          <msink:context xmlns:msink="http://schemas.microsoft.com/ink/2010/main" type="inkDrawing"/>
        </emma:interpretation>
      </emma:emma>
    </inkml:annotationXML>
    <inkml:trace contextRef="#ctx0" brushRef="#br0">61-1 19 0,'-26'-8'9'0,"8"23"-13"0,14-15 19 16,-1 4-15-16,1-4 1 16,0 0-1-16,4 8 0 15,8-4-1-15,6 0 1 0,7 0 0 16,14 0 1-16,13-1-1 16,5-3 0-16,3-3 1 15,10-1 0-15,-5 8 0 16,-4-1 0-16,-5 9 0 15,-13 7 0-15,-8 5 0 0,-14 7 0 16,-8 4-1-16,-14 3 0 16,-8 5 0-16,-8-4 0 15,-1-4 0-15,0 4 0 16,5-1-1-16,-1-7 1 16,9-4 0-16,1 1 0 0,3-1 0 31,10-4 1-31,8-4-1 15,4 5 1-15,1 7 0 16,3 7 0-16,1-3 0 16,4 4 0-16,-4-4 0 15,-4 4 0-15,-5-4-1 16,-5 4 0-16,-12-1 1 0,-13 1 0 16,-14-4 0-16,-4-4 0 15,-4 4 0-15,-13 0 0 0,-1-4-1 16,-3 0 0-16,-1-8-7 15,-4-3 0-15,8-1-1 16,5-4 1-16</inkml:trace>
    <inkml:trace contextRef="#ctx0" brushRef="#br0" timeOffset="662.4339">1143-17 9 0,'-18'-12'4'0,"10"-3"1"0,8 7 4 0,-5 0-6 31,1 5 0-31,-1-5 2 16,5 8 0-16,0 0-7 15,0 0 1-15,5 0 4 16,8 11 0-16,0 13-1 0,4 11 0 16,1 11-1-16,-1 5 0 15,-4 15 0-15,1-12 0 0,-6 4-1 16,1 0 1-16,0 0-1 16,-5-7 0-16,0-16 0 15,5-4 1-15,4-8-1 16,9-8 0-16,4-7 0 15,9-8 0-15,0-8-1 0,9-3 1 16,4-5-1-16,4 5 0 16,-4-1 0-16,-4 4 1 15,-5 8 0-15,0 8 0 16,0 4 0-16,-4 7 1 16,-4 0-1-1,-9 9 1-15,-14 14-1 16,-8 5 0-16,-13 7 0 15,-9 8 1-15,-8 4 0 16,-9-8 0-16,-5 0 0 16,0-3 0-16,5-5-3 15,0-7 0-15,4-5-5 16,-9-6 0-16</inkml:trace>
    <inkml:trace contextRef="#ctx0" brushRef="#br0" timeOffset="984.5567">1186 88 31 0,'-4'-31'15'0,"30"15"-18"0,-13 5 26 16,9-9-23-16,4 5 1 15,9-5-1-15,4-3 0 16,9-4 0 0,9 0 0-16,9-4-1 15,-10 0 1-15,-3 7-3 0,3 5 1 16,1 4-7-16,0-1 1 15</inkml:trace>
    <inkml:trace contextRef="#ctx0" brushRef="#br0" timeOffset="1468.2145">3032-172 27 0,'-22'50'13'0,"-13"28"-13"15,22-47 21-15,-13 16-22 0,-5 7 1 16,-4 12 0-16,-13 0 0 16,-4 11-1-16,-9 1 0 0,4 3-3 15,9-7 0-15,5-4-3 16,3-8 0-1</inkml:trace>
    <inkml:trace contextRef="#ctx0" brushRef="#br0" timeOffset="1801.9049">2565-118 36 0,'-31'-11'18'0,"44"15"-30"0,-8-1 37 16,-1 1-42 0,-8 8 1-16</inkml:trace>
    <inkml:trace contextRef="#ctx0" brushRef="#br0" timeOffset="1652.7748">3110 627 35 0,'13'0'17'0,"-8"-8"-36"0,-5 8 34 0,0-8-27 15,0-3 0-15</inkml:trace>
  </inkml:traceGroup>
</inkml:ink>
</file>

<file path=ppt/ink/ink2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5:26.211"/>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7F07E8FC-AE2A-420D-AE1F-D01CD51CECF6}" emma:medium="tactile" emma:mode="ink">
          <msink:context xmlns:msink="http://schemas.microsoft.com/ink/2010/main" type="writingRegion" rotatedBoundingBox="443,16895 10272,16560 10343,18644 514,18979"/>
        </emma:interpretation>
      </emma:emma>
    </inkml:annotationXML>
    <inkml:traceGroup>
      <inkml:annotationXML>
        <emma:emma xmlns:emma="http://www.w3.org/2003/04/emma" version="1.0">
          <emma:interpretation id="{455FCEBD-0DCF-4593-9F59-A3E16FF6DB10}" emma:medium="tactile" emma:mode="ink">
            <msink:context xmlns:msink="http://schemas.microsoft.com/ink/2010/main" type="paragraph" rotatedBoundingBox="443,16895 10272,16560 10343,18644 514,18979" alignmentLevel="1"/>
          </emma:interpretation>
        </emma:emma>
      </inkml:annotationXML>
      <inkml:traceGroup>
        <inkml:annotationXML>
          <emma:emma xmlns:emma="http://www.w3.org/2003/04/emma" version="1.0">
            <emma:interpretation id="{1031CC40-286B-45A8-941E-78ED0FEE050B}" emma:medium="tactile" emma:mode="ink">
              <msink:context xmlns:msink="http://schemas.microsoft.com/ink/2010/main" type="line" rotatedBoundingBox="443,16895 10272,16560 10343,18644 514,18979"/>
            </emma:interpretation>
          </emma:emma>
        </inkml:annotationXML>
        <inkml:traceGroup>
          <inkml:annotationXML>
            <emma:emma xmlns:emma="http://www.w3.org/2003/04/emma" version="1.0">
              <emma:interpretation id="{9FFE5244-5347-45FB-B701-60A8FAFF31DD}" emma:medium="tactile" emma:mode="ink">
                <msink:context xmlns:msink="http://schemas.microsoft.com/ink/2010/main" type="inkWord" rotatedBoundingBox="480,17993 2207,17935 2233,18684 505,18742"/>
              </emma:interpretation>
            </emma:emma>
          </inkml:annotationXML>
          <inkml:trace contextRef="#ctx0" brushRef="#br0">-8495 54 12 0,'0'-16'6'0,"6"16"-2"0,0 11 7 15,-6-6-10-15,0 16 1 16,0 6 1-16,0 4 0 15,6 12-4-15,0-1 1 16,0 0 1-16,-6 6 1 16,0-6-1-16,0 1 0 0,0-6-1 15,0 5 1-15,0-16-2 16,0-4 0-16,-6-17-1 0,6-5 0 16,0-16-1-16,0-5 1 15,0-6-1-15,0-4 0 16,0-17 1-16,-6-10 1 15,6 5 0-15,6 0 1 32,5 0 0-32,1 5 1 0,6 1 0 15,6-1 0-15,0 11 0 16,0 11 0-16,5 4 0 16,1 12 0-16,0 10-1 15,0 10 1-15,-1 6-1 16,-5 11 1-16,-6-6-1 15,-12 5 1-15,-12 6-1 16,-6 5 1-16,-12 0-1 16,-5 0 1-16,-1-5-1 0,0-6 1 15,6-10-1 1,1-5 1-16,5-11-1 0,6-5 0 16,12-1 0-16,6-4 0 15,6-1-1-15,11 6 1 16,7 5-1-16,0 5 1 15,6 6-1 1,-1 5 1-16,1 5 0 0,-6 5 0 0,-6 1 0 16,-6 5 0-16,-12 5 0 15,-12 5 1 1,-6 0 0-16,-6-5 0 16,-6 0 0-16,-12 0 1 15,-5-10 0-15,5-6 0 16,0-5 0-16,0-6 1 0,7-4-1 15,5-6 0-15,6-11-2 16,6 1 1-16,0-1-5 16,6-5 0-16,6 0-3 15,18-5 0-15</inkml:trace>
          <inkml:trace contextRef="#ctx0" brushRef="#br0" timeOffset="329.7978">-7977-15 12 0,'-18'11'6'0,"24"-27"-2"0,-6 16 5 16,12 0-6-16,0 0 0 15,5 0 1-15,7-6 1 16,12 1-6-16,6-5 0 16,5-1 3-16,1-5 1 0,-6 11-3 15,-7-6 0 1,1 6-5-16,-6 5 1 15,-6-5-2-15,-7 10 0 0</inkml:trace>
          <inkml:trace contextRef="#ctx0" brushRef="#br0" timeOffset="544.025">-7727-68 12 0,'0'11'6'0,"-18"-6"-1"16,12 6 9-16,0-1-13 15,0 11 1-15,6 6 1 16,0 5 1-16,0 15-5 16,-6 1 1-16,6 5 2 0,0-6 0 15,6 1-2-15,-6 0 1 16,0-6-5-16,6 0 1 16,0-5-4-1,-6-10 1-15</inkml:trace>
          <inkml:trace contextRef="#ctx0" brushRef="#br0" timeOffset="-815.0291">-9269 699 11 0,'0'6'5'0,"0"-1"1"0,0-16 5 15,6-4-10-15,0-7 0 0,0-4 1 0,6-6 1 16,0-10-4-16,5 0 1 16,7-6 2-16,-6-5 0 15,6 0-1-15,0 0 0 16,-1 6 0-16,1 9 0 15,-6 12-1-15,0 5 1 16,0 10-1-16,-6 17 1 16,0 9-1-16,0 17 0 15,-1 5 0-15,1 0 0 0,0 6 0 16,-6-6 0-16,0 0 0 16,0 0 0-16,0-11 0 15,-6-5 0-15,6 1 0 16,0-17 0-16,0-5 0 31,12-11 0-31,0-5 0 0,0-10 1 0,-7-11-1 31,7-5 0-31,0-11 0 16,0 0 0-16,0 10 0 0,0 6 0 16,-6 0 0-16,0 11 1 15,-1-1-2-15,-5 12 1 16,-6 15 0-16,12-6 0 15,0 17-1-15,0 10 1 16,-6 11 0-16,0 10 0 16,0 6 0-16,0 5 0 15,0 0 0-15,0-1 0 16,0 1 0-16,0-5 0 0,0-6-1 16,0 1 1-16,0-12-4 15,0 1 1-15,0-16-3 16,5-5 0-16</inkml:trace>
        </inkml:traceGroup>
        <inkml:traceGroup>
          <inkml:annotationXML>
            <emma:emma xmlns:emma="http://www.w3.org/2003/04/emma" version="1.0">
              <emma:interpretation id="{2339B0CB-F156-4113-83E7-37F6B23A1E93}" emma:medium="tactile" emma:mode="ink">
                <msink:context xmlns:msink="http://schemas.microsoft.com/ink/2010/main" type="inkWord" rotatedBoundingBox="2182,17986 2555,17974 2580,18715 2208,18727"/>
              </emma:interpretation>
            </emma:emma>
          </inkml:annotationXML>
          <inkml:trace contextRef="#ctx0" brushRef="#br0" timeOffset="1274.3806">-7424-47 9 0,'0'-5'4'0,"0"42"0"0,0-26 6 16,0 5-9-16,0-1 1 16,0 12 0-16,0 21 0 31,-6 26-3-31,0-6 1 0,0 1 1 16,6-5 1-16,-6-6-2 15,1-5 0 1,-1-6-2-16,0-4 0 0,0-11 0 15,-6-6 0-15,0-5 0 16,0-5 1-16,0-5 1 16,0-6 0-16,0 0 2 15,0-5 0-15,6 0 0 16,0-5 0-16,6 5 0 16,0-11 1-16,6 1-1 15,6-1 0-15,6 1 0 16,6-1 0-16,6 0 0 15,-1 11 0-15,7 0-1 16,0 0 1-16,-6 0-1 16,-1 0 0-16,1 11-1 15,-12-11 0-15,0 5-4 0,0-21 0 16,0 11-3-16,0-11 1 16</inkml:trace>
        </inkml:traceGroup>
        <inkml:traceGroup>
          <inkml:annotationXML>
            <emma:emma xmlns:emma="http://www.w3.org/2003/04/emma" version="1.0">
              <emma:interpretation id="{84721CF2-134B-464D-AE22-43D9D909E205}" emma:medium="tactile" emma:mode="ink">
                <msink:context xmlns:msink="http://schemas.microsoft.com/ink/2010/main" type="inkWord" rotatedBoundingBox="2163,16836 5459,16724 5525,18649 2229,18762"/>
              </emma:interpretation>
            </emma:emma>
          </inkml:annotationXML>
          <inkml:trace contextRef="#ctx0" brushRef="#br0" timeOffset="-16398.532">-6096-68 18 0,'18'-42'9'0,"-6"15"-7"0,-12 27 14 0,0 0-16 16,6 6 1-16,0 4 0 16,-6 17 1-16,-6 10-3 15,0-6 1-15,0 1 1 16,0 5 0-16,-6 6-2 16,0-12 1-16,0 1-2 15,0-11 1 1,-6-5-3-16,0-5 1 0,1-11-1 15,-1-6 0-15,6-4 0 16,0-6 1-16,0 0 1 16,0 0 0-16,6 6 2 15,0-1 0-15,6 6 0 16,-6 5 0-16,0 5 1 16,0 6 0-16,0-1-1 15,0 6 1-15,-6 0-1 16,1 0 1-16,-7 0-1 15,0-6 0-15,-6-4 0 16,12-12 0-16,0-4 1 0,0-6 0 16,6-5 0-1,0 5 1-15,6 5 0 16,0-10 1-16,0 0 0 0,0-11 0 16,6 6-1-16,-6 10 1 15,0 0-1-15,0 0 0 16,6 5-1-16,-6 11 1 15,0 6-1 1,0-1 0-16,0 16-1 0,0-10 1 0,0 10-1 16,0 11 1-16,0 0-1 15,0 10 1 1,-6 5-1-16,0 1 1 16,-6 0-1-16,-5-1 0 15,-1 1 0-15,-6 0 1 0,6-1-1 16,-6-4 1-16,0-6-1 15,-5 5 1-15,-1-16 0 16,-6 6 0-16,-5-11 0 16,-7-5 0-16,0-11 0 15,-5 1 1-15,5-12 0 16,6-4 0-16,7-6 0 16,-1 0 0-16,12-5-1 15,0-16 1-15,12 0-2 16,1 5 1-16,11-5-2 15,6-11 1-15,5 1-6 16,13-6 0-16,12 5-4 16,0 1 0-16</inkml:trace>
          <inkml:trace contextRef="#ctx0" brushRef="#br0" timeOffset="-16018.3188">-6352-417 10 0,'-6'5'5'0,"12"1"5"16,-6-6-1-16,12-6-8 15,6-4 1-15,5-1 0 16,1-5 0-16,6 0-3 15,0 6 0-15,-6-1-3 0,-1 6 0 16,1 0-1 0,6-1 0-16</inkml:trace>
          <inkml:trace contextRef="#ctx0" brushRef="#br0" timeOffset="-26004.2523">-5721 328 10 0,'-6'16'5'0,"18"-11"1"0,-12-5 6 15,6-10-11 1,-6-6 1-16,6-5 0 15,6-11 1-15,6 0-4 16,5 0 0-16,1-10 2 16,0-6 1-16,6 1-2 0,0-6 1 0,-7 11-2 31,7 10 1-31,-12 5 0 0,0 6 0 16,-6 16-1-16,0 10 1 15,0 11 0-15,-1 10 0 16,-5 1 0-16,0 5 0 15,-6 10 0-15,0 6 0 0,0-6-1 16,0-5 1-16,0-5 0 16,6-6 0-16,-6-5 0 15,6-5 1-15,6-10-1 16,0-6 1-16,6-11 1 16,0-10 0-16,0-6 0 15,5 1 0-15,1-11 0 16,-6-6 0-16,6-15 0 15,0 5 0-15,0 6-2 16,-7 4 1-16,1 12-3 16,0 9 0-16,0 17-6 15,-6 10 1-15</inkml:trace>
          <inkml:trace contextRef="#ctx0" brushRef="#br0" timeOffset="-17968.4088">-5870 271 8 0,'-12'16'4'0,"0"-11"1"15,12-5 4-15,-6 0-8 16,0 0 1-16,0-5 1 16,0-1 0-16,6-4-4 15,0-6 1-15,12 0 1 16,0-5 1-16,6 0-6 16,0 0 0-16</inkml:trace>
          <inkml:trace contextRef="#ctx0" brushRef="#br0" timeOffset="-18751.7137">-4435 202 4 0,'-12'11'2'0,"-12"-6"0"31,18-5-1-31,-6 0 1 0,0-5 0 0,0-1 2 31,-5-4 1-31,5-1-5 16,0-5 1-16,6 0 4 0,6 1 0 15,0-1-1-15,6 0 0 0,12-11 0 16,-1-4 0-16,1 4-2 16,6 1 0-16,0 10-1 15,6 0 0-15,-1 5-1 16,1 11 1-16,0 6-1 16,-6 4 0-16,-6 6 0 15,-6 5 0-15,-6-5 0 16,-1 5 0-16,-5 6-1 15,-11-6 1-15,-7 5-2 16,-6-4 0-16,-6-7-3 16,-6 1 0-16,1-5-2 15,-1-11 0-15</inkml:trace>
          <inkml:trace contextRef="#ctx0" brushRef="#br0" timeOffset="-19764.3151">-4786-105 9 0,'-6'5'4'0,"6"-20"-2"16,0 15 5-16,0 0-6 16,6 0 0-16,0-6 1 0,-1 6 1 15,7 0-4-15,6 0 1 16,0 0 2-16,6-5 0 15,0 5-1-15,11-5 1 16,-11-6-3-16,0 6 0 0,-6 5-3 16,-6 0 0-16</inkml:trace>
          <inkml:trace contextRef="#ctx0" brushRef="#br0" timeOffset="-19423.9012">-4929-4 6 0,'0'5'3'0,"6"-16"2"0,0 17 0 16,0-6-4-16,5 5 0 16,1-5 0-16,6 5 1 0,0 1-3 15,0-6 1-15,0 0 1 16,0 0 0-16,0 0-4 15,5 5 0-15</inkml:trace>
          <inkml:trace contextRef="#ctx0" brushRef="#br0" timeOffset="-25655.4077">-4858-142 18 0,'0'0'9'0,"18"16"-5"0,-18-11 10 0,-12 11-14 16,0 11 1-16,-6 4-1 15,0-4 1-15,-5 10-2 16,-1 5 1-16,6 6 0 16,0-11 0-1,6 0-1-15,12-5 1 16,0-6-1-16,12 1 1 0,0-6-1 16,12-5 1-16,6-6-1 15,-1-5 1-15,1 1-1 16,-12-6 0-16,6 0-3 15,-6-6 0-15,0-4-1 16,-1 5 0-16</inkml:trace>
          <inkml:trace contextRef="#ctx0" brushRef="#br0" timeOffset="-15675.4237">-4888-1274 13 0,'18'-16'6'0,"-18"48"-2"15,-6-27 11-15,-12 11-14 16,-11 5 0-16,-7 5 1 15,-12 11 1-15,-11 11-4 16,-7 0 1 0,-11 10 2-16,-6 16 0 0,-1 0-1 15,7 0 0-15,-7 0 0 16,13 0 0-16,6-10-1 16,11-11 0-16,6-6-1 15,13-10 1-15,-1-5-4 16,12-11 1-16,6-10-4 15,6-6 1-15</inkml:trace>
          <inkml:trace contextRef="#ctx0" brushRef="#br0" timeOffset="-15176.3574">-7049 170 11 0,'-6'16'5'0,"0"-16"1"0,6 0 4 15,0 0-9 1,0 0 1-16,-5-5 1 16,5 0 0-16,0-6-4 15,5-5 0-15,1 0 0 0,0 0 0 16,6-5-4-16,6-5 1 15</inkml:trace>
          <inkml:trace contextRef="#ctx0" brushRef="#br0" timeOffset="857.1245">-7567 107 14 0,'0'5'7'0,"0"-10"-4"16,0 5 10-16,12-5-11 16,6-6 0-16,6 0 1 15,12 1 0-15,5-6-5 16,1 0 1-16,0 5 1 15,-7 1 0-15,1 5-5 16,-12-1 0-16,-6 6-1 16,-18 0 1-16</inkml:trace>
        </inkml:traceGroup>
        <inkml:traceGroup>
          <inkml:annotationXML>
            <emma:emma xmlns:emma="http://www.w3.org/2003/04/emma" version="1.0">
              <emma:interpretation id="{F60950AD-17D6-43AE-A415-7F5EA761B613}" emma:medium="tactile" emma:mode="ink">
                <msink:context xmlns:msink="http://schemas.microsoft.com/ink/2010/main" type="inkWord" rotatedBoundingBox="5620,17321 7791,17247 7841,18729 5670,18803"/>
              </emma:interpretation>
            </emma:emma>
          </inkml:annotationXML>
          <inkml:trace contextRef="#ctx0" brushRef="#br0" timeOffset="-27808.982">-3310 128 7 0,'-12'-11'3'0,"36"-15"3"0,-6 15-1 16,0-15-5-16,5 10 1 15,7-5 0-15,0 10 1 16,0-5-3-16,-1 11 1 15,1 5 1-15,0 0 0 16,0 0-1-16,-1 0 1 0,7 0-1 16,-12 0 0-16,0 5 1 15,-6 6 0-15,-6-6-1 16,-12 11 1-16,-6-5-1 16,0-1 1-16,-6 1-1 15,-12 5 0-15,-6-6-1 16,-17-4 0-16,5 4 0 15,-6-4 1-15,1-1-1 16,-1 0 0-16,6 0 1 16,7-5 0-16,-1-5 1 0,6 0 0 15,0 0 0-15,13-6 0 16,-1-10 0-16,6-6 0 16,6-4 0-16,6-1 0 0,6-5-1 31,6 5 1-31,0 6-1 15,5 4 1-15,13 12-1 16,-12-6 1-16,6 11-1 16,-6 15 1-16,0 6-1 15,-6 5 1-15,-18 6-1 0,-6 4 1 16,-6-4-1-16,-6-6 0 16,-6 0-1-16,0-5 1 15,-5 0-1 1,-1-5 0-16,6-1 0 15,0-10 1-15,7 0 0 0,-1-5 1 16,6 0-1-16,6-11 1 16,0-5 0-16,6 5 1 15,0-6-1-15,0 12 1 16,0-1-1-16,0 1 1 16,-6 4-2-16,-5 12 1 0,-7 10-1 15,0 5 0-15,0 0 0 16,6-5 0-16,0 0-1 15,7 0 1-15,-1 5-1 16,0 0 1-16,6 0-1 16,0 6 1-16,6-1-1 15,0 0 1-15,0 6-1 16,0-5 1-16,0-1 0 16,-6 1 1-16,-6-1-1 15,6-5 1-15,-12-5 0 16,0 0 0-16,-5-5 0 15,-7-6 1-15,-6-5-1 16,6 0 0-16,1-5 1 16,-1-6 0-16,0 0-1 15,6-4 0-15,12-7 0 0,6-4 1 16,6-6-2-16,12-5 1 16,6 5-1-1,0-10 0-15,6-6-3 16,0 1 0-16,5-11-5 15,1 20 1-15</inkml:trace>
          <inkml:trace contextRef="#ctx0" brushRef="#br0" timeOffset="-26921.0004">-3804-317 19 0,'-6'-15'9'0,"36"4"-12"0,-18-5 17 15,5 6-14-15,7-6 1 16,0 0-8-16,6 0 1 15,-6 21 4-15,-1-5 1 16</inkml:trace>
          <inkml:trace contextRef="#ctx0" brushRef="#br0" timeOffset="-27191.4112">-3340 535 18 0,'24'-31'9'0,"47"-12"-10"16,-47 43 12-16,0-10-11 16,0-1 0-16,6 1-4 15,-1-1 0-15,-5 0 1 16,6 1 1-16</inkml:trace>
          <inkml:trace contextRef="#ctx0" brushRef="#br0" timeOffset="-27423.8294">-3167-735 27 0,'0'-5'13'0,"0"0"-15"16,0 5 21-16,0 0-19 15,0 0 0-15,-6 0-5 16,6 0 1-16,0 5-1 15,-6 11 0-15</inkml:trace>
          <inkml:trace contextRef="#ctx0" brushRef="#br0" timeOffset="-29092.5732">-2173-195 11 0,'6'0'5'0,"18"-5"2"16,-24 5 8-16,6 0-13 15,-6 5 0-15,0 0 2 16,-6 11 1 0,0 0-6-16,-6 0 0 0,-12 5 3 15,-6 6 1-15,-5 4-1 16,-7-4 0-16,0-6-2 16,-5 0 1-16,-1 0-1 15,-12-5 1-15,1 0-1 16,-1 5 1-16,1-10-1 15,5 0 1-15,7-1-1 16,-1 1 0-16,0-1 0 16,7-4 0-16,5-6-1 0,6-6 1 15,0 1-2-15,13-6 0 16,11 6-5-16,0-5 1 16,12-1-2-16,6-5 1 0</inkml:trace>
          <inkml:trace contextRef="#ctx0" brushRef="#br0" timeOffset="-29677.1819">-1953 117 12 0,'-18'6'6'0,"6"36"-3"15,7-26 10-15,-1 5-11 16,0 5 0-16,-12 12 1 16,6-1 0-16,-12 0-4 15,0 5 0-15,-6 0 3 16,-11 1 0-16,-1-1-1 0,-11 0 0 16,-1 1-1-16,-6-12 0 15,-5 1-1-15,-6-11 0 0,-7 0-4 16,7-10 0-16,-7 0-1 15,-5-6 0-15</inkml:trace>
          <inkml:trace contextRef="#ctx0" brushRef="#br0" timeOffset="-28759.9349">-2756-248 15 0,'11'0'7'0,"31"-21"-8"16,-24 16 11-16,6-6-10 15,6-5 0-15,-1-5 0 16,1 0 1 0,0 0-2-16,0 0 1 15,-12 0-1-15,-1-1 1 0,-5-4 0 16,-6 10 0-16,-6-5 0 16,-6 5 0-16,0 0 1 15,-6 0 0-15,6 6 1 16,-5-1 1-16,5 6-2 15,0-1 1-15,0 6-1 16,0 0 1-16,6 0-3 16,-6 6 0-16,0-1-5 15,-6 16 1-15</inkml:trace>
        </inkml:traceGroup>
        <inkml:traceGroup>
          <inkml:annotationXML>
            <emma:emma xmlns:emma="http://www.w3.org/2003/04/emma" version="1.0">
              <emma:interpretation id="{D9A00C0B-0C96-4743-A688-9A878B69FCFA}" emma:medium="tactile" emma:mode="ink">
                <msink:context xmlns:msink="http://schemas.microsoft.com/ink/2010/main" type="inkWord" rotatedBoundingBox="8031,17529 10303,17452 10340,18558 8069,18635"/>
              </emma:interpretation>
            </emma:emma>
          </inkml:annotationXML>
          <inkml:trace contextRef="#ctx0" brushRef="#br0" timeOffset="-32925.5499">536 6 12 0,'6'-5'6'0,"0"10"0"0,-6-5 6 16,0 0-10-16,-6 6 1 15,6 4 0 1,-6 1 1-16,-6-1-6 0,0 1 1 31,-6 10 3-31,0-5 0 16,0-5-1-16,0-1 0 0,1-5-1 16,-7 1 0-16,6-1 0 15,0-5 1-15,0 0-1 16,-6 0 1-16,6 0-1 15,1 0 0-15,-7 5 0 16,0 6 0-16,0 5 0 16,6 5 1-1,-6 5-1-15,7 1 0 0,-1 5 0 16,0-1 1-16,0-4-1 16,0-1 1-16,0 1-3 15,0 4 1-15,1 1-3 16,5-5 0-16,0-1-3 15,6 6 0-15</inkml:trace>
          <inkml:trace contextRef="#ctx0" brushRef="#br0" timeOffset="-32743.2787">280 535 8 0,'41'-10'4'0,"19"-17"-3"16,-42 17 2-16,11-1-4 0,-5 11 0 15,0-5-2-15,-6 5 0 16</inkml:trace>
          <inkml:trace contextRef="#ctx0" brushRef="#br0" timeOffset="-31331.1375">59-168 11 0,'6'-6'5'0,"0"-10"-1"0,-6 16 11 0,0 6-14 15,-6 10 0-15,0 5 0 16,0 0 1-16,0 5-3 15,1-4 1-15,-7-1 0 16,0 0 1-16,0 0-1 16,0-5 0-16,0-5-1 15,0-1 1-15,0-5-1 16,0-5 1 0,6-5-1-16,0 0 0 0,0 0 0 15,0 5 1-15,1 0-1 16,-1 5 1-16,0 5 0 15,0 1 0-15,0 0 0 16,-6-1 0-16,0 1 0 16,-6-1 1-16,0 1-1 15,0 0 1-15,0-6-1 16,7 0 0-16,-1 0 0 16,-6 1 0-16,0-1 0 15,0 0 0-15,0 1 0 0,0-1 0 16,0 0-1-16,-5 0 1 15,5 1 0 1,0-1 0-16,0 0 0 16,0 1 0-16,0-6 0 0,6 0 1 15,1 0-1-15,-1-6 0 16,0 1 0-16,-6 5 1 16,6 0-1-16,-6 0 0 15,6 0 1-15,0 5 0 0,0 6-1 16,-5-1 1-16,-1 1-1 15,0 0 1-15,0 4 0 16,0 1 0 0,0-5 0-16,0 0 0 0,-5-1 0 15,-7 1 0-15,0-6 0 16,0 0 0-16,1-5 0 16,-1 0 0-16,0 0 0 15,0-5 0-15,6 0 0 16,7-6 1-16,-1-5 0 15,6-5 1-15,0-5-1 16,6-1 0-16,6-5 0 16,0-10 0-16,0-11 0 15,6 6 0-15,0-1-2 16,0 6 0-16,0-6-3 16,0 0 1-16,-6 1-5 15,6 10 1-15,0 5-3 0,0 11 0 0</inkml:trace>
          <inkml:trace contextRef="#ctx0" brushRef="#br0" timeOffset="-30862.2046">-566-221 10 0,'12'0'5'0,"36"0"-2"16,-30 0 3-16,0 0-4 0,5-6 0 0,7 1 0 16,-12 0 1-16,0-6-8 15,-6 1 1-15,-6-1 1 16,-6-5 1-16</inkml:trace>
          <inkml:trace contextRef="#ctx0" brushRef="#br0" timeOffset="-30718.2974">-494-486 13 0,'-12'-26'6'0,"0"20"-2"16,12 6 12-16,0 0-16 16,0 0 1-16,0 11-1 15,0-6 0-15,-6 6-3 0,0 10 1 16,-6 5-3-16,-6 22 1 16</inkml:trace>
          <inkml:trace contextRef="#ctx0" brushRef="#br0" timeOffset="-31031.1686">-762-200 18 0,'-6'-16'9'0,"6"16"-5"16,0 0 14-16,0 0-16 0,0 0 0 16,0 0 0-16,0 0 0 15,0 0-4-15,0 5 1 16,0-5-2-16,0 0 0 15,6-10-4-15,-6 10 0 16</inkml:trace>
          <inkml:trace contextRef="#ctx0" brushRef="#br0" timeOffset="-30334.0493">-1322 160 11 0,'0'-27'5'0,"30"-4"-2"15,-12 25 6-15,-12 6-7 16,6-5 0-16,0-6 0 16,6 11 1-16,-7 6-4 15,1-6 0-15,-6 5 3 0,0 0 0 16,-6 6-2-16,0-1 0 16,-6 1-1-16,-6-6 1 15,-5 1-2-15,-1-6 1 0,-6 0 0 16,-12-11 0-16,12 0 0 15,0 1 1-15,1-1 0 16,5 11 1-16,6 0 1 16,0 0 0-16,6 6 0 15,0-1 0-15,0 11-1 16,0 5 1-16,0 0-2 16,0 5 0-16,0 1-5 15,0-1 0-15</inkml:trace>
          <inkml:trace contextRef="#ctx0" brushRef="#br0" timeOffset="-29948.4428">-1721 154 15 0,'6'-26'7'0,"6"5"-5"0,-6 5 7 15,6 0-7-15,6-21 0 0,6 0 1 16,0 5 0 0,5-26-3-1,-11 0 0-15,-6 5 3 16,-6 5 0-16,-12 11-1 15,-6-5 0-15,0 10 0 16,0 6 0 0,1 10-2-16,-1-11 1 15,0 1-1-15,6 10 0 16,6 0-3-16,0 6 0 0,0-1-4 16,0 11 0-16,6 5 0 15,-6 11 0-15</inkml:trace>
        </inkml:traceGroup>
      </inkml:traceGroup>
    </inkml:traceGroup>
  </inkml:traceGroup>
</inkml:ink>
</file>

<file path=ppt/ink/ink2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1:00.356"/>
    </inkml:context>
    <inkml:brush xml:id="br0">
      <inkml:brushProperty name="width" value="0.1" units="cm"/>
      <inkml:brushProperty name="height" value="0.1" units="cm"/>
      <inkml:brushProperty name="fitToCurve" value="1"/>
    </inkml:brush>
  </inkml:definitions>
  <inkml:trace contextRef="#ctx0" brushRef="#br0">5645 2116 9 0,'-6'6'4'0,"-12"15"-3"16,12-11 4-16,-6 1-5 15,-6 5 1-15,-17 16-1 16,-13 5 0-16,-11 10 0 16,-19 11 0-16,-5 1 2 15,-12-6 0-15,-24 10-1 0,-11 1 1 16,-25-1 0-16,1-5 1 16,-36 1-2-16,-6-1 1 0,-30 5-1 31,6-5 0-31,-23-10-1 15,-13 0 1-15,13-1-1 16,-25-10 1-16,13 0 0 16,0-5 1-16,17-11-1 15,-6-10 0-15,19-22 0 16,5 1 1-16,6-11-1 16,30-11 0-16,12-16-1 15,11-5 0-15,13-5 0 16,23-16 1-16,12-21-1 15,18-22 1-15,24-10-1 0,23-10 0 16,25-6 0-16,23 5 0 16,18-10 0-16,29-16 1 0,24-5-1 15,12 10 0-15,42 0 0 16,18-5 0-16,35 0-1 16,6 5 1-16,36 1-1 15,29 20 1 1,1 11-1-16,23 21 1 15,30 16-1-15,-12 6 1 16,12 20 0-16,12 16 0 0,-18 17 0 16,0 15 0-16,0 21 0 15,-30 0 0-15,-11 17 0 16,-1 20 0-16,-41 11 0 16,-6 37 0-16,-24 21 0 15,-30 0 1-15,-35 11-1 16,-24 0 1-16,-24 4 0 15,-23 28 0-15,-18-6 0 16,-42 11 1-16,-24-11-1 16,-23-5 0-16,-30 0 0 15,-30 26 1-15,-12-15-1 16,-35-6 1-16,-7-5-1 0,-23-22 1 16,-5-10-1-16,-19-10 1 15,-18-11-1-15,1 0 0 16,-13-21-1-1,1-11 1-15,-1-5-1 0,24-6 0 16,-11-4-4-16,17-11 1 16,12-6-6-1,12-10 1-15,18-6-2 0,18-4 1 32</inkml:trace>
  <inkml:trace contextRef="#ctx0" brushRef="#br0" timeOffset="891.411">5627 1921 9 0,'-35'10'4'0,"-37"43"-3"0,48-32 5 0,-17 16-6 16,-31 11 1-1,1 5-1-15,-13 16 0 0,-23-1 0 16,-24 12 0-16,-23-11 0 15,-19 5 0-15,-35 10 0 16,-19-20 1-16,-17 10 1 16,-18 0 0-16,-12 0 0 15,-5-5 1 1,-13-11-1-16,0-10 1 0,1-1-1 16,5-15 0-16,24-16-1 15,6-16 0-15,18-11 0 16,29-15 0-16,13-16-1 15,17-11 1-15,25-16-1 16,23-16 1-16,12-15-1 16,23-17 0-16,31-15 0 15,29 5 0-15,30-21 0 16,30-6 1-16,41-15-1 16,13-11 0-16,47 11 0 15,24 5 0-15,41-6 0 16,19 1 0-16,29 5-1 15,30 0 1-15,23 16 0 0,25 21 0 16,11 26 0-16,13 11 0 16,17 16 0-16,-12 11 0 15,-6 15 0-15,-17 22 0 16,-25 15 0-16,-5 6 1 16,-42 21-1-16,-24 26 1 0,-35 11-1 15,-30 32 0-15,-36 20 1 16,-30 1 0-16,-30 16 0 15,-17 5 0-15,-36 16 0 16,-42 5 0-16,-29 11 0 16,-37 5 1-16,-29-5-1 15,-35-1 0-15,-13 1 0 0,-41 16 1 16,-13-11-3-16,-46 5 0 16,-31-16-7-16,-41 1 1 15</inkml:trace>
</inkml:ink>
</file>

<file path=ppt/ink/ink2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1:00.356"/>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5E8D6B5F-5F70-43E0-A319-F338766DB962}" emma:medium="tactile" emma:mode="ink">
          <msink:context xmlns:msink="http://schemas.microsoft.com/ink/2010/main" type="inkDrawing" rotatedBoundingBox="25629,1832 31529,779 32054,3722 26154,4775" hotPoints="31860,2478 29098,4503 25833,3470 28595,1445" semanticType="enclosure" shapeName="Ellipse"/>
        </emma:interpretation>
      </emma:emma>
    </inkml:annotationXML>
    <inkml:trace contextRef="#ctx0" brushRef="#br0">5645 2116 9 0,'-6'6'4'0,"-12"15"-3"16,12-11 4-16,-6 1-5 15,-6 5 1-15,-17 16-1 16,-13 5 0-16,-11 10 0 16,-19 11 0-16,-5 1 2 15,-12-6 0-15,-24 10-1 0,-11 1 1 16,-25-1 0-16,1-5 1 16,-36 1-2-16,-6-1 1 0,-30 5-1 31,6-5 0-31,-23-10-1 15,-13 0 1-15,13-1-1 16,-25-10 1-16,13 0 0 16,0-5 1-16,17-11-1 15,-6-10 0-15,19-22 0 16,5 1 1-16,6-11-1 16,30-11 0-16,12-16-1 15,11-5 0-15,13-5 0 16,23-16 1-16,12-21-1 15,18-22 1-15,24-10-1 0,23-10 0 16,25-6 0-16,23 5 0 16,18-10 0-16,29-16 1 0,24-5-1 15,12 10 0-15,42 0 0 16,18-5 0-16,35 0-1 16,6 5 1-16,36 1-1 15,29 20 1 1,1 11-1-16,23 21 1 15,30 16-1-15,-12 6 1 16,12 20 0-16,12 16 0 0,-18 17 0 16,0 15 0-16,0 21 0 15,-30 0 0-15,-11 17 0 16,-1 20 0-16,-41 11 0 16,-6 37 0-16,-24 21 0 15,-30 0 1-15,-35 11-1 16,-24 0 1-16,-24 4 0 15,-23 28 0-15,-18-6 0 16,-42 11 1-16,-24-11-1 16,-23-5 0-16,-30 0 0 15,-30 26 1-15,-12-15-1 16,-35-6 1-16,-7-5-1 0,-23-22 1 16,-5-10-1-16,-19-10 1 15,-18-11-1-15,1 0 0 16,-13-21-1-1,1-11 1-15,-1-5-1 0,24-6 0 16,-11-4-4-16,17-11 1 16,12-6-6-1,12-10 1-15,18-6-2 0,18-4 1 32</inkml:trace>
    <inkml:trace contextRef="#ctx0" brushRef="#br0" timeOffset="891.411">5627 1921 9 0,'-35'10'4'0,"-37"43"-3"0,48-32 5 0,-17 16-6 16,-31 11 1-1,1 5-1-15,-13 16 0 0,-23-1 0 16,-24 12 0-16,-23-11 0 15,-19 5 0-15,-35 10 0 16,-19-20 1-16,-17 10 1 16,-18 0 0-16,-12 0 0 15,-5-5 1 1,-13-11-1-16,0-10 1 0,1-1-1 16,5-15 0-16,24-16-1 15,6-16 0-15,18-11 0 16,29-15 0-16,13-16-1 15,17-11 1-15,25-16-1 16,23-16 1-16,12-15-1 16,23-17 0-16,31-15 0 15,29 5 0-15,30-21 0 16,30-6 1-16,41-15-1 16,13-11 0-16,47 11 0 15,24 5 0-15,41-6 0 16,19 1 0-16,29 5-1 15,30 0 1-15,23 16 0 0,25 21 0 16,11 26 0-16,13 11 0 16,17 16 0-16,-12 11 0 15,-6 15 0-15,-17 22 0 16,-25 15 0-16,-5 6 1 16,-42 21-1-16,-24 26 1 0,-35 11-1 15,-30 32 0-15,-36 20 1 16,-30 1 0-16,-30 16 0 15,-17 5 0-15,-36 16 0 16,-42 5 0-16,-29 11 0 16,-37 5 1-16,-29-5-1 15,-35-1 0-15,-13 1 0 0,-41 16 1 16,-13-11-3-16,-46 5 0 16,-31-16-7-16,-41 1 1 15</inkml:trace>
  </inkml:traceGroup>
</inkml:ink>
</file>

<file path=ppt/ink/ink2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3:58.458"/>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12B7E191-C231-4EFF-9C9D-F01180214614}" emma:medium="tactile" emma:mode="ink">
          <msink:context xmlns:msink="http://schemas.microsoft.com/ink/2010/main" type="writingRegion" rotatedBoundingBox="3189,15933 4527,15287 4965,16194 3627,16840"/>
        </emma:interpretation>
      </emma:emma>
    </inkml:annotationXML>
    <inkml:traceGroup>
      <inkml:annotationXML>
        <emma:emma xmlns:emma="http://www.w3.org/2003/04/emma" version="1.0">
          <emma:interpretation id="{A0E3C530-4EBD-43DA-B4E4-89BBA61AAA84}" emma:medium="tactile" emma:mode="ink">
            <msink:context xmlns:msink="http://schemas.microsoft.com/ink/2010/main" type="paragraph" rotatedBoundingBox="3189,15933 4527,15287 4965,16194 3627,16840" alignmentLevel="1"/>
          </emma:interpretation>
        </emma:emma>
      </inkml:annotationXML>
      <inkml:traceGroup>
        <inkml:annotationXML>
          <emma:emma xmlns:emma="http://www.w3.org/2003/04/emma" version="1.0">
            <emma:interpretation id="{89142C1D-FD87-4597-A334-0A0B8139C013}" emma:medium="tactile" emma:mode="ink">
              <msink:context xmlns:msink="http://schemas.microsoft.com/ink/2010/main" type="line" rotatedBoundingBox="3189,15933 4527,15287 4965,16194 3627,16840"/>
            </emma:interpretation>
          </emma:emma>
        </inkml:annotationXML>
        <inkml:traceGroup>
          <inkml:annotationXML>
            <emma:emma xmlns:emma="http://www.w3.org/2003/04/emma" version="1.0">
              <emma:interpretation id="{811D4CF9-CA42-4577-95D1-32331FDCE5C8}" emma:medium="tactile" emma:mode="ink">
                <msink:context xmlns:msink="http://schemas.microsoft.com/ink/2010/main" type="inkWord" rotatedBoundingBox="3280,16123 3836,15855 4183,16572 3627,16840"/>
              </emma:interpretation>
            </emma:emma>
          </inkml:annotationXML>
          <inkml:trace contextRef="#ctx0" brushRef="#br0">172 35 16 0,'-30'-16'8'0,"0"16"-5"0,24-5 9 16,-6 5-10 0,0-5 0-16,0 5 2 0,0-6 0 15,7 6-4-15,-7-5 0 16,0 10 3-16,6-5 1 16,0 0-1-16,0 0 0 15,0 0-1-15,0 6 1 0,6-1-1 16,0 0 0-16,6 1-1 15,6-1 0 1,0 5 0-16,6 1 0 16,-1-6-1-16,7 6 1 15,6-6 0-15,12-5 0 0,-7 0 0 16,7 5 0-16,12-5 0 16,-1 11 0-16,1 0-1 15,5-11 1-15,-5 5-1 16,-1 5 1-16,-5 1-1 15,-12 0 1-15,0-1-1 16,-7 6 0-16,-5 0 0 0,0 0 1 16,-6 5 0-1,-6 6 0-15,-6-1-1 16,-6 6 1-16,0-1-1 16,-6 1 1-16,0-5-1 15,0-1 1-15,-6-5-1 0,0 0 1 16,-6 1-1-16,0-12 1 15,-6-4-1-15,1-1 1 16,5-5-1 0,0 0 0-16,6 0-1 0,0 0 1 15,6 0-1-15,6 5 0 16,0-5 0-16,6 5 0 16,0 6 0-16,0 0 1 15,6-1 0-15,-6-26 0 16,-6 16 0-16,0 6 1 15,-6 9-1-15,0 1 1 0,-12 0 0 16,0 0 0-16,0 0-1 16,-5-6 1-1,-1-4-1-15,-6-6 1 16,-12-16 1 0,7-5 0-16,11-11-1 15,0-16 1-15,6-20-1 16,6-1 1-16,6 16-1 15,0 0 1-15,0 0-4 16,6 5 1-16,0 17-6 16,0 9 1-16,6 12-7 15,0 5 0-15</inkml:trace>
        </inkml:traceGroup>
        <inkml:traceGroup>
          <inkml:annotationXML>
            <emma:emma xmlns:emma="http://www.w3.org/2003/04/emma" version="1.0">
              <emma:interpretation id="{E024A603-7E38-417B-80F6-53A23A57143C}" emma:medium="tactile" emma:mode="ink">
                <msink:context xmlns:msink="http://schemas.microsoft.com/ink/2010/main" type="inkWord" rotatedBoundingBox="4013,15535 4527,15287 4896,16051 4382,16299"/>
              </emma:interpretation>
            </emma:emma>
          </inkml:annotationXML>
          <inkml:trace contextRef="#ctx0" brushRef="#br0" timeOffset="1283.7635">862-404 21 0,'-12'42'10'0,"18"-74"-4"15,-6 32 13-15,0 0-18 16,0 0 1-16,6-10 1 16,0-1 1-16,-6 17-5 15,0-1 1-15,0 5 2 0,-6 1 0 16,0-6-1 0,-6-10 0-16,0-11-1 15,0 21 1-15,7-10-1 16,-1-5 0-16,6-1 0 15,0 0 1-15,0 1-1 16,0 10 0-16,11 0 0 16,1 5 1-16,0 0-1 15,0 6 1-15,0 0-8 16,0-27 1-16,6 10-3 0,6 22 0 16</inkml:trace>
          <inkml:trace contextRef="#ctx0" brushRef="#br0" timeOffset="612.1623">880-653 10 0,'0'5'5'0,"12"48"8"0,0-31-6 15,0 4-5 1,6-5 0-16,-1 11 2 16,1 16 1-16,6 10-7 0,-6 5 1 15,0 11 3-15,0 6 1 16,0-22-2-16,-1-5 0 15,-5 5-1-15,0-10 0 16,0-6-2-16,-6-10 0 16,0-6-5-16,6-10 1 15</inkml:trace>
          <inkml:trace contextRef="#ctx0" brushRef="#br0" timeOffset="919.5791">1493-124 17 0,'12'22'8'0,"-18"30"-3"16,6-46 11-16,0-1-14 15,-6-5 1-15,0 0 1 16,-6-5 0-16,6-11-5 15,0-5 0-15,0 0 4 16,6-1 0-16,6 1-3 16,6 0 1-16,0 5-1 0,0 6 0 15,0 4-1-15,0 6 1 16,0 6-4-16,0-6 1 16,-12 10-5-16,-6 1 1 15</inkml:trace>
        </inkml:traceGroup>
      </inkml:traceGroup>
    </inkml:traceGroup>
  </inkml:traceGroup>
</inkml:ink>
</file>

<file path=ppt/ink/ink2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4:04.646"/>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BE25CAE7-E850-4E89-9DB6-55D3945CB4B5}" emma:medium="tactile" emma:mode="ink">
          <msink:context xmlns:msink="http://schemas.microsoft.com/ink/2010/main" type="writingRegion" rotatedBoundingBox="3042,6412 4747,5681 5108,6523 3403,7254"/>
        </emma:interpretation>
      </emma:emma>
    </inkml:annotationXML>
    <inkml:traceGroup>
      <inkml:annotationXML>
        <emma:emma xmlns:emma="http://www.w3.org/2003/04/emma" version="1.0">
          <emma:interpretation id="{C7A67A49-C6CC-4906-B5D2-9EEE9CE307EF}" emma:medium="tactile" emma:mode="ink">
            <msink:context xmlns:msink="http://schemas.microsoft.com/ink/2010/main" type="paragraph" rotatedBoundingBox="3042,6412 4747,5681 5108,6523 3403,7254" alignmentLevel="1"/>
          </emma:interpretation>
        </emma:emma>
      </inkml:annotationXML>
      <inkml:traceGroup>
        <inkml:annotationXML>
          <emma:emma xmlns:emma="http://www.w3.org/2003/04/emma" version="1.0">
            <emma:interpretation id="{637BC635-35A1-44C9-BC05-89CA8EC485B9}" emma:medium="tactile" emma:mode="ink">
              <msink:context xmlns:msink="http://schemas.microsoft.com/ink/2010/main" type="line" rotatedBoundingBox="3042,6412 4747,5681 5108,6523 3403,7254"/>
            </emma:interpretation>
          </emma:emma>
        </inkml:annotationXML>
        <inkml:traceGroup>
          <inkml:annotationXML>
            <emma:emma xmlns:emma="http://www.w3.org/2003/04/emma" version="1.0">
              <emma:interpretation id="{92CF2C11-9E39-408E-96A8-823AA3144ABB}" emma:medium="tactile" emma:mode="ink">
                <msink:context xmlns:msink="http://schemas.microsoft.com/ink/2010/main" type="inkWord" rotatedBoundingBox="3579,6267 4023,6982 3517,7296 3073,6581"/>
              </emma:interpretation>
            </emma:emma>
          </inkml:annotationXML>
          <inkml:trace contextRef="#ctx0" brushRef="#br0">387 14 17 0,'-24'5'8'0,"18"-10"0"16,6-6 9-16,0 6-15 15,0 0 1-15,0 5 2 16,0 0 0-16,0 0-6 15,12 5 1-15,0 6 3 16,5 10 0-16,-5 0-1 16,6 6 0-16,0 4-1 15,-6 1 0-15,-12 0-1 16,0 0 1-16,-6-1-3 16,0 6 0-16,-6-10-1 15,0-11 0-15,0-6 0 0,-6-4 0 16,1-6 0-16,-1-6 0 15,0-4 2 1,0-1 1-16,0 0 0 0,0 1 0 16,6 5 0-1,1-6 0-15,-1 11 0 0,6 0 1 16,0 11-1-16,0 4 1 16,0 7-1-1,0 4 1-15,-6 6-1 0,-6 0 1 16,0-6-1-16,0 1 1 15,0-6-1-15,-5-5 1 16,5-1-1-16,-6-4 1 0,6-11 0 16,0-5 1-16,6 5 0 15,0-6 0-15,7 6 0 16,-1 6 0-16,6-6 0 16,6 5 0-16,5 0-1 15,19 1 1 1,6-6-1-16,12 10 0 0,5-5-1 15,7 1 1-15,-1-1 0 16,7 0 0-16,-1 11-1 16,-5 0 0-16,-7 5 0 15,1 0 1-15,-13-5-1 16,-5 0 1-16,-6 0-2 0,-6-5 1 16,-6-1-5-1,-6-4 0-15,-1-1-6 16,1-5 0-16</inkml:trace>
        </inkml:traceGroup>
        <inkml:traceGroup>
          <inkml:annotationXML>
            <emma:emma xmlns:emma="http://www.w3.org/2003/04/emma" version="1.0">
              <emma:interpretation id="{5DE8C3B7-BDD0-46A9-992A-DCEBFA3247E5}" emma:medium="tactile" emma:mode="ink">
                <msink:context xmlns:msink="http://schemas.microsoft.com/ink/2010/main" type="inkWord" rotatedBoundingBox="4029,6546 4236,6458 4354,6734 4148,6823"/>
              </emma:interpretation>
            </emma:emma>
          </inkml:annotationXML>
          <inkml:trace contextRef="#ctx0" brushRef="#br0" timeOffset="3251.1457">1047 395 9 0,'0'5'4'0,"0"-15"1"15,0 10 4-15,12 5-8 16,-12-5 0-16,0 0 1 16,0 5 0-16,0 6-3 15,-12 5 1-15,6 0 1 0,0 5 0 16,-5-5-1-16,-1 0 1 15,0-1 0-15,-6-4 0 16,6-11-1-16,-6 0 1 16,6-11 0-16,0 1 0 15,0-6 0 1,6-5 1-16,0-6 0 16,0 6 0-16,1-5-1 15,-1-1 1-15,6 1-1 16,0-1 0-16,0 6-1 15,6 0 1-15,5 5-1 0,1-5 0 16,6 5 0-16,6 11 1 16,0 5-1-16,0 5 0 15,-1 11 0-15,7 10 0 16,-18-4 0-16,0 4 1 16,-12 1-4-16,0 10 0 15,-6-6-4-15,6 1 0 16</inkml:trace>
        </inkml:traceGroup>
        <inkml:traceGroup>
          <inkml:annotationXML>
            <emma:emma xmlns:emma="http://www.w3.org/2003/04/emma" version="1.0">
              <emma:interpretation id="{3C592288-F000-4EB4-B1E6-29DF5060D504}" emma:medium="tactile" emma:mode="ink">
                <msink:context xmlns:msink="http://schemas.microsoft.com/ink/2010/main" type="inkWord" rotatedBoundingBox="3840,6070 4747,5681 5080,6458 4174,6847"/>
              </emma:interpretation>
            </emma:emma>
          </inkml:annotationXML>
          <inkml:trace contextRef="#ctx0" brushRef="#br0" timeOffset="2030.0601">1178-298 24 0,'-12'-16'12'0,"18"11"-11"15,-6 5 21-15,0 5-22 16,-6 6 0-16,0 4 0 15,0 1 1-15,-5 5-1 16,5-5 1-16,-6-5-1 0,0-6 1 16,0-5 0-16,0-5 0 15,0-6-2-15,6-5 1 16,6-5-1-16,6 5 1 16,0 1-1-16,6 4 0 0,0 0 0 15,6 1 0-15,0 10 0 16,-1 10 0-16,-5 6-6 15,0 5 0-15,6 1 0 16,-6 4 0-16</inkml:trace>
          <inkml:trace contextRef="#ctx0" brushRef="#br0" timeOffset="389.4244">1018 363 20 0,'6'0'10'0,"-12"27"-8"16,6-22 11 15,-12 16-13-31,-6 0 1 0,6 1 0 16,-6-7 0-1,6-15-2-15,0 6 1 16,0-22 1-16,6 0 0 0,0-5-1 15,6 5 0-15,0 0 0 16,6 0 1-16,0 0 0 16,0 6 0-16,6 4-1 15,0-4 1-15,0 10-1 16,0 0 0-16,0 5 0 16,0 0 1-16,-6 1-2 15,-6 4 1-15,0 1-4 0,-6 5 1 16,0 0-4-1,6-6 1-15</inkml:trace>
          <inkml:trace contextRef="#ctx0" brushRef="#br0" timeOffset="1378.0782">1202-452 11 0,'0'-5'5'0,"12"32"4"0,-6-17 4 15,0 1-11-15,6-1 1 16,0 6 1-16,0 11 0 0,5 10-5 15,1 10 1-15,0 6 2 16,0-10 1-16,6 15-2 16,0 0 1-16,5 0-2 15,1 0 1-15,-6 1-1 0,0-12 1 16,0-4-2-16,-6-12 1 16,-1 1-5-16,1-11 1 15,-6-10-4-15,6-17 1 16</inkml:trace>
          <inkml:trace contextRef="#ctx0" brushRef="#br0" timeOffset="1679.5931">1791-12 18 0,'-5'26'9'0,"-7"0"-8"16,6-26 13-16,-6 0-12 31,6-10 0-31,-6 10 1 16,6-21 0-16,0 5-4 15,6 11 0-15,0-6 2 16,6 0 1-16,6 6-2 15,0 5 0-15,0-5-1 0,-12 10 1 16,6-10-4-16,-6 5 1 16,6 10-4-16,-6-4 1 15</inkml:trace>
        </inkml:traceGroup>
      </inkml:traceGroup>
    </inkml:traceGroup>
  </inkml:traceGroup>
</inkml:ink>
</file>

<file path=ppt/ink/ink2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44:14.085"/>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E61DDFC6-69BE-49ED-884B-B0375CD380E6}" emma:medium="tactile" emma:mode="ink">
          <msink:context xmlns:msink="http://schemas.microsoft.com/ink/2010/main" type="writingRegion" rotatedBoundingBox="12262,6796 14464,5431 14945,6208 12744,7573"/>
        </emma:interpretation>
      </emma:emma>
    </inkml:annotationXML>
    <inkml:traceGroup>
      <inkml:annotationXML>
        <emma:emma xmlns:emma="http://www.w3.org/2003/04/emma" version="1.0">
          <emma:interpretation id="{C541D9D3-C3C0-4EC3-AEF1-2989CB4A3035}" emma:medium="tactile" emma:mode="ink">
            <msink:context xmlns:msink="http://schemas.microsoft.com/ink/2010/main" type="paragraph" rotatedBoundingBox="12262,6796 14464,5431 14945,6208 12744,7573" alignmentLevel="1"/>
          </emma:interpretation>
        </emma:emma>
      </inkml:annotationXML>
      <inkml:traceGroup>
        <inkml:annotationXML>
          <emma:emma xmlns:emma="http://www.w3.org/2003/04/emma" version="1.0">
            <emma:interpretation id="{FA0224DE-BB8D-4402-9F0E-B0304F83D5C6}" emma:medium="tactile" emma:mode="ink">
              <msink:context xmlns:msink="http://schemas.microsoft.com/ink/2010/main" type="line" rotatedBoundingBox="12262,6796 14464,5431 14945,6208 12744,7573"/>
            </emma:interpretation>
          </emma:emma>
        </inkml:annotationXML>
        <inkml:traceGroup>
          <inkml:annotationXML>
            <emma:emma xmlns:emma="http://www.w3.org/2003/04/emma" version="1.0">
              <emma:interpretation id="{45BC05A5-C72E-4298-BF42-0DD5DFC24B17}" emma:medium="tactile" emma:mode="ink">
                <msink:context xmlns:msink="http://schemas.microsoft.com/ink/2010/main" type="inkWord" rotatedBoundingBox="12292,6844 13466,6116 13856,6745 12682,7473"/>
              </emma:interpretation>
            </emma:emma>
          </inkml:annotationXML>
          <inkml:trace contextRef="#ctx0" brushRef="#br0">58 82 17 0,'-11'-21'8'0,"-7"-5"-2"16,18 26 9-16,-6-6-13 15,0 1 1-15,0 5 2 32,6-5 1-32,-6 0-7 15,0-6 1-15,6 6 4 16,0-1 1-16,0 6-1 0,0 0 0 15,0 0-2-15,0 0 1 16,0 0-1-16,0 6 0 16,0-1-1-16,0 0 0 15,0 6-1-15,6-1 1 16,6-4-1-16,6 4 1 16,5 1-1-16,7-1 1 0,6-4-1 15,6-6 0-15,5 0 0 16,7 5 0-16,-1 0 0 15,-5 6 0-15,0 0 0 0,-7 4 1 16,7 7-1-16,-6-1 0 16,-7 0 0-16,-5 5 0 15,-6 1 0 1,-6-1 1-16,-12 6 0 16,-6-6 0-16,-12-10-1 15,0 0 1-15,-6 5-1 16,0-5 1-16,-6-5-1 15,1-6 0-15,-1 6 0 16,0-11 0-16,0-6 0 16,0 1 0-16,6 5 0 15,1 5 0-15,5-5-1 16,6 0 1-16,0 0-1 16,6 11 1-16,0 5-1 0,0 0 0 15,0 5 0-15,0 5 1 16,0 1 0-16,-6-1 0 15,0 1 0-15,-6-1 0 16,0-5 0-16,-6-5 1 16,0 0-1-16,-5-5 1 15,-7-6-1-15,6-5 1 16,0-16-1-16,0-10 1 16,1-6-1-16,5-5 0 31,12-32 0-31,6 0 0 15,0 11-1-15,6 5 1 16,-6 11-1-16,6 0 0 0,-6 15-5 16,6 6 0-16,-6 5-6 15,11 5 0-15</inkml:trace>
          <inkml:trace contextRef="#ctx0" brushRef="#br0" timeOffset="975.1976">761-394 11 0,'-18'-10'5'0,"0"15"9"16,18-10-3-16,-6 5-8 16,0-11 0-16,6 11 2 15,0 0 0-15,0 0-5 16,12 0 0-16,0 0 4 16,12 11 0-16,0-6-1 15,0-5 0-15,5 10-1 0,7-4 0 16,12 4-1-1,5 6 0-15,1 0-1 16,-1 5 1-16,7-5-1 16,-12 11 1-16,-7-6-1 15,-5 5 0-15,-6 1 0 0,-7-1 1 16,-5 1-1-16,-12 4 1 16,-6 1-2-16,-12 0 1 15,-5-6-1-15,-7 1 1 0,-6-11-1 16,6-1 0-16,-6-9 0 15,7-1 0 1,-1-10 1-16,6 5 0 0,-6 0-1 16,12 5 1-16,0-10-1 15,6 10 1-15,0 6-1 16,6-6 1 0,0 5-1-16,-6 1 1 0,0 0-1 15,1 5 1-15,-7 5 0 16,0 0 1-16,-6 0-1 15,0 0 0-15,0-5 1 16,0 0 0-16,6-11 0 0,0-5 1 16,-5-10 0-1,5-11 1-15,-6-1-1 16,6-9 1-16,0-17-1 16,0 0 1-16,6 6-2 15,6-6 0-15,0 11-1 16,0 6 0-16,0-1-2 15,0 5 0-15,0 6-5 16,0 0 0-16,0 10-5 0,6-10 1 16</inkml:trace>
        </inkml:traceGroup>
        <inkml:traceGroup>
          <inkml:annotationXML>
            <emma:emma xmlns:emma="http://www.w3.org/2003/04/emma" version="1.0">
              <emma:interpretation id="{CABC54BD-AEDB-4EA6-BB5E-6ED2A13EA1BB}" emma:medium="tactile" emma:mode="ink">
                <msink:context xmlns:msink="http://schemas.microsoft.com/ink/2010/main" type="inkWord" rotatedBoundingBox="14053,5685 14460,5434 14920,6176 14513,6428"/>
              </emma:interpretation>
            </emma:emma>
          </inkml:annotationXML>
          <inkml:trace contextRef="#ctx0" brushRef="#br0" timeOffset="1592.9647">2023-1330 13 0,'-6'15'6'0,"12"33"4"0,0-22 3 16,0 6-11-16,-6 11 0 15,0 20 2-15,-6-5 0 0,0 16-5 16,6 6 0-16,0-6 3 16,0 10 0-16,6-9-1 15,0-1 0 1,0-6-1-16,0-9 1 0,6-12-4 15,-6-10 1-15,0-10-5 16,0-17 0-16</inkml:trace>
        </inkml:traceGroup>
        <inkml:traceGroup>
          <inkml:annotationXML>
            <emma:emma xmlns:emma="http://www.w3.org/2003/04/emma" version="1.0">
              <emma:interpretation id="{A117702A-C84E-43BC-B6FA-993B11C6600C}" emma:medium="tactile" emma:mode="ink">
                <msink:context xmlns:msink="http://schemas.microsoft.com/ink/2010/main" type="inkWord" rotatedBoundingBox="14231,5606 14312,5556 14396,5690 14315,5740"/>
              </emma:interpretation>
            </emma:emma>
          </inkml:annotationXML>
          <inkml:trace contextRef="#ctx0" brushRef="#br0" timeOffset="2282.0025">1886-1148 27 0,'12'0'13'0,"6"10"-14"16,-12-5 23-16,-6 6-21 16,0-1 1-16,-6 6 0 31,0 0 0-31,0-1-3 16,-6 1 1-16,0-11 1 0,0-5 1 15,6-5-2-15,0-5 1 16,0-11-1-16,6 0 1 0,0 0-2 15,0-5 1-15,0 5-1 16,0 5 1-16,6 6 0 16,6 4 0-16,0 17 0 15,0 5 0-15,0 5-4 0,-6 5 1 16,0 5-6-16,6 11 1 16</inkml:trace>
        </inkml:traceGroup>
        <inkml:traceGroup>
          <inkml:annotationXML>
            <emma:emma xmlns:emma="http://www.w3.org/2003/04/emma" version="1.0">
              <emma:interpretation id="{9A0B69BA-73FB-45AA-B3ED-64BDA9460076}" emma:medium="tactile" emma:mode="ink">
                <msink:context xmlns:msink="http://schemas.microsoft.com/ink/2010/main" type="inkWord" rotatedBoundingBox="14786,6175 14886,6113 14945,6208 14845,6270"/>
              </emma:interpretation>
            </emma:emma>
          </inkml:annotationXML>
          <inkml:trace contextRef="#ctx0" brushRef="#br0" timeOffset="1906.5852">2469-573 18 0,'6'27'9'0,"-29"-1"-7"0,11-26 10 16,0 0-11-16,0 11 0 16,0-11 1-16,6-6 1 15,0 1-4-15,0-5 1 16,6-6 2-16,0-6 0 0,0 7-1 15,6-1 1-15,0 0-1 16,6 5 0-16,0 6-1 16,0 5 1-16,6 5-1 15,-6 1 0-15,-1 4-3 0,-5 1 1 16,-12-1-5-16,12 6 0 16</inkml:trace>
        </inkml:traceGroup>
      </inkml:traceGroup>
    </inkml:traceGroup>
  </inkml:traceGroup>
</inkml:ink>
</file>

<file path=ppt/ink/ink2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6T05:16:20.127"/>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F5ADEBE4-0914-4017-987E-9E9246233360}" emma:medium="tactile" emma:mode="ink">
          <msink:context xmlns:msink="http://schemas.microsoft.com/ink/2010/main" type="writingRegion" rotatedBoundingBox="12528,14227 13764,13139 14412,13875 13177,14963"/>
        </emma:interpretation>
      </emma:emma>
    </inkml:annotationXML>
    <inkml:traceGroup>
      <inkml:annotationXML>
        <emma:emma xmlns:emma="http://www.w3.org/2003/04/emma" version="1.0">
          <emma:interpretation id="{473AEEF9-7810-4FDC-8029-20B137C64C08}" emma:medium="tactile" emma:mode="ink">
            <msink:context xmlns:msink="http://schemas.microsoft.com/ink/2010/main" type="paragraph" rotatedBoundingBox="12528,14227 13764,13139 14412,13875 13177,14963" alignmentLevel="1"/>
          </emma:interpretation>
        </emma:emma>
      </inkml:annotationXML>
      <inkml:traceGroup>
        <inkml:annotationXML>
          <emma:emma xmlns:emma="http://www.w3.org/2003/04/emma" version="1.0">
            <emma:interpretation id="{F9E8CFEA-D394-4329-9123-9B71EBB339B3}" emma:medium="tactile" emma:mode="ink">
              <msink:context xmlns:msink="http://schemas.microsoft.com/ink/2010/main" type="line" rotatedBoundingBox="12528,14227 13764,13139 14412,13875 13177,14963"/>
            </emma:interpretation>
          </emma:emma>
        </inkml:annotationXML>
        <inkml:traceGroup>
          <inkml:annotationXML>
            <emma:emma xmlns:emma="http://www.w3.org/2003/04/emma" version="1.0">
              <emma:interpretation id="{9A9D96D0-13CF-4060-B427-8B9AF9CBAEAD}" emma:medium="tactile" emma:mode="ink">
                <msink:context xmlns:msink="http://schemas.microsoft.com/ink/2010/main" type="inkWord" rotatedBoundingBox="12528,14227 13764,13139 14390,13850 13155,14938"/>
              </emma:interpretation>
            </emma:emma>
          </inkml:annotationXML>
          <inkml:trace contextRef="#ctx0" brushRef="#br0">798 95 7 0,'6'16'3'0,"0"-27"2"16,-6 11 4-16,5 6-9 16,-5-1 0-16,0 0 0 15,0 6 1-15,0 5-1 0,0-1 0 16,-5 1 0-16,-1 0 0 15,0 0 1-15,0 0 0 16,-6 0 1-16,6-6 0 16,-12 1 0-16,6-11 1 0,-6-5 1 15,0-11 0-15,0-5-1 16,7 0 1-16,-1-6-1 16,6-5 0-16,6-5-2 15,6 11 1-15,0-1-1 16,5 6 0-16,1 11-1 15,6-1 0 1,0 16 0-16,-6 6 0 16,0-1 0-16,0 6 0 15,0 0-1-15,-6 5 1 16,0-5-1-16,0 0 1 16,0 0-3-16,-6-5 0 15,0-1-5-15,-6-5 1 0</inkml:trace>
          <inkml:trace contextRef="#ctx0" brushRef="#br0" timeOffset="650.4896">1197-1090 13 0,'-5'-22'6'0,"10"17"-2"0,-5 10 5 0,0 1-9 16,0 4 0-16,0 12 0 31,6 4 0-31,0 16 0 16,6 1 0-16,0 15 0 15,0 11 1-15,0-1-1 0,6 6 1 16,-6 6-1-16,6-1 1 16,5-10-1-16,-11 0 1 0,0-6-1 15,6-4 1-15,-6-12-1 16,0-5 0-16,-6 1 0 16,6-22 0-16,-6 5-2 31,0-10 1-31,-6 0-4 15,0-5 1-15</inkml:trace>
          <inkml:trace contextRef="#ctx0" brushRef="#br0" timeOffset="-469.126">65 68 16 0,'-23'-21'8'0,"5"16"-4"0,18 0 8 16,-6-11-11-16,0 5 1 0,0 11 1 15,0 0 0-15,6-5-4 16,0 0 0-16,0 10 3 15,0 0 0-15,6 1-1 16,6 9 0-16,6-4 0 0,-1 5 0 16,7 0-1-16,0 0 1 15,0 5 0-15,12 0 0 16,-7 5 0-16,1 1 1 0,0-1-2 16,0 1 1-16,-7-6 0 15,1 0 0-15,0 0 0 16,6 6 0-16,0-6-1 31,-7-5 1-31,1 5-1 16,0-10 1-16,0-1-1 15,-6 6 0-15,0-11 0 16,-1 6 0-16,1 0 0 0,-6-1 0 16,-6 6-2-16,6 0 0 15,-6-11-2-15,0 6 0 16,0-6-5-16,0 0 1 0,0 1 0 15,0-12 0-15</inkml:trace>
        </inkml:traceGroup>
        <inkml:traceGroup>
          <inkml:annotationXML>
            <emma:emma xmlns:emma="http://www.w3.org/2003/04/emma" version="1.0">
              <emma:interpretation id="{65A7477A-8B1C-4DBA-9055-C98AA2300926}" emma:medium="tactile" emma:mode="ink">
                <msink:context xmlns:msink="http://schemas.microsoft.com/ink/2010/main" type="inkWord" rotatedBoundingBox="13555,13460 13775,13266 14355,13925 14135,14119"/>
              </emma:interpretation>
            </emma:emma>
          </inkml:annotationXML>
          <inkml:trace contextRef="#ctx0" brushRef="#br0" timeOffset="1465.1652">1155-778 16 0,'-12'-21'8'0,"0"5"-6"0,6 11 15 16,6 5-16-16,-6 0 0 15,0 0 0-15,0 5 0 16,0 5-2-16,0 6 1 15,0 0 0-15,0 0 0 16,-6-5 0-16,6-1 0 16,-5-5 0-16,5-5 0 0,-6-10 0 15,6-6 1-15,0-5-1 16,0 5 0-16,12-5 0 16,6 5 1-16,0 0-1 31,5 0 0-31,1 16 0 15,6 0 1-15,6 5-1 16,-6 6 0-16,-6 0-1 0,-1-1 1 16,-5 1-4-16,-12 10 1 15,-6 0-3-15,-6-5 1 16</inkml:trace>
          <inkml:trace contextRef="#ctx0" brushRef="#br0" timeOffset="1033.0592">1714-312 8 0,'0'10'4'0,"0"22"-2"16,0-27 2-16,0-5-4 15,-6 0 0-15,0 11 1 16,-5-6 0-16,5-10-1 15,-6-1 1-15,6-4 1 16,0-6 1-16,0-5-1 16,6 0 1-1,12-6-1 1,0 1 1-16,-6 5-2 0,0 10 0 16,5 11-1-16,1 0 1 15,-6 5-2-15,0 6 0 0,0-1-2 16,-6 6 0-16,0 0-2 15,0 0 1-15</inkml:trace>
        </inkml:traceGroup>
      </inkml:traceGroup>
    </inkml:traceGroup>
  </inkml:traceGroup>
</inkml:ink>
</file>

<file path=ppt/ink/ink2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19:56.626"/>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F05BF50E-7C08-4BB8-B2E6-3790444F2AF2}" emma:medium="tactile" emma:mode="ink">
          <msink:context xmlns:msink="http://schemas.microsoft.com/ink/2010/main" type="inkDrawing" rotatedBoundingBox="20916,15474 24756,15608 24657,18456 20817,18322" hotPoints="24337,16943 22669,18612 21001,16943 22669,15275" semanticType="enclosure" shapeName="Circle">
            <msink:destinationLink direction="from" ref="{A2745AEC-84B8-43A3-A3CD-5A79C0217A50}"/>
          </msink:context>
        </emma:interpretation>
      </emma:emma>
    </inkml:annotationXML>
    <inkml:trace contextRef="#ctx0" brushRef="#br0">3237 2667 4 0,'-30'5'2'0,"-29"21"-2"16,35-15 2-16,-18 0-3 16,-5 4 1-16,-13 1 0 31,1 0 0-31,-19 0 0 0,-11-5 0 15,0-1 1-15,-7 1 1 16,-11-1-1-16,-12-4 1 16,0 4-1-16,0-5 1 15,-18-5-1-15,12 0 1 16,-6-5-2-16,0-5 1 0,-6-1 0 16,6-5 0-16,6-5-1 15,0 0 1-15,6-6-1 16,12-10 1-16,6 6-1 15,6-12 1-15,-1-4 0 16,7-6 0-16,6-11 0 16,-1 1 1-16,13-6-1 15,11-10 0-15,13-1 0 16,5-5 1-16,12-4-1 16,7 9 0-16,11-10-1 15,12 0 1-15,6-5-1 0,11-16 0 16,7 0 0-16,12 0 1 15,12 0-1 1,5-1 1-16,7 12-1 16,-1 10 0-16,19 0 0 15,5 0 0-15,6 0 0 16,1 0 0-16,5 11 0 16,12-1 0-16,6 11 0 0,-6 6 0 15,12 10 0-15,0 5 0 0,-6 6 0 16,7 10 0-1,-1 1 0-15,6 9 0 16,-6 12 0-16,-12 5 0 16,12 10 0-16,0 5 0 15,-12 12 0-15,0 4 0 16,0 6 0-16,7 10 0 0,-7 6 0 16,0 5 1-16,-12 0-1 15,-6 10 0-15,1 1 0 16,-1-6 0-16,-6 5 0 15,-5 11 0-15,-7 6 0 16,-5-1 1-16,-1 16-1 16,-11-5 1-16,5 11-1 15,-17-27 1-15,-6 27-1 16,-13-1 1-16,-5 6 0 16,-18 0 0-16,-12 5 0 15,-11-5 0-15,-13 0-1 16,-12-11 1-16,-23 0 0 15,-7-5 0-15,1-11 0 0,-12-5 1 16,-12-10-1-16,-13-6 1 16,1 0 0-16,-12 1 0 15,-12-1-1 1,0-16 0-16,-11-5-2 16,-13-10 1-16,-12-17-8 0,-11-10 1 15</inkml:trace>
  </inkml:traceGroup>
</inkml:ink>
</file>

<file path=ppt/ink/ink2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20:53.077"/>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A2745AEC-84B8-43A3-A3CD-5A79C0217A50}" emma:medium="tactile" emma:mode="ink">
          <msink:context xmlns:msink="http://schemas.microsoft.com/ink/2010/main" type="inkDrawing" rotatedBoundingBox="8805,8639 21235,16362 20704,17215 8275,9492" semanticType="callout" shapeName="Other">
            <msink:sourceLink direction="from" ref="{F05BF50E-7C08-4BB8-B2E6-3790444F2AF2}"/>
            <msink:sourceLink direction="to" ref="{09D2184C-B23E-4705-8E35-9B43ED219313}"/>
          </msink:context>
        </emma:interpretation>
      </emma:emma>
    </inkml:annotationXML>
    <inkml:trace contextRef="#ctx0" brushRef="#br0">8870 4104 7 0,'-29'2'3'0,"-34"-2"-1"0,47 0 3 0,-14-2-5 15,-3-1 1 1,-4-1 0-16,-5 2 0 16,-8-4-2-16,-8-3 1 15,-5 0 1-15,-3 0 0 16,-9 1-1-16,-8-4 1 0,4-6-1 16,-4-2 1-16,-9-1-1 15,1-2 1-15,-5-4 0 16,-4 0 0-16,-4-2 0 15,-4-6 1-15,0 3-1 16,0-4 0-16,-9-2 0 16,-4-3 1-16,9 0-2 15,-8 2 1-15,3-4 0 16,-3-1 0-16,-5-4-1 16,4-2 1-16,-4-8 0 15,4 5 0-15,1 0-1 16,-9-3 1-16,12 6-1 0,-7-9 1 15,-1 6-1-15,5-5 1 16,-10-1-2 0,9-3 1-16,1 3 0 0,-5 1 1 15,5-1-1-15,-5 3 0 16,8-3 0-16,1-3 1 16,0 10 0-16,-1-7 0 0,-3-3-1 15,3 7 1-15,4-4-1 16,1 5 0-16,0 5 0 15,0-4 1 1,3 0-1-16,-3-3 0 16,8 3-1-16,25 12 1 0,-37-21 0 15,7 3 0-15,1-5 0 16,0 8 0-16,4 3 0 16,9-3 1-16,-9 3-1 15,8-6 0-15,4 7 0 16,1-7 0-16,3 6 0 15,-3 0 0-15,8-3 0 16,0 10 0-16,4-2 0 16,0-2 0-16,0 0 0 15,3 3 0-15,1-6 0 16,1 3 1-16,-1 0-1 16,4 3 0-16,8 3 0 15,-7 0 0-15,8 0 0 16,-1 9 1-16,1-3-1 15,8 3 0-15,4-1 0 16,4 1 0-16,-4 2 0 16,8 4 0-16,1 0 0 15,3 5 1-15,1 1-1 0,4 2 1 16,4 6-1 0,-1 1 1-16,10-1-1 0,-1 3 1 15,4 1-1-15,0 2 0 16,5 3 0-16,0 0 0 15,4 3 0-15,-1 0 0 16,1 3 0-16,4 0 0 16,-1 0 0-16,-3 3 0 0,0 3 0 15,3 0 0-15,1 0 0 16,-4 2 0-16,-5 1 0 16,6 3 0-16,-6 0 0 15,9 0 0-15,-5-1 0 16,-3-2 0-16,4 0 0 15,3 3 0-15,-3-3 0 16,4-4 1-16,0 1-1 16,-1-6 1-16,1 3-1 15,0-3 1-15,4-3-1 16,-4-3 1-16,4-3-1 16,0-2 1-16,0-7-1 15,0 1 1-15,-4-1-1 16,4-3 0-16,0-2 0 15,0-1 0-15,0 4 0 16,4-1 0-16,-4 3 0 16,4 1 1-16,4-1-1 0,1 7 1 15,3 5 0-15,1 3 0 16,-1 3 0-16,9 3 0 0,8 3 1 16,9-1 0-16,11 1 0 15,6-3 0-15,-1 12-1 16,0 0 0-16,4 2-1 15,-4 1 0 1,1-1-8-16,3 1 0 16,-5-12-2-16,2-6 1 15</inkml:trace>
  </inkml:traceGroup>
</inkml:ink>
</file>

<file path=ppt/ink/ink2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20:55.085"/>
    </inkml:context>
    <inkml:brush xml:id="br0">
      <inkml:brushProperty name="width" value="0.07" units="cm"/>
      <inkml:brushProperty name="height" value="0.07" units="cm"/>
      <inkml:brushProperty name="color" value="#ED1C24"/>
      <inkml:brushProperty name="fitToCurve" value="1"/>
    </inkml:brush>
    <inkml:brush xml:id="br1">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2B1BB38D-FDF0-481D-9896-77304147E004}" emma:medium="tactile" emma:mode="ink">
          <msink:context xmlns:msink="http://schemas.microsoft.com/ink/2010/main" type="writingRegion" rotatedBoundingBox="13030,8322 5161,13880 2501,10114 10370,4556"/>
        </emma:interpretation>
      </emma:emma>
    </inkml:annotationXML>
    <inkml:traceGroup>
      <inkml:annotationXML>
        <emma:emma xmlns:emma="http://www.w3.org/2003/04/emma" version="1.0">
          <emma:interpretation id="{86E48643-4058-4C5D-BE67-88668F6EA07E}" emma:medium="tactile" emma:mode="ink">
            <msink:context xmlns:msink="http://schemas.microsoft.com/ink/2010/main" type="paragraph" rotatedBoundingBox="10251,9889 6382,14245 4588,12652 8456,8295" alignmentLevel="2"/>
          </emma:interpretation>
        </emma:emma>
      </inkml:annotationXML>
      <inkml:traceGroup>
        <inkml:annotationXML>
          <emma:emma xmlns:emma="http://www.w3.org/2003/04/emma" version="1.0">
            <emma:interpretation id="{289C7CD5-7ABC-4826-9BA5-724430DED435}" emma:medium="tactile" emma:mode="ink">
              <msink:context xmlns:msink="http://schemas.microsoft.com/ink/2010/main" type="inkBullet" rotatedBoundingBox="10251,9889 9552,10676 8192,9468 8891,8681"/>
            </emma:interpretation>
          </emma:emma>
        </inkml:annotationXML>
        <inkml:trace contextRef="#ctx0" brushRef="#br0">-3516 4822 8 0,'6'-5'4'0,"12"-6"-2"16,-18 11 5-16,0 0-7 15,6 0 1-15,-6 6 2 32,0 4 0-32,-6 11-3 15,-6 22 0-15,0 4 2 16,0 1 0-16,0-1 0 0,0 1 1 15,0 10-2-15,-5 0 1 16,-1 1-1-16,6-6 0 16,0-6 0-16,-6 1 0 15,12-11-1-15,0-5 0 0,0-11 0 16,0-5 1-16,0-6 0 16,6-4 0-16,0-6-1 15,0 0 1-15,6-11 0 16,6 6 0-16,12-11-1 15,-6-11 1-15,12 11-1 0,-1-10 1 16,1-6-1-16,6-10 1 16,11 0-1-16,7 5 0 15,11-6 0-15,1-10 1 16,-1 11-1-16,-5 0 1 16,-6 10-1-16,-7 5 0 0,-11 12 0 15,0-1 0-15,-1 5 0 16,-5 6 0-16,-12 0 0 15,0-1 0-15,0 6 0 32,0 0 0-32,-7-10-1 15,1-1 1-15,6 0 0 16,-6 11 0-16,0 0 0 0,-6-5 0 16,-6 5 0-16,0 0 0 15,0 0 0-15,-6-5 1 16,0 5-1-16,-6 5 0 15,0-5 0-15,-12 5 0 16,7 1 0-16,-1-1 0 16,-6 6 0-16,0 5 0 0,-12-1 0 15,-5 1 0-15,-7 0 0 16,0 5 0-16,-5 1 0 16,5-7 0-1,7-4 0-15,-1 0 1 0,12-1-1 16,6 1 0-16,6-6 0 15,7 0 0-15,11 1 0 16,11-6 0-16,7 5-3 16,12-5 1-16,18 0-5 15,5-11 1-15</inkml:trace>
        <inkml:trace contextRef="#ctx0" brushRef="#br0" timeOffset="-25853.3188">-2212 6050 16 0,'-12'16'8'0,"0"15"-17"16,12-25 9-16,0-1-4 0,0 6 1 0</inkml:trace>
      </inkml:traceGroup>
      <inkml:traceGroup>
        <inkml:annotationXML>
          <emma:emma xmlns:emma="http://www.w3.org/2003/04/emma" version="1.0">
            <emma:interpretation id="{2339C568-1B50-424D-ADC6-E0CD33535934}" emma:medium="tactile" emma:mode="ink">
              <msink:context xmlns:msink="http://schemas.microsoft.com/ink/2010/main" type="line" rotatedBoundingBox="7216,11880 5674,13616 4588,12652 6130,10915"/>
            </emma:interpretation>
          </emma:emma>
        </inkml:annotationXML>
        <inkml:traceGroup>
          <inkml:annotationXML>
            <emma:emma xmlns:emma="http://www.w3.org/2003/04/emma" version="1.0">
              <emma:interpretation id="{89065436-B429-4928-B494-982DE6082FA8}" emma:medium="tactile" emma:mode="ink">
                <msink:context xmlns:msink="http://schemas.microsoft.com/ink/2010/main" type="inkWord" rotatedBoundingBox="7216,11880 5674,13616 4588,12652 6130,10915"/>
              </emma:interpretation>
            </emma:emma>
          </inkml:annotationXML>
          <inkml:trace contextRef="#ctx0" brushRef="#br0" timeOffset="1816.7507">-5992 6738 8 0,'-12'10'4'0,"12"11"-2"15,0-10 4-15,0 10-6 16,0 6 1-16,6 15-1 15,-6 16 1-15,0 6-1 16,-6 15 0-16,0 0 0 16,0 11 1-16,-6 0-1 15,0 11 1-15,-6-11 0 16,0 10 1-16,0-4-1 16,0-6 1-16,1 0-1 15,5-6 1-15,0 1-2 0,0 5 1 16,-12-6-1-16,6 1 1 15,6-5-1-15,-6-1 0 0,1-16 0 32,5 6 0-32,0-5 0 0,-6-11 0 15,6-6 0-15,-6-4 1 16,6-1-1-16,-6 0 0 16,1-21 0-16,-7 16 1 0,6-21-1 15,0 0 1-15,6-5-1 16,-6-1 1-16,6-15 0 15,-6 0 0-15,1-6 0 16,-7-5 0-16,6-15 0 16,0-12 0-16,6 1 0 15,6-11 0 1,0 16-1-16,6 5 1 0,0 11 0 16,0 0 0-16,0 10-1 15,0 17 1-15,6 4-1 16,0 22 1-16,-6 0-1 15,6 15 0-15,-6 6 0 0,-6 11 0 16,0-1 0 0,0-10 0-16,0 0 0 15,0 0 0-15,6-5 0 16,0-11 0-16,0-6 0 16,0-9 0-16,6-12 0 15,0-15 1-15,12-11-1 0,6 0 0 16,6-10 0-1,11 4 1-15,1-4-1 0,0 0 1 16,-1 4-1 0,1 1 0-16,-6-5 0 0,0 5 1 0,-7 10-1 15,1-5 0-15,0 6-1 16,-12 4 0-16,-6-4-4 16,-6-1 0-16,-6 6-2 15,0-6 0 1</inkml:trace>
          <inkml:trace contextRef="#ctx0" brushRef="#br0" timeOffset="2024.7609">-6487 8823 13 0,'-17'5'6'0,"23"5"2"0,5-4 8 0,1 4-14 15,12-4 0-15,0 10 0 16,6 10 1-16,-6 0-4 16,-1 11 0-16,7 0 0 15,-6 1 1-15,-6-1-5 16,0 0 0-16,0-6-2 16,11-4 1-16</inkml:trace>
        </inkml:traceGroup>
      </inkml:traceGroup>
    </inkml:traceGroup>
    <inkml:traceGroup>
      <inkml:annotationXML>
        <emma:emma xmlns:emma="http://www.w3.org/2003/04/emma" version="1.0">
          <emma:interpretation id="{665A2651-BA46-4D4F-B4A8-F48D33221842}" emma:medium="tactile" emma:mode="ink">
            <msink:context xmlns:msink="http://schemas.microsoft.com/ink/2010/main" type="paragraph" rotatedBoundingBox="11829,6622 3960,12180 2501,10114 10370,4556" alignmentLevel="1"/>
          </emma:interpretation>
        </emma:emma>
      </inkml:annotationXML>
      <inkml:traceGroup>
        <inkml:annotationXML>
          <emma:emma xmlns:emma="http://www.w3.org/2003/04/emma" version="1.0">
            <emma:interpretation id="{08E25DB3-0CCE-42F7-AB5A-04B750208C3E}" emma:medium="tactile" emma:mode="ink">
              <msink:context xmlns:msink="http://schemas.microsoft.com/ink/2010/main" type="line" rotatedBoundingBox="11829,6622 3960,12180 2501,10114 10370,4556"/>
            </emma:interpretation>
          </emma:emma>
        </inkml:annotationXML>
        <inkml:traceGroup>
          <inkml:annotationXML>
            <emma:emma xmlns:emma="http://www.w3.org/2003/04/emma" version="1.0">
              <emma:interpretation id="{777BE34B-647F-4534-A14C-F899E64D0ACD}" emma:medium="tactile" emma:mode="ink">
                <msink:context xmlns:msink="http://schemas.microsoft.com/ink/2010/main" type="inkWord" rotatedBoundingBox="11607,6307 7844,8965 6838,7542 10602,4884"/>
              </emma:interpretation>
            </emma:emma>
          </inkml:annotationXML>
          <inkml:trace contextRef="#ctx0" brushRef="#br1" timeOffset="-49375.7812">-1855 2451 13 0,'6'-10'6'0,"6"15"-1"0,-12-5 6 0,12 0-10 16,0 5 0-16,0 6 0 15,-1 0 1-15,1 4-3 16,0 12 1-16,0 5 1 16,0-6 0-16,-6-5-1 15,-6 6 1-15,-6 4-1 16,-6 1 1-16,-6 0-1 15,-11 0 1-15,-1-6-1 16,0 1 0-16,-6-6 0 16,-5-5 1-16,-7 5 0 15,6-16 0-15,7-5 0 16,5-16 0-16,6-5 0 16,6-5 1-16,12 5-1 0,6-6 1 31,12 11-1-31,0 0 1 15,6 0-2-15,0 6 1 16,0 5-1-16,-1 5 1 16,1 0-1-16,0 5 0 15,-6 11-1-15,-6 5 1 0,-6 5-1 16,0 6 1-16,-6 0-1 16,-6 5 1-16,-6-11 0 15,0-5 0-15,-5 1-1 0,-1-6 1 16,-6-6 0-16,0 1 1 15,1-6-1-15,-7-5 1 16,6-11 0-16,0-15 0 16,1-11 0-16,-1-11 1 15,6 1-1-15,0-17 0 0,0 6 1 16,6 5 0-16,1 5-1 16,5 11 1-16,0 6-2 15,6 9 1-15,0 12-1 16,6 10 1-16,6 5-2 31,0 22 1-31,6 4-1 0,6 1 1 0,-1 10 0 16,1 6 0-16,0 5-1 15,-6 5 1-15,0-10 0 16,-6 5 0-16,-6-6 0 16,-6-4 1-16,0 4-1 15,-6-10 0-15,0-10 0 0,-6-11 0 16,0 0 0-16,-5-11 1 15,-1-5-1-15,0 0 0 16,0 5 0-16,6-5 0 16,6 5-1-16,6 1 1 15,1 4-1-15,-1 1 1 16,6 10-1-16,0 6 1 16,0 4 0-16,0 6 0 15,-12 11 0 1,0 15 0-16,-6-10-1 15,-12 0 1-15,0 0-3 16,-5 0 1-16,11-5-5 0,0-6 1 16,0-5-3-16,0-10 1 15</inkml:trace>
          <inkml:trace contextRef="#ctx0" brushRef="#br1" timeOffset="-49080.3669">-2302 2510 13 0,'6'-11'6'0,"12"-21"-3"16,-12 22 9-16,0 4-11 16,-6 6 0-16,6-5 0 15,-6 5 0-15,0 0-2 16,6 5 1-16,-6 1-1 0,0 4 0 16,-6 1-4-16,6-1 1 15</inkml:trace>
          <inkml:trace contextRef="#ctx0" brushRef="#br1" timeOffset="-48525.9955">-1522 705 14 0,'-12'16'7'0,"-17"42"-4"0,17-47 9 15,-12 21-11-15,-18 20 0 16,-11 12 0-16,-7 26 1 16,-5 5-3-1,-1 11 0-15,-47 58 2 16,24-26 1-16,17-27-2 16,13-11 1-16,5-15 0 15,13-16 0-15,5-16 0 16,6-11 0-16,6-5-6 15,6-10 0-15,7-12-1 16,11-4 1-16</inkml:trace>
          <inkml:trace contextRef="#ctx0" brushRef="#br1" timeOffset="-48875.6125">-2034 2213 26 0,'36'-53'13'0,"-12"0"-18"0,-18 38 25 0,6-1-21 16,6 0 0-16,-6 0-9 16,-1-5 1-16,-5 0 7 15,12-1 1-15</inkml:trace>
          <inkml:trace contextRef="#ctx0" brushRef="#br1" timeOffset="-47639.2008">-2950 2986 10 0,'12'5'5'0,"11"-5"1"0,-11 0 6 16,-6 11-12-16,6-1 0 16,-6 12-1-16,6-1 1 15,-6 5 0-15,-6 6 1 0,-6 0-1 16,-6 5 0-1,0 0 0-15,-6 0 1 16,-6 0-1-16,-5 0 1 16,-7 0-1-16,-6-16 1 15,7-10 0-15,5-1 0 0,6-10 0 16,6-5 1-16,6-6-1 16,6-5 1-16,6-10-1 15,12 10 0 1,0 0 0-16,6 0 0 0,0 6-1 15,0 10 0-15,0 5 0 16,-7 6 0-16,1-1-1 16,-6 11 0-16,-6 6 0 15,-6-1 0-15,-6 11-1 16,-5 6 1-16,-7-12 0 16,0-9 0-16,-6-1 0 15,0-5 1-15,1 0 0 16,5-6 1-16,0-5 1 15,0 1 1-15,6-1 1 0,0-16 1 16,1-10 0-16,5-10 0 16,0-1-1-16,-6-5 1 15,-6-6-2-15,6-4 0 16,0-6-2-16,-5 5 1 16,-1 6-2-16,0 5 0 0,0-6 0 15,0 6 0-15,1 6-2 16,-7 10 1-16,0-1-3 15,6 1 0-15,0 5-6 16,7 0 1 0,5 1-1-16,6-1 1 15</inkml:trace>
          <inkml:trace contextRef="#ctx0" brushRef="#br1" timeOffset="-47198.2288">-3272 2070 19 0,'-12'-21'9'0,"12"16"-7"15,0 5 12-15,0 0-15 16,-6 0 1-16,0 0-6 16,0 5 1-1,0 11 2-15,6 5 1 16</inkml:trace>
          <inkml:trace contextRef="#ctx0" brushRef="#br1" timeOffset="-47391.4795">-3486 2727 20 0,'18'-11'10'0,"23"-21"-9"0,-35 22 18 16,6-12-19-1,0 1 0-15,6 0-1 16,0-5 1-16,0 5-6 16,0-1 0-16</inkml:trace>
          <inkml:trace contextRef="#ctx0" brushRef="#br1" timeOffset="-46766.817">-3796 3568 23 0,'18'-21'11'0,"0"37"-11"0,0-16 21 16,-6 5-20-16,6 0 1 0,5 6 0 16,1-1 0-16,-12 1-3 15,0 0 1-15,0 4 2 16,-12 7 0-16,-12 4-2 16,6 1 1-16,-6 4 0 15,-6 1 0 1,-5 0-3-16,-1-6 1 15,0-5-2-15,0 1 1 0,6-7-4 16,0-4 0 0,-5-6-3-16,5 1 1 0</inkml:trace>
          <inkml:trace contextRef="#ctx0" brushRef="#br1" timeOffset="-46511.3122">-4123 3335 13 0,'-30'-16'6'0,"24"6"1"16,6 10 8-16,0 5-14 0,0-5 1 15,12 11-1-15,0 15 1 16,6 11-3-16,0 5 1 15,5 1 1 1,-5-1 1-16,0 6-4 0,0 5 0 0,-6 5-4 16,0-11 0-16</inkml:trace>
          <inkml:trace contextRef="#ctx0" brushRef="#br1" timeOffset="-46147.7342">-4224 3827 12 0,'0'-5'6'0,"-6"10"-2"16,6-5 5-16,0 6-9 16,0 4 1-16,0 11-1 0,0-5 1 15,0 5-1-15,-6 11 0 16,0 0 0-1,0 0 1-15,-6-1-1 16,0-4 0-16,0-1 0 16,-6-5 1-16,0 1 0 15,1-7 0-15,-1 1 0 16,-6-5 1-16,0 10-1 16,6-5 0-16,-6 5 0 0,7 6 1 15,-7 4-2-15,12-4 1 16,6 5-1-16,0 5 0 0,6-11-2 15,0 6 0 1,6-11-4-16,0 0 1 16</inkml:trace>
          <inkml:trace contextRef="#ctx0" brushRef="#br1" timeOffset="-45848.3424">-4528 3843 11 0,'-24'11'5'15,"0"-11"2"-15,18 0 3 0,0 0-8 16,1-6 0-16,-1-4 1 15,6-1 0-15,6 1-4 16,5-1 1-16,1 6 2 16,0 5 0-16,0 5-1 0,6 6 0 15,-12 5-6-15,0-1 1 16,-6 12-2-16,0-6 0 16</inkml:trace>
        </inkml:traceGroup>
        <inkml:traceGroup>
          <inkml:annotationXML>
            <emma:emma xmlns:emma="http://www.w3.org/2003/04/emma" version="1.0">
              <emma:interpretation id="{E9B7AA3D-66A8-4EFB-B1C0-63F3F19A6339}" emma:medium="tactile" emma:mode="ink">
                <msink:context xmlns:msink="http://schemas.microsoft.com/ink/2010/main" type="inkWord" rotatedBoundingBox="7608,9603 3960,12180 2501,10114 6149,7537"/>
              </emma:interpretation>
            </emma:emma>
          </inkml:annotationXML>
          <inkml:trace contextRef="#ctx0" brushRef="#br1" timeOffset="-45010.3238">-5076 4743 9 0,'0'10'4'0,"0"1"5"16,6-6 4-16,0 0-12 16,-6 6 0-16,0 0 0 15,-6 5 0-15,-6-6-1 16,-5 1 0-16,-1-6 0 15,6 0 1-15,0-5 0 16,6-10 0-16,0-6-1 16,12-5 1-16,6-1 0 0,0-4 0 15,6 5 0-15,-1 5 0 16,7 5-1-16,0 11 1 16,-6 11-1-16,0 10 0 15,0 6 0 1,-12-6 1-16,0 16-1 15,-12 5 0-15,-6 16-1 0,-6-5 1 16,-6 5-3-16,-6-5 1 16,0 6-4-16,1-12 0 15</inkml:trace>
          <inkml:trace contextRef="#ctx0" brushRef="#br1" timeOffset="-44705.6015">-5528 4341 11 0,'-18'-16'5'0,"-6"21"4"0,24-5 4 15,0 0-12 1,0 11 1-16,12-1 1 0,6 17 0 16,0 4-4-16,0 6 1 15,6 6 1 1,-1 10 1-16,-5 0-5 16,0-1 1-16,-6 7-4 15,6-6 1-15</inkml:trace>
          <inkml:trace contextRef="#ctx0" brushRef="#br1" timeOffset="-43691.0129">-6165 4520 25 0,'36'-68'12'0,"41"-33"-18"16,-59 80 26-16,-6-11-23 15,6 6 0-15,-6 5-10 16,5 5 1-16</inkml:trace>
          <inkml:trace contextRef="#ctx0" brushRef="#br1" timeOffset="-43901.9849">-5707 4801 13 0,'0'-11'6'0,"12"22"0"0,-6-6 7 16,0 11-14-16,0 0 1 0,0 21 0 15,-6-5 0-15,0 5 0 16,0 5 0 0,0-5 0-16,-6 0 1 0,0-5-1 15,-6-6 0-15,0-4 0 16,0-12 1-16,0 1-1 15,1-6 0-15,-7-5 0 16,0 0 0-16,0 0 0 16,6-5 0-16,0 5 0 15,6 5 0-15,0 0 0 16,0 6 0-16,0-1-1 0,0 6 1 16,0 6 0-1,1-1 0-15,-7 0 0 16,0-5 1-16,0 0-1 15,0 0 0-15,0-6 0 16,0-5 0-16,0-5 0 16,0 0 0-16,0 0-1 15,6-5 1-15,0 5 0 0,1 0 0 0,-1 0-1 16,0 0 1-16,0 5 0 16,0 6 0-16,0 0 0 15,6 10 0-15,-6 0 0 16,0 0 0-16,0 0 0 15,-6-10 0-15,0 5 0 16,0 5 0-16,0 0 0 16,-6 0 1-16,1-5-1 15,-1 0 0-15,6-5 0 16,0-1 1-16,-6-5-1 16,6-5 0-16,6-5 0 0,-6 0 1 15,6-6 0-15,6 1 0 16,0-1 0-16,0 0 1 15,0 6-1-15,0 5 1 16,0 0-1-16,0 0 0 16,6 5-1-16,0 6 1 0,0 10-1 15,-6 6 1-15,0 10-1 16,0 0 0-16,0 10 0 31,-6 17 1-31,-12-1-1 16,0 6 0-16,-5-11-2 15,-7 1 0-15,0-6-4 0,0-11 1 16,1-10-2-16,5-17 1 16</inkml:trace>
          <inkml:trace contextRef="#ctx0" brushRef="#br1" timeOffset="-42894.2835">-6195 5637 3 0,'0'16'1'0,"-6"0"7"15,6-11-8-15,0 0 0 16,-6 6 1-16,0-6 0 15,-6 6 1-15,0-6-1 16,1 0 0 0,-7-5 1-16,0-5 1 0,0-6 0 0,12-4 1 15,-6-7-1-15,6 7 1 16,18-12-1-16,0 1 0 16,6 5-1-16,0-1 1 15,0 6-2-15,-7 6 0 16,7 5-1-1,-6-1 1-15,0 6-3 16,0 11 0-16,-6 5-5 16,6 5 1-16</inkml:trace>
          <inkml:trace contextRef="#ctx0" brushRef="#br1" timeOffset="-42086.8889">-6822 5241 13 0,'-12'-32'6'0,"18"17"3"16,-6 15 5-16,0 0-14 16,0 0 0-16,6 5 1 15,6 5 0 1,0 11-2-16,6 6 1 15,0 10 0-15,5 5 1 16,1 5-1-16,-6 6 1 16,-6 5-1-16,0-16 1 15,-12 16-1-15,-6 11 0 16,-6-1 0-16,-6 1 1 16,-6-11-1-16,-5 5 1 0,-7-15 0 15,0-6 1-15,0-10 1 16,1-11 0-16,5-5 1 15,-6-6 0-15,12-10 0 16,-5-5 0-16,5-11-1 16,0-5 1-16,6-11-3 15,0-10 0-15,6 5-4 16,6 5 0-16,0-10-7 16,6 5 1-16,12-5-1 15,6 0 0-15</inkml:trace>
          <inkml:trace contextRef="#ctx0" brushRef="#br1" timeOffset="-41857.0384">-7076 5446 19 0,'-18'11'9'0,"0"-16"-8"0,18 10 16 16,0-5-17-16,0-5 1 15,0-6 0-15,0 6 0 0,0-11-2 16,0 5 1-16,0 11 0 16,0 0 1-16,6 6-3 15,0 4 0-15,6 1-4 16,-6-1 1-16</inkml:trace>
          <inkml:trace contextRef="#ctx0" brushRef="#br1" timeOffset="-40295.3529">-7088 4145 9 0,'-24'69'4'0,"-5"84"1"0,17-105 0 16,-12 15-5-16,-6 17 1 16,6 15-1-16,0 5 1 15,1 1-2-15,-13 10 1 0,0-5-2 16,1-11 1-1,5-5-2-15,6-11 0 0</inkml:trace>
          <inkml:trace contextRef="#ctx0" brushRef="#br1" timeOffset="-40054.3565">-7249 4383 7 0,'12'0'3'0,"-30"47"-1"0,13-20 4 15,-7 5-5-15,-12 21 0 16,-6 15 1 0,-6 12 0-16,1 4-3 15,-1 12 0-15,6-12 2 16,0 6 0-16,1-5-4 15,5-11 1-15</inkml:trace>
          <inkml:trace contextRef="#ctx0" brushRef="#br1" timeOffset="-40788.9303">-7647 6452 17 0,'0'10'8'0,"0"-25"-3"15,0 15 11-15,0-16-14 0,0-5 0 16,0-11 1-16,0-10 0 15,0 4-4-15,11-9 0 16,1-6 2-16,6 0 1 16,0 5-2-16,0 6 1 0,0 0-1 15,6 15 0-15,-1 11-1 16,1 6 1 0,-6 20-1-16,6 12 1 15,-12 4-1-15,-6 6 1 0,-18 10-1 16,-6 6 1-16,0-6-1 15,0 0 0-15,-5 1 0 16,-7-12 0-16,0-4 1 16,0-6 0-16,-6-10 0 15,7-11 0-15,-1-11 0 16,0-15 1-16,6-11 0 16,-5-11 1-16,-7-5 0 15,0-10 0-15,0 4 0 0,13 6 1 16,5 11-1-16,6 10 0 15,0 6-1 1,6 5 0-16,6 10-1 0,12 16 1 16,0 11-1-16,6 21 1 15,5 6-2 1,1-1 1-16,0 11 0 0,-6 5 1 16,-6 0-1-16,-6-5 0 15,-6 0 0-15,0-5 0 16,-6 5 0-16,0-11 0 15,-6-10 0-15,0-6 1 16,-12-10-1-16,6-5 0 16,1-6 0-16,-1-10 1 15,0-1-1-15,6-4 1 0,0-1-1 16,0 1 0-16,6-1-1 16,0 6 1-1,0 5-1-15,0 10 1 0,6 6-1 16,-6 11 1-16,6-1-1 15,0 6 1-15,0 0 0 16,-6-6 0-16,6-5 0 16,0 0 0-16,0-5 0 15,0-5 0-15,0-6 0 16,0 6 1-16,-6-6-1 16,1 0 0-16,-1 1 0 15,6-6 0-15,-6 0 0 16,0 5 1-16,-6 6-1 15,0-1 0-15,0 1 0 16,0-1 1-16,0 6 0 16,0 11 0-16,0 4 0 0,0 12 0 15,1-1 0 1,5 6 0-16,0 10 0 0,-6-5 0 16,0 5-1-16,6 0 1 15,0 11-2-15,-6 0 1 16,-6 5-5-16,6-11 0 15,-6 6-5-15,6-11 0 16</inkml:trace>
          <inkml:trace contextRef="#ctx0" brushRef="#br1" timeOffset="-40610.4161">-8046 7918 20 0,'6'-48'10'0,"17"11"-7"0,-17 21 10 0,6-10-13 16,-6 5 0-16,18-27-2 15,12-10 0-15,5-6-3 16,25-26 1-16</inkml:trace>
          <inkml:trace contextRef="#ctx0" brushRef="#br1" timeOffset="-39387.5044">-8511 6473 17 0,'-12'5'8'0,"1"11"-5"0,11-10 17 15,-6-1-19 1,0 0 1-16,0 0-1 15,0 1 0-15,6-1-6 0,6 0 1 16,6 1-2-16,5-1 1 16</inkml:trace>
          <inkml:trace contextRef="#ctx0" brushRef="#br1" timeOffset="-39635.2072">-8433 6764 10 0,'-12'5'5'0,"18"59"-4"16,0-43 7-16,-6 16-8 15,-6 0 1-15,0 5-1 0,-6 17 1 16,0 4-2-16,0-5 1 15,-6 1 0-15,0-1 0 16,7-11-3-16,-7-4 1 0,6-1-1 16,0-15 0-1</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1-20T18:53:53.921"/>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49CFC6E5-185D-4D76-8DEC-7B73FFDB6D0D}" emma:medium="tactile" emma:mode="ink">
          <msink:context xmlns:msink="http://schemas.microsoft.com/ink/2010/main" type="inkDrawing" rotatedBoundingBox="26018,9215 26171,14074 25977,14080 25824,9221" semanticType="underline" shapeName="Other">
            <msink:sourceLink direction="with" ref="{5762F68E-ADD4-4718-9BFF-9482017DCA8B}"/>
          </msink:context>
        </emma:interpretation>
      </emma:emma>
    </inkml:annotationXML>
    <inkml:trace contextRef="#ctx0" brushRef="#br0">21725 5398 11 0,'-17'-23'5'0,"21"23"-4"0,1-12 5 0,-5 12-7 16,0 0 1-16,0 0 0 16,0 0 0-16,0 4 1 15,0 4 0-15,4 4 1 0,-4 3 0 32,9 8 0-32,-5 1 1 15,5 7 0-15,-9 7 1 16,4 1-2-16,1 4 0 0,3-1-1 15,1 5 1-15,0 7-1 16,0-3 1-16,-1-1-2 16,1 12 1-16,0 8 0 15,-1-4 0-15,1-4 0 16,0 8 1-16,0-4 0 16,-5-8 0-16,5-4-1 15,-1 4 1-15,1 4-1 0,0-7 1 16,-5-1-1-16,1 4 1 15,-5 4-2-15,0 4 1 16,0-4 0-16,4 0 0 16,0-4-1-1,-4-3 1-15,0-1-1 16,5 4 1-16,-1 4-1 16,0-4 1-16,1 8 0 15,-1-8 0-15,5-3-1 0,0 3 1 16,-1-4-1-16,-3 4 1 15,-1 0-1-15,-4-11 1 16,0 3-1-16,0 1 1 16,0-1-1-16,0 1 0 15,4 3 0-15,1 4 1 0,-1 0-1 16,1-3 0-16,-1-1 0 16,5 0 1-16,-9-3-2 15,0-1 1-15,0-7 0 16,0-8 0-16,0 11 0 15,0 4 0-15,-9 1 0 0,5-5 0 16,4-3 0-16,-5 19 1 16,5-8-1-16,-4-3 0 15,-1-1 0-15,1 1 1 16,0 3-1-16,-5 8 0 16,5-12 0-16,-1-3 0 15,1-1 0-15,0 5 0 16,-1-5 0-1,1 5 0-15,-5-1 0 16,0 12 0-16,1-7 0 16,3-1 0-16,-3-8 0 15,-1 5 0-15,4-1 0 16,1-3 0-16,4-5 0 16,4-3 0-16,-4 0 0 0,5 0 0 15,-1 0 0-15,1-5 0 0,-1 1 0 16,-4-4 0-16,0 0 0 15,0-3 0-15,0-5 0 16,-4 4 0-16,4-4-3 16,0-3 0-16,0-1-7 15,-5 4 0-15</inkml:trace>
  </inkml:traceGroup>
</inkml:ink>
</file>

<file path=ppt/ink/ink2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4:21:04.576"/>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1F2592BE-D1D3-4B95-AB39-324DBA910932}" emma:medium="tactile" emma:mode="ink">
          <msink:context xmlns:msink="http://schemas.microsoft.com/ink/2010/main" type="writingRegion" rotatedBoundingBox="8912,16485 4315,19731 1885,16290 6481,13044"/>
        </emma:interpretation>
      </emma:emma>
    </inkml:annotationXML>
    <inkml:traceGroup>
      <inkml:annotationXML>
        <emma:emma xmlns:emma="http://www.w3.org/2003/04/emma" version="1.0">
          <emma:interpretation id="{3F5F2D36-2FE0-4C5E-8904-E53A64174492}" emma:medium="tactile" emma:mode="ink">
            <msink:context xmlns:msink="http://schemas.microsoft.com/ink/2010/main" type="paragraph" rotatedBoundingBox="8953,16214 6235,18674 4857,17151 7575,14691" alignmentLevel="1"/>
          </emma:interpretation>
        </emma:emma>
      </inkml:annotationXML>
      <inkml:traceGroup>
        <inkml:annotationXML>
          <emma:emma xmlns:emma="http://www.w3.org/2003/04/emma" version="1.0">
            <emma:interpretation id="{8AB803D5-C950-44F6-AC2A-00FACB7F63E1}" emma:medium="tactile" emma:mode="ink">
              <msink:context xmlns:msink="http://schemas.microsoft.com/ink/2010/main" type="line" rotatedBoundingBox="8953,16214 6235,18674 4857,17151 7575,14691"/>
            </emma:interpretation>
          </emma:emma>
        </inkml:annotationXML>
        <inkml:traceGroup>
          <inkml:annotationXML>
            <emma:emma xmlns:emma="http://www.w3.org/2003/04/emma" version="1.0">
              <emma:interpretation id="{BE21426D-460E-4E3F-88BE-BDB3F31B5297}" emma:medium="tactile" emma:mode="ink">
                <msink:context xmlns:msink="http://schemas.microsoft.com/ink/2010/main" type="inkWord" rotatedBoundingBox="8953,16214 6344,18576 4965,17053 7575,14691"/>
              </emma:interpretation>
            </emma:emma>
          </inkml:annotationXML>
          <inkml:trace contextRef="#ctx0" brushRef="#br0">2474 2486 19 0,'-6'0'9'0,"36"0"-9"15,-18 0 15-15,12 6-14 16,0 10 0-16,-1-1 0 15,1 7 1-15,0-1-2 0,-6 11 0 16,0-1 1 0,-6 1 0-16,-12 0 0 0,0 5 1 15,-6 0-1-15,0 5 0 16,-6 11-1-16,6 0 1 16,0 5-1-16,0 6 1 15,0 10-1-15,-6 5 0 16,-12 16 0-16,0-5 0 0,-5 0-2 15,-1-5 0-15,0 0-4 16,6-6 0 0,6-21-1-16,12-15 0 15</inkml:trace>
          <inkml:trace contextRef="#ctx0" brushRef="#br0" timeOffset="-862.4928">4111 1328 15 0,'12'-6'7'0,"12"-26"-5"15,-24 32 8-15,6 6-9 16,-6 15 1-16,-6 16 0 16,-6 11 0-16,-6 4-3 15,0 7 0 1,1 4 2-1,11-5 0-15,6-15-2 0,6-6 0 16,11-11 0-16,7-5 0 16,0-5-1-16,6-5 0 15,0 5 0-15,-7-11 1 16,1 6 0-16,-12-1 0 0,-6 6 0 16,-12 5 1 15,-12 16 1-31,-12-5 0 15,1-6 0-15,-13-4 1 16,-6-6-1-16,-5-11 1 0,5-16-1 16,6-15 1-16,1-6-1 15,-1-10 1-15,6-6-1 16,1 0 1-16,5 1-1 16,6 4 1-16,0 12 0 15,6 10 0-15,12 5-1 16,1 16 1-16,10 16-1 15,7 15 1-15,6 12-2 16,0 4 0-16,0 6 0 16,0 5 0-16,0 1 0 0,-12-12 0 15,0-10-1 1,-6-5 1-16,-6-5 0 16,0-1 0-16,-6-10-1 0,-6-6 1 15,0 1-1-15,0-6 0 16,0-10 0-16,0 0 0 15,7 5 0-15,-1 0 1 16,6 5-1 0,0 0 1-16,0 1-1 15,0 4 1-15,-6 6 0 16,0 16 0-16,-6-6 0 0,0 1 0 16,-5-6-1-16,-7-11 1 15,0 1 0-15,-6-11 0 16,7 0 0-16,-7-16 0 0,12-5 0 15,0 0 1-15,0 0-1 16,7-1 0-16,-1-4 1 16,6 10 0-16,0 6 0 15,6 10 0-15,6 0 0 16,6 10 0-16,0 6 0 16,6 16 0-16,6 10-1 15,11 11 1-15,7 5-1 16,0 11 1-16,5 5 0 15,-5-5 0-15,-6 5 0 0,-12 11 0 16,0-6 0 0,-18-15 1-16,-6 4-1 15,-6-4 1-15,-12-1-1 16,-6-10 1-16,-11 0-1 16,5-11 0-16,-12-20 0 0,-11-6 0 15,-1-16-1-15,-17-6 1 16,11-26-1-16,1-5 0 15,5-5-2-15,7-11 0 16,17-5-3-16,12 5 1 16,18-5-6-16,6 0 1 15,18 5 0 1,30-11 0-16</inkml:trace>
          <inkml:trace contextRef="#ctx0" brushRef="#br0" timeOffset="335.2827">2915 1343 16 0,'41'-95'8'0,"-11"58"-9"15,-30 37 14-15,0 5-13 16,-6 22 1-16,-6 26 1 0,-12 21 0 16,-11 21-3-1,-13 0 1-15,-5 11 0 16,-1 5 1-16,0-21-1 15,7-21 0-15,5-16-3 16,0-11 1-16,13-26 0 0,5-21 0 16,12-27-1-16,6-10 1 15,6-6 0-15,6-5 1 16,6 0 1-16,0 11 0 16,-6 10 1-1,0 16 1-15,-6 16-1 0,0 22 1 0,-6 9-4 16,0 17 1-16,-6 15-2 15,0 1 0-15</inkml:trace>
          <inkml:trace contextRef="#ctx0" brushRef="#br0" timeOffset="-677.7619">4159 2920 25 0,'18'-21'12'0,"0"-48"-21"16,-6 43 26-16,-1-11-24 15,1-11 0-15,6-5-4 16,6-10 0-16</inkml:trace>
          <inkml:trace contextRef="#ctx0" brushRef="#br0" timeOffset="-470.778">3998 1031 19 0,'-6'-5'9'0,"84"-53"-11"0,-55 36 17 16,7-9-15-16,6-17 1 15,6-5-6 1,-1-5 0-16,-5 5 2 0,0 0 1 16</inkml:trace>
        </inkml:traceGroup>
        <inkml:traceGroup>
          <inkml:annotationXML>
            <emma:emma xmlns:emma="http://www.w3.org/2003/04/emma" version="1.0">
              <emma:interpretation id="{B47BD6FB-818C-48A6-95BA-D11F374DAF0E}" emma:medium="tactile" emma:mode="ink">
                <msink:context xmlns:msink="http://schemas.microsoft.com/ink/2010/main" type="inkWord" rotatedBoundingBox="6206,17435 5606,17978 5150,17476 5751,16932"/>
              </emma:interpretation>
            </emma:emma>
          </inkml:annotationXML>
          <inkml:trace contextRef="#ctx0" brushRef="#br0" timeOffset="710.2903">2194 2582 13 0,'-18'-37'6'0,"13"31"-2"0,5 6 10 16,-12 16-14-16,-6 11 1 15,0 10 0-15,0 5 0 16,0 16-2-16,6 6 1 16,6 5 0-16,6-6 1 15,12 6-1-15,6 5 0 16,0-5 0-16,6-6 0 0,-6-5 1 15,-1-5 0-15,-11 6 1 16,-6-17 1 0,-11 0 1-16,-19-5 0 0,-6-10 1 15,-6-11 0-15,1-11-1 16,-1-21 1-16,-6-16-3 16,7-21 0-16,-1-10-3 15,6 5 1-15,13-11-7 16,11-5 0-16,12 5-3 15,12 5 0-15</inkml:trace>
        </inkml:traceGroup>
      </inkml:traceGroup>
    </inkml:traceGroup>
    <inkml:traceGroup>
      <inkml:annotationXML>
        <emma:emma xmlns:emma="http://www.w3.org/2003/04/emma" version="1.0">
          <emma:interpretation id="{ED93BDC1-C82F-4413-9AFD-091330F565B5}" emma:medium="tactile" emma:mode="ink">
            <msink:context xmlns:msink="http://schemas.microsoft.com/ink/2010/main" type="paragraph" rotatedBoundingBox="7398,14873 3052,17942 1885,16290 6231,13221" alignmentLevel="1"/>
          </emma:interpretation>
        </emma:emma>
      </inkml:annotationXML>
      <inkml:traceGroup>
        <inkml:annotationXML>
          <emma:emma xmlns:emma="http://www.w3.org/2003/04/emma" version="1.0">
            <emma:interpretation id="{8FCB1410-AE6B-4454-9296-E11F13736644}" emma:medium="tactile" emma:mode="ink">
              <msink:context xmlns:msink="http://schemas.microsoft.com/ink/2010/main" type="line" rotatedBoundingBox="7398,14873 3052,17942 1885,16290 6231,13221"/>
            </emma:interpretation>
          </emma:emma>
        </inkml:annotationXML>
        <inkml:traceGroup>
          <inkml:annotationXML>
            <emma:emma xmlns:emma="http://www.w3.org/2003/04/emma" version="1.0">
              <emma:interpretation id="{32ED33C2-3B18-4307-8781-DBF9CDE761E4}" emma:medium="tactile" emma:mode="ink">
                <msink:context xmlns:msink="http://schemas.microsoft.com/ink/2010/main" type="inkWord" rotatedBoundingBox="7398,14873 3052,17942 1885,16290 6231,13221"/>
              </emma:interpretation>
            </emma:emma>
          </inkml:annotationXML>
          <inkml:trace contextRef="#ctx0" brushRef="#br0" timeOffset="-4299.013">1545 15 12 0,'-23'-10'6'0,"11"4"-4"0,12 6 12 15,0 0-14-15,0 11 1 16,0-1 0-16,0 6 1 16,6 11-3-16,-6 5 1 15,6 5 1-15,6-6 1 0,-6 12-1 16,-1-12 0-16,1 6 0 16,0 1 0-16,0 4 0 15,-6 0 0 1,0 0 0-16,0 1 0 0,-6-1 0 15,-6-10 0-15,1 0-1 16,-7-1 1-16,0-4-1 16,0 5 1-16,6-1 0 15,0-4 0-15,-6-1-1 16,0 1 0-16,-5-1 1 16,-7-5 0-16,0 1-1 0,6-1 0 15,0 5 0-15,1 1 1 16,-1-1-1-1,0 6 1-15,0 0-1 0,0 5 0 16,1 0 0 0,5-11 1-16,0 1-1 15,6-6 0-15,0 5-1 16,12-15 1-16,0-1 0 16,12 1 0-16,0 0 0 0,0-6 0 15,0 5-1-15,6 1 1 16,-7 0 0-16,7-11 0 0,0 5 0 15,0-5 0-15,0-5 0 16,0-6 0 0,-6 6 0-16,6-1 0 15,-13 1 0-15,7 0 0 16,-6 5 0-16,6 0 0 0,0 0-1 16,0 10 1-16,-6 6 0 15,-6 0 0-15,0 5 0 16,0-5 0-16,-12 11 0 15,0-1 0-15,-6 1-1 16,-5-1 1-16,-1 0 0 16,-6-4 0-16,0-1 0 15,0-5 0-15,1 0-1 16,-1-6 1-16,0-5 0 16,6 1 0-16,1-1-1 15,5 0 1-15,0 6 0 0,0 0 0 16,0-6 0-16,6 5 0 15,0 1-1-15,6 0 1 16,0 4 0-16,0 1 1 16,-6 5-2-16,1 6 1 15,-1-6 0 1,0 0 0-16,-6 0-1 16,0-5 0-16,0-5 0 15,0-1 0-15,-5 1 0 0,5 0 0 0,0-11 0 16,0 10 0-16,0-4 0 15,6-1 1-15,-6 5-1 16,6 6 1-16,0 0 0 16,1 0 0-1,-1 10 0 1,-6-4 0-16,0 4 0 16,0-5 0-16,6-5-1 15,0 0 1-15,0 0-1 16,0-6 1-16,7-4-1 15,-1-1 1-15,6 6-1 0,-6-1 1 32,6 6 0-32,0 0 0 0,6 0 0 15,0 0 0-15,5 5 0 16,1 11 0-16,0-1 1 16,0 6 0-16,-6-5 0 15,-6 5 1-15,-6 6 0 16,-6 4 0-16,0 1-1 0,-6 5 1 15,-11 0-1-15,-1-11 1 16,-6 0 0-16,-5-5 1 16,-7-16-1-16,0-5 1 15,1-5-1-15,-1-6 0 0,0-21-1 16,1-10 1-16,11-16-2 16,6-6 0-16,7-5-4 15,5-5 0-15,18-16-5 16,12 10 1-16</inkml:trace>
          <inkml:trace contextRef="#ctx0" brushRef="#br0" timeOffset="-3734.1851">563 433 23 0,'-24'16'11'0,"12"-21"-14"0,12 5 20 16,0 0-19 0,0 0 0-16,0 5-7 15,0 6 1-15,6 5 7 16,12 10 1-16</inkml:trace>
          <inkml:trace contextRef="#ctx0" brushRef="#br0" timeOffset="-4052.3395">361 1671 19 0,'-6'-10'9'0,"42"-48"-4"15,-13 42 11-15,-5-11-16 16,6 1 0-16,0-6-1 0,0-10 0 0,-1 10-3 16,1 0 1-16,-6 6-3 15,0 5 0-15</inkml:trace>
          <inkml:trace contextRef="#ctx0" brushRef="#br0" timeOffset="-3911.4703">289 1206 19 0,'-6'0'9'0,"12"0"-11"15,-6 0 17-15,0 0-17 16,0 0 1-16,0 0-9 15,0 0 1-15</inkml:trace>
          <inkml:trace contextRef="#ctx0" brushRef="#br0" timeOffset="-3518.0482">1289 2084 22 0,'6'21'11'0,"-6"-21"-15"0,0 0 21 0,-6-5-18 16,6 0 0-16,-5 0-5 15,-1-1 0-15,0 6 4 16,18-5 0-16</inkml:trace>
          <inkml:trace contextRef="#ctx0" brushRef="#br0" timeOffset="-6207.9106">2724-345 11 0,'0'-10'5'0,"12"-54"-4"0,-6 54 8 16,6-11-8-16,0-6 1 15,6 1 0-15,0-1 0 16,5 1-3-16,1 10 1 16,12 0 1-16,0 0 1 15,-1 5-2-15,-5 6 1 0,0 5-1 16,0 11 1-16,-12 10-1 15,-7 16 0-15,-11 11 0 16,-6 10 0-16,-5 0 0 16,-19 16 0-1,6-10 0-15,6-6 0 16,6-5-1-16,0-6 1 0,12-10 0 16,12-10 0-16,12-11 0 15,6-11 0-15,6-5 0 16,-1-5 1-16,1-1-1 15,-6 6 0-15,-6-5 0 16,-7 5 0-16,7 5 0 16,-12 6 0-16,0 5 0 15,-6 5 0-15,-6 0 0 16,-6 6 0-16,-6-1 0 16,-18 1 0-16,1-6 0 15,-1-5 0-15,-6 5 0 0,-6-16 1 16,7-10-1-16,5-16 0 15,0-6 0 1,6-5 0-16,6 6 0 16,7-6 1-16,5 11-2 0,12 5 1 15,0 6 0-15,5 4 1 16,1 6-1-16,6 11 0 16,-6 10-1-16,6 6 1 15,-6 10 0-15,-6 0 0 16,-6-6 0-16,-6 12 0 15,-6-12-1-15,0-4 1 16,-6-1 0-16,0-4 0 16,0-12 0-16,-5-5 0 0,-1-10 0 15,0 0 0-15,6-11 0 16,0-5 1-16,0 0-1 16,7-1 1-16,-1 7 0 15,0 4 0-15,6 6 0 16,0-1 0-16,0 22 0 15,6 5 0-15,0 1 0 16,0 4 0-16,-6 11 0 16,0 5 0-16,-6 6 0 15,0 0 1-15,-12 5 0 16,-5 5 1-16,-7 5-1 16,-6 1 1-16,1-22-1 0,-1 0 1 15,6-4-1-15,0-1 0 16,1-6-1-1,-13-10 0-15,6-5 0 0,1-5 0 16,5-6-1-16,0-5 1 16,7-10-1-1,-7 4 0-15,6-20-3 0,0-1 0 16,6 1-7-16,7-6 1 16,11-10-1-16,6 0 1 15</inkml:trace>
          <inkml:trace contextRef="#ctx0" brushRef="#br0" timeOffset="-6049.0091">2111 211 21 0,'48'-58'10'0,"5"-16"-18"16,-35 58 20-16,0 0-20 15,-6-5 1-15,6 10-1 16,6 1 0-1</inkml:trace>
          <inkml:trace contextRef="#ctx0" brushRef="#br0" timeOffset="-5841.3104">3153 931 18 0,'12'10'9'0,"-30"-20"-17"0,12 10 17 15,0 0-14-15,0-6 0 16,6-10-2-16,12 1 1 16</inkml:trace>
          <inkml:trace contextRef="#ctx0" brushRef="#br0" timeOffset="-2553.1893">-389 1666 8 0,'0'16'4'0,"12"32"-2"0,-12-32 2 16,0 5-3-16,0 5 0 15,0 11 1-15,0 11 0 0,-6-1-3 16,0 1 1-16,0 0 1 16,-6 10 0-16,6-5 0 15,-6 0 1-15,0 5-1 0,-12-5 0 16,0-16 0-16,-11-5 1 16,-1-11 0-16,-6-5 0 15,1-11 0-15,-7-5 0 31,6-11-1-31,1-15 1 16,11-6-1-16,6 6 1 16,6-1-1-16,6-10 0 15,6-5-1-15,0-6 1 0,6 6-1 16,6 5 1-16,0 5-1 16,0 6 0-16,6 10 0 15,0 5 0-15,6 11-1 16,0 16 1-16,0 5 0 15,-6 6 0-15,-6 5-1 16,-12 5 1-16,0 21 0 16,-12 5 1-16,6 1-1 15,-6-6 0-15,0 0 0 16,6 0 0-16,0-10 0 16,6-6 0-16,6-5 0 15,6-5 0-15,6-16-1 16,0-11 1-16,18-5-1 15,0-5 1-15,5-11 0 0,-11 6 0 16,0 4 0-16,0-4 0 16,-6 10 0-16,-6 10 0 15,-6 11 0-15,-12 6 1 16,-6 5-1-16,-6 5 0 16,0 10 0-16,-6 6 0 15,0 5 0-15,7-10 1 16,-1 10-1-16,6 0 0 0,6-5 0 15,12 0 0-15,18-5 0 16,-1-6 1-16,13-10-2 16,6-11 1-16,5 0 0 0,-5-15 0 15,6-17 0-15,-1-10 1 16,7-16-1-16,-1 5 1 16,7-5-3-16,-6-11 0 15,-7 1-5-15,-5-6 1 16</inkml:trace>
          <inkml:trace contextRef="#ctx0" brushRef="#br0" timeOffset="-2301.2763">-1264 1619 13 0,'-18'-11'6'0,"6"16"-1"16,12-5 6-16,0 6-9 16,0 15 1-16,6 10 1 15,6 6 1-15,6 6-7 16,11 15 1 0,7 11 3-16,6-6 1 0,5 11-5 0,-5-5 1 15,18 0-6-15,-1 0 1 16</inkml:trace>
        </inkml:traceGroup>
      </inkml:traceGroup>
    </inkml:traceGroup>
  </inkml:traceGroup>
</inkml:ink>
</file>

<file path=ppt/ink/ink22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09-25T14:19:59.508"/>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09D2184C-B23E-4705-8E35-9B43ED219313}" emma:medium="tactile" emma:mode="ink">
          <msink:context xmlns:msink="http://schemas.microsoft.com/ink/2010/main" type="inkDrawing" rotatedBoundingBox="18806,13314 18821,13314 18821,13329 18806,13329" shapeName="Other">
            <msink:destinationLink direction="to" ref="{A2745AEC-84B8-43A3-A3CD-5A79C0217A50}"/>
          </msink:context>
        </emma:interpretation>
      </emma:emma>
    </inkml:annotationXML>
    <inkml:trace contextRef="#ctx0" brushRef="#br0">0 0 0,'0'0'0,"0"0"15,0 0 1</inkml:trace>
  </inkml:traceGroup>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1-20T18:54:35.077"/>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0808E4B8-05AC-4786-BDB5-C607B1928821}" emma:medium="tactile" emma:mode="ink">
          <msink:context xmlns:msink="http://schemas.microsoft.com/ink/2010/main" type="inkDrawing"/>
        </emma:interpretation>
      </emma:emma>
    </inkml:annotationXML>
    <inkml:trace contextRef="#ctx0" brushRef="#br0">1082-278 6 0,'8'31'3'0,"-8"16"0"0,0-28-3 15,0 16 0-15,-4 16 1 16,0 3-1-16,4 16 1 0,-5-8-2 15,1 8 1-15,-5-1 1 16,1 1 1-16,-6 8-1 16,1-5 1-16,0 1 0 15,0-8 0-15,0-4-1 16,0 0 1-16,4-12-5 16,5-11 0-16</inkml:trace>
    <inkml:trace contextRef="#ctx0" brushRef="#br0" timeOffset="259.575">1348 789 29 0,'4'8'14'0,"-26"-20"-32"0,18 4 30 0,-5 8-21 16,1 4 1-16</inkml:trace>
    <inkml:trace contextRef="#ctx0" brushRef="#br0" timeOffset="4218.9756">2984-1325 19 0,'0'-11'9'0,"-5"11"-8"16,5 0 17-1,0 0-18-15,0 4 0 0,0-4 2 16,0 0 0-16,0 7-2 0,5 9 1 31,4 3 1-31,4 8 0 16,4 8 0-16,1-4 1 0,-1 8-1 16,5 11 0-16,0 1-1 15,-5-1 1-15,5 12-1 16,0 4 0-16,-5-4-1 15,-4 8 1-15,0-8-3 16,0-4 1-16,-4-3-7 16,0-1 1-16,0 4-2 0,4-8 0 15</inkml:trace>
    <inkml:trace contextRef="#ctx0" brushRef="#br0" timeOffset="4900.3289">3320-1224 20 0,'-9'-11'10'0,"18"-17"-10"0,-9 21 18 0,0 7-18 16,0 0 1-16,4 3 0 15,5 5 0-15,0 8-2 16,4 7 1-16,0 0 0 16,0 4 1-16,0 12 0 15,-4 4 0-15,4 0-1 16,-5-5 1-16,6-3 0 15,-6 0 0-15,1-4 0 0,0-8 0 16,-1-3-1-16,1-12 1 0,0-5-1 16,0-6 0-16,4-5 0 15,4-8 0-15,1-3 0 16,3-1 0-16,6 1-1 16,-1 4 1-16,0 7-1 31,5 8 1-31,-5 8 0 15,0 7 1-15,-4 12-1 0,4 8 0 16,-13 8 0-16,-4 3 1 16,-5 9-1-16,-8-5 1 15,-5 0-1-15,-4-7 1 0,-9 0-1 16,0-1 0-16,5-3-1 16,-1 0 0-16,1 0-6 15,4-8 0-15,4-4-1 16,5-8 1-16</inkml:trace>
    <inkml:trace contextRef="#ctx0" brushRef="#br0" timeOffset="5169.728">3394-1193 24 0,'4'-11'12'0,"-12"-13"-15"16,8 17 23-16,-5-5-20 16,1 8 0-16,8-4-1 0,5-7 1 15,4-5 0-15,9-3 1 16,13 0-1-16,8 0 0 15,5 3-7-15,0 5 1 0</inkml:trace>
    <inkml:trace contextRef="#ctx0" brushRef="#br0" timeOffset="5614.3735">4441-1674 12 0,'0'8'6'0,"-9"15"2"0,5-15 3 0,-5 4-10 15,-4-1 0-15,-4 9 1 16,-1 7 0-16,-4 12-3 16,1 15 1-16,-6 0 1 31,1 4 1-31,0-3-1 15,0 3 0-15,4 8-1 16,0 4 0-16,9-8 0 16,0 4 1-16,4-8-1 15,1 0 1-15,-1-4-6 16,4 8 1-16,1-11-2 0,0 7 1 16</inkml:trace>
    <inkml:trace contextRef="#ctx0" brushRef="#br0" timeOffset="6385.158">3944-1565 27 0,'17'-27'13'0,"53"0"-21"0,-61 27 28 16,-5 3-20-1,-4 9 0-15,-4-4 0 16,-1 4 1-16,-3-1 0 15,3-3 0-15,1 0 1 16,4-8 0-16,9-4 0 0,-1-4 0 16,5-4 0-16,0 5 0 15,-4-1-1-15,-4 4 0 16,3 4-3-16,-3 8 1 16,-1 0-8-16,0 19 1 0</inkml:trace>
    <inkml:trace contextRef="#ctx0" brushRef="#br0" timeOffset="6035.2197">4567-565 16 0,'0'4'8'0,"-8"4"-8"0,3-8 13 16,-3 0-13-16,-1 0 0 15,0-4-1-15,0 0 1 0,5-3 1 16,4-5 0-16,0-4 0 16,9 1 1-16,0 3 0 15,-1 1 1-15,5-1 0 16,0 8 0-16,1 4-2 16,-6 8 0-16,-8-4-7 15,-4 7 1-15,-9 5-3 0,-5 3 1 31</inkml:trace>
  </inkml:traceGroup>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1-20T18:55:10.942"/>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23A4E212-E448-4B14-8E45-EF878662DDA5}" emma:medium="tactile" emma:mode="ink">
          <msink:context xmlns:msink="http://schemas.microsoft.com/ink/2010/main" type="inkDrawing"/>
        </emma:interpretation>
      </emma:emma>
    </inkml:annotationXML>
    <inkml:trace contextRef="#ctx0" brushRef="#br0">301 78 8 0,'0'-4'4'0,"0"-7"-5"0,0 7 5 16,0 4-4-16,0 0 1 15,0 0 0-15,0 0 0 16,-4 0-2-16,-5 4 1 15,5 7 0-15,-5 5 1 16,0 7-1-16,1 0 1 16,-6 4-1-1,1 0 1-15,-4 5-1 16,-5 6 1-16,0 1-1 16,0-4 0-16,-4 0 0 15,4 0 1-15,5-4-1 16,4-4 0-16,0-8 2 15,4 1 1-15,5-13 0 0,4-7 1 16,8-11-1-16,6-9 1 16,3-11-1-16,5-3 1 15,0-1-3-15,-1-8 0 0,6-4-1 16,3 5 1-16,1-1-1 16,8-3 0-16,-4-1 0 15,0 4 0-15,0 16-1 16,-9 4 1-16,-4 7-1 15,-5 16 0-15,5 4 0 0,-5 0 1 16,5 16 0-16,0 3 0 31,0 4 0-31,4 4 1 16,9-4 0-16,0 8 0 0,8 0 0 16,1 0 0-16,-9 0-1 15,0-4 1-15,4 0-1 16,-4-4 1-16,-4-4-1 15,-5-3 1-15,-9-5-1 16,1-3 1-16,-5-1-1 16,-13-3 1-16,-5-4-1 15,-8 0 1-15,-9-4-1 16,-17 4 1-16,-13-4-1 0,-14 0 0 16,1 0 0-16,-14 4 0 0,-12-4 0 15,12 4 0-15,1-4 0 16,-1 0 0-16,1 0 0 15,8 0 0-15,13 0 0 16,14 0 0-16,8 0 0 16,17 0 0-16,14 3-1 15,21 5 0-15,18 4-6 32,0 19 0-32</inkml:trace>
  </inkml:traceGroup>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1-20T18:53:40.703"/>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D7CF52A0-76ED-401A-99B2-B0B4D477A96F}" emma:medium="tactile" emma:mode="ink">
          <msink:context xmlns:msink="http://schemas.microsoft.com/ink/2010/main" type="inkDrawing" rotatedBoundingBox="26150,14404 31564,14213 31566,14259 26152,14450" shapeName="Other"/>
        </emma:interpretation>
      </emma:emma>
    </inkml:annotationXML>
    <inkml:trace contextRef="#ctx0" brushRef="#br0">22035 10583 9 0,'9'0'4'0,"-5"-16"-1"15,-4 16 5-15,9 0-4 16,0 0 0-16,4 4 2 16,0 0 0-16,4-12-8 0,5 1 0 15,4 7 5-15,9-4 1 16,5 4-3-16,-1 4 1 15,9-8-2-15,13-4 1 0,0 0-1 16,9 4 1-16,8 4 0 31,14-7 0-31,0-1 0 16,17 4 0-16,-5 0 0 16,10 0 0-16,8 0-1 15,4 0 1-15,5 1-1 16,-4 3 1-16,8-4 0 0,9-8 0 15,-13 12 0-15,8-4 1 16,-3 0 0-16,-1 0 0 16,5 4-1-16,-10 0 1 15,6-3-1-15,-5 3 0 0,4 0-1 16,-4-4 1-16,-5 4-1 16,-4-4 0-16,0 0 0 15,-4 0 0-15,-13 0 0 16,8 0 0-16,-8-3 0 15,-9 3 0-15,-4 0 0 0,-5 0 1 32,0-4-1-32,-4 0 0 15,-9 5 0-15,-4-5 1 16,0 4-1-16,0-4 1 16,-5 4-1-16,-4 4 0 15,0-8 0-15,-13 8 0 16,9-3 0-16,-13 3 1 0,4 0-1 15,0 0 0-15,-9 0 0 0,-4 0 1 16,0-4-1-16,-9 4 0 16,-4 0 0-16,-5 0 0 15,1 0-3-15,-5 4 0 16,0-1-3-16,0 5 0 16,0 0-4-16,-9 4 1 0</inkml:trace>
  </inkml:traceGroup>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1-20T18:53:57.624"/>
    </inkml:context>
    <inkml:brush xml:id="br0">
      <inkml:brushProperty name="width" value="0.07" units="cm"/>
      <inkml:brushProperty name="height" value="0.07" units="cm"/>
      <inkml:brushProperty name="color" value="#ED1C24"/>
      <inkml:brushProperty name="fitToCurve" value="1"/>
    </inkml:brush>
    <inkml:brush xml:id="br1">
      <inkml:brushProperty name="width" value="0.1" units="cm"/>
      <inkml:brushProperty name="height" value="0.1" units="cm"/>
      <inkml:brushProperty name="fitToCurve" value="1"/>
    </inkml:brush>
  </inkml:definitions>
  <inkml:traceGroup>
    <inkml:annotationXML>
      <emma:emma xmlns:emma="http://www.w3.org/2003/04/emma" version="1.0">
        <emma:interpretation id="{37D4F3A0-3EBC-4CA9-8C9C-4CA88AAFBEA1}" emma:medium="tactile" emma:mode="ink">
          <msink:context xmlns:msink="http://schemas.microsoft.com/ink/2010/main" type="writingRegion" rotatedBoundingBox="28521,8875 32574,14313 30750,15673 26697,10235"/>
        </emma:interpretation>
      </emma:emma>
    </inkml:annotationXML>
    <inkml:traceGroup>
      <inkml:annotationXML>
        <emma:emma xmlns:emma="http://www.w3.org/2003/04/emma" version="1.0">
          <emma:interpretation id="{F6F7CB6F-8062-4255-B0FD-45C10F6C433F}" emma:medium="tactile" emma:mode="ink">
            <msink:context xmlns:msink="http://schemas.microsoft.com/ink/2010/main" type="paragraph" rotatedBoundingBox="28521,8875 32574,14313 30750,15673 26697,10235" alignmentLevel="1"/>
          </emma:interpretation>
        </emma:emma>
      </inkml:annotationXML>
      <inkml:traceGroup>
        <inkml:annotationXML>
          <emma:emma xmlns:emma="http://www.w3.org/2003/04/emma" version="1.0">
            <emma:interpretation id="{C54212B2-C0E7-4935-AB59-4417A630EE29}" emma:medium="tactile" emma:mode="ink">
              <msink:context xmlns:msink="http://schemas.microsoft.com/ink/2010/main" type="line" rotatedBoundingBox="28521,8875 32574,14313 30750,15673 26697,10235"/>
            </emma:interpretation>
          </emma:emma>
        </inkml:annotationXML>
        <inkml:traceGroup>
          <inkml:annotationXML>
            <emma:emma xmlns:emma="http://www.w3.org/2003/04/emma" version="1.0">
              <emma:interpretation id="{96A6B90C-137E-499E-BD5D-674551667278}" emma:medium="tactile" emma:mode="ink">
                <msink:context xmlns:msink="http://schemas.microsoft.com/ink/2010/main" type="inkWord" rotatedBoundingBox="28521,8875 29757,10534 28090,11777 26854,10118"/>
              </emma:interpretation>
            </emma:emma>
          </inkml:annotationXML>
          <inkml:trace contextRef="#ctx0" brushRef="#br0">-1951-3953 21 0,'5'-4'10'0,"-5"-12"-13"0,0 16 20 16,0 0-18-16,0 4 0 31,0 0-2-31,-5 4 1 15,1 7 2-15,-5 5 1 0,-4 15-2 16,-9 7 1-16,1 9 0 16,-10 7 0-16,-13 19 1 15,5 17 1-15,-9 26-1 0,0 0 1 16,13 0-1-16,-8 4 0 16,-5-7-1-16,-5-1 1 15,5-7-1-15,5-16 0 0,-1-12-1 16,5-11 0-16,-1-12-5 15,6-4 1-15</inkml:trace>
          <inkml:trace contextRef="#ctx0" brushRef="#br0" timeOffset="-2398.7212">-4101-3880 25 0,'0'-7'12'0,"8"3"-12"15,-8 4 13-15,0 0-14 0,5 8 1 16,-1 3 0-16,0 5 0 15,1 7 1-15,3 8 1 16,6 12 0-16,3 7 0 16,9-3 0-16,-4 7 1 31,4 4-1-31,0 4 1 0,-4 4-3 16,-4 8 0-1,-5-4-4-15,-5-5 0 0,1 9-4 16,-9-4 0-16</inkml:trace>
          <inkml:trace contextRef="#ctx0" brushRef="#br0" timeOffset="-1414.6407">-3709-3643 33 0,'-17'4'16'0,"43"-20"-23"16,-9 9 33-16,10-5-26 31,12-11 0-31,4 3-8 0,5-7 0 16,0 0 3-16,0 0 1 15</inkml:trace>
          <inkml:trace contextRef="#ctx0" brushRef="#br0" timeOffset="-1686.2496">-3643-3721 20 0,'-9'-23'10'0,"9"12"-7"16,0 3 14-16,4 0-17 15,1 0 1-15,-5 8 0 16,8 0 1-16,1 8-2 0,4 8 0 15,0 7 1-15,-4 8 1 16,0 11-1-16,-1 1 0 0,-3 11-1 16,-1 8 0-16,1-7 0 15,3-13 0-15,1 9 0 32,0-12 0-32,8-12-1 15,-4-8 1-15,5-11-1 16,3-12 0-16,1-8-1 0,4-7 1 15,5-12-1-15,4 0 1 16,4 4 0-16,0 7 0 16,5-7 0-16,-9 12 1 15,0 3 0-15,-5 4 1 16,-3 5-1-16,-1 3 1 0,-4 11-1 16,-5 12 0-16,-8 8 1 15,-5 4 0-15,-4 4 0 16,-4 8 0-16,-5 3 0 15,0 0 1-15,-8 5-1 16,-1-1 1-16,1-4-2 16,0-3 0-16,12-12-6 0,-4-4 0 15,1-8-2-15,8-3 0 16</inkml:trace>
          <inkml:trace contextRef="#ctx0" brushRef="#br0" timeOffset="-584.4317">-3582-3678 23 0,'4'-4'11'0,"22"0"-8"31,-17-3 16-31,8 3-19 0,5-8 1 0,9-3 0 16,4-9 0-16,4-3-2 15,5-8 1-15,-1 4 0 16,5 0 1-16,-4-4-2 15,-14 8 0-15,10 8-1 16,-10 3 1-16,1 5-5 16,-1 3 0-16,-4 8-1 15,5 0 0-15</inkml:trace>
          <inkml:trace contextRef="#ctx0" brushRef="#br0" timeOffset="392.4541">-2461-3938 37 0,'17'0'18'0,"-12"16"-62"16,-5-8 36-16</inkml:trace>
        </inkml:traceGroup>
        <inkml:traceGroup>
          <inkml:annotationXML>
            <emma:emma xmlns:emma="http://www.w3.org/2003/04/emma" version="1.0">
              <emma:interpretation id="{EAFB2188-AD19-411B-96A7-74B2219F1D3F}" emma:medium="tactile" emma:mode="ink">
                <msink:context xmlns:msink="http://schemas.microsoft.com/ink/2010/main" type="inkWord" rotatedBoundingBox="31369,13693 32096,14670 30750,15673 30023,14697"/>
              </emma:interpretation>
            </emma:emma>
          </inkml:annotationXML>
          <inkml:trace contextRef="#ctx0" brushRef="#br1" timeOffset="75071.3208">21 14 13 0,'-22'-8'6'0,"22"0"1"0,0 8 6 16,0 0-12-16,0 0 0 16,0 4 0-16,0 4 0 15,9 4-1-15,-5-5 0 16,10 17 1-16,16 3 0 0,14 8 0 16,4 7 0-16,13 1 0 15,13-4 0-15,-4 3-1 16,-5 1 0-16,-4-4 0 15,0 3 0-15,-13-7 0 16,-13 4 0-16,-9-12 0 16,-4 4 0-16,-9-11 0 15,-8-5 1-15,-10-3-1 16,-8 0 0-16,-4-5 0 16,-14 1 1-16,-4 0-1 15,-13 0 0-15,9-1-1 0,0-3 1 16,4 0 0-16,0 0 0 15,13 0 0-15,-4 0 0 16,13 0 0 0,0-1 0-16,9 1 0 15,4-4 0-15,0 0-2 16,0 0 1-16,4 0-5 16,9 0 0-16</inkml:trace>
          <inkml:trace contextRef="#ctx0" brushRef="#br1" timeOffset="76070.0891">74 126 11 0,'0'-19'5'0,"0"0"4"0,0 11 1 31,-5 0-9-31,-4 4 0 16,9 0 2-16,-4 0 0 0,-5 0-4 16,9 4 1-16,0 8 2 15,0 4 0-15,-4 7-1 16,4 12 0-16,-4 20-1 16,-9-1 1-16,13 12-1 15,-5 4 0-15,5-8 0 16,0 0 0-16,5 4 0 15,-5-7 0-15,13-5 0 0,-5-7 0 16,-8-8 0-16,9-4 1 16,-5-8-1-16,-4-4 1 15,0-7-1-15,0 0 1 0,0-8-1 16,0-1 1-16,0-3-1 16,0 0 1-16,0 0-1 15,0 0 0-15,0 0 0 31,0 0 0-31,0 0 0 16,0 0 0-16,9-3-1 0,-9 3 0 16,0 0-1-16,5-4 1 15,-5 4-6-15,0 0 1 0,13-4 0 16,0 0 0-16</inkml:trace>
          <inkml:trace contextRef="#ctx0" brushRef="#br1" timeOffset="76492.1461">649 646 1 0,'0'-8'0'0,"5"8"4"0,-5 0-4 16,0 0 2-16,9 0 0 0,-9 0 0 15,0 0 0-15,0 0-3 16,-9 0 1-16,4 0 2 16,-16 0 0-16,3 4-1 15,-12 0 1-15,-10 4 0 0,5 3 1 16,-4 1-1-16,4 3 1 16,-4 5-1-16,-9-1 0 31,13-3-4-31,-4-1 1 15,13 1-3-15,0-5 0 0</inkml:trace>
          <inkml:trace contextRef="#ctx0" brushRef="#br1" timeOffset="75370">244 394 15 0,'-9'-43'7'0,"9"-23"-3"16,9 51 8-16,-1-5-10 31,-3 1 1-31,4 0 0 15,-5 3 1-15,9 4-5 0,-13 5 0 16,0-1 3-16,0 8 1 16,-4 4-2-16,-5 11 1 15,9 12-1-15,-4 8 0 16,4 8-1-16,0 4 1 16,0 3-1-16,0 0 1 0,4 1-3 15,-4-1 1-15,0-7-7 16,0 0 1-16</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1-20T18:55:24.614"/>
    </inkml:context>
    <inkml:brush xml:id="br0">
      <inkml:brushProperty name="width" value="0.1" units="cm"/>
      <inkml:brushProperty name="height" value="0.1" units="cm"/>
      <inkml:brushProperty name="color" value="#177D36"/>
      <inkml:brushProperty name="fitToCurve" value="1"/>
    </inkml:brush>
    <inkml:brush xml:id="br1">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E463BD0A-BE16-401B-9E10-57EA8DDBE5C6}" emma:medium="tactile" emma:mode="ink">
          <msink:context xmlns:msink="http://schemas.microsoft.com/ink/2010/main" type="writingRegion" rotatedBoundingBox="32084,9615 32032,15974 29855,15956 29908,9597"/>
        </emma:interpretation>
      </emma:emma>
    </inkml:annotationXML>
    <inkml:traceGroup>
      <inkml:annotationXML>
        <emma:emma xmlns:emma="http://www.w3.org/2003/04/emma" version="1.0">
          <emma:interpretation id="{BC1CD093-A3A6-4C96-AB91-1657CBE216D0}" emma:medium="tactile" emma:mode="ink">
            <msink:context xmlns:msink="http://schemas.microsoft.com/ink/2010/main" type="paragraph" rotatedBoundingBox="32084,9615 32032,15974 29855,15956 29908,9597" alignmentLevel="1"/>
          </emma:interpretation>
        </emma:emma>
      </inkml:annotationXML>
      <inkml:traceGroup>
        <inkml:annotationXML>
          <emma:emma xmlns:emma="http://www.w3.org/2003/04/emma" version="1.0">
            <emma:interpretation id="{41DBDB37-A6B4-4835-8A53-3D24E1717099}" emma:medium="tactile" emma:mode="ink">
              <msink:context xmlns:msink="http://schemas.microsoft.com/ink/2010/main" type="line" rotatedBoundingBox="32084,9615 32032,15974 29855,15956 29908,9597"/>
            </emma:interpretation>
          </emma:emma>
        </inkml:annotationXML>
        <inkml:traceGroup>
          <inkml:annotationXML>
            <emma:emma xmlns:emma="http://www.w3.org/2003/04/emma" version="1.0">
              <emma:interpretation id="{2592D6FA-D16C-4987-95A6-5351351E438A}" emma:medium="tactile" emma:mode="ink">
                <msink:context xmlns:msink="http://schemas.microsoft.com/ink/2010/main" type="inkWord" rotatedBoundingBox="30324,9305 32363,10034 31648,12032 29609,11303"/>
              </emma:interpretation>
            </emma:emma>
          </inkml:annotationXML>
          <inkml:trace contextRef="#ctx0" brushRef="#br0">671-2755 8 0,'0'4'4'0,"5"-8"-5"0,-5 4 4 16,0 0-4-16,0 0 1 0,8 0-2 15,-8 0 0-15,5 4 2 16,-5 0 0-16,0 7-1 16,-5 5 1-16,-3-1 0 15,-5 5 1-15,-1-1 1 16,-7 1 0-16,-6 3 1 15,6 4 0-15,-10 4-1 0,1 4 1 16,-10-8-2-16,14 0 1 16,-9 4-1-16,0 0 1 15,-4-7-2-15,-9-1 1 0,9-4-1 16,-9 1 0-16,9-1 0 16,-9 0 1-16,0 1 0 15,-5-5 1-15,1-3-1 31,-5 7 0-31,5-7 0 16,4 0 0-16,9-5 0 0,-5 1 0 16,-4-4-2-16,-4-4 1 15,4 4 0-15,0-8 0 16,8 4 0-16,-8-8 1 16,0 0-1-16,9 5 1 15,-9-9 0-15,0 0 1 0,-4-7-1 16,4 7 0-16,13-3 0 15,-4-5 0-15,8-3 0 16,-4 4 0-16,-8-16 0 16,16 0 1-16,-8-8 0 15,-4-3 1-15,13-9-1 16,0 5 1-16,4-12-1 0,0-4 0 31,-4 0-1-31,13-4 1 16,0 1-1-16,0-1 1 0,4 8-1 15,5-4 0-15,4-4-1 16,4 8 1-16,0 8-1 16,10-1 1-16,-1 1-1 15,4-4 1-15,9 0-1 16,5 3 1-16,-1 1-1 16,-8-8 0-16,4 8 0 0,0 3 1 15,-4 1-1-15,18 0 0 16,-6 3 0-16,14 4 0 15,0 8 0-15,5 4 0 16,-1 4 0-16,5 0 0 16,-5 4 0-16,9 0 0 15,-4 3 0-15,-5 5 0 0,5 3 0 16,0 8 0-16,13 8 0 31,-5 0 0-31,9 4-1 16,-13-1 1-16,13 1 0 0,1 4 0 15,-6-1 0-15,-3 5 0 16,-5 7 0-16,9 4 0 16,-5 4 0-16,-4-3 1 0,0 6 0 15,0 9 0 1,9 31-1 0,-9-1 1-16,-8-7-1 15,-14-4 1-15,4 1-1 16,-12 6 1-16,-9 5 0 15,-9 0 0-15,-4 3 0 0,-9-3 0 16,-9 0 1-16,9 7 0 16,-13-11 0-16,0 0 0 15,0-4-1-15,0-1 1 0,-5-2-1 16,-8-5 1-16,0 0-1 16,-13-12 0-16,-18 5-4 15,-4-5 0-15,-27 1-10 16,-25 3 0-16</inkml:trace>
          <inkml:trace contextRef="#ctx0" brushRef="#br1" timeOffset="-94016.4901">-1078-3461 18 0,'4'-11'9'0,"1"3"-7"0,-5 8 12 31,0 0-14-31,4-4 1 15,-4 4-1-15,0 0 0 0,0 0 0 16,0 0 0-16,0 0 1 16,0 0 1-16,4 4 0 15,-4 4 0-15,0 11 0 16,0 4 1-16,9 4-1 16,-9 4 1-16,0 12-2 15,0 0 1-15,0-1-1 16,-9 9 0-16,9 3-1 0,-4-7 0 15,0-1 0-15,-1-3 1 16,-4-12-1-16,5 4 0 16,-5-12 0-16,9 0 1 15,0-7-1-15,0-8 0 16,0-8 0 0,13-8 1-16,1-12-1 15,3 1 1-15,0-4-1 16,-3-8 0-16,12-4 0 0,-4 0 0 15,12 0 0-15,-7 8 0 16,12 0 0-16,-4 3 0 16,4 5 0-16,-4 15 0 15,4 16 0-15,-8-1 0 16,4 9-1-16,-5 7 1 0,-4 4 0 16,-4 8 1-16,-9 3-1 15,0-3 1-15,0 4 0 16,-13 3 0-16,0 5 0 15,-4-1 1-15,-5-3-1 0,-4-5 1 16,-4 1-1-16,-14 0 0 16,5-8 0-16,-13 0 0 15,-9-8-1-15,-5-8 1 16,6 1-2-16,-1-9 0 16,-5 5-4-16,5-12 0 31</inkml:trace>
          <inkml:trace contextRef="#ctx0" brushRef="#br1" timeOffset="-93482.7513">-1048-3488 20 0,'-4'4'10'0,"4"-31"-6"0,0 27 1 0,4-8-5 16,-4 4 0-16,13-11 3 31,9 7 0-31,4-4-2 16,14 1 0-16,8-1 2 15,0-3 0-15,8 7-1 16,5-4 1-16,-4 4-4 15,4-3 1-15,-13-1-8 16,5 4 1-16</inkml:trace>
          <inkml:trace contextRef="#ctx0" brushRef="#br1" timeOffset="-92445.5048">-88-3527 38 0,'-4'-15'19'0,"30"38"-50"0,-22-15 38 0,-4 0-15 15,0-8 1-15</inkml:trace>
          <inkml:trace contextRef="#ctx0" brushRef="#br1" timeOffset="-92816.6421">235-3162 20 0,'-13'19'10'0,"-13"16"-11"16,13-23 12-16,-9 3-12 15,4 12 1-15,-8 4 0 16,-4 12 0-16,3-4 0 0,-7 7 0 15,-6 5 0-15,5 7 0 16,5-8 0-16,-1 1 0 16,1 3-5-16,8-7 1 0</inkml:trace>
          <inkml:trace contextRef="#ctx0" brushRef="#br1" timeOffset="-92633.1224">331-2379 30 0,'0'16'15'0,"0"-5"-48"15,0-15 28-15,-4 1 4 16,-5-13 0-16</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52:48.194"/>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2533BBE7-B3F6-4444-8AC2-17F941036607}" emma:medium="tactile" emma:mode="ink">
          <msink:context xmlns:msink="http://schemas.microsoft.com/ink/2010/main" type="writingRegion" rotatedBoundingBox="29806,6530 32189,9115 31247,9982 28865,7397"/>
        </emma:interpretation>
      </emma:emma>
    </inkml:annotationXML>
    <inkml:traceGroup>
      <inkml:annotationXML>
        <emma:emma xmlns:emma="http://www.w3.org/2003/04/emma" version="1.0">
          <emma:interpretation id="{50637A75-BCD6-4756-A9E3-A4CD9ED8F7EE}" emma:medium="tactile" emma:mode="ink">
            <msink:context xmlns:msink="http://schemas.microsoft.com/ink/2010/main" type="paragraph" rotatedBoundingBox="29806,6530 32189,9115 31247,9982 28865,7397" alignmentLevel="1"/>
          </emma:interpretation>
        </emma:emma>
      </inkml:annotationXML>
      <inkml:traceGroup>
        <inkml:annotationXML>
          <emma:emma xmlns:emma="http://www.w3.org/2003/04/emma" version="1.0">
            <emma:interpretation id="{E8A95928-CE91-4268-8EE2-570ED27B6964}" emma:medium="tactile" emma:mode="ink">
              <msink:context xmlns:msink="http://schemas.microsoft.com/ink/2010/main" type="line" rotatedBoundingBox="29806,6530 32189,9115 31247,9982 28865,7397"/>
            </emma:interpretation>
          </emma:emma>
        </inkml:annotationXML>
        <inkml:traceGroup>
          <inkml:annotationXML>
            <emma:emma xmlns:emma="http://www.w3.org/2003/04/emma" version="1.0">
              <emma:interpretation id="{650096BB-1C48-4B47-8AA7-7DBEF71B8D3A}" emma:medium="tactile" emma:mode="ink">
                <msink:context xmlns:msink="http://schemas.microsoft.com/ink/2010/main" type="inkWord" rotatedBoundingBox="29669,6656 30260,7298 29456,8038 28865,7397"/>
              </emma:interpretation>
            </emma:emma>
          </inkml:annotationXML>
          <inkml:trace contextRef="#ctx0" brushRef="#br0">780-92 8 0,'-12'-21'4'0,"12"5"1"15,0 16 1-15,0-11-4 16,0 1 1-16,-6-1 1 16,0 0 0-16,6 6-5 15,0 0 1-15,0-1 3 16,0 1 0-16,-6 10-2 0,0 1 1 16,0 20-1-16,1-5 0 15,5 16-1-15,0 0 0 16,0 16 0-16,0-10 1 15,-6 15-1-15,6-16 1 16,-6 11-1-16,0-11 0 16,-6 1 0-16,6-6 1 0,0 5-1 15,0-10 0-15,-6 16 0 16,6-17 1-16,-6-4-1 16,6-6 0-16,0 0 0 15,6-5 0-15,0 0-1 16,0-6 1-16,0-4-2 15,0-1 0-15,0-5-4 16,0 0 0-16,12 5 0 16,0 1 0-16</inkml:trace>
          <inkml:trace contextRef="#ctx0" brushRef="#br0" timeOffset="-712.559">42 61 6 0,'-6'0'3'0,"0"-16"2"0,6 16 4 16,0-10-6-16,0 4 1 15,-6 1 0-15,6 0 0 16,-6 5-6-16,0 0 1 16,0 0 3-16,6 0 1 15,-6 10-2-15,6-4 0 16,0 15 0-16,0-5 0 15,0 26 0-15,0-10 0 16,0 16-1-16,0-11 1 16,0 16-1-16,0-10 1 15,0 10-1-15,0-11 0 0,6 22 0 16,-6-22 0-16,12-10 0 16,-6-5 1-16,6-1-2 15,0-5 1-15,0 1 0 16,0-1 0-16,6-5 0 15,-7 0 1-15,7-6-1 0,-6 1 0 16,6-6 0-16,-6 0 1 16,6-5-1-16,-6 0 1 15,6 0-1-15,-6 0 0 16,5-10 0-16,-5-1 1 16,6 6-1-16,0 0 0 0,0-11 0 15,0 0 1-15,0-16-1 16,-6 5 1-16,-1-10-1 15,1 5 1-15,0-21 0 16,-6 11 0-16,0-22 0 16,0 17 1-16,0-12-1 15,-6 11 1-15,0 6-1 16,0 10 1-16,0-5-1 16,0 10 1-16,0 1-2 15,0 5 0-15,0-1 0 16,0 7 1-16,0 4-2 0,0 0 1 31,0 11-1-31,0 0 1 16,0 0 0-16,0 0 0 15,0 0-2-15,0 0 0 0,0 0-4 16,0 0 1-16,6 6-3 16,0-1 0-16</inkml:trace>
        </inkml:traceGroup>
        <inkml:traceGroup>
          <inkml:annotationXML>
            <emma:emma xmlns:emma="http://www.w3.org/2003/04/emma" version="1.0">
              <emma:interpretation id="{DE54FAF6-5C8E-4B59-97C2-9AA42743CF85}" emma:medium="tactile" emma:mode="ink">
                <msink:context xmlns:msink="http://schemas.microsoft.com/ink/2010/main" type="inkWord" rotatedBoundingBox="30260,7021 30681,7479 30335,7798 29913,7341"/>
              </emma:interpretation>
            </emma:emma>
          </inkml:annotationXML>
          <inkml:trace contextRef="#ctx0" brushRef="#br0" timeOffset="532.6147">1108-87 10 0,'-6'16'5'0,"-12"10"-4"15,18-20 8-15,-12 9-8 16,0 1 1-16,-12 0 1 15,6-5 0-15,-6 21-4 16,7-6 0-16,-7 1 2 31,0-6 1-31,0 5-2 16,6-5 1-16,-6 0 0 0,7-5 0 16,5 0 0-16,0-5 0 15,0-1 0-15,6 1 0 16,0-11 0-16,6 0 1 15,-6 0-1-15,0 0 0 16,6 0 0-16,0 0 0 16,12 11-1-16,-6-1 1 15,12 6 0-15,-6-5 0 0,6 4 1 16,-1 1 0-16,7 0 0 16,-6 0 0-16,18 0 0 15,-6 0 1-15,11 0-1 16,-11 0 1-16,6 5-2 15,-6-5 1-15,-1 5-1 16,-5-5 0-16,0 5-1 16,-6-5 0-16,0-6-3 15,-6 1 1-15,-1 5-4 16,-5 0 0-16,6-11-3 0,-6 0 0 0</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2160" units="cm"/>
          <inkml:channel name="Y" type="integer" max="1440" units="cm"/>
          <inkml:channel name="T" type="integer" max="2.14748E9" units="dev"/>
        </inkml:traceFormat>
        <inkml:channelProperties>
          <inkml:channelProperty channel="X" name="resolution" value="85.03937" units="1/cm"/>
          <inkml:channelProperty channel="Y" name="resolution" value="85.2071" units="1/cm"/>
          <inkml:channelProperty channel="T" name="resolution" value="1" units="1/dev"/>
        </inkml:channelProperties>
      </inkml:inkSource>
      <inkml:timestamp xml:id="ts0" timeString="2020-09-25T16:52:56.809"/>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75D1F6D5-F27A-4BEF-8750-EB355FC38DF9}" emma:medium="tactile" emma:mode="ink">
          <msink:context xmlns:msink="http://schemas.microsoft.com/ink/2010/main" type="writingRegion" rotatedBoundingBox="22965,-2618 22980,-2618 22980,-2603 22965,-2603"/>
        </emma:interpretation>
      </emma:emma>
    </inkml:annotationXML>
    <inkml:traceGroup>
      <inkml:annotationXML>
        <emma:emma xmlns:emma="http://www.w3.org/2003/04/emma" version="1.0">
          <emma:interpretation id="{5D0D33CD-C9DA-4615-8E40-7850EC574342}" emma:medium="tactile" emma:mode="ink">
            <msink:context xmlns:msink="http://schemas.microsoft.com/ink/2010/main" type="paragraph" rotatedBoundingBox="22965,-2618 22980,-2618 22980,-2603 22965,-2603" alignmentLevel="1"/>
          </emma:interpretation>
        </emma:emma>
      </inkml:annotationXML>
      <inkml:traceGroup>
        <inkml:annotationXML>
          <emma:emma xmlns:emma="http://www.w3.org/2003/04/emma" version="1.0">
            <emma:interpretation id="{E8FEFE42-672C-4CC5-8B13-E012102E25C8}" emma:medium="tactile" emma:mode="ink">
              <msink:context xmlns:msink="http://schemas.microsoft.com/ink/2010/main" type="line" rotatedBoundingBox="22965,-2618 22980,-2618 22980,-2603 22965,-2603"/>
            </emma:interpretation>
          </emma:emma>
        </inkml:annotationXML>
        <inkml:traceGroup>
          <inkml:annotationXML>
            <emma:emma xmlns:emma="http://www.w3.org/2003/04/emma" version="1.0">
              <emma:interpretation id="{6DDD4DC9-37CE-4D05-8E31-3A1985565D68}" emma:medium="tactile" emma:mode="ink">
                <msink:context xmlns:msink="http://schemas.microsoft.com/ink/2010/main" type="inkWord" rotatedBoundingBox="22965,-2618 22980,-2618 22980,-2603 22965,-2603"/>
              </emma:interpretation>
            </emma:emma>
          </inkml:annotationXML>
          <inkml:trace contextRef="#ctx0" brushRef="#br0">0 0 0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24:01.594"/>
    </inkml:context>
    <inkml:brush xml:id="br0">
      <inkml:brushProperty name="width" value="0.15875" units="cm"/>
      <inkml:brushProperty name="height" value="0.15875" units="cm"/>
      <inkml:brushProperty name="color" value="#FF0000"/>
      <inkml:brushProperty name="fitToCurve" value="1"/>
    </inkml:brush>
  </inkml:definitions>
  <inkml:traceGroup>
    <inkml:annotationXML>
      <emma:emma xmlns:emma="http://www.w3.org/2003/04/emma" version="1.0">
        <emma:interpretation id="{F34C1484-98AC-45AF-A284-5D5422E750F2}" emma:medium="tactile" emma:mode="ink">
          <msink:context xmlns:msink="http://schemas.microsoft.com/ink/2010/main" type="inkDrawing" rotatedBoundingBox="11441,17868 19050,17824 19053,18350 11444,18394" semanticType="callout" shapeName="Other">
            <msink:sourceLink direction="to" ref="{67DC1DC7-48A5-449B-AEB2-35B7A7B5D1F5}"/>
            <msink:sourceLink direction="to" ref="{ED19F009-AA70-4AA7-8847-B5E1DE7C61E5}"/>
          </msink:context>
        </emma:interpretation>
      </emma:emma>
    </inkml:annotationXML>
    <inkml:trace contextRef="#ctx0" brushRef="#br0">0 173 10 0,'106'-31'5'0,"161"31"-4"0,-143-6 6 15,59-4-7-15,66-6 1 16,64-5 2-16,66 6 1 15,47-1-4-15,48-5 0 0,40 5 3 16,13 0 0-16,6 6-1 16,-19 10 1-16,-5 0-2 15,-24 5 1-15,-41 6-1 16,-41-6 0-16,-60 5-1 16,-65 1 0-16,-53 5-2 15,-59-11 1-15,-66 0-1 16,-53-5 0-16,-64 0 0 15,-60 5 0-15,-53-5-1 16,-66 6 1-16,-70-6 1 16,-42 5 0-16,-64-5 0 15,-25 10 0-15,-41 1 0 16,-12 5 1-16,-17-6-1 16,0 6 1-16,5-1 0 15,24-4 0-15,12-1 0 16,30-10 0-16,29 6 0 15,41-6 0-15,48 0 0 16,36 0 0-16,46 0 0 0,48 0 1 16,48 0-1-16,52 0 0 15,48 5 1-15,54 0 0 16,46-5 1-16,66 11 0 16,59-1 1-16,59 6 0 15,47-11 0-15,54 6 0 16,23-1-1-16,24-5 0 15,-12-5-1-15,-6 6 1 0,-41-1-2 16,-30 0 0 0,-41 0 0-16,-41 6 1 0,-54 4-1 15,-48 1 0-15,-46 0 0 16,-60 5 0-16,-53 0-1 16,-41 5 1-16,-36-5-2 15,-42 0 0-15,-17 5-4 16,0 0 0-16</inkml:trace>
  </inkml:traceGroup>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4:32.320"/>
    </inkml:context>
    <inkml:brush xml:id="br0">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FBA79181-2641-4D22-8B1B-1CE59F9BB0C7}" emma:medium="tactile" emma:mode="ink">
          <msink:context xmlns:msink="http://schemas.microsoft.com/ink/2010/main" type="inkDrawing" rotatedBoundingBox="27966,15235 30601,11545 30982,11817 28347,15507" semanticType="callout" shapeName="Other">
            <msink:sourceLink direction="to" ref="{E6928616-3181-40D1-9B84-2F8901089A9D}"/>
            <msink:sourceLink direction="from" ref="{1B3770C4-E105-456A-ABB1-F6109EA9536E}"/>
          </msink:context>
        </emma:interpretation>
      </emma:emma>
    </inkml:annotationXML>
    <inkml:trace contextRef="#ctx0" brushRef="#br0">2601 0 7 0,'0'0'3'0,"0"0"-3"0,0 0 4 0,0 0-4 16,0 0 0-16,0 0 0 15,0 0 1-15,0 4-1 16,0 0 0-16,0 0 1 15,-5 4 0-15,-4 1 0 16,9 3 1-16,0 1-1 16,-5 3 0-16,-4 1-1 15,4 8 1-15,-4-4-1 16,-6-5 1-16,1 5-1 16,0 0 1-16,-4 8-1 15,-1 0 0-15,-5 5 0 16,10 3 0-16,-9 5 0 15,-5-1 0-15,0 1 0 16,9 4 0-16,-14 4 0 16,5-13 0-16,0 1 0 15,-9-1 1-15,8 5-1 16,-8 0 0-16,4-1 0 0,0 1 0 16,5-9 0-16,5 13 0 15,-5 4 0-15,9-4 0 16,-4 0 0-16,-1 4 0 15,-4 4 0-15,9 0 0 16,-13-4-1-16,-1 0 1 16,-5 0 0-16,-4 0 0 15,5 0 0-15,-1 4 0 16,-4-4 0-16,0 4 1 0,-5 4-1 16,-5 5 0-16,10-5 1 15,-9 0 0-15,9 0-1 16,-5 1 1-16,5-5 0 15,-5 8 0-15,0-3 0 16,-5-1 0-16,10-4-1 16,-9-8 0-16,13 0 0 15,-4 4 0-15,9 0 0 16,-4-5 1-16,4 1-1 16,0-8 0-16,5-5 0 15,-5 5 0-15,5-1 0 16,5 5 0-16,-5-5 0 15,0 1 0-15,-1-13 0 16,1 0 0-16,5 4 0 16,0-4 0-16,4 0 0 15,0 0 0-15,5 0 0 16,0 0 0-16,0 4 0 0,0-4 0 16,0 0 0-16,4 0 0 15,1 4 0-15,0-4 0 16,-1 4 0-16,-4 0 0 15,0 0 0-15,0 5 0 16,5-14 0-16,-1 5 0 16,-4-4 0-16,5-4 0 15,0-5 0-15,-5 5 0 16,9-4 0-16,-4 3 0 0,-6 1 0 16,6-5 0-16,0 5 0 15,-10 0 0-15,5-1 0 16,5 5 0-16,-5-4 0 15,-1-5 0-15,-3 5 0 16,8-5 0-16,1 5 0 16,0-4 1-16,-1-1-1 15,1-8 1-15,4 0-1 16,1 5 1-16,-6-1-1 16,1-4 0-16,9 5 0 15,-5-5 1-15,-4 0-1 16,4 0 0-16,-4-4 0 15,4 0 0-15,0 0 0 16,1 0 1-16,-1-8-1 16,0-9 0-16,5-8 0 15,0 0 0-15,0-4 0 16,0-4 0-16,0 3 0 0,5 1 0 16,-5 0 0-16,0 8 0 15,5 9-1-15,-1 4 1 16,-4 8 0-16,5 4 0 15,-5 4-1-15,0 9 1 16,0 3 0-16,0 5 1 16,0 5-1-16,-5 3 0 15,1-8 0-15,-6 0 0 16,6 0 0-16,-6 0 0 0,6 0 0 16,-6-9 0-16,10 1 0 15,0-4 0-15,10-5 0 16,-1-4 1-16,0-4 0 15,5-4 0-15,5 0 1 16,0 0 0-16,4 4 0 16,5 0 1-16,5 4-1 15,5 4 0-15,-15 5-1 16,10-1 1-16,-5-4-3 16,-9 1 1-16,4-1-7 15,-4 0 0-15</inkml:trace>
  </inkml:traceGroup>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4:03.22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3391C355-D39B-4A86-8132-E68D92EFC9A7}" emma:medium="tactile" emma:mode="ink">
          <msink:context xmlns:msink="http://schemas.microsoft.com/ink/2010/main" type="writingRegion" rotatedBoundingBox="30856,4251 28426,5739 27975,5003 30405,3515">
            <msink:destinationLink direction="with" ref="{198FFA7E-254A-44A2-8714-3BA6D530C2B8}"/>
          </msink:context>
        </emma:interpretation>
      </emma:emma>
    </inkml:annotationXML>
    <inkml:traceGroup>
      <inkml:annotationXML>
        <emma:emma xmlns:emma="http://www.w3.org/2003/04/emma" version="1.0">
          <emma:interpretation id="{DA3836D9-54C3-4721-89A4-BAEA95041DD9}" emma:medium="tactile" emma:mode="ink">
            <msink:context xmlns:msink="http://schemas.microsoft.com/ink/2010/main" type="paragraph" rotatedBoundingBox="30856,4251 28426,5739 27975,5003 30405,3515" alignmentLevel="1"/>
          </emma:interpretation>
        </emma:emma>
      </inkml:annotationXML>
      <inkml:traceGroup>
        <inkml:annotationXML>
          <emma:emma xmlns:emma="http://www.w3.org/2003/04/emma" version="1.0">
            <emma:interpretation id="{B17211A0-B271-429F-B333-54BAE4C9E28A}" emma:medium="tactile" emma:mode="ink">
              <msink:context xmlns:msink="http://schemas.microsoft.com/ink/2010/main" type="line" rotatedBoundingBox="30856,4251 28426,5739 27975,5003 30405,3515"/>
            </emma:interpretation>
          </emma:emma>
        </inkml:annotationXML>
        <inkml:traceGroup>
          <inkml:annotationXML>
            <emma:emma xmlns:emma="http://www.w3.org/2003/04/emma" version="1.0">
              <emma:interpretation id="{D0EDD725-9CAA-4FA4-A2ED-C59A2DABAE43}" emma:medium="tactile" emma:mode="ink">
                <msink:context xmlns:msink="http://schemas.microsoft.com/ink/2010/main" type="inkWord" rotatedBoundingBox="30856,4251 28426,5739 27975,5003 30405,3515"/>
              </emma:interpretation>
            </emma:emma>
          </inkml:annotationXML>
          <inkml:trace contextRef="#ctx0" brushRef="#br0">-2207-2860 18 0,'52'-17'9'0,"37"-29"-11"15,-66 29 16-15,-4-3-18 16,-5 3 0-16,0 4-6 15,0 5 1-15</inkml:trace>
          <inkml:trace contextRef="#ctx0" brushRef="#br0" timeOffset="562.6906">-2413-2282 10 0,'0'-33'5'0,"0"33"-2"0,0 0 5 0,0 0-8 15,0 8 0-15,0 5 2 16,5-1 0-16,-5 9-2 16,0 4 0-16,0 4 0 15,-5 0 1-15,0 1-1 16,-4-5 1-16,0 4-1 15,-5-4 0-15,0-9 0 16,-10 5 0-16,10-17 0 16,-5 0 0-16,1-4 0 15,4-8 1-15,4 0-1 16,1-9 1-16,-1 5-1 16,6-1 1-16,-1 5 0 15,0 0 1-15,5 8-1 16,0 8 0-16,-9 4 0 15,9 9 0-15,-5 0-1 16,-4 0 1-16,4 4-2 0,-4 4 1 16,0 4-4-1,-1-4 0-15,6 5-2 0,-1-9 1 16</inkml:trace>
          <inkml:trace contextRef="#ctx0" brushRef="#br0" timeOffset="-156.3133">-1443-2681 8 0,'0'0'4'0,"0"4"-1"0,0-4 3 16,-5 0-5-16,0 4 0 15,-4 8 2-15,0 5 0 16,-1 0-4-16,-4 8 1 16,-4 0 2-16,-6-4 0 15,-4-1-1-15,-9 9 1 16,-1 1-2-16,1-1 0 15,-6 0 0-15,11 0 0 16,-6-8 0-16,5-9 0 0,5-3 0 16,0-9 0-16,14 4 0 15,0-8 1-15,0 0-1 16,0-5 1-16,5 5-1 16,-5 4 1-16,14 4-1 15,0 0 1-15,0 5-1 16,0-1 1-16,-5 9-1 15,-5-5 0-15,6 5 0 16,-6-1 1-16,-4 1-1 16,0 0 0-16,-9-5 0 15,9 1 0-15,-10-5 0 16,-4 5 0-16,0-9 0 16,5-4 0-16,-5-4 0 15,14-9 0-15,-5-4 1 16,0-12 0-16,5-8 0 15,0-1 0-15,0-3 0 16,-5-1 1-16,0 5-1 0,5-1 0 16,-4 5-1-16,4 4 1 15,-5 4-1-15,5 4 0 16,0 4-5-16,4 5 0 16,6 3-1-16,4 9 0 15</inkml:trace>
          <inkml:trace contextRef="#ctx0" brushRef="#br0" timeOffset="-906.6687">-1415-3264 11 0,'0'12'5'0,"0"5"-3"16,9-13 6-16,-4 0-6 15,4 9 0-15,1 12 0 0,4 8 1 16,0 9-4-16,5-1 0 16,-5 5 2-16,0 8 1 15,-5 0-2-15,5-4 1 16,0 0-4-16,-5-4 1 16,-4 0-2-16,9 0 0 15</inkml:trace>
          <inkml:trace contextRef="#ctx0" brushRef="#br0" timeOffset="843.941">-2685-2527 6 0,'10'-17'3'0,"-1"0"-1"15,-9 17 2-15,0 0-5 16,0 0 1-16,5 9-3 16,0 7 0-16</inkml:trace>
          <inkml:trace contextRef="#ctx0" brushRef="#br0" timeOffset="1156.683">-2928-2444 11 0,'5'0'5'0,"-10"-8"-1"0,5 8 11 0,5 4-15 16,4 4 1-16,-4 9 0 16,13 8 0-16,-4 8-2 15,5 0 1-15,-10 9 0 16,6 4 1-16,-1 0-1 15,0 4 0-15,-5-5-5 16,5 1 1-16,0 4-1 16,-9-4 1-16</inkml:trace>
          <inkml:trace contextRef="#ctx0" brushRef="#br0" timeOffset="1453.5653">-2947-1928 12 0,'0'4'6'0,"0"17"-7"0,0-12 10 15,0 7-9-15,-5 9 0 16,1 4 0-16,-6-4 0 16,-13 13 0-16,9 3 0 15,5 1 0-15,-10 4 0 0,-5-4-3 16,10-5 1-16,0 0-1 16,5-3 0-16</inkml:trace>
          <inkml:trace contextRef="#ctx0" brushRef="#br0" timeOffset="1797.2601">-3317-1832 11 0,'9'-8'5'0,"15"-5"-4"16,-20 13 9-16,15 0-8 15,0 4 0-15,-5 5 1 0,0 3 0 16,5 5-4-16,-10 4 0 16,-9-1 2-16,-5 1 1 15,-9 8-2-15,-9 5 1 16,9-1-1-16,-9 5 1 15,-6-1-1-15,6-4 1 16,4 1-4-16,5-14 0 16,0 5-2-16,14 0 1 15</inkml:trace>
          <inkml:trace contextRef="#ctx0" brushRef="#br0" timeOffset="53698.8692">-3790-1974 7 0,'-19'21'3'0,"14"54"-1"0,10-50 3 15,-5 9-5-15,14 11 0 16,0 14 0-16,10 3 0 15,4 5 0-15,19 3 0 16,4-11 0-16,-4-9 0 16,9-4 0-16,10-9 0 15,9-4-2-15,4 1 1 0</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0" timeString="2020-10-30T07:26:30.940"/>
    </inkml:context>
    <inkml:brush xml:id="br0">
      <inkml:brushProperty name="width" value="0.07" units="cm"/>
      <inkml:brushProperty name="height" value="0.07" units="cm"/>
      <inkml:brushProperty name="color" value="#ED1C24"/>
      <inkml:brushProperty name="fitToCurve" value="1"/>
    </inkml:brush>
    <inkml:context xml:id="ctx1">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1" timeString="2020-10-30T07:25:40.744"/>
    </inkml:context>
    <inkml:brush xml:id="br1">
      <inkml:brushProperty name="width" value="0.1" units="cm"/>
      <inkml:brushProperty name="height" value="0.1" units="cm"/>
      <inkml:brushProperty name="fitToCurve" value="1"/>
    </inkml:brush>
  </inkml:definitions>
  <inkml:traceGroup>
    <inkml:annotationXML>
      <emma:emma xmlns:emma="http://www.w3.org/2003/04/emma" version="1.0">
        <emma:interpretation id="{5A6DE623-C9CB-4D0E-82DB-2AFBFB95D759}" emma:medium="tactile" emma:mode="ink">
          <msink:context xmlns:msink="http://schemas.microsoft.com/ink/2010/main" type="writingRegion" rotatedBoundingBox="22396,13338 17815,17146 16295,15316 20875,11508"/>
        </emma:interpretation>
      </emma:emma>
    </inkml:annotationXML>
    <inkml:traceGroup>
      <inkml:annotationXML>
        <emma:emma xmlns:emma="http://www.w3.org/2003/04/emma" version="1.0">
          <emma:interpretation id="{5487C1C9-49C5-4058-841A-685E55DAEE6D}" emma:medium="tactile" emma:mode="ink">
            <msink:context xmlns:msink="http://schemas.microsoft.com/ink/2010/main" type="paragraph" rotatedBoundingBox="22396,13338 17815,17146 16295,15316 20875,11508" alignmentLevel="1"/>
          </emma:interpretation>
        </emma:emma>
      </inkml:annotationXML>
      <inkml:traceGroup>
        <inkml:annotationXML>
          <emma:emma xmlns:emma="http://www.w3.org/2003/04/emma" version="1.0">
            <emma:interpretation id="{FCB69AB6-E16B-47EA-BC8B-51A587EE56EC}" emma:medium="tactile" emma:mode="ink">
              <msink:context xmlns:msink="http://schemas.microsoft.com/ink/2010/main" type="line" rotatedBoundingBox="22396,13338 17815,17146 16295,15316 20875,11508"/>
            </emma:interpretation>
          </emma:emma>
        </inkml:annotationXML>
        <inkml:traceGroup>
          <inkml:annotationXML>
            <emma:emma xmlns:emma="http://www.w3.org/2003/04/emma" version="1.0">
              <emma:interpretation id="{5F60D078-C6B0-4D15-BA77-29D945612A9B}" emma:medium="tactile" emma:mode="ink">
                <msink:context xmlns:msink="http://schemas.microsoft.com/ink/2010/main" type="inkWord" rotatedBoundingBox="20882,11516 20862,11534 20855,11526 20875,11508"/>
              </emma:interpretation>
            </emma:emma>
          </inkml:annotationXML>
          <inkml:trace contextRef="#ctx0" brushRef="#br0">3565-3421 0,'0'0'15,"0"0"1,0 0-1,0 0 1,0 0 0,0 0-1,0 0 1,0 0 0,4-13-1,1 5 1,0 4-1</inkml:trace>
        </inkml:traceGroup>
        <inkml:traceGroup>
          <inkml:annotationXML>
            <emma:emma xmlns:emma="http://www.w3.org/2003/04/emma" version="1.0">
              <emma:interpretation id="{6ADDB2C6-A031-4C0F-B2B8-BD44F8C395C2}" emma:medium="tactile" emma:mode="ink">
                <msink:context xmlns:msink="http://schemas.microsoft.com/ink/2010/main" type="inkWord" rotatedBoundingBox="20352,15037 17815,17146 16968,16126 19505,14018"/>
              </emma:interpretation>
            </emma:emma>
          </inkml:annotationXML>
          <inkml:trace contextRef="#ctx1" brushRef="#br1">2455-640 17 0,'-5'8'8'0,"-9"1"-2"0,4-1 6 16,-8 0-11-16,-10 9 1 16,-15 8-1-16,-3 4 1 15,-11 9-3-15,-13 16 1 16,-14 4 1-16,4 5 0 16,-4 7 0-16,0-3 0 15,4-5-1-15,5-7 1 16,9-10-1-16,10-3 1 15,9-9-3-15,5-4 0 16,9-8-5-16,10-4 0 0</inkml:trace>
          <inkml:trace contextRef="#ctx1" brushRef="#br1" timeOffset="-468.9662">2478 47 7 0,'0'-4'3'0,"5"4"0"0,-5-8 4 15,0 8-7-15,0 0 1 16,0-9 0-16,0 9 1 0,0 0-2 15,0 0 1-15,0 0 0 16,0 0 1-16,0 0 0 16,0 0 0-16,0-8 0 15,0 8 0-15,0 0-1 16,0-4 0-16,0 4 0 16,0-4 0-16,0 0-1 15,-5-1 1-15,5 5 0 16,-5 0 0-16,5 5 0 15,-4-10 0-15,-1 5 0 16,0 5 1-16,1-1-2 16,-6 4 1-16,1-4-1 15,4 5 1-15,-9-1 0 16,5 0 0-16,-1 1-1 16,-4-9 0-16,10 8 0 15,-1-4 1-15,-4 8-1 16,-1-3 0-16,-4 3-1 15,0-3 1-15,0-1 0 0,-9 4 0 16,4 1 0-16,-5-1 0 16,6 5 0-16,4 4 0 15,0 0 0-15,0 0 0 16,-1-5 0-16,6-3 0 16,4 3 0-16,5 1 0 15,0 8 0-15,5-8 0 16,4 3 0-16,1-3 0 0,4 0 0 15,5-1 0-15,4-3 0 16,5-5 0-16,0 1 0 16,5-5 0-16,-9 0 0 15,-1 0 1-15,0 0-1 16,1-4 0-16,-1 0 0 16,-4-4 1-16,0-4-1 15,-5-1 1-15,0 1-1 16,-5 0 0-16,1-1 0 15,-6 1 1-15,-4 0-1 16,0-1 1-16,0 5 0 16,-4 4 0-16,-1 0-1 15,-5 4 1-15,1 1-1 16,-5 3 0-16,0-4 0 16,0 4 0-16,-9 1-1 15,-6-1 1-15,1 5 0 16,-4-1 0-16,-6 1 0 15,1-1 0-15,8 5 0 0,1-1 0 16,-4 1 0-16,3-4 0 16,1 3-1-16,5 1 1 15,4 4 0-15,0-1 0 16,5 1-1-16,10 0 1 16,4 0-1-16,4 0 1 15,6 0 0-15,4-9 0 16,5-4 0-16,4-3 0 0,5-1 0 15,5-4 0-15,-5 0 0 16,0-4 0-16,0-5 0 16,-4-7 1-16,-6-5-1 15,-8 8 1-15,-10-8-1 16,-5 9 1-16,-9-5-1 16,0 5 0-16,-5 3 0 15,0 5 0-15,1-4 0 16,-1 8 1-16,-4 0-1 15,-1 4 0-15,1 4-1 16,-5 1 1-16,-5-1 0 16,0 0 1-16,0 5-1 15,0-5 0-15,1-4 0 16,4-4 0-16,-1 0 0 16,1-4 1-16,5-4 0 15,-1-5 0-15,6-3 0 16,-1-1 1-16,5-8 0 15,0-8 0-15,5-5 0 0,-1-3 1 16,5 3-2-16,1 1 1 16,-1-1-1-16,0-3 1 15,5 3-2-15,0 9 1 32,0 12-1-32,0 5 0 15,0 12-1-15,-4 4 1 16,4 9-1-16,0-1 1 15,0 9-1-15,0 4 1 0,4 8 0 16,1 5 0-16,0-1-1 16,-5 1 1-16,0-1 0 15,0 1 0-15,-5-1-1 16,0-4 1-16,-4 1-1 16,0-5 0-16,-5-8 0 15,0-5 1-15,-5-7-1 16,-5-5 1-16,1-4-1 15,4-13 1-15,1-3 0 16,-1-5 1-16,5-8-1 16,0-9 1-16,4-8 0 15,1 1 0-15,4 3-1 16,1-4 1-16,-1 4-1 16,5 5 1-16,-5 4-1 15,1 8 0-15,4 8 0 16,0 9 0-16,-5 8-1 15,5 4 1-15,0 8 0 0,0 1 0 16,-5 8-1-16,0 16 1 16,5 1-1-16,-4 3 1 15,-1-3 0-15,0 3 0 16,1 1 0-16,-1-4 0 16,-4-1 0-16,-1-12 0 15,-4-4 0-15,5-5 1 16,-5-3-1-16,4-13 1 15,1-8-1-15,-5-5 1 0,5 1-1 16,-1-9 1-16,1 0-1 16,0 0 0-16,-1 0 0 15,-4 5 1-15,5-1-2 16,-1 9 1-16,1 8-1 16,4 4 1-16,1 8-1 15,-1 5 1-15,0 4 0 16,1 8 0-16,-6 4-1 15,1 5 1-15,-5-1 0 16,-5-3 0-16,-4 3 0 16,-10 1 1-16,0-1-1 15,-9 0 0-15,-10-3 0 16,-13-1 1-16,4 0-1 16,-5 5 0-16,-4-1 0 15,0 9 1-15,0-4-1 16,4-1 0-16,5 1 0 15,-9 8 1-15,4 8-2 16,-9-8 1-16,5-4-4 0,4 0 0 16,1-4-6-16,4-5 1 15</inkml:trace>
          <inkml:trace contextRef="#ctx1" brushRef="#br1" timeOffset="421.9474">689 334 6 0,'0'-8'3'0,"0"12"4"0,0-4-4 16,0 0 0-16,0 4 0 15,0 5 2-15,0-1 0 16,9 9-7-16,0-1 1 16,10 5 4-16,4 0 1 15,10 4-3-15,-5-4 1 16,-4 4-2-16,-6-4 1 15,-13 8-1-15,-10 0 1 16,-13 0-1-16,-15 4 0 0,-5-3 0 16,-8-1 0-16,-1 4-2 15,-5-8 0-15,10-4-3 16,5 4 0-16</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5:54.168"/>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A732D2CD-9C73-40C1-B8DD-5730F8A56405}" emma:medium="tactile" emma:mode="ink">
          <msink:context xmlns:msink="http://schemas.microsoft.com/ink/2010/main" type="writingRegion" rotatedBoundingBox="5372,2388 3757,4327 2144,2982 3758,1044"/>
        </emma:interpretation>
      </emma:emma>
    </inkml:annotationXML>
    <inkml:traceGroup>
      <inkml:annotationXML>
        <emma:emma xmlns:emma="http://www.w3.org/2003/04/emma" version="1.0">
          <emma:interpretation id="{4FF0CCDC-D048-40D5-A506-7D2B44B720C0}" emma:medium="tactile" emma:mode="ink">
            <msink:context xmlns:msink="http://schemas.microsoft.com/ink/2010/main" type="paragraph" rotatedBoundingBox="5368,3081 4182,3428 3858,2322 5044,1975" alignmentLevel="1"/>
          </emma:interpretation>
        </emma:emma>
      </inkml:annotationXML>
      <inkml:traceGroup>
        <inkml:annotationXML>
          <emma:emma xmlns:emma="http://www.w3.org/2003/04/emma" version="1.0">
            <emma:interpretation id="{126DB088-DF35-4A23-9DA3-2C590F5ABE96}" emma:medium="tactile" emma:mode="ink">
              <msink:context xmlns:msink="http://schemas.microsoft.com/ink/2010/main" type="line" rotatedBoundingBox="5368,3081 4182,3428 3858,2322 5044,1975"/>
            </emma:interpretation>
          </emma:emma>
        </inkml:annotationXML>
        <inkml:traceGroup>
          <inkml:annotationXML>
            <emma:emma xmlns:emma="http://www.w3.org/2003/04/emma" version="1.0">
              <emma:interpretation id="{0FA1FE45-6791-4FF6-AA43-303EE046E1EA}" emma:medium="tactile" emma:mode="ink">
                <msink:context xmlns:msink="http://schemas.microsoft.com/ink/2010/main" type="inkWord" rotatedBoundingBox="5368,3081 4182,3428 3858,2322 5044,1975"/>
              </emma:interpretation>
            </emma:emma>
          </inkml:annotationXML>
          <inkml:trace contextRef="#ctx0" brushRef="#br0">84-403 16 0,'-5'-12'8'0,"-4"3"-5"0,9 9 13 16,-5 0-15-16,0 5 1 15,1 3 1-15,4 9 0 16,0 3-4-16,4 18 0 15,1 4 3-15,4 8 0 0,1 4-1 16,-1 8 0-16,1 1 0 16,-1-13 0-16,-4-1-3 15,-1 6 0-15,-4-10-5 16,5-3 0-16</inkml:trace>
          <inkml:trace contextRef="#ctx0" brushRef="#br0" timeOffset="500.1365">-71 197 15 0,'0'8'7'0,"0"13"-3"0,0-17 6 15,-4 5-10-15,-6-1 0 16,1 4 0-16,-1-3 1 15,-4-5-1-15,0-4 0 0,0 0 0 16,5-8 0-16,0-5 1 16,4 1 0-16,10-1-1 15,9-4 0-15,-5-3 0 16,0 7 1-16,5 5-1 16,-4 4 1-16,-1 4-1 15,1 8 0-15,-6 4 0 16,-4 9 0-16,-4 4 0 15,-6 9 0-15,-4 7 0 16,-5 1 0-16,-13 4 0 16,-1 8 1-16,-5-13-2 15,1 1 0-15,-1-5-4 16,1-7 0-16</inkml:trace>
          <inkml:trace contextRef="#ctx0" brushRef="#br0" timeOffset="813.2419">-408-190 18 0,'5'-17'9'0,"-1"13"-8"0,1 8 14 0,-5 4-14 15,0-4 0-15,0 21 0 16,0 17 0-16,0 4-2 16,0 8 1-16,0 0 0 15,5 9 1-15,-1-5-5 16,1-4 0-16,0 0-2 15,4-8 1-15</inkml:trace>
          <inkml:trace contextRef="#ctx0" brushRef="#br0" timeOffset="-406.2978">609-336 8 0,'-15'0'4'0,"-8"-8"1"0,23 8 3 16,5-5-6-16,-1-7 0 0,6 4 0 15,4-1 1-15,0 1-5 16,0 0 1-16,-5 3-2 16,1 10 0-16</inkml:trace>
          <inkml:trace contextRef="#ctx0" brushRef="#br0" timeOffset="-687.5082">632 184 18 0,'-19'9'9'0,"24"-5"-5"16,-5-4 10-16,0-4-14 15,-5 0 1-15,-4-1 1 16,9 1 0-16,-5-4-2 16,0-5 0-16,1-3 1 15,8-5 1-15,6 0-2 16,-1 0 1-16,5 5-1 0,0-1 1 16,0-8-2-16,5 13 1 15,0 3-1-15,-5 9 1 16,0 4-1-16,-5 5 1 15,-4 7-1-15,-5 1 1 16,-5 0-1-16,-9 3 0 16,0-3 0-16,-5 0 1 15,-9-5-1-15,-4 1 1 16,-1-5-1-16,9 0 1 16,-13-3 0-16,4-5 1 15,10 4-1-15,-1 0 1 16,1-4-1-16,4 0 1 0,5 4 0 15,0-4 0-15,5 4-1 16,-1 5 1-16,6 7 0 16,-6 13 0-16,-4 5-1 15,-5 7 0-15,-9 13 0 16,-9 9 1-16,-5 4-1 16,-1-5 1-16,1 0-1 15,5-3 0-15,4-13-7 16,5-9 1-16,14-16-1 15,5-5 0-15</inkml:trace>
        </inkml:traceGroup>
      </inkml:traceGroup>
    </inkml:traceGroup>
    <inkml:traceGroup>
      <inkml:annotationXML>
        <emma:emma xmlns:emma="http://www.w3.org/2003/04/emma" version="1.0">
          <emma:interpretation id="{1D713348-241D-4ACB-8828-2FEBBF3DC1BB}" emma:medium="tactile" emma:mode="ink">
            <msink:context xmlns:msink="http://schemas.microsoft.com/ink/2010/main" type="paragraph" rotatedBoundingBox="4388,1729 2852,3572 2144,2982 3680,1139" alignmentLevel="1"/>
          </emma:interpretation>
        </emma:emma>
      </inkml:annotationXML>
      <inkml:traceGroup>
        <inkml:annotationXML>
          <emma:emma xmlns:emma="http://www.w3.org/2003/04/emma" version="1.0">
            <emma:interpretation id="{4BE05BAB-D266-4F77-8631-6E06C933F314}" emma:medium="tactile" emma:mode="ink">
              <msink:context xmlns:msink="http://schemas.microsoft.com/ink/2010/main" type="line" rotatedBoundingBox="4388,1729 2852,3572 2144,2982 3680,1139"/>
            </emma:interpretation>
          </emma:emma>
        </inkml:annotationXML>
        <inkml:traceGroup>
          <inkml:annotationXML>
            <emma:emma xmlns:emma="http://www.w3.org/2003/04/emma" version="1.0">
              <emma:interpretation id="{93149381-1B8E-4AE4-AE33-94C0DDEB2BC5}" emma:medium="tactile" emma:mode="ink">
                <msink:context xmlns:msink="http://schemas.microsoft.com/ink/2010/main" type="inkWord" rotatedBoundingBox="4388,1729 2852,3572 2144,2982 3680,1139"/>
              </emma:interpretation>
            </emma:emma>
          </inkml:annotationXML>
          <inkml:trace contextRef="#ctx0" brushRef="#br0" timeOffset="1610.2396">-366-1081 14 0,'-5'0'7'0,"15"16"-7"15,-10 1 10-15,-5 12-10 0,-4 4 0 16,-1 1-1-16,-4-1 0 15,0 4 0-15,0-3 0 16,5-5-2-16,4-4 0 16,1-8 0-16,4-1 0 15,4-3 0-15,1-9 1 16,4-4 0-16,1 0 1 16,-1 4 1-16,0 0 0 15,1 9 0-15,-1-1 1 16,-4 13 0-16,-5 0 0 15,0-4-1-15,-5-4 0 16,-4-1 0-16,-5 1 1 16,-5 4-1-16,-4 0 0 0,-10-1 1 15,-5 1 0-15,1-4 2 16,-1-5 0-16,6-3 0 16,-1-5 1-16,9-8 0 15,1-9 0-15,4-3-1 16,5-1 1-16,5-8-2 15,-1-13 0-15,6-7-2 16,-1 3 1-16,0 0-5 16,5-8 0-16,5 9-2 15,9-1 0-15</inkml:trace>
          <inkml:trace contextRef="#ctx0" brushRef="#br0" timeOffset="1891.5971">-638-1227 13 0,'-18'4'6'0,"-1"-21"-6"0,14 9 10 16,1 0-11-16,4-1 1 15,0 1 0-15,4 0 0 16,6 8 0-16,4 0 0 0,0 0-2 16,-10 0 0-16,6 12-2 15,-5 5 1-15</inkml:trace>
          <inkml:trace contextRef="#ctx0" brushRef="#br0" timeOffset="2391.9822">-1083-394 17 0,'-4'-5'8'0,"4"18"-7"16,0-5 16-16,0 9-16 15,0 0 0-15,4 24 0 16,6 9 1-16,-1 4-3 16,5 5 1-16,5 7 1 15,0-3 0-15,-1 3-5 16,1-3 1-16,-5-1-3 16,0-3 0-16</inkml:trace>
          <inkml:trace contextRef="#ctx0" brushRef="#br0" timeOffset="3126.3553">-1275-124 3 0,'-23'4'1'0,"4"-4"7"15,19-8-6-15,0 0 0 16,5-9 0-16,0 0 2 16,9 1 1-16,-5 3-7 15,5 9 0-15,0 4 0 16,0 8 1-16</inkml:trace>
          <inkml:trace contextRef="#ctx0" brushRef="#br0" timeOffset="3454.6224">-1631-353 21 0,'-4'-16'10'0,"-1"16"-11"0,5 4 19 0,0 0-17 16,5 21 0-16,-1 12 1 16,1 9 0-16,4 4-3 15,1 4 1-15,4 5 1 16,0-5 1-16,0 4-4 15,0 4 0-15,-5-7-5 16,1-5 1-16</inkml:trace>
          <inkml:trace contextRef="#ctx0" brushRef="#br0" timeOffset="2860.7239">-1190 363 17 0,'-5'-50'8'0,"14"-20"-5"0,-4 57 13 16,0-8-15-16,-1 1 0 15,1 3 1-15,0 4 0 0,-1 1-3 16,6 4 1-16,-1 8 1 16,1 8 0-16,-1 0-1 15,0 9 1-15,-4 4-2 16,0 8 0-16,-10 4-1 16,0-4 0-16,-4 0 0 15,-5 1 0-15,-5-5-1 16,-4-9 1-16,-1-7 1 15,1-5 0-15,-1-4 1 16,1 0 1-16,4-9 1 16,1 1 0-16,-1-9 0 15,5 1 0-15,0 3 0 16,4 5 1-16,1 4-2 16,0 4 0-16,4 8-1 15,0 5 1-15,1 3-1 16,-1 18 0-16,-4 3-1 15,-6 13 1-15,1-4-1 0,-9 0 1 16,-10 4-3-16,5-5 0 16,-5-3-4-16,1-4 1 15</inkml:trace>
          <inkml:trace contextRef="#ctx0" brushRef="#br0" timeOffset="3782.8105">-1926 134 16 0,'0'-4'8'0,"10"25"-5"0,-6-13 8 15,10 1-11-15,0 7 1 16,5 5 0-16,0 4 0 15,4 4-2-15,-4 0 1 16,-5 5 1-16,-5 7 0 16,-9-3-1-16,-9 8 0 0,-5 0 0 15,-9-5 1-15,-5-3-1 16,-5-5 0-16,0-4-2 16,5-4 1-16,4-4-4 15,10-9 0-15</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4:41.119"/>
    </inkml:context>
    <inkml:brush xml:id="br0">
      <inkml:brushProperty name="width" value="0.1" units="cm"/>
      <inkml:brushProperty name="height" value="0.1" units="cm"/>
      <inkml:brushProperty name="color" value="#177D36"/>
      <inkml:brushProperty name="fitToCurve" value="1"/>
    </inkml:brush>
    <inkml:brush xml:id="br1">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0303D7D5-E19C-4922-855B-BCCDD1CD4262}" emma:medium="tactile" emma:mode="ink">
          <msink:context xmlns:msink="http://schemas.microsoft.com/ink/2010/main" type="writingRegion" rotatedBoundingBox="27935,15166 28717,17268 27061,17883 26280,15782"/>
        </emma:interpretation>
      </emma:emma>
    </inkml:annotationXML>
    <inkml:traceGroup>
      <inkml:annotationXML>
        <emma:emma xmlns:emma="http://www.w3.org/2003/04/emma" version="1.0">
          <emma:interpretation id="{B946C530-8609-47E2-AC0F-4C185D3E8A4A}" emma:medium="tactile" emma:mode="ink">
            <msink:context xmlns:msink="http://schemas.microsoft.com/ink/2010/main" type="paragraph" rotatedBoundingBox="27935,15166 28717,17268 27061,17883 26280,15782" alignmentLevel="1"/>
          </emma:interpretation>
        </emma:emma>
      </inkml:annotationXML>
      <inkml:traceGroup>
        <inkml:annotationXML>
          <emma:emma xmlns:emma="http://www.w3.org/2003/04/emma" version="1.0">
            <emma:interpretation id="{74ED225B-B48C-47E6-909E-916ABC0480EF}" emma:medium="tactile" emma:mode="ink">
              <msink:context xmlns:msink="http://schemas.microsoft.com/ink/2010/main" type="line" rotatedBoundingBox="27935,15166 28717,17268 27061,17883 26280,15782"/>
            </emma:interpretation>
          </emma:emma>
        </inkml:annotationXML>
        <inkml:traceGroup>
          <inkml:annotationXML>
            <emma:emma xmlns:emma="http://www.w3.org/2003/04/emma" version="1.0">
              <emma:interpretation id="{E6928616-3181-40D1-9B84-2F8901089A9D}" emma:medium="tactile" emma:mode="ink">
                <msink:context xmlns:msink="http://schemas.microsoft.com/ink/2010/main" type="inkWord" rotatedBoundingBox="27640,15276 27982,16195 27071,16534 26729,15615">
                  <msink:destinationLink direction="to" ref="{FBA79181-2641-4D22-8B1B-1CE59F9BB0C7}"/>
                </msink:context>
              </emma:interpretation>
            </emma:emma>
          </inkml:annotationXML>
          <inkml:trace contextRef="#ctx0" brushRef="#br0">38 25 8 0,'-9'9'4'0,"9"-30"0"16,0 21 5-16,0 0-6 15,0 0 0-15,0 0 1 16,0 0 1-16,0 0-6 0,0 0 0 16,0 4 4-16,0 4 1 15,0 5-2-15,0-1 0 16,0 5-1-16,5 4 1 15,-5 0-1-15,0 8 0 16,0-8-1-16,4 8 1 16,-8-4-1-16,-1 8 1 15,0 0-1-15,-4 5 1 0,4-5-1 16,1-8 0-16,-1 0 0 16,5 0 0-16,0 0 0 15,5-4 0-15,4 4 0 16,0 0 0-16,5-4 0 15,-4-1 0-15,4-3 0 16,0 0 0-16,0-1 0 16,-5-3 0-16,1-1 0 15,-1 1 1-15,0-1-1 16,1-3 0-16,-1-1 0 16,0 0 0-16,1-3 0 15,-5-1 0-15,9 0 0 16,-5 0 0-16,0-4 0 15,1 0 0-15,-1 0 0 16,0 0 1-16,1-4-1 16,-1-4 0-16,1-1 0 15,-1-3 0-15,0-5 0 16,5 0 0-16,-4 1 0 16,4-5 0-16,0 0 0 0,0 4 1 15,-5 1-1-15,1-1 0 16,-6 0 1-16,1 9 0 15,0-4-1-15,-5-1 0 16,4-3 0-16,-4-5 0 16,5 0 1-16,-5 0 1 15,5 0-2-15,-5 0 0 16,0 1 1-16,0-1 1 0,0 0-1 16,0 0 1-16,0 0-2 15,-5 1 0-15,0-1 0 16,5-4 1-16,0-4-1 15,0 4 0-15,0-5 0 16,0 14 0-16,0-1 0 16,5 5 1-16,-5-1-1 15,0 5 0-15,0-1 0 16,0 9 0-16,0-8 0 16,0 8 0-16,0 0-3 15,0 0 1-15,0 0-3 16,0 0 0-16,5 0-3 15,-1-4 0-15,6-4-1 16,4-1 1-16</inkml:trace>
          <inkml:trace contextRef="#ctx0" brushRef="#br0" timeOffset="4376.7549">872 17 6 0,'0'8'3'0,"0"-16"2"0,0 8 0 16,0 0-5-16,0 0 1 16,0 0 1-16,0 0 0 15,0 0-2-15,0 0 0 16,0 0 2-16,0 0 1 16,0-4-1-16,0 4 0 15,-4 0-1-15,-1-4 1 16,0 4-1-16,-9 0 1 0,9 0-1 15,-4 0 0-15,0 0 0 16,-1 0 0-16,1 0-1 16,-5 0 0-16,0 0 0 15,4 0 1-15,-4 0-1 16,5 0 1-16,0 0-1 16,-10 4 1-16,10-4-1 15,-1 8 1-15,-4 0-1 16,0 5 0-16,5-1 0 15,-1 1 1-15,1-1-1 16,0-3 0-16,-1 3 0 16,10-3 0-16,-4 7 0 15,-1-7 0-15,0 3 0 16,5 1 0-16,-5-9 0 16,5 8 0-16,0-3 0 15,5 3 0-15,0 1 0 16,4-1 0-16,1-8 0 15,-1 9 1-15,5-9-1 0,5 0 1 16,-5 8-1-16,9-3 1 16,5-1-1-16,-4 0 0 15,-1-3 0-15,-4-1 0 16,0 4 0-16,-1 0 0 16,1 1 0-16,-5-1 0 15,5 0 0-15,-5 1 0 16,0-1 0-16,0 0 1 0,-5 1-1 15,6-1 0-15,-6 5 0 16,0-1 0-16,1 1 0 16,-6-5 0-16,10 0 0 15,-4-4 0-15,-1 5 0 16,-4-1 0-16,-1 0 0 16,1 5 0-16,-5-1 0 15,0 1 0-15,-5-1 0 16,1 5 1-16,-1 0-1 15,0-5 1-15,-4 9-1 16,0-4 0-16,-1-1 0 16,1 1 0-16,0-5-1 15,-1 9 1-15,1-4 0 16,-1-5 0-16,1-3 0 16,0-1 1-16,-5-4-1 15,9 13 0-15,-4-5 0 16,-1-12 1-16,1 0-1 15,0 5 1-15,-6-1-1 0,-8-4 0 16,9 0 0-16,-5 0 1 16,-4 0-1-16,-1 0 1 15,1-4 0-15,-5 4 0 16,9 0 0-16,0 0 0 16,5-5 0-16,-4 1 0 15,-1-4-1-15,0 0 1 16,0-1-1-16,1 1 1 15,-1-5-2-15,0 1 0 0,0 4-7 16,5-5 0-16</inkml:trace>
        </inkml:traceGroup>
        <inkml:traceGroup>
          <inkml:annotationXML>
            <emma:emma xmlns:emma="http://www.w3.org/2003/04/emma" version="1.0">
              <emma:interpretation id="{2D8EC0A0-8273-4157-BE8A-EF295CEF419A}" emma:medium="tactile" emma:mode="ink">
                <msink:context xmlns:msink="http://schemas.microsoft.com/ink/2010/main" type="inkWord" rotatedBoundingBox="27012,16826 27257,17487 26956,17600 26710,16938"/>
              </emma:interpretation>
            </emma:emma>
          </inkml:annotationXML>
          <inkml:trace contextRef="#ctx0" brushRef="#br1" timeOffset="12497.7447">141 1291 4 0,'0'-4'2'0,"-4"16"-2"16,4 1 1-16,-10-1 1 15,-4 9 0-15,-4 4 4 16,-1 13 0-16,0 24-7 16,0 5 1-16,5 16 4 15,10 9 0-15,4-5-5 16,14 9 0-16,9-9-3 15,5-8 1-15</inkml:trace>
        </inkml:traceGroup>
        <inkml:traceGroup>
          <inkml:annotationXML>
            <emma:emma xmlns:emma="http://www.w3.org/2003/04/emma" version="1.0">
              <emma:interpretation id="{791B0EFE-3E7A-4289-A4C0-3D3CCD4B955E}" emma:medium="tactile" emma:mode="ink">
                <msink:context xmlns:msink="http://schemas.microsoft.com/ink/2010/main" type="inkWord" rotatedBoundingBox="28383,16369 28717,17268 27255,17811 26921,16912"/>
              </emma:interpretation>
            </emma:emma>
          </inkml:annotationXML>
          <inkml:trace contextRef="#ctx0" brushRef="#br1" timeOffset="9706.7588">502 1920 7 0,'14'-17'3'0,"10"9"1"0,-15 8-2 0,0-4-2 16,1 4 0-16,-1-9-4 15,0 5 1-15</inkml:trace>
          <inkml:trace contextRef="#ctx0" brushRef="#br1" timeOffset="10988.3484">530 1916 10 0,'5'8'5'0,"0"-4"-1"16,9-4 5-16,-5-4-8 16,5 4 1-16,0-8 0 15,5 4 0-15,0 8-3 16,-5 0 0-16,0 0 2 16,0 0 0-16,-5 0-3 15,5-4 1-15,0 0-4 16,5 0 1-1</inkml:trace>
          <inkml:trace contextRef="#ctx0" brushRef="#br1" timeOffset="10128.5834">408 1274 7 0,'-4'5'3'0,"-6"-10"0"0,10-3 4 0,0 8-6 16,0-4 0-16,0-4 1 15,0 8 0-15,0 0-2 16,0-4 0-16,14-5 0 15,-4 9 1-15,-1 0-4 16,5 9 0-16</inkml:trace>
          <inkml:trace contextRef="#ctx0" brushRef="#br1" timeOffset="9066.0633">1036 1100 8 0,'10'-17'4'0,"36"-4"-2"16,-32 13 2-16,10-1-5 15,-1-7 1-15,1 12-3 16,-1-5 0-16,-9 1 2 16,10 4 1-16</inkml:trace>
          <inkml:trace contextRef="#ctx0" brushRef="#br1" timeOffset="8878.3887">1200 1324 9 0,'-14'0'4'0,"9"21"-2"16,5-17 5-16,0 5-5 15,-4-1 1-15,4 5-1 16,0-1 1-16,4 5-5 16,1-5 0-16,4 1 3 15,-4-1 0-15,9-3-2 16,10-5 0-16,-6-4 0 16,1-9 0-16,0-3 1 15,-5-5 0-15,-5 5-1 16,1-1 0-16,-6 1 2 15,-4-1 1-15,-4 1 0 16,-1 3 0-16,-4 5 0 16,-1 4 0-16,1 0 0 0,-5 9 0 15,4-1-1-15,-4 4 1 16,0 5-2-16,-4 0 1 16,-6-5-1-16,10 1 0 15,-5-1 0-15,1-3 0 16,-1-1 0-16,0-4 0 15,5-4 0-15,0-4 0 16,0-4 0-16,14-5 0 16,-5-8 0-16,5 5 0 15,0-5 0-15,0 4 1 0,0 5-1 16,0 3 1-16,-9 9-1 16,4 9 1-16,-14 7-2 15,1 5 1-15,-6-4 0 16,15 20 0-16,-5-3-1 15,5-1 1-15,4-4-1 16,0-8 0-16,5-9 0 16,0 5 1-16,5-9-1 15,0-4 1-15,-1 5 0 16,1-1 0-16,-5-4 0 16,0 5 0-16,-5-1 0 15,-4-4 0-15,-1 9 0 16,1-5 0-16,0 0 0 15,-5-4 1-15,14-4 0 16,-5-4 1-16,0-12 1 16,1-9 0-16,-1-5 0 15,0-3 1-15,1-9 0 0,-1-7 0 16,5-1-2-16,0 8 1 16,0 4-2-16,0 1 1 15,0 4-4-15,0 4 0 16,0 4-7-16,5 0 0 15,4 8 0-15,5 4 0 16</inkml:trace>
          <inkml:trace contextRef="#ctx0" brushRef="#br1" timeOffset="9503.632">699 1349 12 0,'0'-4'6'0,"14"8"-7"0,-14 1 12 16,0 3-12-16,-5 4 1 15,1 5 1-15,-6 0 0 0,-4 4-1 16,0-5 0-16,0 1 0 16,-5 0 1-16,1-5 0 15,-6 1 0-15,1-5-1 16,4-8 1-16,0 4 0 15,5-8 1-15,5 0 0 16,-1 0 0-16,6 8 0 16,-1-4 0-16,5 4 0 15,-5 4 0-15,1 9-1 16,-1 8 1-16,-9 0-1 16,5 8 0-16,-10 0 0 15,-5 1 0-15,-4 3-1 16,-4 1 0-16,-1-1-4 15,0-8 1-15,5-4-4 16,9-8 0-16</inkml:trace>
          <inkml:trace contextRef="#ctx0" brushRef="#br1" timeOffset="12035.6141">1598 1070 8 0,'0'-8'4'0,"5"33"-1"0,-5-12 3 0,5 7-6 15,-5 10 1-15,4 11-1 16,1 9 1-16,0 8-4 16,-5 17 1-16,0-4 0 15,0-4 0-15</inkml:trace>
          <inkml:trace contextRef="#ctx0" brushRef="#br1" timeOffset="13176.2549">1608 1150 9 0,'-5'0'4'0,"-4"16"2"0,9-12 6 16,0 5-10-16,0-5 1 15,4 13 1-15,1 3 1 16,0 14-6-16,-1 7 0 15,-4 9 4-15,0 9 0 0,0 3-2 16,-4 5 1-16,-6-1-1 16,-8 5 1-16,-1-13-2 15,5-8 0-15,-5-8-7 16,5-9 1-16</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6:09.202"/>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762863CF-52E9-4A34-B035-119A3D006338}" emma:medium="tactile" emma:mode="ink">
          <msink:context xmlns:msink="http://schemas.microsoft.com/ink/2010/main" type="writingRegion" rotatedBoundingBox="31790,16056 31663,15187 32246,15102 32373,15970"/>
        </emma:interpretation>
      </emma:emma>
    </inkml:annotationXML>
    <inkml:traceGroup>
      <inkml:annotationXML>
        <emma:emma xmlns:emma="http://www.w3.org/2003/04/emma" version="1.0">
          <emma:interpretation id="{405547AE-F909-4596-A306-57A005292638}" emma:medium="tactile" emma:mode="ink">
            <msink:context xmlns:msink="http://schemas.microsoft.com/ink/2010/main" type="paragraph" rotatedBoundingBox="31790,16056 31663,15187 32246,15102 32373,15970" alignmentLevel="1"/>
          </emma:interpretation>
        </emma:emma>
      </inkml:annotationXML>
      <inkml:traceGroup>
        <inkml:annotationXML>
          <emma:emma xmlns:emma="http://www.w3.org/2003/04/emma" version="1.0">
            <emma:interpretation id="{8D45A98E-12F8-494D-98E1-34ECE3E319BE}" emma:medium="tactile" emma:mode="ink">
              <msink:context xmlns:msink="http://schemas.microsoft.com/ink/2010/main" type="line" rotatedBoundingBox="31790,16056 31663,15187 32246,15102 32373,15970"/>
            </emma:interpretation>
          </emma:emma>
        </inkml:annotationXML>
        <inkml:traceGroup>
          <inkml:annotationXML>
            <emma:emma xmlns:emma="http://www.w3.org/2003/04/emma" version="1.0">
              <emma:interpretation id="{8D542638-F007-41D1-B38B-3BF97A18BAFF}" emma:medium="tactile" emma:mode="ink">
                <msink:context xmlns:msink="http://schemas.microsoft.com/ink/2010/main" type="inkWord" rotatedBoundingBox="32201,15995 32194,15948 32241,15941 32248,15989"/>
              </emma:interpretation>
            </emma:emma>
          </inkml:annotationXML>
          <inkml:trace contextRef="#ctx0" brushRef="#br0">46 21 7 0,'-9'13'3'0,"9"-5"2"15,0-8-2-15,0-4-2 16,-5 8 0-16,-5 0 2 15,10-4 1-15,-9 0-4 16,9-4 1-16,-5-4 2 16,-4-1 1-16,9 1-1 15,9 0 1-15,-9-1-2 16,0 9 0-16,0 0-3 16,0 5 0-16,-9-1-5 15,9 4 0-15</inkml:trace>
        </inkml:traceGroup>
        <inkml:traceGroup>
          <inkml:annotationXML>
            <emma:emma xmlns:emma="http://www.w3.org/2003/04/emma" version="1.0">
              <emma:interpretation id="{377D7275-8A75-4C31-A085-09C3BF4C0C39}" emma:medium="tactile" emma:mode="ink">
                <msink:context xmlns:msink="http://schemas.microsoft.com/ink/2010/main" type="inkWord" rotatedBoundingBox="31751,15794 31674,15268 31931,15231 32007,15757"/>
              </emma:interpretation>
            </emma:emma>
          </inkml:annotationXML>
          <inkml:trace contextRef="#ctx0" brushRef="#br0" timeOffset="812.9809">-404-445 11 0,'0'-50'5'0,"-9"-29"3"16,4 62 6-16,-4-4-12 15,9 9 0-15,-10 3 1 16,10-3 1-16,0 12-5 16,0-4 0-16,0 4 3 15,0 4 0-15,10 13 0 16,-1 3 0-16,-4 10-1 16,9 3 1-16,-14 4-1 15,9 9 1-15,-9 0-1 16,0 0 1-16,-9 0-4 0,9-5 1 15,-14-3-6-15,9-1 0 32,-4-8-1-32,-1-4 0 15</inkml:trace>
          <inkml:trace contextRef="#ctx0" brushRef="#br0" timeOffset="562.8163">-310-533 9 0,'0'-41'4'0,"14"-13"2"15,-9 45 2-15,4 1-5 16,-4-5 1-16,-1 1 1 15,1 0 1-15,-5-5-7 16,0 9 0-16,0-1 4 16,0 13 1-16,-5 1-2 15,5 3 1-15,0-4-2 16,0 9 1-16,5 3-1 16,-5 9 0-16,14 8-1 15,-14 5 1-15,0 8-1 16,0 4 1-16,-5 0-2 0,-4-5 1 15,0 1-1-15,-5 0 1 16,0-13-1-16,0-3 1 16,-5-10-1-16,5-7 1 15,-5-1-1-15,5-3 1 16,9-5 0-16,-9-4 0 16,5 0-1-16,-5 0 1 15,4-4-1-15,6 0 1 16,-6-1-2-16,10-3 1 0,0 8-1 15,0-8 0-15,0-1-3 16,10 1 1-16,-6 0-2 16,-4-5 0-16</inkml:trace>
        </inkml:traceGroup>
        <inkml:traceGroup>
          <inkml:annotationXML>
            <emma:emma xmlns:emma="http://www.w3.org/2003/04/emma" version="1.0">
              <emma:interpretation id="{F2903927-2C78-417E-AB62-7A017431BBCD}" emma:medium="tactile" emma:mode="ink">
                <msink:context xmlns:msink="http://schemas.microsoft.com/ink/2010/main" type="inkWord" rotatedBoundingBox="32115,15611 32045,15131 32246,15102 32316,15581"/>
              </emma:interpretation>
            </emma:emma>
          </inkml:annotationXML>
          <inkml:trace contextRef="#ctx0" brushRef="#br0" timeOffset="-265.9652">97-508 12 0,'0'0'6'0,"0"0"6"0,0 0-4 15,0 0-7-15,0 0 1 0,0 0 0 16,0 5 1-16,0-1-4 16,0 4 0-16,-9 0 2 15,9 5 1-15,-9-1-2 16,-5 5 0-16,0 0 0 16,0-5 1-16,-1 9-2 15,6-4 1-15,-5-5 0 16,0 1 1-16,9-9-1 15,-4-8 1-15,-5 4-1 16,0-5 1-16,4-7 0 16,-4-1 1-16,10-3 0 15,-6-5 1-15,10-4 0 16,0-12 0-16,10-5 0 16,-6 4 1-16,-4-3-1 15,10-5 1-15,-6 9-1 16,-4-5 0-16,0 13-1 15,0 4 1-15,0 4-3 16,0 8 1-16,0 1-1 0,0 8 0 16,0 12-4-16,0 9 1 15,-4 8-7-15,-6 8 1 16,6 17-2-16,-6 12 1 16</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6:14.408"/>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87C5DCD8-14AB-42B7-9D54-89430A6F7712}" emma:medium="tactile" emma:mode="ink">
          <msink:context xmlns:msink="http://schemas.microsoft.com/ink/2010/main" type="writingRegion" rotatedBoundingBox="3446,16111 4512,15012 5408,15881 4341,16979"/>
        </emma:interpretation>
      </emma:emma>
    </inkml:annotationXML>
    <inkml:traceGroup>
      <inkml:annotationXML>
        <emma:emma xmlns:emma="http://www.w3.org/2003/04/emma" version="1.0">
          <emma:interpretation id="{523563A3-DA1D-445D-B042-EE2955A3222D}" emma:medium="tactile" emma:mode="ink">
            <msink:context xmlns:msink="http://schemas.microsoft.com/ink/2010/main" type="paragraph" rotatedBoundingBox="3446,16111 4512,15012 5408,15881 4341,16979" alignmentLevel="1"/>
          </emma:interpretation>
        </emma:emma>
      </inkml:annotationXML>
      <inkml:traceGroup>
        <inkml:annotationXML>
          <emma:emma xmlns:emma="http://www.w3.org/2003/04/emma" version="1.0">
            <emma:interpretation id="{AD29E0EC-C714-4289-A3DF-3B478212DBE0}" emma:medium="tactile" emma:mode="ink">
              <msink:context xmlns:msink="http://schemas.microsoft.com/ink/2010/main" type="line" rotatedBoundingBox="3446,16111 4512,15012 5408,15881 4341,16979"/>
            </emma:interpretation>
          </emma:emma>
        </inkml:annotationXML>
        <inkml:traceGroup>
          <inkml:annotationXML>
            <emma:emma xmlns:emma="http://www.w3.org/2003/04/emma" version="1.0">
              <emma:interpretation id="{3A999862-85D6-4BED-962B-EF398C7D08DE}" emma:medium="tactile" emma:mode="ink">
                <msink:context xmlns:msink="http://schemas.microsoft.com/ink/2010/main" type="inkWord" rotatedBoundingBox="3523,16406 4056,15369 4746,15724 4213,16761"/>
              </emma:interpretation>
            </emma:emma>
          </inkml:annotationXML>
          <inkml:trace contextRef="#ctx0" brushRef="#br0">-174 487 16 0,'-5'-38'8'0,"5"5"-4"0,0 25 11 16,0 8-15-16,0 0 1 15,0 4-1-15,0 4 1 16,0 9-2-16,0 4 1 16,-4 4 0-16,-1 0 1 0,0-4-2 15,1-5 1-15,-6-3-2 16,1-1 1-16,0-8 0 15,-1-8 0-15,6-4 0 16,-6-5 0-16,5 1 1 16,1 4 1-16,-1-5-1 15,0 5 1-15,1 8-1 16,-6 0 1-16,1 16-1 16,-10-3 1-16,5-1-1 15,0 5 0-15,0-4 0 16,0-5 1-16,0-4-1 15,0-4 1-15,-5 0 0 16,0 0 0-16,5 0 0 16,5-4 0-16,0 0 0 15,-1 0 1-15,1-1-2 16,4 10 1-16,10 3-1 0,0-4 1 16,4 13-2-16,5 3 1 15,0 5 0-15,0 9 0 16,5-5 0-16,0 0 0 15,-10 4 0-15,-4 1 1 16,-5 3-1-16,-10 5 1 16,-8-9-1-16,-6 0 1 15,-4-8 0-15,-5 0 0 16,-4-8 0-16,-1-4 0 16,-4-5-1-16,-5 0 1 0,0-8 1 15,5 0 0-15,0-8 0 16,5-13 0-16,4-8 0 15,9-9 0-15,6 1-1 16,8-9 1-16,6-12-4 16,4 16 0-16,4-8-6 15,10 9 0-15,5 7-1 16,5-3 0-16</inkml:trace>
          <inkml:trace contextRef="#ctx0" brushRef="#br0" timeOffset="656.4317">-675 1453 14 0,'-5'8'7'0,"1"-16"-3"0,4 12 12 15,0-4-14-15,4 0 1 32,20-12 1-32,13 7 1 15,1-3-8-15,-1 0 1 16,1-1-2-16,-1 1 1 16,0 4-3-16,10-4 0 0</inkml:trace>
        </inkml:traceGroup>
        <inkml:traceGroup>
          <inkml:annotationXML>
            <emma:emma xmlns:emma="http://www.w3.org/2003/04/emma" version="1.0">
              <emma:interpretation id="{A07416E1-376A-4CDE-A1C0-43B1D6ABB30B}" emma:medium="tactile" emma:mode="ink">
                <msink:context xmlns:msink="http://schemas.microsoft.com/ink/2010/main" type="inkWord" rotatedBoundingBox="4579,16555 4703,16426 4794,16514 4669,16642"/>
              </emma:interpretation>
            </emma:emma>
          </inkml:annotationXML>
          <inkml:trace contextRef="#ctx0" brushRef="#br0" timeOffset="828.365">-108 1361 28 0,'47'-4'14'0,"9"-4"-21"16,-38 4 28-16,1-5-27 15,0 1 0-15,9 0-8 16,0 8 1-16</inkml:trace>
        </inkml:traceGroup>
        <inkml:traceGroup>
          <inkml:annotationXML>
            <emma:emma xmlns:emma="http://www.w3.org/2003/04/emma" version="1.0">
              <emma:interpretation id="{E337ED82-064C-47D0-8255-7EEA2A7D6FB6}" emma:medium="tactile" emma:mode="ink">
                <msink:context xmlns:msink="http://schemas.microsoft.com/ink/2010/main" type="inkWord" rotatedBoundingBox="3981,15559 4512,15012 5305,15781 4774,16329"/>
              </emma:interpretation>
            </emma:emma>
          </inkml:annotationXML>
          <inkml:trace contextRef="#ctx0" brushRef="#br0" timeOffset="249.9449">-684 387 12 0,'0'-17'6'0,"-10"9"-5"0,10 4 7 16,0 4-7-16,0-4 1 15,0 4 1-15,0 0 0 16,5-5-4-16,4 5 0 16,-4 5-1-16,0 3 1 15,-1 9-4-15,-4-1 1 16</inkml:trace>
          <inkml:trace contextRef="#ctx0" brushRef="#br0" timeOffset="-985.0293">51 795 11 0,'5'17'5'0,"9"-26"6"16,-14 9 0-16,9 0-11 15,5-4 1-15,5-8 0 16,14-1 1-16,4 1-3 16,5-5 1-16,-4 13 0 15,4-4 1-15,-9 3-6 0,-5 1 1 16,0 4-1-16,-19-4 0 16</inkml:trace>
          <inkml:trace contextRef="#ctx0" brushRef="#br0" timeOffset="-797.376">313 874 25 0,'5'0'12'0,"18"0"-17"0,-23 0 25 0,-4 0-29 15,-1 0 1-15,0 0-5 16,1 4 1-16</inkml:trace>
          <inkml:trace contextRef="#ctx0" brushRef="#br0" timeOffset="-1266.4194">295 379 12 0,'0'0'6'0,"-5"-13"-1"0,5 13 7 0,0 0-11 16,0 0 0-16,-5 0 1 15,1 4 0-15,4-4-3 16,-5 4 1-16,5 1 1 16,0-1 1-16,0 0-1 15,-5 8 0-15,-4-3-1 16,-1 7 1-16,-4-3-1 16,-4-1 1-16,-1 5-1 15,0-4 0-15,0-5 0 16,-4-4 0-16,4-4 1 15,0-8 1-15,1-9 0 16,4-12 0-16,0 8 1 16,4-12 0-16,1-9 0 15,0-4 0-15,-1-4-1 16,1 9 1-16,4-1-1 16,5 5 0-16,0 3-1 0,0 1 0 15,0 12-1-15,0 5 1 16,5 3-2-16,-1 5 1 15,-4 12-1-15,0 4 1 16,5 5-5-16,0 8 1 16,0 12-5-16,-5 8 0 15</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6:54.166"/>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CB69DD92-A122-488D-978B-9577F00FC7CE}" emma:medium="tactile" emma:mode="ink">
          <msink:context xmlns:msink="http://schemas.microsoft.com/ink/2010/main" type="writingRegion" rotatedBoundingBox="18913,4111 17105,4114 17103,3149 18911,3146"/>
        </emma:interpretation>
      </emma:emma>
    </inkml:annotationXML>
    <inkml:traceGroup>
      <inkml:annotationXML>
        <emma:emma xmlns:emma="http://www.w3.org/2003/04/emma" version="1.0">
          <emma:interpretation id="{ACFE6CCE-836A-4CE6-82A5-31AB4D45309E}" emma:medium="tactile" emma:mode="ink">
            <msink:context xmlns:msink="http://schemas.microsoft.com/ink/2010/main" type="paragraph" rotatedBoundingBox="18913,4111 17105,4114 17103,3149 18911,3146" alignmentLevel="1"/>
          </emma:interpretation>
        </emma:emma>
      </inkml:annotationXML>
      <inkml:traceGroup>
        <inkml:annotationXML>
          <emma:emma xmlns:emma="http://www.w3.org/2003/04/emma" version="1.0">
            <emma:interpretation id="{49B1D4ED-E1CB-438C-A945-14F07D2324AE}" emma:medium="tactile" emma:mode="ink">
              <msink:context xmlns:msink="http://schemas.microsoft.com/ink/2010/main" type="line" rotatedBoundingBox="18913,4111 17105,4114 17103,3149 18911,3146"/>
            </emma:interpretation>
          </emma:emma>
        </inkml:annotationXML>
        <inkml:traceGroup>
          <inkml:annotationXML>
            <emma:emma xmlns:emma="http://www.w3.org/2003/04/emma" version="1.0">
              <emma:interpretation id="{34707866-D20C-4B23-BD57-E426EE3FF3B3}" emma:medium="tactile" emma:mode="ink">
                <msink:context xmlns:msink="http://schemas.microsoft.com/ink/2010/main" type="inkWord" rotatedBoundingBox="18913,4111 17995,4113 17993,3148 18911,3146"/>
              </emma:interpretation>
            </emma:emma>
          </inkml:annotationXML>
          <inkml:trace contextRef="#ctx0" brushRef="#br0">754 140 11 0,'-14'4'5'0,"14"0"-1"16,0-4 4-16,5 0-7 16,-1 5 1-16,-4-1 0 15,0 0 1-15,0 8-4 16,0-3 0-16,0-1 2 16,0-4 1-16,5 5-2 0,9 3 0 15,0-4 0-15,5 1 0 16,0-5 0-16,-1 0 0 15,1-8 0-15,-5-4 0 16,0 8 0-16,0-9 1 16,-9-7 0-16,0 3 0 15,4-4 0-15,-9 1 0 16,0 3 0-16,-5-3 1 16,-4-1-1-16,0 0 1 15,-1 1-1-15,1 3 1 16,-5 5-1-16,0 4 0 0,-5 4-1 15,0 0 1-15,5 4-1 16,5 4 0-16,0 0 0 16,-1 5 0-16,1-1-1 15,-1 1 1-15,-4-1-1 16,0 1 1-16,0 4-1 16,-4-1 0-16,-1-3 0 15,0-5 0-15,5-4 0 16,-5-8 1-16,5 0 0 15,0 0 0-15,5 0 0 16,-1-5 1-16,1-7 0 16,0-5 0-16,-1 0 0 15,1-4 1-15,4 4 0 16,1 0 0-16,-6 5-1 16,5 3 0-16,1 5-1 15,-1 0 1-15,0 8-1 0,5 4 1 16,0 4-2-16,0 5 1 15,0 3 0-15,-4 5 0 16,-1 0-1-16,-4-5 1 16,-5 9-1-16,0-4 1 15,-5 0-2-15,-5 4 1 16,1-8 0-16,0 4 0 16,-1-9 0-16,5 1 1 15,-4-9 0-15,0-8 0 16,9-5 0-16,9 1 1 15,0-5-1-15,10 1 1 0,-5-1 0 16,0 5 0-16,5 0-1 16,-5 8 1-16,4 4-1 15,1 0 1-15,-5 13-1 16,0-5 0-16,0 5-1 16,0 12 1-16,0-4 0 15,0 0 1-15,0 8-1 16,-9-8 0-16,-6 4 0 15,-3 1 0-15,-10-1 0 16,-5-4 1-16,0 0-2 16,0 0 0-16,5-9-3 15,0 1 0-15,5-9-3 16,4-4 0-16</inkml:trace>
          <inkml:trace contextRef="#ctx0" brushRef="#br0" timeOffset="234.3753">215-272 19 0,'38'-21'9'0,"27"-8"-10"0,-36 16 13 0,8 1-15 16,5-1 0-16,5 1-7 15,0-1 1-15</inkml:trace>
        </inkml:traceGroup>
        <inkml:traceGroup>
          <inkml:annotationXML>
            <emma:emma xmlns:emma="http://www.w3.org/2003/04/emma" version="1.0">
              <emma:interpretation id="{A522658B-C673-4037-9AD5-08926C3F5E50}" emma:medium="tactile" emma:mode="ink">
                <msink:context xmlns:msink="http://schemas.microsoft.com/ink/2010/main" type="inkWord" rotatedBoundingBox="18238,3903 17105,3905 17103,3193 18236,3190"/>
              </emma:interpretation>
            </emma:emma>
          </inkml:annotationXML>
          <inkml:trace contextRef="#ctx0" brushRef="#br0" timeOffset="797.5943">229 253 9 0,'5'-17'4'0,"-5"21"-2"0,0-4 3 0,-5 4-5 15,1 5 0-15,-6-5 0 16,1 4 0-16,-5 0 0 16,0 1 0-16,-5-5 0 15,5-4 0-15,0 0 0 16,0-8 1-16,0-1 1 15,5 1 1-15,4-9 0 16,5-4 0-16,9 5 0 16,1 3 0-16,8 1 0 15,-4 3 0-15,5 1-2 16,-5 4 0-16,0 4-1 16,0 0 1-16,0 12-6 15,-4-3 1-15,-1 7-2 16,0-7 1-16</inkml:trace>
          <inkml:trace contextRef="#ctx0" brushRef="#br0" timeOffset="1657.5967">5-26 11 0,'-5'0'5'0,"5"4"1"0,0-4 6 15,-5 4-12-15,1 4 1 16,-6 5-1-16,1 3 1 16,-5 1-1-16,-5 4 0 15,0 0 0-15,-4-1 0 16,-1 1 0-16,-8 4 0 15,-6 4 0-15,-4-4 0 0,5 0 0 16,-6 9 0-16,-3-5 0 16,-11-8 0-16,1-1 0 15,5-3 0-15,4-4 0 16,0-1 0-16,5-8 0 16,4-4 0-16,5-8 1 15,5-5 1-15,10-3 0 16,4-9 0-16,14-8-1 15,4-1 1-15,6 5-1 16,4 0 1-16,0 4-1 16,9 4 0-16,1 4-1 15,4 9 1-15,-5 8-1 16,1 4 1-16,-6 5-2 16,-8 3 1-16,-6 9 0 15,-4 4 0-15,-9 0-2 0,0 0 1 16,-5 4 0-16,-5-8 0 15,0-4 0-15,0-1 0 16,-4-3 0-16,-5-5 0 16,0 4 1-16,0-7 0 15,4-1-1-15,5-4 1 16,1 0-3-16,4-4 0 16,0 4-2-16,9-9 0 15</inkml:trace>
          <inkml:trace contextRef="#ctx0" brushRef="#br0" timeOffset="1938.9115">-876-326 18 0,'-5'-13'9'0,"1"17"-9"15,4 5 15-15,-5 3-15 16,5 9 0-16,0 4 0 16,0 8 1-16,0 5-2 15,0-5 1-15,0 9 0 16,0-1 0-16,0 5 0 16,0-8 0-16,0-1-2 15,0 5 1-15,0-5-4 16,0 1 1-16,5-5-1 0,-1-8 0 15</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7:20.356"/>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1B3770C4-E105-456A-ABB1-F6109EA9536E}" emma:medium="tactile" emma:mode="ink">
          <msink:context xmlns:msink="http://schemas.microsoft.com/ink/2010/main" type="inkDrawing" rotatedBoundingBox="26341,9104 33129,9078 33140,11982 26352,12008" hotPoints="33407,10600 29690,12049 25893,10827 29610,9378" semanticType="enclosure" shapeName="Ellipse">
            <msink:destinationLink direction="from" ref="{FBA79181-2641-4D22-8B1B-1CE59F9BB0C7}"/>
          </msink:context>
        </emma:interpretation>
      </emma:emma>
    </inkml:annotationXML>
    <inkml:trace contextRef="#ctx0" brushRef="#br0">4130 0 4 0,'112'17'2'0,"34"4"-1"16,-100-17 4-16,15 4-5 16,5 5 0-16,18-5 0 15,-4 9 0-15,14-1 0 16,-5 5 0-16,18 4 0 16,-4-4 0-16,-9 4 0 15,23-4 0-15,-14 8 0 16,-4-4 1-16,-6 8-1 15,10 5 1-15,0-1-1 0,-4 5 1 16,-10 8-1-16,-10 4 0 16,10 0 0-16,-9 4 0 15,-10-3 0-15,-4-1 1 16,-1 4-1-16,-8-8 0 16,8 4 0-16,-18 4 0 15,-5 5 0-15,-14-9 1 16,0 8-1-16,-4 1 1 15,-10 4 0-15,0-5 0 0,-14 5 0 16,0 8 0-16,0-17 0 16,-14 0 0-16,0 0-1 15,0 5 1-15,-10-5-1 16,6 1 1-16,-6 3-1 16,-4-4 1-16,0 1 0 15,-5-5 1-15,-18-4 0 16,9 4 0-16,-10 0 0 15,10-4 0-15,-10-4-1 16,1-9 1-16,-5 1-1 16,-1-5 0-16,-8 0-1 15,-1 1 1-15,-9-1-1 16,5-4 1-16,-10-4 0 16,1 0 0-16,-10 0-1 15,0 0 1-15,-10-8-1 16,10 3 1-16,-9 1-1 15,-14 0 1-15,18 0-1 0,-5-9 0 16,-4 1 0-16,-4 8 0 16,4-9 0-16,-15 5 1 15,1-13-1-15,10 9 0 16,-15-9 0-16,0 4 0 16,5 5 0-16,-10-9 0 15,6 0 0-15,-11 0 0 16,1 4 0-16,10 1 1 15,-15-5-1-15,5-4 0 0,-1-4 0 16,-3 4 0-16,-1 0 0 16,5 0 1-16,-5-9-1 15,19-3 0-15,-10-9 0 16,-4 4 1-16,-10-3-1 16,24 3 0-16,-9 0 0 15,9-4 0-15,0-4 0 16,-1 0 0-16,-3-4 0 15,13-4 0 1,-33-17 0 0,20 0 0-16,13 0 0 15,9 0 0-15,1-4 0 16,9-8 1-16,9-5-1 16,10 0 0-16,9 5 0 15,10-5 1-15,13 1-1 16,5-1 1-16,10 0-1 0,4-3 1 15,5-1 0-15,5 0 1 16,4-12-2-16,10 4 1 16,9-9-1-16,9 5 1 15,15 8-1-15,4 4 0 16,5 0 0-16,4 1 0 16,10-1 0-16,10-4 0 15,-1 0 0-15,0 8 0 16,5 1-1-16,9-5 1 15,5 8-1-15,0 5 1 0,-4 12-1 16,8 9 1-16,-4-5 0 16,0 1 1-16,10-1-1 15,-1 4 0-15,1 1 0 16,-1 8 0-16,10 4 0 16,-5 4 0-16,4 0-1 15,11 4 1-15,-6 5 0 16,0 4 0-16,5 4-1 15,1-1 1 1,69 5 0 0,-23 0 0-16,-9-4 0 15,-15 4 1-15,-9 4-1 16,-4 1 1-16,-6-5 0 16,-3 4 0-16,-11 0 0 15,-4 0 1-15,-4-4-2 16,-10 8 1-16,-14-8-1 0,-10 4 1 15,-8 1-1-15,3-1 0 16,-8-4 0-16,-10 4 1 16,-4 0-1-16,-6 0 1 15,-8 5-1-15,-10-1 0 16,9-4 1-16,-18 0 0 16,9-4-1-16,-14 4 0 15,0-4-3-15,0 5 1 16,0-5-7-16,-5 4 1 15</inkml:trace>
    <inkml:trace contextRef="#ctx0" brushRef="#br0" timeOffset="-1579.0317">1226 263 2 0,'28'-17'1'0,"14"17"-2"0,-28-4 1 15</inkml:trace>
  </inkml:traceGroup>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7:34.126"/>
    </inkml:context>
    <inkml:brush xml:id="br0">
      <inkml:brushProperty name="width" value="0.07" units="cm"/>
      <inkml:brushProperty name="height" value="0.07" units="cm"/>
      <inkml:brushProperty name="fitToCurve" value="1"/>
    </inkml:brush>
  </inkml:definitions>
  <inkml:trace contextRef="#ctx0" brushRef="#br0">-3 0 22 0,'0'-4'11'0,"9"8"-17"0,-9-4 20 0,0 0-20 16,0 0 0-16,0 0-3 16,10 0 0-16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1T07:56:17.880"/>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660F01C9-B301-48A9-B046-07A8AA021ED7}" emma:medium="tactile" emma:mode="ink">
          <msink:context xmlns:msink="http://schemas.microsoft.com/ink/2010/main" type="inkDrawing"/>
        </emma:interpretation>
      </emma:emma>
    </inkml:annotationXML>
    <inkml:trace contextRef="#ctx0" brushRef="#br0">590 133 12 0,'56'-34'6'0,"10"-16"4"0,-48 38 4 16,6-1-11-16,-5 1 0 15,-1 4 3-15,1 3 0 16,-14 10-8-16,-5 3 1 16,-14 4 4-16,-19 9 1 15,-5 13-2-15,-13 3 0 0,-10 13-1 16,-9-4 0-16,-1-5-1 16,6-3 1-16,-1 4 0 15,1-5 1-15,4-8-1 16,5 0 1-16,4-12-1 15,10 8 0-15,9-13 0 16,10-7 1-16,9-5-2 16,4-5 1-16,10 5 0 15,14 0 0-15,0 5 0 16,10 3 0-16,4 9-1 16,0 8 1-16,9-5-1 15,6 5 1-15,8 9-1 16,5 7 1-16,1 5-4 15,-6 0 1-15,1 12-7 16,-10 9 1-16,0 0-4 16,-9-13 1-16</inkml:trace>
  </inkml:traceGroup>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4:57.499"/>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198FFA7E-254A-44A2-8714-3BA6D530C2B8}" emma:medium="tactile" emma:mode="ink">
          <msink:context xmlns:msink="http://schemas.microsoft.com/ink/2010/main" type="inkDrawing" rotatedBoundingBox="30911,3049 31512,4272 31252,4401 30650,3177" semanticType="verticalRange" shapeName="Other">
            <msink:sourceLink direction="with" ref="{3391C355-D39B-4A86-8132-E68D92EFC9A7}"/>
          </msink:context>
        </emma:interpretation>
      </emma:emma>
    </inkml:annotationXML>
    <inkml:trace contextRef="#ctx0" brushRef="#br0">-1162-3752 8 0,'5'-12'4'0,"13"16"-3"15,-8-4 7-15,8 4-6 16,10 9 1-16,10 8 0 16,-1 12 1-16,20 13-6 15,-11 4 1-15,-3 12 2 16,13 9 1-16,-5 16-1 16,1 5 0-16,-10 0 0 15,-4 12 0-15,-10-13 0 16,-14 5 1-16,-14 0-5 15,-14 8 1-15,0-8-3 16,-19 8 1-16</inkml:trace>
  </inkml:traceGroup>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7:35.001"/>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37E02BBE-0239-4E23-8B0C-2C1C2AB381FC}" emma:medium="tactile" emma:mode="ink">
          <msink:context xmlns:msink="http://schemas.microsoft.com/ink/2010/main" type="writingRegion" rotatedBoundingBox="30774,7186 32531,7044 32586,7721 30829,7863"/>
        </emma:interpretation>
      </emma:emma>
    </inkml:annotationXML>
    <inkml:traceGroup>
      <inkml:annotationXML>
        <emma:emma xmlns:emma="http://www.w3.org/2003/04/emma" version="1.0">
          <emma:interpretation id="{F01D4ADF-14E8-4F36-AF5F-A90B949E448C}" emma:medium="tactile" emma:mode="ink">
            <msink:context xmlns:msink="http://schemas.microsoft.com/ink/2010/main" type="paragraph" rotatedBoundingBox="30774,7186 32531,7044 32586,7721 30829,7863" alignmentLevel="1"/>
          </emma:interpretation>
        </emma:emma>
      </inkml:annotationXML>
      <inkml:traceGroup>
        <inkml:annotationXML>
          <emma:emma xmlns:emma="http://www.w3.org/2003/04/emma" version="1.0">
            <emma:interpretation id="{6D3E57FA-CA84-431B-BB1C-342DFDCDE06E}" emma:medium="tactile" emma:mode="ink">
              <msink:context xmlns:msink="http://schemas.microsoft.com/ink/2010/main" type="line" rotatedBoundingBox="30774,7186 32531,7044 32586,7721 30829,7863"/>
            </emma:interpretation>
          </emma:emma>
        </inkml:annotationXML>
        <inkml:traceGroup>
          <inkml:annotationXML>
            <emma:emma xmlns:emma="http://www.w3.org/2003/04/emma" version="1.0">
              <emma:interpretation id="{F5EF906D-029B-4899-B82E-444F2600F779}" emma:medium="tactile" emma:mode="ink">
                <msink:context xmlns:msink="http://schemas.microsoft.com/ink/2010/main" type="inkWord" rotatedBoundingBox="30774,7186 31054,7164 31107,7823 30828,7845"/>
              </emma:interpretation>
            </emma:emma>
          </inkml:annotationXML>
          <inkml:trace contextRef="#ctx0" brushRef="#br0">91-216 10 0,'-9'-4'5'0,"-5"4"6"0,14 0 1 0,-10 4-11 15,-4 4 1-15,0 5 0 16,-14 7 0-16,5 10-3 16,-10 3 1-16,5 13 1 15,4 16 0-15,1 1-1 16,9 3 1-16,9-3-2 15,0-1 1-15,10-8-4 16,14 0 1-16,9-4-3 16,9-4 1-16</inkml:trace>
        </inkml:traceGroup>
        <inkml:traceGroup>
          <inkml:annotationXML>
            <emma:emma xmlns:emma="http://www.w3.org/2003/04/emma" version="1.0">
              <emma:interpretation id="{8B7497E0-E112-4639-937F-1EFA9E5AAE3E}" emma:medium="tactile" emma:mode="ink">
                <msink:context xmlns:msink="http://schemas.microsoft.com/ink/2010/main" type="inkWord" rotatedBoundingBox="30955,7398 32094,7306 32130,7748 30991,7840"/>
              </emma:interpretation>
            </emma:emma>
          </inkml:annotationXML>
          <inkml:trace contextRef="#ctx0" brushRef="#br0" timeOffset="-1859.9314">16 154 11 0,'0'0'5'0,"-14"-12"6"0,14 12 6 15,0 0-16-15,0-8 1 16,0-1 0-16,0-3 0 15,9-1-3-15,-9 5 1 16,5-9 1-16,9 5 0 16,0 3-1-16,5-3 0 15,0-1 0-15,9 1 0 16,-14 4 0-16,9-1 0 0,-9 9-1 16,0 0 1-16,0 0 0 15,-4 5 0-15,-5 11-1 16,-5 5 1-16,0 4-1 15,-5 0 1-15,-5 0 0 16,-4 0 0-16,0 0 0 16,0 0 0-16,5 0 0 15,-10-4 0-15,5 0 0 16,5-1 0-16,-5-3 0 16,14-5 0-16,0 5 0 15,9-4 0-15,5 7 0 16,0-7 0-16,5-5 0 15,4 1 0-15,5-9 0 16,10-5 0-16,4 5-4 16,-4-4 1-16,4-4-3 15,-9 0 0-15</inkml:trace>
          <inkml:trace contextRef="#ctx0" brushRef="#br0" timeOffset="-1422.095">719 184 10 0,'0'0'5'0,"0"8"-3"0,0-4 4 0,0 0-3 15,-5 0 0-15,-4 1 0 16,9-1 1-16,-14 4-6 16,9 0 1-16,-9 1 2 15,-5-1 1-15,0-4-2 16,-4 0 1-16,4-4 0 16,1-4 0-16,13 4 1 15,-4-4 0-15,4-4 0 16,5-5 1-16,5-3-1 15,4-5 1-15,5 0 0 16,0 4 0-16,14 1 0 16,0 3 0-16,-4 9-1 15,-1 0 0-15,-4 4-1 0,-5 4 1 16,-5 4-5-16,-9 5 0 16,0-1-5-16,0 5 0 15,0 4-1-15,0-5 1 16</inkml:trace>
          <inkml:trace contextRef="#ctx0" brushRef="#br0" timeOffset="-1062.6669">1126 29 11 0,'0'-8'5'0,"14"25"5"15,-14-13 7-15,-4 4-17 16,-6 1 1-16,-8 7-1 16,-1 13 1-16,-9 1-2 15,0-1 1-15,0 8 0 16,4-3 0-16,1 7-3 16,4-3 0-16,5 7-2 0,0-20 0 15</inkml:trace>
        </inkml:traceGroup>
        <inkml:traceGroup>
          <inkml:annotationXML>
            <emma:emma xmlns:emma="http://www.w3.org/2003/04/emma" version="1.0">
              <emma:interpretation id="{A5AA4454-6680-4D83-B725-54261936796D}" emma:medium="tactile" emma:mode="ink">
                <msink:context xmlns:msink="http://schemas.microsoft.com/ink/2010/main" type="inkWord" rotatedBoundingBox="31936,7354 31958,7352 31965,7431 31942,7433"/>
              </emma:interpretation>
            </emma:emma>
          </inkml:annotationXML>
          <inkml:trace contextRef="#ctx0" brushRef="#br0" timeOffset="-687.5124">995 46 19 0,'-19'-29'9'0,"24"17"-6"15,4 7 17-15,-4-3-20 16,-5 0 0-16,0-1-3 0,0 1 1 16,0 8-3-16,0 0 1 15</inkml:trace>
        </inkml:traceGroup>
        <inkml:traceGroup>
          <inkml:annotationXML>
            <emma:emma xmlns:emma="http://www.w3.org/2003/04/emma" version="1.0">
              <emma:interpretation id="{1C8DA7B6-5FAF-4CB1-B68B-6BEBF0A3159E}" emma:medium="tactile" emma:mode="ink">
                <msink:context xmlns:msink="http://schemas.microsoft.com/ink/2010/main" type="inkWord" rotatedBoundingBox="32410,7166 32541,7156 32586,7721 32456,7732"/>
              </emma:interpretation>
            </emma:emma>
          </inkml:annotationXML>
          <inkml:trace contextRef="#ctx0" brushRef="#br0" timeOffset="468.751">1482-208 8 0,'14'-8'4'0,"0"4"6"16,-4-1 3-1,-10 5-10 1,0 0 0-16,0 0 1 16,5 0 1-16,9 9-7 15,-5 12 1-15,5 12 3 16,0 4 1-16,0 18-2 16,-14 7 0-16,0 0-1 15,-5 1 1-15,-9-1-3 0,-9 1 0 16,-5-9-5-16,0-4 1 15</inkml:trace>
        </inkml:traceGroup>
      </inkml:traceGroup>
    </inkml:traceGroup>
  </inkml:traceGroup>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7:28.547"/>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8C50A5A0-FDB7-4741-BBFB-C787F7B7D0E3}" emma:medium="tactile" emma:mode="ink">
          <msink:context xmlns:msink="http://schemas.microsoft.com/ink/2010/main" type="writingRegion" rotatedBoundingBox="29778,9169 29634,5493 29968,5480 30113,9156"/>
        </emma:interpretation>
      </emma:emma>
    </inkml:annotationXML>
    <inkml:traceGroup>
      <inkml:annotationXML>
        <emma:emma xmlns:emma="http://www.w3.org/2003/04/emma" version="1.0">
          <emma:interpretation id="{BD2F3C8A-E1FD-4E74-8DF3-253ABF42A815}" emma:medium="tactile" emma:mode="ink">
            <msink:context xmlns:msink="http://schemas.microsoft.com/ink/2010/main" type="paragraph" rotatedBoundingBox="29778,9169 29634,5493 29968,5480 30113,9156" alignmentLevel="1"/>
          </emma:interpretation>
        </emma:emma>
      </inkml:annotationXML>
      <inkml:traceGroup>
        <inkml:annotationXML>
          <emma:emma xmlns:emma="http://www.w3.org/2003/04/emma" version="1.0">
            <emma:interpretation id="{9C2B2783-9A7A-40CD-A840-1D165FC7C83D}" emma:medium="tactile" emma:mode="ink">
              <msink:context xmlns:msink="http://schemas.microsoft.com/ink/2010/main" type="line" rotatedBoundingBox="29778,9169 29634,5493 29968,5480 30113,9156"/>
            </emma:interpretation>
          </emma:emma>
        </inkml:annotationXML>
        <inkml:traceGroup>
          <inkml:annotationXML>
            <emma:emma xmlns:emma="http://www.w3.org/2003/04/emma" version="1.0">
              <emma:interpretation id="{4406B72B-34D8-41B6-A70C-7FD3E56C427F}" emma:medium="tactile" emma:mode="ink">
                <msink:context xmlns:msink="http://schemas.microsoft.com/ink/2010/main" type="inkWord" rotatedBoundingBox="29778,9169 29738,8154 30061,8141 30100,9157"/>
              </emma:interpretation>
            </emma:emma>
          </inkml:annotationXML>
          <inkml:trace contextRef="#ctx0" brushRef="#br0">-1958 2261 1 0,'-15'0'0'0,"25"4"7"15,-10-4-10-15,0 0 4 16,0 0 0-16,0 0 0 16,5-8 0-16,-5 8-1 15,0 0 0-15,-5-4 1 16,5-4 1-16,0-1 0 15,0-3 0-15,0-5 0 16,-10 0 1-16,10-8 0 16,-4-4 0-16,-1-4-1 15,0-5 1-15,5-3-1 16,0-1 0-16,0-4-1 16,0 5 0-16,0-5-1 15,0-4 0-15,0 0 0 0,0 0 1 16,0 0-1-16,5 0 0 15,-10 8 0-15,5 9 1 16,0 4-1-16,5 0 0 16,0 0 0-16,-1 8 1 15,-4 0-1-15,0 4 1 16,0 1-1-16,0-1 0 16,0 5-1-16,0-1 1 15,0 5 0-15,0-1 0 0,0 5-1 16,0 4 1-16,0 0 0 15,0 0 0-15,0-8-1 16,0 8 1-16,0-4 0 16,0 0 0-16,-4-1 0 15,4 5 1-15,-5-4-1 16,5 4 0-16,0 0 0 16,0 0 0-16,0-8 0 15,0 8 0-15,-5-4 0 16,5 4 0-16,-4 0 0 15,-1 4 0-15,-9 4-1 16,9 5 0-16,-9 3 0 16,5 5 1-16,-10 0 0 15,5 4 0-15,-5-4-1 16,5 0 1-16,0-5 0 16,10 1 0-16,-6 0 0 15,5-9 1-15,1 0-1 0,4 1 0 16,-5-5 0-16,10 0 1 15,-5-4-1-15,9-8 1 16,1-9-1-16,-6-8 1 16,10 8-1-16,0-8 1 15,-4 0-1-15,4-4 0 16,0 4 0-16,0 9 0 16,0-1 0-16,-5 4 0 15,-4 1 0-15,9 4 0 0,-9 4-1 16,-1-1 1-16,1 5-1 31,0 5 1-31,-1 3-1 16,-4 4 1-16,10 1 0 15,-5 8 1-15,4-1-1 16,-4 1 1-16,9 0-1 16,4 0 1-16,-4 0-1 15,0 0 1-15,-9-5-1 16,9 1 1-16,-4-5 0 15,-1-7 0-15,0-1-1 16,1 0 1-16,-6 0-1 16,-4 0 0-16,0-4 0 15,-4 0 1-15,-1 0-4 16,0 4 1-16,5 1-4 16,5-10 0-16</inkml:trace>
        </inkml:traceGroup>
        <inkml:traceGroup>
          <inkml:annotationXML>
            <emma:emma xmlns:emma="http://www.w3.org/2003/04/emma" version="1.0">
              <emma:interpretation id="{4CB72863-1009-480D-9799-DE456CD99155}" emma:medium="tactile" emma:mode="ink">
                <msink:context xmlns:msink="http://schemas.microsoft.com/ink/2010/main" type="inkWord" rotatedBoundingBox="29679,6393 29644,5493 29968,5480 30004,6381"/>
              </emma:interpretation>
            </emma:emma>
          </inkml:annotationXML>
          <inkml:trace contextRef="#ctx0" brushRef="#br0" timeOffset="-206794.3572">-2038-512 4 0,'0'-8'2'0,"9"12"0"0,-9-4 2 16,0 0-3-16,0 0 1 15,5-8 0-15,-5-5 1 16,9-4-4-16,-4-3 1 16,-5-5 1-16,0 0 1 15,9-9 0-15,-4-3 0 16,-10-13-1-16,-4 0 1 15,9 0-1-15,-5-4 1 0,-4-5-1 16,4 5 0 0,-4-4-1-16,9 8 1 0,-5 0-1 15,0 8 1-15,1 9-1 16,-1 4 1-16,0 4-1 16,1 4 1-16,-1 5-1 15,5 7 1-15,-5 1-1 16,5 4 0-16,-4-5 0 15,-6 9 0-15,10 0 0 16,-4 5 0-16,-6 3 0 16,10-8 0-16,0 4 0 15,0-4 0-15,0 0 0 16,0 0 0-16,0 4 0 16,0 0 0-16,-4 1 0 15,-6 7 0-15,6 5 0 16,-6-1 1-16,-4 5-1 15,0 4 0-15,0 8-1 16,0 1 1-16,5-1 0 0,-1 0 0 16,1-8-1-16,4-4 1 15,0-4 0-15,-4-5 0 16,9-7 0-16,0-10 0 16,0-7-1-16,0-13 1 15,9 0 0-15,1-13 0 16,4-7 0-16,5 3 0 15,-5 0-1-15,0 1 1 0,0 7 0 16,-10 9 1-16,6 0-1 16,-5 9 0-1,-1 12 0 1,10 4 1-16,0 0-1 16,0 4 0-16,5 0 0 15,0 0 1-15,-5 9-1 16,0-1 1-16,5 1-1 15,-10 3 0-15,0-3-3 16,6-5 1-16,-1 0-3 16,9-3 0-16</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54:11.14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219 76 3 0,'0'-5'1'0,"-6"5"0"16,6 0 1-16,0 0-3 16,-6 0 1-16,0 0-1 15,0 0 1-15,0 0 0 16,6 0 1-16,0 0-1 15,0 0 0-15,0 0 1 16,0 5 0-16,6 0 0 16,0 1 1-16,6-6-1 15,0 5 1-15,6 0 0 0,6 6 0 16,-1-11-1-16,7 0 1 16,0 5 0-16,0-5 0 31,0 0 0-31,5 0 0 0,13 0 0 15,0 0 0-15,5 0 0 16,7-5 0-16,-13-6-1 16,1 6 0-16,0 0 0 15,5-1 0-15,1 1 0 16,5 0 0-16,1 0-1 16,-1-1 1-16,1 1-1 15,-1 0 1-15,-5 5-1 16,-6 0 1-16,5 5-1 15,1 0 0-15,-1 1 0 0,-5-1 0 16,-6 0 0-16,5 0 1 16,-5 1-1-16,-6-1 0 15,-1 0 1-15,1 6 0 16,0-6-1-16,-1 0 1 0,1 1-1 31,6-1 1-31,-6 0-1 0,11 1 1 16,1-1-1-16,-1-5 1 15,1 5-1-15,0 1 0 16,-1-1 0-16,1 0 1 16,11 0-1-16,-5-5 0 15,0 0 0-15,-1 6 1 0,1-6-1 16,-7 0 0-16,1 0 0 16,6 0 0-16,5 0 0 15,1 0 0-15,5 0 0 16,-5 0 0-16,-1 0 0 0,1 0 0 15,-7 5 0-15,7-5 0 16,-1 5 0-16,1-5 1 16,5 6-1-16,-5-6 0 15,-6 5 0-15,-1-5 0 16,1 0 0-16,5 0 0 16,1-5 0-16,-1-1 0 0,7 1 0 15,-1 0 0-15,1-1 0 16,-1 1 1-16,-11 0-1 15,5 5 0-15,1 0 0 16,-1-5 0-16,1 5 0 31,-1 0 1-31,-11-6-2 16,0 1 1-16,-7 0 0 16,1-1 0-16,0 1 0 0,5 0 0 15,1-1 0-15,0 1 0 16,-1-11 0-16,-5 6 1 15,11 4-1-15,-11-4 0 0,0-1 0 16,-1 1 1-16,-5 4-1 16,-6 1 0-16,0 0 0 15,-1-1 1-15,1 1-2 0,0 5 1 16,-6 0 0-16,6-5 0 16,-7 0 0-16,7-1 0 15,-6 1 0-15,-6 5 0 16,6 0 0-16,-6 0 0 0,-1 0 0 15,1 0 0-15,-6 0 0 32,6 0 1-32,-18 0-1 15,12 0 0-15,0 0-1 16,-6 0 1-16,-6 0 0 16,6 0 1-16,-6 0-2 15,6 0 1-15,0 0 0 16,0 5 0-16,-6-5 0 0,6 0 0 0,-1 6 0 15,7-6 0-15,0 5 0 16,-6-5 1-16,6 5-1 16,-6 0 0-16,6 1 0 15,0 4 1-15,0 1-1 16,0 0 0-16,0 4-1 31,0 1 1-31,-7 0 0 16,7 0 0-16,0 0 0 15,0 0 0-15,-6 0-1 0,0 0 1 16,6-6 0-16,-6 6 1 16,0 0-1-16,0 0 0 15,-6 0-1-15,6-6 1 16,-6 6 0-16,0 0 0 16,0-5 0-16,0-1 0 0,0 1 0 15,0-6 0-15,0 6 0 16,0-6 0-16,-6 5 0 15,6-4 0-15,-6-1 0 0,0 0 1 16,-12 6-1-16,6-11 1 16,-6 5-1-16,0 1 1 15,1-1-1-15,-7 0 0 16,6-5 0-16,0 5 0 0,-6 1 0 16,0-1 0-16,-5 6-1 15,-7-6 1-15,-6 5 0 16,1-4 0-16,-1-1 0 31,0 0 1-31,1 1-1 16,-7-1 0-16,-6 5-1 15,-5 1 1-15,-1-6 0 16,1 6 0-16,-1-1-1 16,1 6 1-16,11-5 0 0,-5 5 0 15,-1-6 0-15,-6 1 0 16,1 5 0-16,-7-6 0 15,1 1 0-15,-1-6 0 16,1 1 0-16,0 4 0 0,-1 1 0 16,1-6 0-16,-1-5 0 15,1 0 1-15,5 0-1 16,6 0 0-16,1 0 0 16,-1-5 0-16,-5 0 0 15,-1-1 0-15,1 1 0 0,-1-6 0 16,1 6 0-16,5-6 1 15,0 1-1-15,1-6 0 16,5 11 0-16,-5-1 0 16,-7 1 0-1,7 0 0-15,-1 5-1 16,0-5 0-16,7-1 1 16,-1 6 1-16,-5 0-1 15,-1 0 0-15,-5-5 0 16,-7 5 0-16,6 0 0 15,1-5 0-15,-1 5 0 16,1-6 0-16,-7 1 0 16,-5 0 0-16,0 5 0 0,5 0 0 15,1 0 0-15,5 0 0 16,-5 0 0-16,-1 0 0 16,1-6 0-16,-1 1 0 0,1 0 0 15,5 0 0-15,1-6 0 16,5 0 0-16,-6 6 0 15,7-5 0-15,-1-1 0 16,1 0 0-16,-1 6 0 16,7-5 0-16,-1 4 0 15,0 1 0-15,7 0 0 16,5-1 0-16,0 1 0 16,6 5 0-16,-11-5 0 15,5 5 0-15,-6-11 0 16,1 11 0-16,-1 0 0 0,0 0 0 15,1 0 0-15,5 0 0 16,-6 0 0-16,7 0 0 16,-1 6-1-16,6-6 1 15,0 0 0-15,-5 0 0 16,5 0 0-16,0 0 0 16,0 0 0-16,6 0 0 15,1 5 0-15,5-5 0 0,6 5 0 31,0-5 0-31,0-5 0 16,6 5 0-16,0 0 0 16,0 0 0-16,0 0 0 15,6 0 0-15,-6 0 0 16,0 0 0-16,0 0 0 16,0 0 0-16,0 0 0 0,-5 0 0 15,-1 0 0-15,0 0 0 0,0 5 0 16,0-5 0-16,0 5 0 15,0-5 0-15,0 6-1 16,0-6 1-16,0 5 0 16,1-5 0-16,5 0 0 15,0 0 0 1,0 0 0-16,0 0 0 16,0 0-1-16,0 0 1 15,6 5-1-15,0-5 1 16,12 0 0-16,6-10 0 15,11-1-1-15,13-5 1 16,12-5 0-16,11-5 0 0,1-1 0 16,17 1 0-16,12-1-1 15,0 1 1-15,13-6 0 16,5 6 0-16,12-1 0 0,-6 6 0 16,6 5 0-16,12 5 0 15,-18 1-1-15,6-6 1 16,-6 5 0-16,6 1 0 15,-6 5-1-15,-6 5 1 0,6 5 0 16,0 0 0-16,-6 0-1 16,-12 1 1-16,7 4 0 15,-1 6 0-15,0-5 0 16,0-1 0-16,0 1 0 31,6 0 0-31,6-6 0 16,-17 0 0-16,5 0 0 15,0 1 0-15,0-6 0 0,0 0 0 16,-12 0 0-16,-5 0 0 16,11 0 0-16,-12 0 0 15,1 0 0-15,-13 0 0 16,-12 0 0-16,-5 0 0 0,-6 0 0 16,-1 5 1-16,1-5-1 15,-1 0 0-15,-5 5 0 16,0 1 0-16,-7-6 0 15,-5 5 1-15,6-5-2 0,-7 0 1 16,-5 5 0-16,0-5 1 16,0 0-1-16,-7 5 0 15,1-5 0-15,0 6 0 16,0-1 0-16,6-5 1 16,5 0-1-16,7 5 0 15,0 1-6-15,-1 4 1 31</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54:23.13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9528 160 6 0,'0'-5'3'0,"6"10"0"16,-6-5 3-16,0 0-5 15,0 0 0 1,0 0 1-16,0 0 0 0,0 0-2 0,0 0 0 16,0 0 2-16,0-5 0 15,0-6 0-15,0 6 0 16,0 0 0-16,0-1 0 16,0 1-1-16,-6 5 0 15,6-5 0-15,0 5 1 0,0 0-1 16,-6-6 0-16,6 0 0 15,-6 2 0-15,0-1 0 16,0 0 1-16,0 5-2 16,1-5 1-16,-1 5-1 15,-6 0 1-15,0-5-1 16,-6 5 1-16,0 0-1 16,0 0 1-16,-6 0 0 15,1 0 0-15,-7 0-1 31,6 0 1-31,-6 0 0 16,6 0 0-16,1 0-1 16,-1 0 1-16,0 0-1 15,0 0 1-15,-6 5-1 0,1 0 0 16,-1 0 0-16,-6 0 0 16,0-1 0-16,1 2 0 15,-1-6 1-15,0 0 0 16,0 0 0-16,7 0 0 15,-1 0 0-15,0 0 0 16,-6 0 0-16,-5 0 1 16,11-6-2-16,0 6 1 0,0-4 0 15,1 4 0-15,-7-5-1 16,0 5 1-16,1 0-1 16,-1 0 0-16,0 0 0 15,0 0 0-15,1 0-1 16,5 0 1-16,-6 0 0 15,0 0 0-15,-5 0 0 0,-1 0 0 0,0 0 0 16,1 0 0-16,-7-5 0 16,6 5 1-16,1 0-1 31,-1 0 0-31,-12 0 0 16,7 0 0-16,-1 0 0 15,1 0 0-15,-1 0 0 16,0 0 0-16,-5 0 0 15,5 0 1-15,0 0-1 16,7 5 0-16,-1-5 0 0,0 5 0 0,1-5 0 16,-7 0 0-16,6 0-1 15,-5 0 1-15,-1-5 0 16,7 0 0-16,-7 0 0 16,6 0 1-16,1-1-1 15,-1 1 0-15,0 0 0 16,1 5 0-1,-1-6 0-15,0 6 0 0,0 0 0 16,1 0 0-16,-1 0 0 16,6 0 0-16,1 0 0 15,-1 0 0-15,6 0 0 16,6 0 0-16,1 0 0 16,-7-5 0-16,-6 5 0 15,6-5 0-15,-5-1-1 16,-1 1 1-16,-6 0 0 15,-5 0 0-15,5-5 0 16,6 4 0-16,0 1 0 16,1 0 1-16,-1 5-1 15,-6 0 1-15,7 0-1 16,-7 0 0-16,-6 0 0 16,1 0 0-16,-1 5 0 15,0 0 0-15,1 1 0 0,5-1 0 0,0 0 0 16,1 5 0-16,-7 1 0 15,0-6 0-15,-11 0-1 16,5 1 1-16,1-1 0 16,5 0 0-16,1 1-1 15,-7-1 1-15,-6 0 0 16,1 0 1-16,-1 4-1 16,7-3 0-16,-1 5 0 15,1-6 0-15,-1 1 0 16,12-1 0-16,1 0 0 0,-7 1 0 15,0 4-1-15,-5-15 1 16,11 5 0-16,-6-5 0 16,1 5 0-16,-1 0 0 15,7-6 0-15,-1 1 1 16,0 0-1-16,1-1 0 16,-1 1 0-16,-6 0 1 15,1-1-1-15,-1 0 0 16,0 2-1-16,1-1 1 0,5 0 0 15,0 5 0-15,7 0 0 16,-1-5 0-16,-6 5 0 16,6 0 0-16,-5 0 0 15,5 0 0-15,-6 0 0 16,1 0 0-16,-7 0 0 16,6 0 0-16,7 0 0 15,-1 0 0-15,0 0 0 16,1 0 0-16,5 0 0 15,-6 0 0-15,0 0 0 32,1 0 0-32,-1-5 0 15,0 5 0-15,0-6 0 16,1 6 0-16,-1 0 0 0,0-5 0 0,-5 5 0 16,5 0 0-16,6 0 0 15,6-5 0-15,0-1 0 16,-5 1 1-16,-1 0-2 15,-6 5 1-15,1-6 0 16,-1 6 0-16,-6 0 0 16,0 0 0-1,-11-5 0 1,-1 5 0-16,1-5 0 16,-1 5 1-16,1-5-1 0,-1 0 0 15,0 5 0-15,-5 0 0 16,-1 0 0-16,7 5 0 15,11-5 0-15,-6 5 0 16,-5 0 0-16,-1 0 0 16,7 1 0-16,-7-6 0 15,-6 0 0-15,7 5 0 16,5 0 0-16,-5-5 0 16,-1 6 0-16,0-6 0 0,1 0 0 31,-1 0 0-31,7 0 0 15,-13 5 0-15,13-5 0 16,-1 5 0-16,6 1 0 16,6-1 0-16,-5-5 0 0,-1 5 0 15,0-5 0-15,-5 5 0 16,5-5-1-16,0 0 1 0,1 5 0 16,-1-5 1-16,6 0-1 15,1 0 0-15,5 0 0 16,0 0 0-16,0 0 0 15,-5 0 0-15,5 0 0 16,0 0 0-16,-6 0 0 16,7 0 0-16,-1 0 0 15,0 0 0-15,0 0 0 0,7 0 0 16,-1 0 0-16,6 0 0 16,6 0-1-16,0 0 1 15,6 0 0-15,0 0 0 16,0 0-1-16,6 0 1 0,0 0-1 15,0 4 0-15,0-4 0 16,6 6 1-16,0 0 0 16,-6-1 0-16,0 0 0 31,0 1 0-31,0-1 0 16,0 0 0-16,0 6 0 15,-6-6 0-15,0 6 0 0,6 4 0 16,-6 1 0-16,6 0 0 15,0 0 0-15,0-1 0 16,-6-5 0-16,6 1 0 16,0 9 0-16,0-8 0 15,0-7 0-15,0 5 0 0,0 1 0 32,0-6 0-32,0 0 0 15,6 1 0-15,0-1 0 16,6 0 1-16,6 0-2 0,0-5 1 15,6 0-1-15,5 0 0 16,1-5 1-16,0 5 0 16,6 0 0-16,-7 0 0 0,19 5 0 15,0 1 0-15,5-6 1 16,-5 0 0-16,11 0-1 16,-5-11 0-16,0 6-1 15,-1-6 1-15,7 1 0 16,5-1 0-16,1 7 0 15,-1-2 0-15,-5 6 0 0,-1 0 0 16,13 0 0-16,-7 0 0 16,7 0 0-16,-7 6 0 15,7-6 0-15,-7-11 0 0,1 5 0 16,-1-4 0-16,1-11 0 16,5 5 0-16,0 1 0 31,1 4 0-31,-1 1 0 15,1-1 0-15,-1 11 0 16,1-5 0-16,-1-1 0 16,6 1 1-16,-11 5-2 15,-6-5 1-15,-7 5 0 16,7 0 1-16,-1 0-2 0,7-6 1 16,-1 6 0-16,1 0 0 15,5 6 0-15,-11-1 1 16,-1 0-2-16,1-5 1 0,5 6 0 15,1-1 0-15,-13 0 0 16,13 1 1-16,-13-6-1 16,1 0 0-16,0 0 0 15,5 0 0-15,1 0 0 16,-1 0 0-16,7 0 0 16,-13 0 0-1,1 5 0-15,-1 0 0 0,-5 6 0 16,6-1 0-16,5 0 0 15,-5 1 0-15,-1-1-1 16,7 1 1-16,-1-7 0 16,-11-4 0-16,6 0 0 15,-1 6 0-15,1-12 0 16,11 2 0-16,-5-7 0 0,5 1 1 16,1 4-1-16,-1 1 0 15,7 0 0-15,-1 0 0 16,12 5 0-16,-5-10 1 15,-7 5-2-15,1-6 1 16,11 0 0-16,6 1 1 16,1-1-1-16,-1 6 0 0,-6-1 0 15,7 2 0-15,5-1 0 16,0-1 0-16,-11 1 0 16,-1 0 0-16,6-1-1 15,1 1 1-15,-1 5 0 16,6 0 0-16,-12 0 0 15,1 0 0-15,5 0 0 16,0 0 0-16,1 0 0 16,-19 0 1-1,7 0-1-15,-7 0 0 0,6 0 0 16,1 5 0-16,5-5 0 16,1 0 0-16,-7 6 0 15,0-6 0-15,7 5 0 16,-1-5 0-16,0 0 0 15,1 0 0-15,-13 0 0 16,7 0 0-16,-7-5 0 16,0 5 1-16,1 0-1 15,-1 0 0-15,-5 0 0 16,-7 0 0-16,1 0 0 0,-1 0 0 16,1-6 0-16,5 6 1 15,-5 0-1-15,0-5 0 16,-7 0 0-16,-11 5 0 15,0-6 0-15,-7 1 0 16,1 5 0-16,-6 0 0 16,-1 0 0-16,1 0 0 15,0 0 0-15,-6 0 0 16,0 5 0-16,-1 1 0 16,1-1 0-16,-6 0 0 0,0-5-1 15,-6 0 1-15,0 0 0 16,0 0 0-16,-6 6 0 15,0-6 0-15,0 5 0 16,-6 0 0-16,6 6 0 16,-6-7 0-16,5 2 0 15,-5-1 1-15,6 6-1 16,-6-6 0-16,6 6 0 16,-6-1 0-16,6 1 0 15,0-6 0-15,0 0 0 16,0 5 0-16,0-5 0 15,0 6 0-15,0 5 0 16,0-12 0-16,0 2 0 16,0 0 0-16,0 5 0 15,-6-7 0-15,0-4 0 16,0 5 1-16,0-5-1 16,-6 6 1-16,-6-6-1 15,0 5 1-15,-6-5-1 0,-6 5 0 16,1 1 0-16,-7-1 0 0,0 5-1 15,-6 1 1-15,7 0 0 16,-7 4 0-16,-6-5 0 16,1 6 0-16,-1-5-1 15,0 0 1-15,1-1 0 32,-1 0 0-32,-6 1 0 15,1-2 0-15,5 3 0 16,0-2 1-16,-11 1-1 0,11-1 0 15,0-5 0-15,1 0 0 16,-1 1 0-16,0-1 0 16,1-5 0-16,-7 0 0 15,6-5 0-15,1 5 1 0,-7 0-1 16,0 0 0-16,1 5-1 16,-1-5 1-16,0 0 0 15,-5 0 0-15,5 5 0 16,1-5 0-16,-1 0 0 15,-12 0 0-15,7 0 0 16,-7 0 0-16,1 6 0 0,-1-1 0 16,1 0 0-16,-1 1 0 15,13-6 0-15,-7 5 0 16,0 0 0-16,-5 1 0 16,-1-2 0-16,1-4 0 15,-1 0 0-15,7 0 0 16,-7 5 0-16,7-5 0 0,-1 0 0 15,-6 0 0-15,1 0 0 32,-1-5 0-32,1 5 0 0,-1 0 0 15,7-4 0-15,-1 8 0 16,-5-4 0-16,5 0 0 16,0 0-1-16,-5 0 1 15,-13 0 0-15,13 0 0 0,-1-4 0 16,1 4 1-16,-1 0-2 15,1 0 1-15,-1 4 0 16,1 1 0-16,-1-5 0 16,1 6 0-1,5-1 0-15,0 0 0 16,-5 6 0-16,-1-6 0 16,-5-5 0-16,-7 11 0 15,13-6 0-15,-1 0 0 16,-5 1 0-16,-1-1 0 15,1-1-1-15,-1 1 1 0,1 1 0 16,6-1 0-16,-1-5 0 16,12 6 0-16,-11-6 0 15,5 0 0-15,-11 0 0 16,-1 0 0-16,1 5 0 16,5 0 0-16,0-5 0 15,-5 11 0-15,-1-6 0 16,1 1 1-16,-1 4-1 15,1-6 0-15,5 2-1 16,1-1 1-16,11 0 0 0,1 1 0 0,-19-6 0 16,7 0 0-16,-7 5 0 15,1-5 0-15,5 0 0 32,1 0 0-32,-7 5 0 15,1-5 1-15,-1 0-1 16,1 0 0-16,-1 0 0 15,1 0 0-15,5-5-1 0,-5 0 1 16,-1 5-1-16,7-6 1 16,-7-4 0-16,1 0 0 15,-1 0-1-15,7 4 1 16,-1-4 0-16,0-1 1 16,1 0-2-16,-1 0 1 15,-29 2 0 1,6-2 0-16,5 6 0 15,13 5 0-15,-1-11-1 16,1 6 1-16,-1-6 0 16,-11 6 0-16,12-5 0 0,5 4 0 15,0 1 0-15,1 5 0 0,-7 0-1 16,1 0 1-16,-1 0 0 16,1-4 0-16,5 8 0 15,7-8 0-15,-7 8 0 16,7 1 0-16,-1 1-1 15,-5-6 0-15,11-6 1 16,-12 1 0-16,13 5 0 31,-1-10 0-31,6 5-1 16,7 5 0-16,-1 0-1 0,0 0 0 0,7 11-5 16,-1-7 0-16,6 17-1 15,-6 0 0-15</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54:27.36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26 585 6 0,'-18'0'3'0,"6"-10"-1"16,12 10 4-16,0 0-5 16,0-6 1-16,0 6 0 15,6-5 0-15,6-6-3 0,0 1 0 16,5-1 2-16,7 1 1 16,6 4-1-16,0-4 1 15,5 10-1-15,7-11 1 16,6 6-1-16,-1 5 1 0,13 0 0 15,-7-5 0 1,13-1-1-16,-1 6 1 0,1-10-1 16,-7 4 0-16,1 1-1 15,0-5 1-15,5 10 0 16,0-6 0-16,7 1 0 0,-1 0 0 16,-5-6-1-16,5 11 1 15,-11 0 0-15,-1 5 0 16,1 1-1-16,5-1 1 15,-5 0-1-15,-1-5 0 16,-5 6 0-16,-6-1 1 16,-1 0-1-16,7 0 0 15,5 1 0-15,7-6 1 0,-1 0 0 32,1 5 0-32,5 0-1 15,-11 1 1-15,5 4 0 16,-5-10 0-16,5 5-1 0,-5 1 1 15,-1-6-1-15,-5 5 0 16,0 0 0-16,5 1 1 16,1-6-1-16,-1 5 0 0,7 0 0 15,5 1 0-15,-5-1 0 16,-1 0 0-16,0 0 1 16,7 1 0-16,-1-6 0 15,7-6 0-15,-7 1 0 16,-5 5 0-16,-1-5 0 15,1-6 0 1,35 1-1-16,-6-1 1 16,-12 0-1-16,-5 6 0 31,-13 0 0-31,7 5 1 16,-1-5-1-16,-5-1 1 0,-1 6-1 15,-5-5 0-15,-13 0 0 16,-5-1 0-16,0 1 0 15,-7 0 0-15,1 5-1 16,0 0 1-16,5 0 0 16,-5 0 0-16,-6 0 0 15,0 0 0-15,-1 0-1 16,-5 0 1-16,0 0 0 16,-6 5 1-16,0-5-1 15,-6 0 0-15,0 5 0 0,0-5 0 16,-1 0 0-16,-11 0 1 15,0 0-1-15,6 0 0 16,0 0 0-16,-6 6 1 16,0-6 0-16,0 0 0 15,0 0-1-15,0-11 1 0,0 11 0 16,0-10 0-16,6-1-1 16,0-5 1-16,0 0-1 15,0-10 0-15,0 5 0 16,-6-1 0-16,6 7 0 15,-6-1 0-15,6 0 0 16,-6-5 0-16,0-1 0 16,0 7 0-16,0-7 0 15,0 1 0-15,0 0 0 16,-6 0 1-16,0 5-1 16,0 0 0-16,-6 6-1 15,0-1 1-15,0 0-1 0,1 6 1 16,-1 0-1-16,0 5 1 15,-6 0-1-15,6 0 1 0,-6 0 0 16,0 5 0-16,0 0 0 31,1 1 0-31,-1-1 0 16,0 0 0-16,-6 1 0 16,0-1 0-16,6 0 0 15,-5 0 0-15,-7-5-1 16,0 6 1-16,-6-6 0 15,1 0 0-15,-7 0 0 16,6 0 0-16,0 0 0 0,-5-6 0 16,-1 1 0-16,0 5 1 15,-5 0-2 1,-7 0 1-16,1 0 0 0,-7 0 1 0,1 0-2 16,-1 5 1-16,12 1 0 15,-5-6 0-15,-13 5 0 16,-11 0 1-16,6 1-2 15,5-1 1-15,1 0 0 16,-7 6 0-16,-5-6 0 16,-1 0 0-16,-5-5 0 15,6 0 0 1,5 0 0-16,1 0 0 0,-13 0 0 16,7 0 0-16,0 0 0 15,-1-5 1-15,1 5-1 16,-1 0 0-16,-5 0 0 15,-6 0 0-15,5 0 0 16,1 0 0-16,12 0-1 0,-1 0 1 16,-5 0 0-16,5 0 0 15,1-5 0-15,5-6 0 16,7 6 0-16,5 0 0 16,1-1 0-16,-1 1 0 15,1 0 0-15,5-1 0 16,-6 1-1-16,7 0 1 15,-1 0 0-15,-5-1 1 0,5 1-1 16,6 0 0-16,1-1 0 16,5 1 0-16,6 5 0 15,0 0 0-15,-5-5 0 16,5 0 0-16,-6-1 0 31,0 6 0-31,-5-5 0 16,5 0 0-16,-6-1 0 0,13 1 0 15,-1 5-1-15,0-5 1 16,0 0 0-16,7-1 0 16,-1 1 0-16,0 0 0 15,6-1 0-15,0 1 0 16,6 5 0-16,0 0 0 16,0 0-1-16,1 0 1 15,-1 0 0-15,0 0 0 0,6 0-1 0,-6 0 1 16,6 0-1-16,-12 5 1 15,6 1 0-15,0-1 0 0,0 6-1 16,0-1 1-16,1 6-1 16,-1 0 1-16,0 5 0 15,0 5 0-15,0 1 0 16,0 5 0-16,0-1 0 16,0 1 0-16,0 11-1 15,0 4 1-15,0 1 0 31,1-1 0-31,5-4 0 16,0-1 0-16,0 0 0 16,6 1 0-16,0-6 0 0,0 10 0 0,0-4-2 15,6-12 1-15,-6-4-6 16,0 10 1-16,0 11-3 16,-6-11 1-16</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54:35.38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8562 0 3 0,'0'6'1'0,"6"-17"-1"0,-6 11 1 15,0 0-1-15,0 0 0 16,6 5 1-16,-6-5 1 0,6 6-2 16,-6-6 1-16,0 0 1 15,6 0 0-15,0 5 0 16,-6-5 0-16,6 5-1 16,-6-5 1-16,0 0 0 15,0 0 1-15,0 0-1 16,0 0 0-16,0 0 0 0,6 0 1 15,6 0-2-15,0-5 1 16,-1 5-1-16,1 5 1 16,0-5-1-16,-6 0 0 15,0 0 0-15,-6 0 0 16,0 0 0-16,0 0 1 16,0 0-1-16,0 0 1 0,0 0-1 15,0 0 0-15,0 0-1 16,-6-5 1-16,0 5-1 15,0 0 1-15,-6 0-1 16,-5 0 1-16,-7 5-1 16,0-5 1-16,-6 11-1 15,0-6 1-15,1 6-1 16,-7 4 1-16,-6-4 0 16,1 0 0-16,-7 0-1 15,-12 0 1-15,13-1-1 16,-1 1 1-16,0 5 0 15,-5-6 0-15,5 1 0 16,-5 0 0-16,-1-6 0 16,0 0 0-16,1 0 0 15,-1 1 0-15,7 4-1 0,-1-4 1 16,6-1-1-16,1 0 0 16,-1 0 1-16,-6 1 0 15,1-17-1-15,-1 11 1 16,0-10 0-16,1 4 0 15,-7-15-1 1,7 16 1-16,-1-6-1 16,-6 1 0-16,7 4 0 15,-7 1 0-15,0-5 0 16,1 4 0-16,-1-4 0 16,1 4 0-16,5 6 0 15,-6 0 1-15,1 0-1 16,-7 0 1-16,7 0-1 15,5-5 0-15,-5 0 0 0,5 5 0 0,0 0 0 16,1 0 0-16,-1-5 0 16,0-1 1-16,1 6-1 31,-1 0 0-31,-6 0 0 0,1 0 0 0,5 0 0 16,1 0 1-16,-1 0-1 31,6 0 0-31,-5 0 0 15,-1 0 0-15,0 6 0 0,-5-6 0 16,-1 0 0-16,1 0 0 16,-1-12 0-16,0 7 0 0,-5-1 0 15,-1 1 0-15,1 5 0 16,-7 0 0-16,7 0 0 16,-7-5 1-16,7 10-1 15,-7 0 0-15,7-5 0 16,-1 0 0-16,-5 0 0 15,-7 0 0-15,1 0 0 16,5 0 0-16,-5 0 0 16,11 0 0-16,-17 0 0 15,-1-5 0-15,1 5 0 16,0 0 0-16,11-5 0 16,7 10 0-16,-7-5-1 15,1 0 1-15,-1 0 0 16,7 0 0-16,-1 0 0 15,0-5 0-15,1 5 0 16,-1 0 0-16,1 0 0 16,5 0 0-16,1 0 0 15,-7-6 0-15,12 6 0 0,1-5 0 16,-1 5 0-16,6 0 0 16,1 0 0-16,-1 0 1 15,0 0-2-15,-5 0 1 16,5 0 0-16,-6 0 0 15,1 0 0-15,-1 0 0 16,1 0 0-16,-1 0 0 16,0-5 0-16,1 0 0 0,-1-1 0 15,-12 1 0-15,7 0 0 16,-1-1 0-16,1 12 0 16,5-6 0-16,0 0 0 15,7 0 0-15,-1 5-1 16,0-5 1-16,-5 0 0 15,-1 5 0-15,6 1 0 16,1-12 0-16,-13 6 0 16,7 0 1-16,-1 0-1 15,0 0 0-15,1 0 0 16,-7 0 0-16,6 0-1 16,1 0 1-16,-1 0 0 0,0 0 0 15,1 0 0-15,5 0 0 16,0 0 0-16,1 0 0 15,-1 0 0-15,0 0 0 16,1 6 0-16,-1-1 0 0,0 0 0 16,7 6 0-16,-1-17 0 31,0 6 0-31,6 0 0 16,1-5 0-16,-1 0 0 15,6 0 0-15,-12 5 0 16,13 0 0-16,-1 0 0 15,0 0 0-15,0 0 0 0,0 0 0 16,0 0-1-16,1 0 1 16,-1 5 0-16,0 0 0 0,6 0-1 15,-6 1 1-15,0-1 0 16,1 0 0-16,-1 1-1 16,0 5 1-16,0-5 0 15,0 4 0-15,1 1 0 16,-1-6 0-16,0 0 0 0,0 1 0 15,0-1 0-15,6 0 1 16,1 0-1-16,-1-5 0 16,6 6 0-16,0-1 0 15,0-5 0-15,0 0 0 16,0 5 0-16,0 1 0 16,6-1 0-1,6-5 0-15,-12 0-1 16,6 5 1-16,1-5-1 15,5 5 1-15,0 1-1 16,0 10 1-16,0-11-1 0,5 0 1 16,1 0 0-16,6 6 0 15,0 0 0-15,6-6 0 16,6 0-1-16,6 1 1 16,5 0 0-16,7-6 0 15,6 0 0-15,5 5 0 16,1 0 0-16,-1 1 0 0,7-1 0 15,6 0 1-15,5 1-1 16,6-6 0-16,1 0 0 16,-7-6 0-16,7 1 0 15,5 5 1-15,6-5-1 16,1-1 0-16,-13 6 0 16,0 0 0-16,7 0 0 15,-1 0 0-15,1 6 0 16,-13-6 0-16,0 0 0 15,-5-6 0-15,5 1 0 16,7 0 0-16,-1 10 0 16,1 0 0-16,-7-10 0 15,-5 10 0-15,5 1 0 16,1-6 0-16,5 5 0 16,-6 0 0-16,-5 1 0 0,-7-6 0 15,7 0 0-15,-1 0 0 16,7 5 0-16,-1 0 0 15,7 0 0-15,-1 1 0 16,-5-1 0-16,5 0 0 0,6 1 0 16,1-1 1-16,-1-5-1 31,-11 0 0-31,5-5 0 16,0-1 1-16,-5 1-1 15,5 0 0-15,1-1 0 16,-1 1 0-1,36 5 0 1,-18 5 1-16,-5-5-1 0,-7 0 0 16,-11 0 0-16,-7 0 0 0,1 0 0 15,5 0 0-15,0 0 0 16,1 6 0-16,-1-6 0 16,7 0 0-16,-13 0 0 15,1 0 1-15,-1 0-1 16,7 0 1-16,-1 0-1 15,-5-6 0-15,-7-4 0 16,1 5 0-16,5-1 0 16,1 6 0-16,-1-10 0 15,7 4 0-15,5 1 0 0,-5 0 0 16,-7 10 0-16,7-5 0 16,-1 0 0-16,0 5 0 15,1-5 0-15,-7 0 0 0,1 0 0 16,-1-5 0-16,-5 10 0 15,5-10 0-15,1 5 0 32,-1 0 0-32,-5 0 0 15,0 5 0-15,-7 1 0 16,1-1 0-16,-7 6 0 16,1-6 0-16,6 5 0 15,-7 1 0-15,7-6 0 16,-7 1 1-16,1-1-1 15,-6 0 0-15,-6 1 0 16,-1-6 1-16,1 0-1 16,0 0 1-16,5-6-1 15,-5 1 1-15,0 0 0 16,6-1 0-16,5-4 0 0,1-1 0 16,-1 6-1-16,1-6 1 15,0 6-1-15,-1 0 1 16,-11 5-1-16,-6-6 1 15,6 1-1-15,-1-6 1 16,1 0-1-16,0 6 0 0,-1-6-1 16,1 6 1-16,0-6 0 15,0 1 0-15,-7-6-1 16,1 16 1-16,-6-11 0 16,6 11 0-16,-6-5 0 15,-7 0 1-15,1-1-1 16,0-4 1-16,0 4-1 15,0-4 1-15,0 5-1 16,0-6 0-16,0 6 0 0,-1-1 0 16,7-4 0-16,0-1 0 15,0 5-1 1,0-5 1-16,-1 1-3 16,1 4 0-16,6 1-6 15,0 0 1-15,-6 5-4 0,-12-11 1 16</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8-12T03:26:18.60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26 585 6 0,'-18'0'3'0,"6"-10"-1"16,12 10 4-16,0 0-5 16,0-6 1-16,0 6 0 15,6-5 0-15,6-6-3 0,0 1 0 16,5-1 2-16,7 1 1 16,6 4-1-16,0-4 1 15,5 10-1-15,7-11 1 16,6 6-1-16,-1 5 1 0,13 0 0 15,-7-5 0 1,13-1-1-16,-1 6 1 0,1-10-1 16,-7 4 0-16,1 1-1 15,0-5 1-15,5 10 0 16,0-6 0-16,7 1 0 0,-1 0 0 16,-5-6-1-16,5 11 1 15,-11 0 0-15,-1 5 0 16,1 1-1-16,5-1 1 15,-5 0-1-15,-1-5 0 16,-5 6 0-16,-6-1 1 16,-1 0-1-16,7 0 0 15,5 1 0-15,7-6 1 0,-1 0 0 32,1 5 0-32,5 0-1 15,-11 1 1-15,5 4 0 16,-5-10 0-16,5 5-1 0,-5 1 1 15,-1-6-1-15,-5 5 0 16,0 0 0-16,5 1 1 16,1-6-1-16,-1 5 0 0,7 0 0 15,5 1 0-15,-5-1 0 16,-1 0 0-16,0 0 1 16,7 1 0-16,-1-6 0 15,7-6 0-15,-7 1 0 16,-5 5 0-16,-1-5 0 15,1-6 0 1,35 1-1-16,-6-1 1 16,-12 0-1-16,-5 6 0 31,-13 0 0-31,7 5 1 16,-1-5-1-16,-5-1 1 0,-1 6-1 15,-5-5 0-15,-13 0 0 16,-5-1 0-16,0 1 0 15,-7 0 0-15,1 5-1 16,0 0 1-16,5 0 0 16,-5 0 0-16,-6 0 0 15,0 0 0-15,-1 0-1 16,-5 0 1-16,0 0 0 16,-6 5 1-16,0-5-1 15,-6 0 0-15,0 5 0 0,0-5 0 16,-1 0 0-16,-11 0 1 15,0 0-1-15,6 0 0 16,0 0 0-16,-6 6 1 16,0-6 0-16,0 0 0 15,0 0-1-15,0-11 1 0,0 11 0 16,0-10 0-16,6-1-1 16,0-5 1-16,0 0-1 15,0-10 0-15,0 5 0 16,-6-1 0-16,6 7 0 15,-6-1 0-15,6 0 0 16,-6-5 0-16,0-1 0 16,0 7 0-16,0-7 0 15,0 1 0-15,0 0 0 16,-6 0 1-16,0 5-1 16,0 0 0-16,-6 6-1 15,0-1 1-15,0 0-1 0,1 6 1 16,-1 0-1-16,0 5 1 15,-6 0-1-15,6 0 1 0,-6 0 0 16,0 5 0-16,0 0 0 31,1 1 0-31,-1-1 0 16,0 0 0-16,-6 1 0 16,0-1 0-16,6 0 0 15,-5 0 0-15,-7-5-1 16,0 6 1-16,-6-6 0 15,1 0 0-15,-7 0 0 16,6 0 0-16,0 0 0 0,-5-6 0 16,-1 1 0-16,0 5 1 15,-5 0-2 1,-7 0 1-16,1 0 0 0,-7 0 1 0,1 0-2 16,-1 5 1-16,12 1 0 15,-5-6 0-15,-13 5 0 16,-11 0 1-16,6 1-2 15,5-1 1-15,1 0 0 16,-7 6 0-16,-5-6 0 16,-1 0 0-16,-5-5 0 15,6 0 0 1,5 0 0-16,1 0 0 0,-13 0 0 16,7 0 0-16,0 0 0 15,-1-5 1-15,1 5-1 16,-1 0 0-16,-5 0 0 15,-6 0 0-15,5 0 0 16,1 0 0-16,12 0-1 0,-1 0 1 16,-5 0 0-16,5 0 0 15,1-5 0-15,5-6 0 16,7 6 0-16,5 0 0 16,1-1 0-16,-1 1 0 15,1 0 0-15,5-1 0 16,-6 1-1-16,7 0 1 15,-1 0 0-15,-5-1 1 0,5 1-1 16,6 0 0-16,1-1 0 16,5 1 0-16,6 5 0 15,0 0 0-15,-5-5 0 16,5 0 0-16,-6-1 0 31,0 6 0-31,-5-5 0 16,5 0 0-16,-6-1 0 0,13 1 0 15,-1 5-1-15,0-5 1 16,0 0 0-16,7-1 0 16,-1 1 0-16,0 0 0 15,6-1 0-15,0 1 0 16,6 5 0-16,0 0 0 16,0 0-1-16,1 0 1 15,-1 0 0-15,0 0 0 0,6 0-1 0,-6 0 1 16,6 0-1-16,-12 5 1 15,6 1 0-15,0-1 0 0,0 6-1 16,0-1 1-16,1 6-1 16,-1 0 1-16,0 5 0 15,0 5 0-15,0 1 0 16,0 5 0-16,0-1 0 16,0 1 0-16,0 11-1 15,0 4 1-15,0 1 0 31,1-1 0-31,5-4 0 16,0-1 0-16,0 0 0 16,6 1 0-16,0-6 0 0,0 10 0 0,0-4-2 15,6-12 1-15,-6-4-6 16,0 10 1-16,0 11-3 16,-6-11 1-16</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8:27.81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DA94FC2E-AF49-49A5-BEBC-329B29623737}" emma:medium="tactile" emma:mode="ink">
          <msink:context xmlns:msink="http://schemas.microsoft.com/ink/2010/main" type="inkDrawing" rotatedBoundingBox="24150,6723 27621,6760 27620,6789 24150,6753" shapeName="Other">
            <msink:destinationLink direction="with" ref="{6481D207-DA75-492A-9520-C7166AEC4252}"/>
          </msink:context>
        </emma:interpretation>
      </emma:emma>
    </inkml:annotationXML>
    <inkml:trace contextRef="#ctx0" brushRef="#br0">0 22 4 0,'75'-21'2'0,"24"17"-2"15,-67 4 3-15,11 0-2 16,13 4 0-16,23-4 2 16,6 0 1-16,18 0-4 15,19 5 1-15,18 3 3 16,-4-4 0-16,14 0-1 16,14 0 1-16,9 5-1 0,-4-9 0 15,13 0-2-15,1 0 1 16,14 4-1-16,-19-8 0 15,5 0 0-15,-10-1 0 16,-19 5-1-16,-13 0 1 16,-15 0-1-16,-27 5 0 15,-20-1-1-15,-18-4 0 16,-14 4-5-16,-5 8 0 16</inkml:trace>
  </inkml:traceGroup>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8:29.279"/>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3149FC2E-DC9D-4F79-A7EA-0C9D750261CD}" emma:medium="tactile" emma:mode="ink">
          <msink:context xmlns:msink="http://schemas.microsoft.com/ink/2010/main" type="inkDrawing" rotatedBoundingBox="12992,7292 14472,5092 14518,5122 13038,7323" semanticType="callout" shapeName="Other"/>
        </emma:interpretation>
      </emma:emma>
    </inkml:annotationXML>
    <inkml:trace contextRef="#ctx0" brushRef="#br0">1475 0 6 0,'0'4'3'0,"-19"63"2"16,5-55-5-16,-9 26 0 15,-10 12 0-15,-14 37 0 16,-18 13 0-16,-10 17 0 16,-5 20 0-16,-13 17 0 15,-15 8 1-15,-5-8 0 0,-8 9 0 16,-1 8 0-16,9-5 1 31,-32 38-1-31,23-37 1 16,24-26-4-16,14-32 0 15</inkml:trace>
  </inkml:traceGroup>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1T07:56:18.183"/>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63A7CE1B-8321-40EB-8763-11CEB64AFF27}" emma:medium="tactile" emma:mode="ink">
          <msink:context xmlns:msink="http://schemas.microsoft.com/ink/2010/main" type="inkDrawing"/>
        </emma:interpretation>
      </emma:emma>
    </inkml:annotationXML>
    <inkml:trace contextRef="#ctx0" brushRef="#br0">183-2 42 0,'-5'4'21'0,"10"38"-31"16,-5-29 42-16,0 16-32 16,-9 17 0-16,-1 8-1 15,-4 25 1-15,-9 8-3 16,-15 26 1-16,1 24-9 16,-15 21 1-16</inkml:trace>
  </inkml:traceGroup>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8:29.67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F0F8A044-78FD-43F5-B15B-068E026FB552}" emma:medium="tactile" emma:mode="ink">
          <msink:context xmlns:msink="http://schemas.microsoft.com/ink/2010/main" type="inkDrawing" rotatedBoundingBox="13170,5417 15072,7364 14948,7485 13046,5537" semanticType="callout" shapeName="Other"/>
        </emma:interpretation>
      </emma:emma>
    </inkml:annotationXML>
    <inkml:trace contextRef="#ctx0" brushRef="#br0">-1-1 10 0,'-5'-12'5'0,"14"28"-5"16,-9-12 6-16,5 17-6 16,4 13 0-16,5 11 0 15,10 14 0-15,13 7-1 16,10 5 1-16,14 17 0 16,9 3 1-16,19 22 1 15,10-5 0-15,4 4 1 16,14-8 1-16,5 9-1 15,14-5 1-15,-10 4-1 0,10 9 0 16,-5-13-2-16,-5-8 1 16,1-8-2-16,-10 0 0 15,-9-5-6-15,-24 1 1 16</inkml:trace>
  </inkml:traceGroup>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8:28.388"/>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6481D207-DA75-492A-9520-C7166AEC4252}" emma:medium="tactile" emma:mode="ink">
          <msink:context xmlns:msink="http://schemas.microsoft.com/ink/2010/main" type="inkDrawing" rotatedBoundingBox="25442,5221 26698,4424 26930,4788 25674,5585" semanticType="callout" shapeName="Other">
            <msink:sourceLink direction="with" ref="{DA94FC2E-AF49-49A5-BEBC-329B29623737}"/>
          </msink:context>
        </emma:interpretation>
      </emma:emma>
    </inkml:annotationXML>
    <inkml:trace contextRef="#ctx0" brushRef="#br0">0 612 6 0,'0'0'3'0,"38"12"4"0,-24-3-3 15,0 12-4-15,0 8 0 16,0 4 0-16,0 5 0 0,5 7 0 15,-1-3 0-15,10-9 0 16,-4-4 1-16,4-12 0 16,5-9 1-16,0-12 1 15,-5 0 1-15,19-25 0 16,4-13 0-16,1-8 0 16,18-16 0-16,5-5-2 15,4-21 1-15,15-8-2 16,9 5 0-16,-9 3-1 15,-5 13 0-15,-5 8-2 16,5 21 1-16,-19 4-6 16,-13 9 1-16</inkml:trace>
  </inkml:traceGroup>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8:34.343"/>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1F776A97-6C8F-4269-8877-9437DB5F52E0}" emma:medium="tactile" emma:mode="ink">
          <msink:context xmlns:msink="http://schemas.microsoft.com/ink/2010/main" type="inkDrawing" rotatedBoundingBox="18345,8861 22063,8691 22066,8739 18347,8909" shapeName="Other">
            <msink:destinationLink direction="with" ref="{366302AA-3A70-4B56-9639-43FD441FA051}"/>
          </msink:context>
        </emma:interpretation>
      </emma:emma>
    </inkml:annotationXML>
    <inkml:trace contextRef="#ctx0" brushRef="#br0">0 158 6 0,'66'8'3'0,"70"-12"-1"16,-99-4 3-16,15 8-6 15,9 0 1-15,4-4-1 16,10 0 1-16,9-5 0 16,10 1 0-16,0 0 0 15,9-1 0-15,5 1 0 16,-1 0 1-16,1-1 0 15,4 1 1-15,-4 4-1 16,-5 0 1-16,0 4 0 16,5-5 0-16,-5 1 0 15,0 4 0-15,0 0-1 16,-4-4 1-16,-1-4-1 0,5 8 1 16,0-9-2-16,-9 1 1 15,0 0 1-15,-5 4 0 16,0-5-1-16,-5 9 1 15,-5-4 0-15,-8 0 0 16,-6 4-1-16,1 0 0 16,-1 0-1-16,1 0 1 15,-10-4-1-15,-4 4 0 16,-1 0 0-16,1 0 0 0,-10 0-1 16,0 4 1-16,-4-4-6 15,-1 0 1-15,-9 8-1 16,-4-4 0-16</inkml:trace>
  </inkml:traceGroup>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8:34.984"/>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366302AA-3A70-4B56-9639-43FD441FA051}" emma:medium="tactile" emma:mode="ink">
          <msink:context xmlns:msink="http://schemas.microsoft.com/ink/2010/main" type="inkDrawing" rotatedBoundingBox="20854,7445 21799,6819 21955,7054 21010,7680" semanticType="callout" shapeName="Other">
            <msink:sourceLink direction="with" ref="{1F776A97-6C8F-4269-8877-9437DB5F52E0}"/>
          </msink:context>
        </emma:interpretation>
      </emma:emma>
    </inkml:annotationXML>
    <inkml:trace contextRef="#ctx0" brushRef="#br0">-1 533 10 0,'0'5'5'0,"14"-14"-5"16,-14 9 6-16,0 0-7 16,10-4 1-16,-1 4 0 15,0 8 0-15,1 5 0 16,-1 8 0-16,0 0-1 16,10 4 1-16,0 4 0 15,0 0 1-15,-5-12 1 16,0-1 0-16,0 1 0 15,-5-9 1-15,5-4 0 16,-4 1 0-16,-1-14 0 16,5-3 0-16,5-13-1 15,4-9 0-15,10-3 0 16,14-17 0-16,18-5 0 0,15-11 0 16,0-5-1-16,4 0 0 15,5-4-3-15,-5 4 1 16,1 0-6-16,4 16 0 15</inkml:trace>
  </inkml:traceGroup>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8:38.781"/>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4021E8BC-C38D-4B38-9675-7030E46B75F0}" emma:medium="tactile" emma:mode="ink">
          <msink:context xmlns:msink="http://schemas.microsoft.com/ink/2010/main" type="inkDrawing" rotatedBoundingBox="26232,10803 29129,10663 29131,10707 26235,10847" shapeName="Other">
            <msink:destinationLink direction="with" ref="{F9C3B729-B36B-4D77-A652-06F34F1ABEA2}"/>
          </msink:context>
        </emma:interpretation>
      </emma:emma>
    </inkml:annotationXML>
    <inkml:trace contextRef="#ctx0" brushRef="#br0">0 179 2 0,'9'0'1'0,"10"0"-1"0,-10-4 2 16,1 0-2-16,-6-4 0 15,6-1 1-15,-1 9 1 16,5-4-2-16,5 0 1 0,4-4 1 16,5 4 0-16,15-1 0 15,3 1 1-15,6 4-2 16,4 0 1-16,14-4 0 16,10 0 1-16,-5 0-2 15,14 0 1-15,19 4-1 16,-5-5 1-16,9 5 0 15,-4-4 1-15,4 0-1 16,1-4 1-16,18 4-1 16,-9 4 1-16,-5-5-1 15,0 1 1-15,-9-4-1 16,4 0 0-16,-4-1-2 16,-5 5 1-16,-5 0 1 15,-13 0 0-15,-6 0 0 16,-4 4 0-16,-4-4-1 15,-6-1 1-15,-13 5-1 16,-15-4 1-16,1 4-3 0,-10 0 0 16,-14-4-5-16,0-4 0 15,-14 8-3-15,-5-9 0 16</inkml:trace>
  </inkml:traceGroup>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8:39.453"/>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5F5EDB93-88F2-4392-9178-C9BDA020BC78}" emma:medium="tactile" emma:mode="ink">
          <msink:context xmlns:msink="http://schemas.microsoft.com/ink/2010/main" type="inkDrawing" rotatedBoundingBox="27469,9174 28921,8300 29080,8565 27629,9439" shapeName="Other"/>
        </emma:interpretation>
      </emma:emma>
    </inkml:annotationXML>
    <inkml:trace contextRef="#ctx0" brushRef="#br0">0 767 5 0,'-5'0'2'0,"10"-5"2"0,-5 5-5 16,0 0 0-16,0 9 1 16,5-1 0-16,-1 0 0 0,6 5 0 15,-1 8 1-15,5 4 0 16,0 0 0-16,0 0 0 16,0 0 1-16,0 4 1 15,10-8 0-15,-6-5 1 16,6-3 0-16,-1-9-1 15,1-12 1-15,-1-13 0 16,19-17 0-16,10-3-1 16,9-14 0-16,9-11-1 15,19-5 1-15,14-8-2 16,5-13 0-16,14-3-2 16,4-14 1-16,-4 14-6 15,9 3 0-15,-9 13-1 16,0 16 0-16</inkml:trace>
  </inkml:traceGroup>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8:43.064"/>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BB715187-2295-473F-A2E8-4A710F9DAC6A}" emma:medium="tactile" emma:mode="ink">
          <msink:context xmlns:msink="http://schemas.microsoft.com/ink/2010/main" type="inkDrawing" rotatedBoundingBox="27100,12545 30426,12461 30427,12483 27101,12567" shapeName="Other">
            <msink:destinationLink direction="with" ref="{9DAF0F75-14FC-427C-8113-52D5A5C69446}"/>
          </msink:context>
        </emma:interpretation>
      </emma:emma>
    </inkml:annotationXML>
    <inkml:trace contextRef="#ctx0" brushRef="#br0">0 74 5 0,'71'9'2'0,"60"-22"0"15,-94 9 2-15,15 8-4 16,18-4 0-16,10 0 0 15,13 0 0-15,15-4 0 16,0 0 1-16,9 4 0 16,0 0 1-16,14-8 1 15,10 8 0-15,-10 0 0 16,5 0 0-16,0-5-1 16,4 1 1-16,-4 0-2 15,5 0 1-15,-10 0-2 0,5-5 1 16,-15 1-1-16,1 4 1 15,-19 0 0-15,10 0 0 16,-15 4 0-16,-18-9 0 16,-1 14 0-16,-13-5 1 15,-5 0-2-15,-19 0 0 16,-5 0-3-16,-8 0 0 16,-11 0-3-16,-4 0 0 15</inkml:trace>
  </inkml:traceGroup>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8:43.751"/>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F9C3B729-B36B-4D77-A652-06F34F1ABEA2}" emma:medium="tactile" emma:mode="ink">
          <msink:context xmlns:msink="http://schemas.microsoft.com/ink/2010/main" type="inkDrawing" rotatedBoundingBox="28576,11276 29892,10507 29990,10674 28674,11443" semanticType="callout" shapeName="Other">
            <msink:sourceLink direction="with" ref="{4021E8BC-C38D-4B38-9675-7030E46B75F0}"/>
          </msink:context>
        </emma:interpretation>
      </emma:emma>
    </inkml:annotationXML>
    <inkml:trace contextRef="#ctx0" brushRef="#br0">0 633 7 0,'0'0'3'0,"9"16"-1"16,-9-7 0-16,5-1-2 15,-5 9 0-15,0-1 0 16,0 1 0-16,0 0 0 15,0 8 0-15,0 0 1 16,0-4 1-16,4-9 0 16,1-4 1-16,9-3 1 15,5-14 0-15,4-3 0 16,10-5 1-16,5-12-1 16,8-9 0-16,29-3-2 15,10-18 1-15,8-7-2 0,20-9 1 16,-1-13-2-16,15 1 0 15,-6 4-6-15,20-1 0 16,-10 5-1-16,-18 17 0 16</inkml:trace>
  </inkml:traceGroup>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8:48.377"/>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5804CD72-8A58-43E3-891D-E09DDC22283C}" emma:medium="tactile" emma:mode="ink">
          <msink:context xmlns:msink="http://schemas.microsoft.com/ink/2010/main" type="inkDrawing" rotatedBoundingBox="24604,14460 26829,14401 26830,14431 24605,14489" shapeName="Other">
            <msink:destinationLink direction="with" ref="{9DAF0F75-14FC-427C-8113-52D5A5C69446}"/>
          </msink:context>
        </emma:interpretation>
      </emma:emma>
    </inkml:annotationXML>
    <inkml:trace contextRef="#ctx0" brushRef="#br0">2154 21 7 0,'19'9'3'0,"9"-18"-3"0,-18 5 4 0,-10 0-4 15,14 0 0-15,-14 4-1 16,0 0 1-16,0-4 0 16,-5-1 1-16,-4 10 0 15,9-1 0-15,-10-4 2 16,1 0 0-16,0 0 0 16,-5 4 1-16,-5 0 0 15,-14 0 0-15,-9-4-1 16,-19 9 0-16,-9-5-2 15,-29 0 1-15,-4 0-2 16,-23-4 1-16,-5 0-1 16,-5 4 0-16,-5-4 1 15,5-4 0-15,-9 0 0 16,5 8 1-16,13 0 1 16,5 0 0-16,15 5 0 0,8-9 0 15,20 4-1-15,13 0 1 16,14-4-3-16,10 4 0 15,10 0-4-15,3 1 0 16,11-5-5-16,4 4 1 16</inkml:trace>
  </inkml:traceGroup>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8:50.784"/>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9DAF0F75-14FC-427C-8113-52D5A5C69446}" emma:medium="tactile" emma:mode="ink">
          <msink:context xmlns:msink="http://schemas.microsoft.com/ink/2010/main" type="inkDrawing" rotatedBoundingBox="25490,12831 26209,12372 26310,12530 25592,12989" semanticType="callout" shapeName="Other">
            <msink:sourceLink direction="with" ref="{5804CD72-8A58-43E3-891D-E09DDC22283C}"/>
            <msink:sourceLink direction="with" ref="{BB715187-2295-473F-A2E8-4A710F9DAC6A}"/>
          </msink:context>
        </emma:interpretation>
      </emma:emma>
    </inkml:annotationXML>
    <inkml:trace contextRef="#ctx0" brushRef="#br0">0 317 3 0,'0'0'1'0,"5"12"7"0,-5-8-10 16,0 5 2-16,5 3 1 15,-5 5 0-15,0 8 1 16,4-4-2-16,-4 8 1 16,5-8 1-16,-5 0 1 15,5-5 1-15,-1-7 0 16,10-9 0-16,-4-17 1 0,9-8-1 15,13-13 0-15,20-12-1 16,9-4 0-16,4 4-3 16,15-8 1-16,4 4-5 15,1-4 0-15,4-1-3 16,4 9 1-16</inkml:trace>
  </inkml:traceGroup>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1T07:56:17.505"/>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7BD5871B-3FBD-4DC7-9CD0-DB2AC09910A0}" emma:medium="tactile" emma:mode="ink">
          <msink:context xmlns:msink="http://schemas.microsoft.com/ink/2010/main" type="inkDrawing" rotatedBoundingBox="22011,2016 25143,6915 23874,7726 20742,2828" semanticType="callout" shapeName="Other">
            <msink:sourceLink direction="from" ref="{CD449583-2D04-46C9-9672-B5C32DCC72EB}"/>
            <msink:sourceLink direction="to" ref="{274882E2-A6D5-4842-9EEB-041194B73517}"/>
          </msink:context>
        </emma:interpretation>
      </emma:emma>
    </inkml:annotationXML>
    <inkml:trace contextRef="#ctx0" brushRef="#br0">3026 4883 28 0,'14'4'14'0,"51"0"-8"15,-46-8 14-15,4 0-19 16,6-4 0-16,-1-5 2 15,-10-8 0-15,1-8-3 16,0-8 0-16,-5-9 2 16,0-12 1-16,-5-9-1 15,-9-29 1-15,0-20-1 16,0-9 1-16,-4-13-2 0,-6-28 1 16,-4-13-1-16,-14-13 0 0,-5-4-1 15,-4-20 0-15,-5 4-1 16,0-13 0-1,-10 4 0-15,-9 5 1 16,-9 7-1-16,-5-3 1 16,-9 16-1-16,-10 17 1 15,-9 8-2-15,-10 5 1 0,-13 4-1 16,4 24 0-16,-23 5 0 16,0 16 0-16,-10 22 1 15,10 15 1-15,-19-3 1 16,5 17 0-16,-1 3 1 15,11 13 1-15,13 13 0 0,0 3 0 16,14 5-1-16,14 4 1 16,15 0-1-1,13 13 0-15,10-1-1 16,14 5 0-16,4 4-1 16,15 4 0-16,4-4-2 15,9 8 1-15,10 4-2 16,10-4 1-16,8 9-4 15,6-5 0-15,8 0-3 16,15 5 1-16,9-13-4 16,15-13 1-16</inkml:trace>
  </inkml:traceGroup>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7:44.651"/>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73603B08-3C96-4888-B785-086DEEFAA5C5}" emma:medium="tactile" emma:mode="ink">
          <msink:context xmlns:msink="http://schemas.microsoft.com/ink/2010/main" type="writingRegion" rotatedBoundingBox="26026,5720 27624,4570 28352,5581 26754,6731"/>
        </emma:interpretation>
      </emma:emma>
    </inkml:annotationXML>
    <inkml:traceGroup>
      <inkml:annotationXML>
        <emma:emma xmlns:emma="http://www.w3.org/2003/04/emma" version="1.0">
          <emma:interpretation id="{5CD46760-A035-4D0F-A059-8CE791C3E411}" emma:medium="tactile" emma:mode="ink">
            <msink:context xmlns:msink="http://schemas.microsoft.com/ink/2010/main" type="paragraph" rotatedBoundingBox="26026,5720 27624,4570 28352,5581 26754,6731" alignmentLevel="1"/>
          </emma:interpretation>
        </emma:emma>
      </inkml:annotationXML>
      <inkml:traceGroup>
        <inkml:annotationXML>
          <emma:emma xmlns:emma="http://www.w3.org/2003/04/emma" version="1.0">
            <emma:interpretation id="{C98184AC-598D-4273-B8D6-93D373826DC3}" emma:medium="tactile" emma:mode="ink">
              <msink:context xmlns:msink="http://schemas.microsoft.com/ink/2010/main" type="line" rotatedBoundingBox="26026,5720 27624,4570 28352,5581 26754,6731"/>
            </emma:interpretation>
          </emma:emma>
        </inkml:annotationXML>
        <inkml:traceGroup>
          <inkml:annotationXML>
            <emma:emma xmlns:emma="http://www.w3.org/2003/04/emma" version="1.0">
              <emma:interpretation id="{C2184069-2839-4FD8-ABE5-09BB2C876A4B}" emma:medium="tactile" emma:mode="ink">
                <msink:context xmlns:msink="http://schemas.microsoft.com/ink/2010/main" type="inkWord" rotatedBoundingBox="26026,5720 27624,4570 28352,5581 26754,6731">
                  <msink:destinationLink direction="to" ref="{DF7F1633-CC86-47C7-85EB-20CC4CC5F175}"/>
                </msink:context>
              </emma:interpretation>
            </emma:emma>
          </inkml:annotationXML>
          <inkml:trace contextRef="#ctx0" brushRef="#br0">-828 90 20 0,'-6'0'10'0,"0"0"-12"0,6 0 18 16,0 0-16-16,0 0 1 16,0-5 0-16,0-1 0 15,0 1-2-15,0 5 1 16,6-10 1-16,0-1 0 16,6 0-1-16,-6 6 0 15,12 5-3-15,-7 0 0 16,13 11-3-16,-6-6 0 15</inkml:trace>
          <inkml:trace contextRef="#ctx0" brushRef="#br0" timeOffset="284.63">-447-42 19 0,'6'10'9'0,"-18"-31"-10"16,12 21 14-16,-6 0-13 16,0 0 0-16,6 5 0 15,0 1 0-15,0-6 0 16,0 0 0-16,0 0-1 0,0 0 1 15,12 0-2-15,-6 0 1 16,6 5-4-16,-6 0 0 16</inkml:trace>
          <inkml:trace contextRef="#ctx0" brushRef="#br0" timeOffset="-750.564">-36 572 24 0,'-6'-22'12'0,"0"-15"-12"15,6 27 21-15,0 10-22 16,0 0 1-16,0 5-1 15,0 0 1-15,-6 22 0 16,6-6 1-16,-6 11-2 16,0-6 0-16,-6 6-1 15,6-6 1-15,-6 1-2 16,0-6 1-16,-6 0-1 16,6-5 0-16,-5-11 0 15,5 1 1-15,0-17 1 16,0 0 1-16,0-4 0 15,0-1 1-15,6 0 0 0,0 0 1 16,0 5-1-16,0 6 1 16,0 5-1-16,0 0 1 15,-6 11-2-15,6-6 1 16,-5 11-1-16,-1-6 0 16,0 6 0-16,0 0 0 15,-6 5-1-15,6-5 0 16,-6-5 0-16,6-6 0 15,-6 0 0-15,7 1 1 16,-1-1-1-16,6 0 1 16,0-5 0-16,0 0 1 0,0 0-1 15,0 0 1-15,0 0-1 16,0 0 0-16,0 11 0 16,0-6 1-16,0 6-1 15,0-1 0-15,0 1 0 16,0-6 0-16,-6 6 0 15,6-6 1-15,-6 0-1 16,7 1 0-16,-7-6 0 16,0 0 1-16,-6-11-1 15,6 0 0-15,0 1 0 16,6 5 1-16,-6 5-1 16,0 0 1-16,6 0-1 15,0 0 0-15,12 10 0 0,0-5 1 16,6 11-1-16,-6-5 0 15,6 15-1-15,0-4 1 16,6 9 0-16,-6 1 0 16,0 10 0-16,-6-10 0 15,-12 16 0-15,0-11 0 0,-6 10 0 16,6-10 1-16,-30 6-1 16,6-6 0-16,-29 5 0 15,17-10 1-15,-6 0 0 16,7-6 0-16,-19-10 0 15,13 5 1-15,-13-21-1 16,13 0 1 0,-7-16 0-16,12 6 0 0,-5-38-1 15,11 11 1-15,6-16-2 16,6 11 1-16,12-22-3 16,1 17 1-16,22-12-6 15,1 12 1 1,30-6-2-16,-12 5 0 15</inkml:trace>
          <inkml:trace contextRef="#ctx0" brushRef="#br0" timeOffset="-268.18">-959 333 13 0,'30'-10'6'0,"17"-17"-1"0,-35 17 9 0,24-1-14 16,-6 6 0-16,5-6-6 16,-11 6 1-16,0 5 3 15,-6 0 0-15</inkml:trace>
          <inkml:trace contextRef="#ctx0" brushRef="#br0" timeOffset="-2071.4576">267 291 9 0,'0'-5'4'0,"0"-6"0"0,0 11 4 0,0 0-6 16,0 0 0-16,0 0 1 15,0 0 1-15,18 5-5 16,0 1 0-16,6 4 3 16,-6 1 0-16,5 5-1 15,-5-6 0-15,6 12-1 16,0-7 1-16,6 7-1 15,-6-6 1-15,-1 5 0 16,-5 0 0-16,0 5 0 16,-6 1 1-16,-18-1-1 15,0-5 1-15,-12 11-1 16,6-5 1-16,-17-1-1 16,5-5 0-16,-12 0 0 15,6-5 0-15,0 5-1 0,7 1 1 16,5-12-2-16,6 1 1 15,0-6-2-15,0 0 0 16,12 1-5-16,0-6 1 16,0 5-1-16,0-5 0 15</inkml:trace>
          <inkml:trace contextRef="#ctx0" brushRef="#br0" timeOffset="-1699.7799">5 116 17 0,'0'-37'8'0,"-6"6"-7"16,6 20 16-16,0 0-14 16,0 1 0-16,0-1 1 15,0 6 0-15,0 5-6 16,0 0 1-16,0 11 3 16,0-6 0-16,6 21-1 15,0-4 0-15,0 20-1 16,0-10 0-16,6 26 0 0,0-11 0 15,6 12-2-15,0-17 1 16,5 16-4-16,1-10 1 16,-6 10-3-16,-6-16 0 15</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7:47.57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23019D7C-9631-46E0-A507-FC661427DDCF}" emma:medium="tactile" emma:mode="ink">
          <msink:context xmlns:msink="http://schemas.microsoft.com/ink/2010/main" type="writingRegion" rotatedBoundingBox="11677,5259 17048,5041 17124,6916 11753,7133"/>
        </emma:interpretation>
      </emma:emma>
    </inkml:annotationXML>
    <inkml:traceGroup>
      <inkml:annotationXML>
        <emma:emma xmlns:emma="http://www.w3.org/2003/04/emma" version="1.0">
          <emma:interpretation id="{4418F745-86A2-4537-BD43-A8F7479852DE}" emma:medium="tactile" emma:mode="ink">
            <msink:context xmlns:msink="http://schemas.microsoft.com/ink/2010/main" type="paragraph" rotatedBoundingBox="11677,5259 17048,5041 17124,6916 11753,7133" alignmentLevel="1"/>
          </emma:interpretation>
        </emma:emma>
      </inkml:annotationXML>
      <inkml:traceGroup>
        <inkml:annotationXML>
          <emma:emma xmlns:emma="http://www.w3.org/2003/04/emma" version="1.0">
            <emma:interpretation id="{DFCD90C2-8D2D-4636-9F96-684DFF84D26E}" emma:medium="tactile" emma:mode="ink">
              <msink:context xmlns:msink="http://schemas.microsoft.com/ink/2010/main" type="line" rotatedBoundingBox="11677,5259 17048,5041 17124,6916 11753,7133"/>
            </emma:interpretation>
          </emma:emma>
        </inkml:annotationXML>
        <inkml:traceGroup>
          <inkml:annotationXML>
            <emma:emma xmlns:emma="http://www.w3.org/2003/04/emma" version="1.0">
              <emma:interpretation id="{20988792-66E4-4F2D-AAB5-FCA32FA5B06A}" emma:medium="tactile" emma:mode="ink">
                <msink:context xmlns:msink="http://schemas.microsoft.com/ink/2010/main" type="inkWord" rotatedBoundingBox="11677,5259 14051,5163 14127,7037 11753,7133"/>
              </emma:interpretation>
            </emma:emma>
          </inkml:annotationXML>
          <inkml:trace contextRef="#ctx0" brushRef="#br0">-165 500 15 0,'0'-32'7'0,"-6"32"-3"0,6 0 9 15,0 0-13-15,0 0 1 16,-6 10-1-16,6-4 1 16,0 15-1-16,0-5 0 0,0 21 0 15,0-5 1-15,-6 5-1 16,0-6 1-16,-6 12-1 15,0-12 0-15,-12 17 0 16,6-11 1-16,-11 5-1 16,5-15 0-16,-12-1 0 15,12-4 0-15,-5-7 0 16,5-4 1-16,-6-6-1 16,6-5 0-16,-11-10 0 15,5 4 1-15,-12 1-1 16,12 0 0-16,-11 5 0 15,11 0 0 1,-18 26-1 0,7-5 1-16,11 17-1 15,6-12 1-15,6 16-1 0,6-10 1 16,12-6-1-16,0-4 1 16,24-1-1-16,-6-5 0 15,12-6 0-15,-7 1 1 16,1-1-1-16,0 1 1 15,-6 5 0-15,-6-5 0 16,-12 10 0-16,0-5 0 16,-12 5 0-16,6-5 0 15,-24 5 0-15,6-11 0 16,-17 6 0-16,5-5 0 16,0-1 0-16,7 1 1 0,-7-11-1 15,6 0 1-15,-6-5 0 16,7-1 0-16,-7-4 0 15,6-1 0-15,0-15 0 16,7-1 0-16,-7 1 0 16,6 5 1-16,6 0-1 15,6 5 1-15,0 0-2 16,0 0 1-16,6 21-1 16,0-5 0-16,6 16 0 15,0-5 0-15,-5 26 0 16,5-11 0-16,-12 16 0 15,6-15 0-15,-12 15 0 16,0-5 0-16,-6 0-3 16,6-5 1-16,-6 0-5 15,7-6 1-15</inkml:trace>
          <inkml:trace contextRef="#ctx0" brushRef="#br0" timeOffset="486.4">-880 436 20 0,'48'-32'10'0,"18"1"-13"15,-49 20 16-15,7-21-21 16,-6 11 1-16,6 5-3 16,-6 6 1-16</inkml:trace>
          <inkml:trace contextRef="#ctx0" brushRef="#br0" timeOffset="277.9679">-1214 674 10 0,'6'11'5'0,"-18"-6"3"0,12-5 2 0,-12 0-9 16,6 0 1-16,-6 0 1 15,0 0 0-15,6-10-4 16,0 4 1-16,12-10 2 16,0 0 0-16,6 1-1 15,0 4 0-15,0 6-2 16,0-1 0-16,0 12-5 16,0-6 0-16</inkml:trace>
          <inkml:trace contextRef="#ctx0" brushRef="#br0" timeOffset="820.4408">-1558 516 16 0,'-24'-27'8'0,"12"22"-6"15,12 5 15-15,0 0-16 16,0 0 1-16,0 0 1 15,0 0 0-15,6 21-4 16,0-5 0-16,12 26 3 16,-6-10 0-16,6 26-1 15,-7-16 0-15,1 27-1 16,0-11 1-16,0 11-1 0,0-21 1 16,0 21-4-16,0-11 1 15,-6 5-5-15,0-15 0 16</inkml:trace>
          <inkml:trace contextRef="#ctx0" brushRef="#br0" timeOffset="1320.4588">-1868 1124 20 0,'0'-32'10'0,"12"6"-9"16,-6 15 13-16,0 1-14 16,0 4 0-16,6 1 0 15,0 0 1-15,0 15-1 16,0 1 0-16,-1 15 0 16,1-4 0-16,-12 9 0 15,0-4 0-15,-6 5 0 16,0-11 1-16,-5-5-1 15,-1-1 1-15,-6-4-1 16,6-6 1-16,-12-5 0 16,6 0 0-16,-6-5 0 15,1 5 0-15,-7 5-1 16,6 1 1-16,-18 10-1 16,19-1 1-16,-7 7-1 0,6-7 0 15,0 17 0-15,6-11 0 16,6 16 0-16,6-10 1 15,12 15-1-15,0-5 1 16,18 0 1-16,-6-5 0 16,18 10 0-16,-12-10 0 15,17 16 0-15,-11-11 1 16,-6 5-1-16,0-5 1 16,-7 0-2-16,-5-10 1 15,0-12-5-15,0 1 1 0,-12-5-8 16,0 0 1-16</inkml:trace>
          <inkml:trace contextRef="#ctx0" brushRef="#br0" timeOffset="-826.8249">1 13 16 0,'0'-11'8'0,"0"6"-2"0,0 5 9 0,0 0-14 15,0 0 0-15,0 21 1 16,0-5 1-16,0 21-4 15,0-11 1-15,6 43 1 16,-6-16 1-16,18 16-2 16,-6-16 1-16,6 26-1 15,0-21 0-15,6 11-1 16,-6-16 1-16,5 11-4 16,-5-17 0-16,6 12-3 15,-6-12 0-15</inkml:trace>
        </inkml:traceGroup>
        <inkml:traceGroup>
          <inkml:annotationXML>
            <emma:emma xmlns:emma="http://www.w3.org/2003/04/emma" version="1.0">
              <emma:interpretation id="{0A90201F-C89C-46D1-AF2E-9C72B5E68992}" emma:medium="tactile" emma:mode="ink">
                <msink:context xmlns:msink="http://schemas.microsoft.com/ink/2010/main" type="inkWord" rotatedBoundingBox="15323,5878 17079,5806 17107,6499 15351,6570">
                  <msink:destinationLink direction="from" ref="{DF7F1633-CC86-47C7-85EB-20CC4CC5F175}"/>
                </msink:context>
              </emma:interpretation>
            </emma:emma>
          </inkml:annotationXML>
          <inkml:trace contextRef="#ctx0" brushRef="#br0" timeOffset="4774.0368">3198 785 6 0,'0'-10'3'0,"-6"10"0"0,6 0 3 16,0 0-6-16,0 0 0 15,0 0 1-15,0 0 0 16,-12 5-1-16,1 0 1 16,-31 6 0-16,6 0 0 0,-29 4 1 15,17-4 0-15,-35 15-1 16,17-10 1-16,-41 11-1 16,24-6 1-16,-30 5 0 15,29-4 0-15,-35-1-2 16,24-5 1-16,-18 0 0 15,29-1 0-15,-11-4-1 16,18 0 1-16,-1 10-1 16,19-5 1-16,11-16 0 15,7 0 0-15,17 0-1 16,0 0 0-16,18 0 0 16,6 0 1-16,18 0-2 15,-6 0 1-15,12-6-1 16,-1 1 1-16,13-11-2 15,-6 6 1-15,0-17-1 16,-6 6 0-16,17-21 0 16,-11 10 0-16,12-11 0 0,-13 12 0 15,1-12 2-15,-6 17 0 16,0-6 1-16,-6 6 1 16,-1-1 0-16,1 6 0 15,-12 11 0-15,-6 10 1 16,0 5-1-16,0 0 1 15,-18 22-2-15,7-6 1 16,-25 32-2-16,6-11 1 16,-24 27-1-16,13-16 1 15,-25 16-1-15,13-17 0 0,-13 7 0 16,13-12 1-16,5-10-1 16,6-5 1-16,13-11-1 15,5-5 1-15,12-16-1 16,0 0 0-16,24 0 0 15,0 0 0-15,24 5-1 16,-13-5 1-16,31 11 0 16,-12 0 0-16,23-1-1 15,-11 1 1-15,17-1 0 16,-17 6 0-16,5-11 0 16,-11 1 1-16,-7-6-1 15,-11 0 1-15,-6-6-1 16,0 1 0-16,-12-5-2 15,-6 4 1-15,-12-4-3 16,0-1 0-16,0-10-1 16,0 5 1-16,-12-26 0 15,0 10 0-15,-6-21 1 0,7 11 1 16,-1-22 3-16,6 11 0 16,-6 6 1-16,0 10 1 15,6 5 1-15,0 5 0 16,0 6 0-16,6 5 0 15,6 32-1-15,0 5 0 16,12 22 0-16,-6-11 0 16,12 31-1-16,-6-10 0 15,6 32-3-15,-6-22 1 0,-6 27-7 16,0-16 0-16</inkml:trace>
        </inkml:traceGroup>
        <inkml:traceGroup>
          <inkml:annotationXML>
            <emma:emma xmlns:emma="http://www.w3.org/2003/04/emma" version="1.0">
              <emma:interpretation id="{6033CB55-CFAD-4B83-ADD9-8ABB84708122}" emma:medium="tactile" emma:mode="ink">
                <msink:context xmlns:msink="http://schemas.microsoft.com/ink/2010/main" type="inkWord" rotatedBoundingBox="15596,6103 15907,6091 15907,6101 15597,6114"/>
              </emma:interpretation>
            </emma:emma>
          </inkml:annotationXML>
          <inkml:trace contextRef="#ctx0" brushRef="#br0" timeOffset="2147.6843">1710 939 4 0,'60'0'2'15,"29"-5"2"-15,-47-1-11 0,11 1 6 16,13 0 1-16</inkml:trace>
        </inkml:traceGroup>
      </inkml:traceGroup>
    </inkml:traceGroup>
  </inkml:traceGroup>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7:50.627"/>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DF7F1633-CC86-47C7-85EB-20CC4CC5F175}" emma:medium="tactile" emma:mode="ink">
          <msink:context xmlns:msink="http://schemas.microsoft.com/ink/2010/main" type="inkDrawing" rotatedBoundingBox="16754,5732 26197,5834 26190,6490 16747,6388" semanticType="callout" shapeName="Other">
            <msink:sourceLink direction="to" ref="{C2184069-2839-4FD8-ABE5-09BB2C876A4B}"/>
            <msink:sourceLink direction="from" ref="{0A90201F-C89C-46D1-AF2E-9C72B5E68992}"/>
          </msink:context>
        </emma:interpretation>
      </emma:emma>
    </inkml:annotationXML>
    <inkml:trace contextRef="#ctx0" brushRef="#br0">0 151 5 0,'155'-5'2'0,"23"-27"0"15,-118 27 5-15,23 0-8 16,24-1 0-16,18 6 0 16,-6 0 1-16,12 0 0 15,12 6 1-15,0 4-1 16,0 6 1-16,12 0 0 16,-12-6 1-16,5 1-1 15,-28-6 1-15,52 16-1 16,-41-10 1-16,54 0-1 0,-48-6 0 15,59-5 0-15,-53 0 0 16,53 0-1-16,-47 0 1 16,48-11 0-16,-43 1 1 15,61-11-1-15,-54 10 0 16,53-5-1-16,-53 6 1 16,47-6-1-16,-53 5 1 15,53 1-1-15,-47 4 0 16,47 6 0-16,-53 0 1 15,59 0-1-15,-53 0 1 16,53 6-1-16,-47-1 1 0,35 5-1 16,-47 1 1-16,48 15 0 15,-55-4 0-15,55 9-1 16,-60-10 1-16,65 6-1 16,-53-6 1-16,47 0-1 15,-53-5 1-15,12-5-1 16,-36-1 0-16,24-4 0 15,-36-1 1-15,24-5-1 16,-42 0 0-16,6-11 0 16,-23 1 1-16,-13-6-1 15,-11 0 0-15,-7-10-1 16,-5 4 1 0,-12-9-3-1,-7 4 0-15,-11-5 0 16,-6 11 1-16,-6 0-1 15,0 0 1-15,-12 0-1 0,6 5 1 16,-11 0 3-16,-1 0 1 16,-6 0 0-16,0 6 1 15,-6 4-1-15,7 6 1 16,-7 6-1-16,6-6 1 16,-6 5-2-16,6 0 1 15,12 6-2-15,1-1 1 16,17 1-1-16,-1 0 1 15,19 4-2-15,-6-4 1 16,18 10 0-16,-6 0 0 16,17 6-1-16,-11-6 1 0,18 11 0 15,-13-11 0-15,13-5 0 16,-13 0 1-16,1-6-1 16,-12 1 1-16,-6-6-1 15,-6 0 1-15,-24 1-1 16,6-1 1-16,-36 0-1 15,6 1 1-15,-23 4-1 16,11 1 1-16,-41 15-1 16,17-5 0-16,-23 22 0 15,17-12 1-15,1 6-2 16,11-5 0-16,1 5-6 16,11-10 1-16,7 10 0 15,5-11 0-15</inkml:trace>
  </inkml:traceGroup>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7:57.353"/>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14022DBD-011F-4557-ABF7-47F308D17FF6}" emma:medium="tactile" emma:mode="ink">
          <msink:context xmlns:msink="http://schemas.microsoft.com/ink/2010/main" type="inkDrawing" rotatedBoundingBox="8213,11960 20252,12388 20163,14889 8124,14462" semanticType="callout" shapeName="Other">
            <msink:sourceLink direction="from" ref="{97993CD5-C102-4C27-BB30-CEBEC68A1D7C}"/>
            <msink:sourceLink direction="to" ref="{D53F7435-352F-4FB0-BF0E-AF9FDB43000E}"/>
          </msink:context>
        </emma:interpretation>
      </emma:emma>
    </inkml:annotationXML>
    <inkml:trace contextRef="#ctx0" brushRef="#br0">12062-3 9 0,'0'-5'4'0,"0"-11"0"0,0 16 4 16,0 0-8-16,0 0 1 15,0 0-1-15,0 0 1 16,0 0-1-16,0 0 1 15,-6 5 0-15,0 0 1 16,0 6-1-16,1 0 1 0,-1-6 0 16,0 0 0-16,-6 6-1 15,6-1 0-15,-6 1 0 16,0-1 1-16,-6 12-1 16,0-1 0-16,-6 5 0 15,1-5 0-15,-7 16 0 16,6-10 0-16,-12 10-1 15,7-11 1-15,-7 17-1 16,6-6 1-16,-12 16-1 16,7-11 1-16,-19 11-1 15,12-16 0-15,-17 11 0 16,11-11 1-16,-17 21-1 16,17-21 0-16,-29 11 0 15,5-1 1-15,-5 1-1 16,6-11 0-16,11 5 0 0,12-10 1 15,-23 16-1-15,17-11 0 16,-29 5-1-16,23-10 1 16,-17 15 0-16,18-15 0 15,-31-6 0-15,25-4 0 16,-30 25 0-16,23-10 0 16,-11 0 0-16,17-5 0 15,-23 10 0-15,18-10 0 16,-31 5 0-16,25-5 0 15,-36 5 0-15,29-11 1 16,-29 6-1-16,30 0 0 0,-18 0 0 16,-6 5 0-16,-1-5 0 15,1-1 0-15,6 1 0 16,12-6 0-16,-18-4 0 16,0-1 0-16,5 0 0 15,7 0 0-15,6 0 0 16,-1 0 0-16,-5-5 0 15,0 0 1-15,0 0-1 16,23-5 0-16,-29 5 0 16,24-6 1-16,-25 11-1 15,25-5 0-15,-12 0 0 16,17-5 1-16,-29-1-1 16,18 6 1-16,-18 0-1 15,23-5 1-15,-29 4-1 0,24-4 0 16,-30-6 0-16,29 1 1 15,-17-1-1-15,24 0 0 16,-30 0 0-16,29-5 1 16,-29 0-1-16,24 0 1 15,-36 0-2-15,29 0 1 16,-23-5 0-16,24 0 0 16,-18-6-1-16,17 1 1 15,-29-6 0-15,30 5 0 16,-24-5 0-16,-6-10 0 15,0 5 0-15,30 5 0 16,-19-5 0-16,19 5 0 0,-30-11-1 16,24 6 1-16,-30-5 0 15,30 10 0-15,-36-26 0 16,29 10 0-16,-11-5 0 16,18 5 0-16,-30-5 0 15,30 11 0-15,-30-12 0 16,29 7 0-16,-29-12-1 15,30 6 1-15,-30 0 0 16,36 6 0-16,-12-6-1 16,17 10 1-16,-29-5 0 15,30 6 0-15,-24-1 0 16,23 6 0-16,-23 0 0 16,24 5 0-16,-12 0 0 15,23 0 0-15,-5-5 0 16,11 5 0-16,-11-10 0 15,11 10 0-15,-17-16 0 0,18 11 0 16,-7-21-1-16,13 10 1 16,-13 11 0-16,13 5 0 15,-13-16 0-15,13 6 1 16,-13-11-1-16,19 5 0 16,-7-16 0-16,13 11 1 15,-1 6-1-15,6 9 0 16,-11-15-1-16,11 11 1 15,-12-11 0-15,13 10 0 16,-7-4-1-16,12 4 1 16,-5-5 0-16,11 11 0 0,-12-5-1 15,18 5 1-15,1 0 0 16,5 5 0-16,0 0 0 16,6 0 0-16,0 0-1 15,0 0 1-15,0 6 0 16,0 4 0-16,0 1 0 15,7 5 0-15,-7-5 0 16,6-1 1-16,0-4-1 16,0-1 0-16,-6 1 0 15,6-1 0-15,0 0 0 16,0 1 0-16,0-1 0 16,0 6 0-16,-6 0 0 15,6 5 1-15,0 5-1 16,0 0 0-16,0 6-1 0,6-1 0 15,0 27 0-15,0-10 1 16,6 31-1-16,0-15 1 16,0 15-1-16,0-11 1 31,12 38 0-31,-6-27 0 16,0-5 0-16,-6-11 1 15,0-15-1-15,-6-6 0 16,0-21 0-16,0 0 1 15,-6-32-1-15,0 6 1 16,0-16-1-16,0 5 1 16,-6-32-1-16,6 10 0 15,0-4 0-15,0 15 0 0,6-10 0 16,0 0 0-16,0 10 0 16,6 6 1-16,0 10-1 15,6 6 0-15,0 10 0 16,0 5 0-16,6 11-1 15,-6 0 1-15,23 11 0 16,-5-6 0-16,18 6 0 16,-13-1 1-16,25 6-1 15,-18-5 1-15,5-6 0 16,-5 0 0-16,11 1 0 16,-11-1 0-16,0 6 0 15,-6-6 0-15,-7 5 0 16,-5-4 0-16,-6-1 0 15,-6 0 0-15,-12 6 0 16,0-6 0-16,-12-5 0 0,0 0 0 16,-12 5-1-16,6 1 0 15,-5 20 0-15,5-5 0 16,-12 16 0-16,6-5 0 16,-12 16-1-16,13-11 1 15,-13 0 0-15,6 0 0 16,0 0 0-16,7-5 0 15,-13-6 0-15,0-5 0 16,18 1 0-16,0-7 1 16,7-4-2-16,-1 0 1 15,6-6-2-15,0 0 0 0,12-10-7 16,-6 5 1-16</inkml:trace>
  </inkml:traceGroup>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8:00.46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51B3885F-6A0C-49EE-9AAD-CC80E9269784}" emma:medium="tactile" emma:mode="ink">
          <msink:context xmlns:msink="http://schemas.microsoft.com/ink/2010/main" type="writingRegion" rotatedBoundingBox="20853,12096 21661,14356 20050,14932 19241,12672">
            <msink:destinationLink direction="with" ref="{653D8E6C-A456-458F-BC24-25E7D9F13380}"/>
          </msink:context>
        </emma:interpretation>
      </emma:emma>
    </inkml:annotationXML>
    <inkml:traceGroup>
      <inkml:annotationXML>
        <emma:emma xmlns:emma="http://www.w3.org/2003/04/emma" version="1.0">
          <emma:interpretation id="{C661F080-430B-47E5-BA90-7214111D69C3}" emma:medium="tactile" emma:mode="ink">
            <msink:context xmlns:msink="http://schemas.microsoft.com/ink/2010/main" type="paragraph" rotatedBoundingBox="20853,12096 21661,14356 20050,14932 19241,12672" alignmentLevel="1"/>
          </emma:interpretation>
        </emma:emma>
      </inkml:annotationXML>
      <inkml:traceGroup>
        <inkml:annotationXML>
          <emma:emma xmlns:emma="http://www.w3.org/2003/04/emma" version="1.0">
            <emma:interpretation id="{275E2B6D-CEDE-421D-92EC-8B2F372FD6F2}" emma:medium="tactile" emma:mode="ink">
              <msink:context xmlns:msink="http://schemas.microsoft.com/ink/2010/main" type="line" rotatedBoundingBox="20853,12096 21661,14356 20050,14933 19241,12672"/>
            </emma:interpretation>
          </emma:emma>
        </inkml:annotationXML>
        <inkml:traceGroup>
          <inkml:annotationXML>
            <emma:emma xmlns:emma="http://www.w3.org/2003/04/emma" version="1.0">
              <emma:interpretation id="{97993CD5-C102-4C27-BB30-CEBEC68A1D7C}" emma:medium="tactile" emma:mode="ink">
                <msink:context xmlns:msink="http://schemas.microsoft.com/ink/2010/main" type="inkWord" rotatedBoundingBox="20853,12096 21661,14356 20050,14933 19241,12672">
                  <msink:destinationLink direction="from" ref="{14022DBD-011F-4557-ABF7-47F308D17FF6}"/>
                </msink:context>
              </emma:interpretation>
            </emma:emma>
          </inkml:annotationXML>
          <inkml:trace contextRef="#ctx0" brushRef="#br0">1310 1584 18 0,'-12'-52'9'0,"18"4"-8"15,0 37 14-15,0-10-15 16,-6 5 1-16,6-5 0 15,0 5 0-15,6 6-1 16,-6-1 0-16,11 11 1 16,-5 0 0-16,0 11 0 15,0-1 0-15,0 11-1 0,-6-5 0 16,-6 16 0-16,0-6 0 16,-12 6 0-16,0-5 0 15,-18 4-1-15,7-4 1 16,-13-6-1-16,12 0 1 15,-6-10 0-15,7-1 0 16,-13-4 0-16,6-1 1 16,-6-16 0-16,7 1 0 15,5 5 0-15,6-1 0 16,0 1-1-16,0 0 1 16,12 15-1-16,0-4 1 0,6 15-2 15,0-5 1-15,0 10-1 16,0-5 1-16,0 16 0 15,0-16 0-15,-18 11 0 16,6-11 0-16,-17 11 0 16,5-5 1-16,-18-12 0 15,12 1 0-15,-17-5 1 16,11-1 1-16,-6-10 0 16,1 0 1-16,-1-31-1 15,6 4 0-15,-5-26 0 16,5 16 1-16,-6-32-3 15,7 22 1-15,-1-11-2 16,12 15 0-16,0 6-2 16,6 6 0-16,1 9-4 15,5 6 1-15,6 22-6 16,0-1 1-16</inkml:trace>
          <inkml:trace contextRef="#ctx0" brushRef="#br0" timeOffset="203.1174">578 1452 27 0,'23'-5'13'0,"7"-11"-9"0,-18 11 21 15,6-6-25-15,-6 1 0 0,0-6-2 16,6 5 1-16,-6-5-5 15,-1 6 1-15,7-6-3 16,-6 5 0-16</inkml:trace>
          <inkml:trace contextRef="#ctx0" brushRef="#br0" timeOffset="-609.3507">1697 1135 14 0,'-6'-16'7'0,"6"5"-3"0,0 11 9 16,0 0-11-16,0 0 0 16,0 6 1-16,0-1 1 15,0 5-5-15,0 17 0 16,0 5 3-16,0 15 1 15,-6 6-2-15,0 0 1 16,6 5-2-16,-6 0 1 16,6 1-2-16,0-6 1 15,-6-6-5-15,6 1 0 16,-6-11-2-16,-6 5 0 0</inkml:trace>
          <inkml:trace contextRef="#ctx0" brushRef="#br0" timeOffset="-1502.4822">554 103 7 0,'6'5'3'0,"-6"0"1"16,0-5 4-16,0-10-8 0,0 10 1 15,0-11 1-15,0 1 1 16,0 10-4-16,0 0 1 16,-6 0 1-16,0 0 1 15,-6 0-1-15,0 0 0 16,-12 5-1-16,0 6 1 15,-5-1-1-15,-7 1 0 16,0 5 0-16,6-1 0 16,-11 1-1-16,11 0 1 15,-18 5 0-15,1 0 0 16,-1-5 0-16,12 6 0 0,1-7-1 16,5-4 1-16,12 0 0 15,6-6 1-15,12-5-1 16,24-11 1-16,6-5-1 15,0-10 0-15,5 5 1 16,13-6 0-16,5 1-1 16,-11 5 1-16,24-16 0 15,-13 10 0-15,13-5-1 16,-19 6 1-16,1 10-1 16,-12 0 1-16,-1 16-1 15,-11 0 1-15,0 21 0 16,-6-5 0-16,6 11-1 15,-12-6 1-15,-1 11 0 16,1-6 0-16,6 11 0 16,-6-5 0-16,6 16-1 15,-6-17 1-15,6 6-1 0,0-10 0 16,-6-1 0-16,-1-5 1 16,-11 6-1-16,0-6 1 15,0-16-1-15,0 1 1 16,-17-1 0-16,5 0 0 15,-12-5-1-15,6 0 1 16,-24-10-1-16,7 4 1 16,-31-10-1-16,19 1 0 15,-19-7 0-15,6 1 0 16,7 0 0-16,-1 0 1 0,1 0-1 16,5 0 1-1,6 10 0-15,7 0 0 0,11 1 0 16,6 5 0-16,6 5-1 15,12 0 1-15,18 0-1 16,0 0 1-16,12 0-3 16,11-6 1-16,7 6-6 15,-12 0 1-15,29 16-2 16,-11-5 1-16</inkml:trace>
          <inkml:trace contextRef="#ctx0" brushRef="#br0" timeOffset="456.745">1113 928 21 0,'0'21'10'0,"-11"-10"-11"15,11-22 16-15,-6 11-16 16,0 0 1-16,0 0 0 0,6-5 0 16,0 0 0-16,6-6 0 15,0-5-1 1,0 6 1-16,5 10-5 15,-11 0 1-15,6 5-2 16,6 16 1-16</inkml:trace>
          <inkml:trace contextRef="#ctx0" brushRef="#br0" timeOffset="818.2746">518 1960 19 0,'0'-21'9'0,"6"32"-7"0,-6-11 17 0,6 21-18 16,0-5 1-16,-6 15 1 15,0-4 0-15,-12 36-3 16,0-15 1-16,-6 31 1 16,0-15 1-16,1 10-2 15,5-16 1-15,0 6-6 16,0-17 1-16,6-10-6 15,0-5 1-15</inkml:trace>
        </inkml:traceGroup>
      </inkml:traceGroup>
    </inkml:traceGroup>
  </inkml:traceGroup>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8:02.937"/>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1C97353F-A7B3-4819-AC15-36D045AB1729}" emma:medium="tactile" emma:mode="ink">
          <msink:context xmlns:msink="http://schemas.microsoft.com/ink/2010/main" type="writingRegion" rotatedBoundingBox="8397,13992 6978,16282 5869,15594 7289,13304"/>
        </emma:interpretation>
      </emma:emma>
    </inkml:annotationXML>
    <inkml:traceGroup>
      <inkml:annotationXML>
        <emma:emma xmlns:emma="http://www.w3.org/2003/04/emma" version="1.0">
          <emma:interpretation id="{16769BB6-E36A-432A-A55D-4FB3935F4809}" emma:medium="tactile" emma:mode="ink">
            <msink:context xmlns:msink="http://schemas.microsoft.com/ink/2010/main" type="paragraph" rotatedBoundingBox="8397,13992 6978,16282 5869,15594 7289,13304" alignmentLevel="1"/>
          </emma:interpretation>
        </emma:emma>
      </inkml:annotationXML>
      <inkml:traceGroup>
        <inkml:annotationXML>
          <emma:emma xmlns:emma="http://www.w3.org/2003/04/emma" version="1.0">
            <emma:interpretation id="{DC9D0FC4-FFD2-459F-A731-D1F96ECA6AD3}" emma:medium="tactile" emma:mode="ink">
              <msink:context xmlns:msink="http://schemas.microsoft.com/ink/2010/main" type="line" rotatedBoundingBox="8397,13992 6978,16282 5869,15594 7289,13304"/>
            </emma:interpretation>
          </emma:emma>
        </inkml:annotationXML>
        <inkml:traceGroup>
          <inkml:annotationXML>
            <emma:emma xmlns:emma="http://www.w3.org/2003/04/emma" version="1.0">
              <emma:interpretation id="{D53F7435-352F-4FB0-BF0E-AF9FDB43000E}" emma:medium="tactile" emma:mode="ink">
                <msink:context xmlns:msink="http://schemas.microsoft.com/ink/2010/main" type="inkWord" rotatedBoundingBox="8397,13992 6978,16282 5869,15594 7289,13304">
                  <msink:destinationLink direction="to" ref="{14022DBD-011F-4557-ABF7-47F308D17FF6}"/>
                </msink:context>
              </emma:interpretation>
            </emma:emma>
          </inkml:annotationXML>
          <inkml:trace contextRef="#ctx0" brushRef="#br0">-427 448 16 0,'0'-15'8'0,"6"25"-11"16,-6-10 13-16,0 0-16 15,0 0 1-15,-6 0-3 16,0 0 1-16</inkml:trace>
          <inkml:trace contextRef="#ctx0" brushRef="#br0" timeOffset="-223.682">-165 872 13 0,'-36'-27'6'0,"30"1"1"0,6 21 3 0,6-11-9 16,-6 5 0-16,18 1 0 15,-6 4 0-15,18 1-2 16,-1 0 1-16,-5 5 0 15,-6 0 0-15,6 5 0 16,-6 0 0-16,6 6 0 16,-6-1 0-16,-1 6-1 15,-5 0 1-15,-6 5 0 16,-6-5 0-16,-6 11-1 16,0-6 0-16,-12 5 0 15,7 1 0-15,-13-1 0 16,0-5 0-16,-18 11 1 15,12-5 0-15,-23 4 0 16,17-9 1-16,-5-1 0 0,5-5 0 16,6-1 1-16,6-4 0 15,6 0 0-15,6-1 0 16,12 1 0-16,0-6 1 16,18 11-1-16,-6-5 0 15,6 10-1-15,-6-5 0 16,0 15 0-16,0-4 0 15,-12 26-1-15,0-11 1 16,-18 11-3-16,0-16 1 16,-6 5-4-16,6-10 0 0,-11 5-2 15,5-10 0-15</inkml:trace>
          <inkml:trace contextRef="#ctx0" brushRef="#br0" timeOffset="240.2373">-969 560 16 0,'-47'0'8'0,"29"10"-8"0,18-10 16 16,0 6-14-16,0-1 0 15,18 21 2-15,-6-5 0 16,5 16-5-16,1-5 0 0,12 32 3 16,-6-11 0-16,17 21-2 15,-11-16 1-15,18 16-4 16,-12-21 1-16,5 16-4 15,-5-16 1-15,0-6-2 16,-7-10 0-16</inkml:trace>
          <inkml:trace contextRef="#ctx0" brushRef="#br0" timeOffset="721.314">-1308 1528 13 0,'-60'-37'6'0,"43"0"-4"0,17 26 11 16,-6-5-11-16,0 1 0 16,6-1-1-16,0 0 1 15,12 0-3-15,-1 0 0 16,25 11 2-16,-6 0 0 15,18 5-1-15,-7 0 0 16,19 0 0-16,-13 0 1 16,1 10-1-16,-12 1 0 15,-1 10 0-15,-5-5 1 0,-12 15-1 16,-6-4 1-16,-12 26-1 16,0-11 1-16,-18 27-1 15,0-16 1-15,-29 21-1 16,17-16 0-16,-12 27 0 15,12-22 1-15,7 27-1 16,5-21 1-16,6 0-1 16,0-11 0-16,24 21 0 15,0-20 1-15,23-12-1 16,-5-10 0-16,12 0-1 16,-6-10 1-16,23-11 0 15,-11 0 0-15,17-27-4 16,-11 6 1-16,5-27-3 15,-11 5 0-15</inkml:trace>
          <inkml:trace contextRef="#ctx0" brushRef="#br0" timeOffset="-750.1224">8 41 17 0,'-12'-16'8'0,"18"0"-3"16,-6 16 8-16,6-10-11 16,-6 10 1-16,0-6 1 15,0 1 0-15,0 16-5 16,0-6 1-16,11 21 3 16,1-4 1-16,12 36-2 15,-6-16 1-15,24 27-2 16,-13-11 1-16,19 27-2 15,-12-16 1-15,11 10-5 16,-11-26 0-16,6 10-5 0,-12-15 1 16</inkml:trace>
        </inkml:traceGroup>
        <inkml:traceGroup>
          <inkml:annotationXML>
            <emma:emma xmlns:emma="http://www.w3.org/2003/04/emma" version="1.0">
              <emma:interpretation id="{C1504FB7-5651-4243-AEB6-9BEE2BBF948A}" emma:medium="tactile" emma:mode="ink">
                <msink:context xmlns:msink="http://schemas.microsoft.com/ink/2010/main" type="inkWord" rotatedBoundingBox="7169,15388 7123,15462 7055,15420 7102,15346"/>
              </emma:interpretation>
            </emma:emma>
          </inkml:annotationXML>
          <inkml:trace contextRef="#ctx0" brushRef="#br0" timeOffset="971.9018">-671 1724 10 0,'6'32'5'0,"-6"-1"3"0,0-25 5 16,0 4-11-16,0 1 1 15,-6-6 2-15,0 0 0 16,0-15-6-16,0 4 1 0,6-9 3 16,0 4 0-16,12-5-1 15,0 6 0-15,6 4-6 16,-6 6 0-16,-6 27-4 15,0-6 1-15</inkml:trace>
        </inkml:traceGroup>
      </inkml:traceGroup>
    </inkml:traceGroup>
  </inkml:traceGroup>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8:07.186"/>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653D8E6C-A456-458F-BC24-25E7D9F13380}" emma:medium="tactile" emma:mode="ink">
          <msink:context xmlns:msink="http://schemas.microsoft.com/ink/2010/main" type="inkDrawing" rotatedBoundingBox="18780,14323 21464,12198 22926,14046 20242,16170" hotPoints="22371,13967 20924,15413 19478,13967 20924,12521" semanticType="enclosure" shapeName="Circle">
            <msink:sourceLink direction="with" ref="{51B3885F-6A0C-49EE-9AAD-CC80E9269784}"/>
          </msink:context>
        </emma:interpretation>
      </emma:emma>
    </inkml:annotationXML>
    <inkml:trace contextRef="#ctx0" brushRef="#br0">2504 1737 20 0,'-12'32'10'0,"-11"42"-17"16,17-58 10-16,-6 10-6 15,-18 22 1-15,-18 10-2 16,-17 6 0-16,-6 4 6 16,-19 7 0-16,-17-1-3 15,-6-6 0-15,-18-4 2 16,-12-6 0-16,-6-5 2 15,-5-5 0-15,-7-11 0 16,0-16 0-16,12-16-1 16,0-15 1-16,12-6-1 15,6-21 1-15,12-16-2 0,12-11 0 16,6-36 0-16,36-11 1 16,17-16-1-16,30-6 0 31,24-15 0-31,24-21 1 0,17 10-1 15,31-10 0-15,17-1 0 16,12 12 0-16,18-1 0 16,18 5 0-16,12 17 0 15,6 15 0-15,11 11-1 16,7 5 1-16,-6 21-1 16,11 22 1-16,-17 21 1 15,-1 20 0-15,-5 22-1 16,-6 11 1-16,-12 26 0 15,0 21 1-15,-12 16-1 16,-12 16 0-16,-24 11-1 16,-18 10 0-16,-23 5 0 15,-12 27 1-15,-25 16-1 16,-28 0 1-16,-25 5-1 16,-36 10 0-16,-23 17 0 15,-18-1 1-15,-36-4-2 16,-17-1 1-16,-19-5-1 15,-5 0 0-15,-31-6-7 16,1-4 0-16,-12-17-4 0,-18-21 0 16</inkml:trace>
  </inkml:traceGroup>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3:49.683"/>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F6636E4C-3EC6-4933-AA41-86EB8A89FCB8}" emma:medium="tactile" emma:mode="ink">
          <msink:context xmlns:msink="http://schemas.microsoft.com/ink/2010/main" type="inkDrawing" rotatedBoundingBox="23876,6448 27167,5108 27468,5849 24178,7189" semanticType="callout" shapeName="Other">
            <msink:sourceLink direction="from" ref="{4CF9D0BF-0406-4AF3-9776-3BB15E9E0399}"/>
            <msink:sourceLink direction="to" ref="{6CAE49AE-A417-42A2-B2F1-51CA3C89126F}"/>
          </msink:context>
        </emma:interpretation>
      </emma:emma>
    </inkml:annotationXML>
    <inkml:trace contextRef="#ctx0" brushRef="#br0">-4225 1688 7 0,'-6'-6'3'0,"12"6"0"16,-6 0 4-16,6-5-6 16,-6 5 1-16,0 0 1 15,0 0 0-15,0 0-4 16,0 0 0-16,0 0 3 15,0 0 0-15,0 0-1 16,0 0 1-16,0 0-2 16,0 0 1-16,0 0 0 0,0 0 1 15,0 0-1-15,0 0 0 16,0 0 0-16,0 0 0 16,0 0 0-16,0 0 1 15,0 5-2-15,0 1 1 16,-6-1 0-16,0-5 0 15,0 0 0-15,0 0 0 16,0 11-1-16,0 4 0 16,-6-4 1-16,0-6 0 15,-6 6-1-15,6-1 0 16,-11 1 0-16,5 0 1 16,-12-1 0-16,6 1 0 15,-23-1-1-15,11 1 1 0,-12 5 0 16,12-6 0-16,-23 12-1 15,11-6 1-15,-35 21-1 16,18-11 0-16,-19 11 0 16,19-11 1-16,-37 6-1 15,25-5 0-15,-24 4 1 16,18-4 0-16,-31 15-1 16,25-10 1-16,-30 16-1 15,30-17 0-15,-12 12 1 16,23-12 0-16,-35 12-2 15,24-6 1-15,-18 10 0 16,23-10 0-16,-17 6 0 16,24-6 0-16,-19 5 0 15,25-10 0-15,-6 5 0 16,17-5 1-16,-11-1-1 0,17-4 1 16,-11 5-1-16,17-6 1 15,-18-5-1-15,19-5 1 16,-7 5-1-16,13-5 1 15,5-5-1-15,6-1 1 16,0 6-1-16,7 0 0 16,-1-5 0-16,0-1 1 15,6-4-1-15,0-1 1 16,6 0 0-16,0 0 0 16,0-5-1-16,6 0 1 0,1 0-1 15,-1 0 1 1,6 0-1-16,0 0 0 0,6-10-1 15,-6 10 1-15,5-16 0 16,1 5 0-16,6-15 0 16,0 5 0-16,12-11 0 15,-6 6 0-15,12-27 0 16,-6 10 0-16,11-15 0 16,-11 5 0-16,6-5 0 15,-6 10 0-15,-1 11 0 16,1 11 0-16,-12-1-1 15,0 6 1-15,-6 11-1 16,0 4 0-16,-6 28 0 16,0-7 1-16,-12 28-1 15,0-11 1-15,-6 15 0 16,0-4 0-16,-17 15 0 0,5-11 1 16,-6 12-1-16,12-17 0 15,-5-5 0-15,5-5 0 16,0-1 0-16,6-4 0 15,6-6 0-15,0 0 0 16,6-5 0-16,0 0 0 16,6-5 0-16,0-6 0 15,12 0 0-15,0 0 1 16,12 1-1-16,-6-1 1 16,24 0-1-16,-13-5 0 15,19 6 0-15,-6-6 0 16,-1 0-1-16,-5 0 1 0,6 5 0 15,-7 0 0-15,7 0 0 16,-6 1 0-16,6-1 0 16,-1 0 0-16,1 1 0 15,-12-1 1-15,5-5-1 16,-11 0 0-16,0 0 0 16,-6 0 1-16,0-5-1 15,-6-1 1-15,-6-4-1 16,-1-1 0-16,-5 1 0 15,0-1 1-15,-11 6-1 16,5-1 0-16,-12-20 0 16,6 5 1-16,-6-16-1 15,0 5 0-15,-6-10 0 16,6 10 0-16,-5-10 0 16,5 5 0-16,-6-6-1 0,6 11 1 15,-6-10 0-15,1 16 0 16,11-1 0-16,0 6 0 15,6 0-1-15,0 5 1 32,6 32 0-32,0-6 0 15,6 22-1-15,0-5 1 16,6 20 0-16,0-4 0 16,5 15 0-16,-5-11 0 15,0-4 0-15,0-11 0 16,0 10 0-16,0-10 1 0,0-1-5 15,-6-4 0-15,6-6-5 16,0-5 0-16</inkml:trace>
  </inkml:traceGroup>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6:24.018"/>
    </inkml:context>
    <inkml:brush xml:id="br0">
      <inkml:brushProperty name="width" value="0.1" units="cm"/>
      <inkml:brushProperty name="height" value="0.1" units="cm"/>
      <inkml:brushProperty name="color" value="#177D36"/>
      <inkml:brushProperty name="fitToCurve" value="1"/>
    </inkml:brush>
    <inkml:brush xml:id="br1">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51D9F48A-C7E4-4BF4-B732-E3297E9C9EED}" emma:medium="tactile" emma:mode="ink">
          <msink:context xmlns:msink="http://schemas.microsoft.com/ink/2010/main" type="writingRegion" rotatedBoundingBox="33407,7057 28956,7556 28654,4863 33105,4363"/>
        </emma:interpretation>
      </emma:emma>
    </inkml:annotationXML>
    <inkml:traceGroup>
      <inkml:annotationXML>
        <emma:emma xmlns:emma="http://www.w3.org/2003/04/emma" version="1.0">
          <emma:interpretation id="{341678B0-EF2F-45BE-905A-6FBA2F5431F2}" emma:medium="tactile" emma:mode="ink">
            <msink:context xmlns:msink="http://schemas.microsoft.com/ink/2010/main" type="paragraph" rotatedBoundingBox="32758,7133 31203,7101 31219,6330 32774,6362" alignmentLevel="1"/>
          </emma:interpretation>
        </emma:emma>
      </inkml:annotationXML>
      <inkml:traceGroup>
        <inkml:annotationXML>
          <emma:emma xmlns:emma="http://www.w3.org/2003/04/emma" version="1.0">
            <emma:interpretation id="{A2736DE7-C4F2-4FC7-8CB1-92CEDA0C7A8E}" emma:medium="tactile" emma:mode="ink">
              <msink:context xmlns:msink="http://schemas.microsoft.com/ink/2010/main" type="line" rotatedBoundingBox="32758,7133 31203,7101 31219,6330 32774,6362"/>
            </emma:interpretation>
          </emma:emma>
        </inkml:annotationXML>
        <inkml:traceGroup>
          <inkml:annotationXML>
            <emma:emma xmlns:emma="http://www.w3.org/2003/04/emma" version="1.0">
              <emma:interpretation id="{9FFE08B3-36CF-4705-AABA-2A5CD4818B55}" emma:medium="tactile" emma:mode="ink">
                <msink:context xmlns:msink="http://schemas.microsoft.com/ink/2010/main" type="inkWord" rotatedBoundingBox="32758,7133 32310,7124 32326,6353 32774,6362"/>
              </emma:interpretation>
            </emma:emma>
          </inkml:annotationXML>
          <inkml:trace contextRef="#ctx0" brushRef="#br0">-351 2762 13 0,'0'5'6'0,"-6"-5"-4"15,6 0 8-15,-6 0-10 16,0 0 0-16,0-5 0 16,0 5 0-16,6-11 0 15,0 11 0-15,12-16 0 16,-6 6 0-16,6-1 0 16,0 1 0-16,0 4-1 15,-6 1 0-15,-6 5-3 16,0 0 1-16</inkml:trace>
          <inkml:trace contextRef="#ctx0" brushRef="#br0" timeOffset="-303.197">-404 2079 11 0,'-6'32'5'0,"-24"-27"13"16,24-5-16-16,0 11-1 16,0-6 1-16,0 11 1 15,0-5 1-15,-6 20-5 16,0-9 0-16,-6 15 3 16,6-11 0-16,-5 22-1 0,5-11 0 15,-6 0-1-15,6-11 1 16,-6 11-1-16,6-5 0 15,0 5 1-15,0-11 0 16,0 1-2-16,7-6 1 16,-1 0-4-16,0-5 1 15,0 0-4-15,0 5 1 16</inkml:trace>
          <inkml:trace contextRef="#ctx0" brushRef="#br0" timeOffset="374">-702 2042 11 0,'-12'16'5'0,"-6"-5"-4"16,18-11 6-16,-6 5-5 16,0-5 0-16,0 0 1 15,0 0 1-15,6 0-5 16,0 0 1-16,12-21 2 15,-6 5 1-15,6 0-1 16,0 0 0-16,0 6-1 16,0 4 1-16,-6 6-1 15,-6 0 0-15,6 11-1 16,0-6 1-16,-6 6-1 16,0-1 0-16,-6 6-4 15,0-5 0-15,0-1-2 16,0-4 0-16</inkml:trace>
        </inkml:traceGroup>
        <inkml:traceGroup>
          <inkml:annotationXML>
            <emma:emma xmlns:emma="http://www.w3.org/2003/04/emma" version="1.0">
              <emma:interpretation id="{C5C53C1C-AAD8-4233-B323-9E6CC597846F}" emma:medium="tactile" emma:mode="ink">
                <msink:context xmlns:msink="http://schemas.microsoft.com/ink/2010/main" type="inkWord" rotatedBoundingBox="31949,7080 31204,7065 31215,6511 31961,6527"/>
              </emma:interpretation>
            </emma:emma>
          </inkml:annotationXML>
          <inkml:trace contextRef="#ctx0" brushRef="#br0" timeOffset="-1263.5737">-1524 2376 7 0,'-6'0'3'0,"18"15"2"0,-12-15 3 16,0 0-6-16,0 0 1 16,0 6 0-16,0-6 1 15,-6 5-6-15,0 0 1 16,0 16 3-16,0-5 1 0,-5-5-3 16,5 0 1-1,-12-6 0-15,6 0 0 0,-12 0-1 16,6 1 1-16,-12-1-1 15,7 0 0-15,-7-10 1 16,6 0 0-16,-6 5 0 16,6 0 1-16,1-11 0 15,5 1 1-15,6-12 0 16,0 6 0-16,6-10-1 16,0 5 1-16,6-11-1 15,0 6 1-15,6-6-2 16,0 5 0-16,6 1-1 15,-6 5 1-15,6 0 0 16,0 5 0-16,0 5-1 16,-1 1 0-16,7 4 0 15,-6 1 0-15,12 10 0 16,-12-5 1-16,6 16-2 0,-6-5 1 16,6 5 0-16,-1 0 0 15,1 5 0-15,0-5 1 16,0 5 0-16,0-5 0 15,6 5 0-15,-6-5 0 16,-1 5 1-16,-5-5 0 16,6 10-1-16,-6-5 0 15,6 0 0-15,-6-5 1 16,6 6-1-16,0-7 1 16,5 12-1-16,-5-6 1 15,0 0-1-15,0-5 0 0,12 5 1 16,-6-5 0-16,-1 5-1 15,-5-5 0-15,-6 0 0 16,0 0 1-16,0 0-1 16,0-6 0-16,0 1-1 15,0-6 1-15,0-5-3 16,-1 0 0-16,1 0-6 16,0 0 0-1</inkml:trace>
        </inkml:traceGroup>
      </inkml:traceGroup>
    </inkml:traceGroup>
    <inkml:traceGroup>
      <inkml:annotationXML>
        <emma:emma xmlns:emma="http://www.w3.org/2003/04/emma" version="1.0">
          <emma:interpretation id="{12D39639-0ADA-4922-8877-C9A03343A7A7}" emma:medium="tactile" emma:mode="ink">
            <msink:context xmlns:msink="http://schemas.microsoft.com/ink/2010/main" type="paragraph" rotatedBoundingBox="33251,5666 28800,6166 28654,4863 33105,4363" alignmentLevel="1"/>
          </emma:interpretation>
        </emma:emma>
      </inkml:annotationXML>
      <inkml:traceGroup>
        <inkml:annotationXML>
          <emma:emma xmlns:emma="http://www.w3.org/2003/04/emma" version="1.0">
            <emma:interpretation id="{557DFEDA-4534-465E-AA8C-A263FE63E72D}" emma:medium="tactile" emma:mode="ink">
              <msink:context xmlns:msink="http://schemas.microsoft.com/ink/2010/main" type="line" rotatedBoundingBox="33251,5666 28800,6166 28654,4863 33105,4363"/>
            </emma:interpretation>
          </emma:emma>
        </inkml:annotationXML>
        <inkml:traceGroup>
          <inkml:annotationXML>
            <emma:emma xmlns:emma="http://www.w3.org/2003/04/emma" version="1.0">
              <emma:interpretation id="{79BE5904-0888-4AE4-91EA-9BE5C78E4C2D}" emma:medium="tactile" emma:mode="ink">
                <msink:context xmlns:msink="http://schemas.microsoft.com/ink/2010/main" type="inkWord" rotatedBoundingBox="33237,5545 32024,5681 31891,4500 33105,4363"/>
              </emma:interpretation>
            </emma:emma>
          </inkml:annotationXML>
          <inkml:trace contextRef="#ctx0" brushRef="#br1" timeOffset="-138362.6684">-571 508 15 0,'-24'10'7'0,"6"1"-5"16,18-11 9-16,-6 0-11 16,0 0 0-16,0-6 1 15,0 1 1-15,6-11-2 0,0 0 1 16,12 1 0 0,-6 4 0-16,6 0 0 0,0 1 1 15,0 10-4-15,-12 0 0 16,0 10-4-16,0-4 1 15</inkml:trace>
          <inkml:trace contextRef="#ctx0" brushRef="#br1" timeOffset="-138648.2699">-476 857 16 0,'12'-11'8'0,"-18"6"-8"0,6 5 14 16,-6 11-14-16,0-6 0 15,-6 16 0-15,0-5 1 16,-6 26-1-16,1-5 0 16,-13 11 0-16,6-11 0 15,-6 11 0-15,6-11 1 16,1 10-2-16,-1-15 0 16,0 0-4-16,6-6 0 0</inkml:trace>
          <inkml:trace contextRef="#ctx0" brushRef="#br1" timeOffset="-137928.0893">-821 656 19 0,'-12'10'9'0,"0"12"-12"0,12-22 16 0,-12 15-13 16,6 1 0-16,-6 5 0 15,0-5 0-15,-11 5-1 16,5-5 1-16,-6 0 0 15,6-5 0-15,-12-6-1 16,6 0 1-16,1-10-1 16,5 5 1-16,6-21 1 15,0 5 0-15,6-21 0 16,0 11 1-16,6-27 0 0,0 10 0 16,0-20 0-16,0 15 0 15,0-5-1-15,0 11 0 16,0 0-1-16,0 10 1 15,-6 11-1-15,0 5 0 16,0 10-1-16,0 1 0 16,0 16-4-16,0-1 1 15,0 12-2-15,6-7 0 16</inkml:trace>
          <inkml:trace contextRef="#ctx0" brushRef="#br1" timeOffset="-137731.1751">-1077 1137 17 0,'47'-5'8'0,"19"-21"-8"15,-48 20 13-15,18-4-18 16,-7 4 0-16,13-4-4 15,-6-1 0-15</inkml:trace>
          <inkml:trace contextRef="#ctx0" brushRef="#br1" timeOffset="-139264.3387">42 158 15 0,'-12'-31'7'0,"0"-1"2"0,12 21 7 16,-6 1-15-16,6-1 1 15,-6-5 2-15,6 0 0 16,0 6-4-16,0 4 0 16,0-4 2-16,0 5 1 15,-6 15-1-15,6-5 0 16,0 27-2-16,0-5 1 0,0 26-1 16,0-6 0-16,6 11 0 15,-6-10 0-15,6 21 0 16,-6-16 0-16,6 5 0 15,-6-10 0-15,6 10 0 16,0-11 1-16,0 6-1 16,0-16 0-16,0 0 0 15,0-5 1-15,0-5-2 16,-6-6 1-16,0 0-5 16,0-5 1-16,0-6-5 15,0 1 1-15</inkml:trace>
          <inkml:trace contextRef="#ctx0" brushRef="#br1" timeOffset="-138917.1263">-184 714 14 0,'-12'0'7'0,"6"5"-1"0,6-5 6 15,0 11-12-15,0-6 1 16,-6 11 1-16,0 0 0 16,0 10-3-16,0-5 1 0,0 11 1 15,0-5 0-15,-6 15-1 16,0-10 1-16,-11 15-1 15,5-10 1-15,0 6-1 16,0-6 0-16,0-11-1 16,6 1 0-16,-6-1-4 15,6-5 1-15,1-5-2 16,5-5 0-16</inkml:trace>
        </inkml:traceGroup>
        <inkml:traceGroup>
          <inkml:annotationXML>
            <emma:emma xmlns:emma="http://www.w3.org/2003/04/emma" version="1.0">
              <emma:interpretation id="{4CF9D0BF-0406-4AF3-9776-3BB15E9E0399}" emma:medium="tactile" emma:mode="ink">
                <msink:context xmlns:msink="http://schemas.microsoft.com/ink/2010/main" type="inkWord" rotatedBoundingBox="30557,5393 31396,4803 31771,5337 30932,5927">
                  <msink:destinationLink direction="from" ref="{F6636E4C-3EC6-4933-AA41-86EB8A89FCB8}"/>
                </msink:context>
              </emma:interpretation>
            </emma:emma>
          </inkml:annotationXML>
          <inkml:trace contextRef="#ctx0" brushRef="#br1" timeOffset="-137191.5939">-1488 767 13 0,'6'-21'6'0,"0"10"-2"0,-6 11 9 0,0 0-12 16,0 0 1-16,0 0 0 15,0 0 1-15,6 11-4 16,-6-6 0-16,0 6 2 16,0-1 1-16,6 6-2 15,0 0 1-15,0 5-1 16,0 0 1-16,-6 0-1 15,0 1 0-15,-12-1 0 16,0-5 0-16,-6 5 0 16,0-5 0-16,-23 5-1 15,11-5 1-15,-36 5 0 16,19-5 0-16,-37 0 0 16,25-6 0-16,-13 1 0 0,13-1 0 15,-19-10 0-15,19 0 1 16,-13-10-1-16,13-1 0 15,5-10 0-15,13 5 0 16,5-5-1-16,12 5 0 16,6-5-5-16,6 5 0 15</inkml:trace>
          <inkml:trace contextRef="#ctx0" brushRef="#br1" timeOffset="-136935.9452">-2143 1555 20 0,'-6'6'10'0,"0"-22"-7"15,6 16 14-15,6-21-16 16,0 5 0-16,6 0 0 15,-6 0 0-15,0 5-2 16,0 1 0-16,0 15-4 16,0 0 0-16,6 6-2 15,0-6 1-15</inkml:trace>
        </inkml:traceGroup>
        <inkml:traceGroup>
          <inkml:annotationXML>
            <emma:emma xmlns:emma="http://www.w3.org/2003/04/emma" version="1.0">
              <emma:interpretation id="{52F227A5-0666-42F5-8863-BDAD0076C06F}" emma:medium="tactile" emma:mode="ink">
                <msink:context xmlns:msink="http://schemas.microsoft.com/ink/2010/main" type="inkWord" rotatedBoundingBox="30412,5585 28756,5771 28666,4967 30322,4781"/>
              </emma:interpretation>
            </emma:emma>
          </inkml:annotationXML>
          <inkml:trace contextRef="#ctx0" brushRef="#br1" timeOffset="-136467.5643">-2756 439 19 0,'-6'-11'9'0,"0"1"-8"15,6 10 17-15,0 5-18 16,0 0 1-16,0 32-1 16,0-10 1-16,0 15-1 15,0-10 0-15,-6 37 0 0,6-11 1 16,0 11-4-16,0-17 0 15,12 28-3-15,-6-22 0 16</inkml:trace>
          <inkml:trace contextRef="#ctx0" brushRef="#br1" timeOffset="-135781.4739">-2964 666 19 0,'0'-42'9'0,"0"-6"-7"0,0 38 14 0,0-6-15 15,0 5 1-15,0 1 0 16,0-1 0-16,0 11-3 16,0 0 0-16,0 21 2 15,0-5 0-15,0 5-1 16,0-5 0-16,0 21 0 15,0 0 0-15,0 11 0 16,0-11 0-16,0 16 0 16,0-11 1-16,-12 16-1 15,6-15 0-15,-6 4-1 16,0-10 0-16,-18-5-1 16,6-5 1-16,-11-6-1 0,11-5 0 15,-6-22 0-15,6 1 0 16,1-16 1-16,5 5 0 15,6-16 1-15,6 6 0 16,12-6 0-16,0 6 0 16,12-1 0-16,-7 6 1 15,13 10-1-15,-6 6 0 16,0 5 0-16,-6 0 1 0,0 21-1 16,-6 1 0-16,-12 20 0 15,0-10 0-15,-12 10 0 16,0-5 0-16,-18 0 0 15,7-5 0-15,-19 5 0 16,6-11 0-16,-17 1 0 16,11-6 1-16,-29 0-1 15,23-5 1-15,-23-6-1 16,17 1 0-16,-11-6 0 16,11 1 1-16,-23-6-2 15,18 0 1-15,-13-6 0 16,19 1 1-16,5-6 0 0,12 6 0 15,7-11 0-15,5 6 0 16,6-6 0-16,0 5 0 16,6 1-1-16,6-1 1 15,7 1-5-15,-1-1 0 16,6 0-3-16,0 1 1 16</inkml:trace>
          <inkml:trace contextRef="#ctx0" brushRef="#br1" timeOffset="-135466.6521">-3738 598 8 0,'-24'10'4'0,"18"-5"-1"16,6-5 3-16,0 0-5 15,0 0 1-15,6-15 2 0,0-1 1 16,6 0-5-16,0 5 0 16,6-5 3-16,-1 6 1 15,-5 4-1-15,0 1 0 16,-12 16-7-16,0-1 1 15,0 6-3-15,0-5 1 16</inkml:trace>
        </inkml:traceGroup>
      </inkml:traceGroup>
    </inkml:traceGroup>
  </inkml:traceGroup>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6:15.264"/>
    </inkml:context>
    <inkml:brush xml:id="br0">
      <inkml:brushProperty name="width" value="0.1" units="cm"/>
      <inkml:brushProperty name="height" value="0.1" units="cm"/>
      <inkml:brushProperty name="color" value="#177D36"/>
      <inkml:brushProperty name="fitToCurve" value="1"/>
    </inkml:brush>
    <inkml:brush xml:id="br1">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14220435-7F51-486D-916C-A9A08C66D348}" emma:medium="tactile" emma:mode="ink">
          <msink:context xmlns:msink="http://schemas.microsoft.com/ink/2010/main" type="writingRegion" rotatedBoundingBox="24471,2316 20112,3430 19544,1208 23903,94"/>
        </emma:interpretation>
      </emma:emma>
    </inkml:annotationXML>
    <inkml:traceGroup>
      <inkml:annotationXML>
        <emma:emma xmlns:emma="http://www.w3.org/2003/04/emma" version="1.0">
          <emma:interpretation id="{B231137B-949E-40ED-BC0C-CCEA2C762B06}" emma:medium="tactile" emma:mode="ink">
            <msink:context xmlns:msink="http://schemas.microsoft.com/ink/2010/main" type="paragraph" rotatedBoundingBox="24466,2400 22644,2396 22646,1425 24468,1429" alignmentLevel="1"/>
          </emma:interpretation>
        </emma:emma>
      </inkml:annotationXML>
      <inkml:traceGroup>
        <inkml:annotationXML>
          <emma:emma xmlns:emma="http://www.w3.org/2003/04/emma" version="1.0">
            <emma:interpretation id="{89EA4785-0BE6-427A-99DD-CE40245B9E3D}" emma:medium="tactile" emma:mode="ink">
              <msink:context xmlns:msink="http://schemas.microsoft.com/ink/2010/main" type="line" rotatedBoundingBox="24466,2400 22644,2396 22646,1425 24468,1429"/>
            </emma:interpretation>
          </emma:emma>
        </inkml:annotationXML>
        <inkml:traceGroup>
          <inkml:annotationXML>
            <emma:emma xmlns:emma="http://www.w3.org/2003/04/emma" version="1.0">
              <emma:interpretation id="{137DD588-9E14-48A1-AEDB-25CAE21F637C}" emma:medium="tactile" emma:mode="ink">
                <msink:context xmlns:msink="http://schemas.microsoft.com/ink/2010/main" type="inkWord" rotatedBoundingBox="24466,2318 24436,2317 24437,2244 24467,2244"/>
              </emma:interpretation>
            </emma:emma>
          </inkml:annotationXML>
          <inkml:trace contextRef="#ctx0" brushRef="#br0">1441 1932 28 0,'18'10'14'0,"-18"6"-8"0,0-16 23 15,0 11-29-15,0-1 1 16,6 1-1-16,-6-6 1 0,0 0-7 16,0 1 0-16,6-6-4 15,-6 0 1-15</inkml:trace>
        </inkml:traceGroup>
        <inkml:traceGroup>
          <inkml:annotationXML>
            <emma:emma xmlns:emma="http://www.w3.org/2003/04/emma" version="1.0">
              <emma:interpretation id="{6CAE49AE-A417-42A2-B2F1-51CA3C89126F}" emma:medium="tactile" emma:mode="ink">
                <msink:context xmlns:msink="http://schemas.microsoft.com/ink/2010/main" type="inkWord" rotatedBoundingBox="24220,2339 23198,2336 23200,1426 24223,1428">
                  <msink:destinationLink direction="to" ref="{F6636E4C-3EC6-4933-AA41-86EB8A89FCB8}"/>
                </msink:context>
              </emma:interpretation>
            </emma:emma>
          </inkml:annotationXML>
          <inkml:trace contextRef="#ctx0" brushRef="#br0" timeOffset="-687.521">1209 1164 13 0,'6'-37'6'0,"6"27"1"15,-12 10 8-15,0 0-14 16,0 0 1-16,-6 5 1 0,6 0 1 15,-6 11-4-15,0-5 0 0,0 31 3 16,0-15 1-16,6 25-2 16,0-9 1-16,-6 15-1 15,0-10 0-15,-5 26-1 16,-1-16 0-16,0 11-1 16,6-16 0-16,0 5 0 0,0-16 1 15,6 0-1-15,0-4 0 16,0-7-1-16,0-4 1 15,0-1-3-15,0-5 0 16,0 1-3-16,0-7 0 16,0 1-3-16,0-5 1 15</inkml:trace>
          <inkml:trace contextRef="#ctx0" brushRef="#br0" timeOffset="-343.7582">810 1233 23 0,'-17'16'11'0,"5"-16"-5"0,12 0 20 16,0-11-23-16,0 6 0 16,0 5 2-16,0 0 0 0,0 0-7 15,0 0 1-15,6 0 3 16,-6 0 0-16,11 5-9 15,-5 1 0-15,18-12-4 16,-6 1 1-16</inkml:trace>
          <inkml:trace contextRef="#ctx0" brushRef="#br0" timeOffset="-1143.7617">328 1365 17 0,'-18'-31'8'0,"18"-6"1"15,0 26 5-15,0-5-11 16,0 0 0-16,-6 6 4 0,6 4 0 15,0 1-8-15,0 0 0 16,6 15 5-16,0 1 1 16,12 5-2-16,-6 0 0 15,24 5-2-15,-12-5 0 16,11 16 0-16,-5-6 0 16,12 6-1-16,-7-6 0 15,7 6 0-15,-6-6 0 16,-6 1 0-16,-7-6 0 15,1 11-1-15,0-6 1 0,-24 11-2 16,0-10 0 0,-24 5-2-16,12-11 1 0,-11 0 0 15,5 0 0-15,0-16 0 16,0 1 1-16,0-6 1 16,0 0 1-16,6-6 0 15,0 1 0-15,0 5 0 16,1 0 0-16,5 11 0 15,0-6 0-15,0 0-1 16,0 0 1-16,-6 17 0 0,0-7 0 16,-6 7 0-16,0-6 0 15,-12-1 0-15,7-4 1 16,-13-6 0-16,12 1 1 16,-6-12 0-16,7 1 0 15,-1-6 0 1,6 1 1-16,6-22 0 0,0 6 0 15,6-22-1-15,0 11 0 16,6-16-2-16,0 16 1 16,18-16-2-16,-6 11 1 15,12-22-5-15,-6 17 1 16,5-1-5-16,1 6 0 16,6 5-2-16,-6 5 1 15</inkml:trace>
        </inkml:traceGroup>
        <inkml:traceGroup>
          <inkml:annotationXML>
            <emma:emma xmlns:emma="http://www.w3.org/2003/04/emma" version="1.0">
              <emma:interpretation id="{1837258F-8944-44F1-B0B5-25793E396FDB}" emma:medium="tactile" emma:mode="ink">
                <msink:context xmlns:msink="http://schemas.microsoft.com/ink/2010/main" type="inkWord" rotatedBoundingBox="23091,2397 22644,2396 22646,1746 23093,1746"/>
              </emma:interpretation>
            </emma:emma>
          </inkml:annotationXML>
          <inkml:trace contextRef="#ctx0" brushRef="#br0" timeOffset="-1817.5147">-345 1477 9 0,'-5'-11'4'0,"5"11"-3"0,0 0 5 16,0 0-6-16,0 0 1 15,0 0 0-15,0 0 1 16,0 0-2-16,0 0 1 0,0 0 1 16,0 0 1-16,0 0-1 15,0 0 0-15,0 0 1 16,0 0 0-16,0 0-1 16,0 0 0-16,0 0 0 15,0 0 0-15,0 0 0 16,0 0 1-16,0-11 0 15,0 6 0-15,0 5 0 16,0 0 1-16,0 0-1 16,0 0 0-16,0-10 0 15,0 4 0-15,0 6-1 16,0 0 0-16,0 0 0 16,0 0 0-16,5 11-1 15,1-6 1-15,12 16-1 16,-6-5 0-16,6 11 0 15,0-6 0-15,6 16-1 0,-6-5 1 16,5 15-1-16,-5 1 0 16,6-11 0-16,0-11 1 15,12 11-1-15,-13-5 0 16,1 5 0-16,-6-5 0 16,6 5 0-16,-6-11 1 15,0 1-1-15,-6-6 0 16,-1 0 0-16,1-5 0 15,0 0-1-15,-6-6 0 0,0-4-6 16,0-1 1-16,0-5-6 16,0 0 0-16</inkml:trace>
        </inkml:traceGroup>
      </inkml:traceGroup>
    </inkml:traceGroup>
    <inkml:traceGroup>
      <inkml:annotationXML>
        <emma:emma xmlns:emma="http://www.w3.org/2003/04/emma" version="1.0">
          <emma:interpretation id="{3AF6160A-A241-45F6-8288-FFC357DE0727}" emma:medium="tactile" emma:mode="ink">
            <msink:context xmlns:msink="http://schemas.microsoft.com/ink/2010/main" type="paragraph" rotatedBoundingBox="23311,1294 19796,2193 19544,1208 23060,310" alignmentLevel="2"/>
          </emma:interpretation>
        </emma:emma>
      </inkml:annotationXML>
      <inkml:traceGroup>
        <inkml:annotationXML>
          <emma:emma xmlns:emma="http://www.w3.org/2003/04/emma" version="1.0">
            <emma:interpretation id="{3CD8C6B1-1CBA-4718-9E8A-369996DD610A}" emma:medium="tactile" emma:mode="ink">
              <msink:context xmlns:msink="http://schemas.microsoft.com/ink/2010/main" type="line" rotatedBoundingBox="23311,1294 19796,2193 19544,1208 23060,310"/>
            </emma:interpretation>
          </emma:emma>
        </inkml:annotationXML>
        <inkml:traceGroup>
          <inkml:annotationXML>
            <emma:emma xmlns:emma="http://www.w3.org/2003/04/emma" version="1.0">
              <emma:interpretation id="{6DE79849-F020-4740-B9FA-C10167E088E2}" emma:medium="tactile" emma:mode="ink">
                <msink:context xmlns:msink="http://schemas.microsoft.com/ink/2010/main" type="inkWord" rotatedBoundingBox="23311,1294 19796,2193 19544,1208 23060,310">
                  <msink:destinationLink direction="to" ref="{6BFF178F-9BA1-421A-BE91-28973226EA01}"/>
                  <msink:destinationLink direction="from" ref="{6BFF178F-9BA1-421A-BE91-28973226EA01}"/>
                </msink:context>
              </emma:interpretation>
            </emma:emma>
          </inkml:annotationXML>
          <inkml:trace contextRef="#ctx0" brushRef="#br1" timeOffset="-121317.1012">-649 705 10 0,'12'-16'5'0,"-12"16"-5"0,0 0 7 0,-6 5-7 15,0 0 0-15,-12 6 0 16,6-1 1-16,-6 6-1 15,0 0 0-15,0 0 0 0,1 0 1 16,-7 0-1-16,6 0 1 16,-6-22-1-16,6 6 1 15,0-21 0-15,0 5 0 0,6-15 1 16,1 4 0-16,11-26 0 16,0 16 1-16,6-32-1 15,-6 17 1-15,5-7-2 16,-5 12 1-16,0-1-2 15,0 11 1-15,0 11-3 16,0 5 0-16,-5 26-4 16,5-5 1-16</inkml:trace>
          <inkml:trace contextRef="#ctx0" brushRef="#br1" timeOffset="-121114.927">-1114 974 17 0,'36'0'8'0,"11"-21"-7"0,-35 16 11 16,24 5-12-16,0 0 0 16,6-5-5-16,-7-1 1 15,13-4 1-15,-12 4 1 16</inkml:trace>
          <inkml:trace contextRef="#ctx0" brushRef="#br1" timeOffset="-120599.2956">-1251 641 6 0,'0'5'3'0,"0"17"1"15,0-17 1-15,0 11-5 16,0-11 1-16,0 11 0 0,0-6 0 16,-6 6-2-16,0 0 1 15,0 5 1-15,0-5 0 16,0 0-1-16,0 0 1 16,-18 5-1-16,6-5 1 15,-23-5-1-15,11-1 1 16,-30-5-1-16,13 1 0 15,-19 10 1-15,12-6 0 16,-23 6 0-16,11 0 0 16,-17-6 0-16,23 1 1 15,1 0 0-15,17-6 0 16,0-5-1-16,12 0 1 0,1 0-1 16,5 0 1-16,6-5-2 15,0-1 0-15,6-4-4 16,6 4 1-16,12-9-2 15,-6 4 0-15</inkml:trace>
          <inkml:trace contextRef="#ctx0" brushRef="#br1" timeOffset="-120345.4196">-1783 1514 19 0,'0'5'9'0,"6"-26"-10"0,-6 21 17 15,0-21-17-15,0 5 1 16,0-5-1-16,0 0 1 16,6 5 0-16,0 0 0 31,6 5-3-31,0 6 1 15,0 10-3-15,0 1 0 16</inkml:trace>
          <inkml:trace contextRef="#ctx0" brushRef="#br1" timeOffset="-122478.2117">66 12 10 0,'0'-6'5'0,"-6"1"1"0,6 5 4 16,-6 0-9-16,6 0 0 0,-6 5 0 15,0 1 1-15,0 15-3 16,0 0 1-16,-5 16 1 16,5-5 0-16,0 15 0 15,0-4 0-15,6 10-1 16,0-11 1-16,0 11-1 16,0-11 1-16,0 6-1 15,0-11 1-15,0-6-4 16,0-4 1-16,0-1-3 15,0-4 0-15</inkml:trace>
          <inkml:trace contextRef="#ctx0" brushRef="#br1" timeOffset="-122201.2915">-166 546 11 0,'-6'16'5'0,"0"-6"-2"0,6-10 5 0,-6 6-8 16,0 10 0-16,0 5 1 16,-6 5 0-16,0 1-1 15,-6 15 0-15,0-5 0 16,0 0 1-16,1-5-1 15,-1-6 1-15,6-5-5 16,0 0 1-16,6 1-1 16,0-7 0-16</inkml:trace>
          <inkml:trace contextRef="#ctx0" brushRef="#br1" timeOffset="-121935.6417">-339 726 16 0,'6'0'8'0,"-12"0"-11"0,6 0 16 16,-6 10-13-16,6-4 0 15,-6 20 0-15,0-5 1 0,-18 11-1 16,6-6 0-16,-12 17 0 15,7-12 1-15,-19 12-1 16,12-12 1-16,-6 6-5 16,7-5 1-16,-1-5-2 15,6-6 1-15</inkml:trace>
          <inkml:trace contextRef="#ctx0" brushRef="#br1" timeOffset="-121685.6325">-434 546 11 0,'0'-37'5'0,"-6"53"-6"15,0-22 9-15,0 1-8 0,0 0 1 16,0 5 1-16,6-11 0 15,0-5-3-15,0-5 0 16,6 5 1-16,-6 16 1 16,12 0-4-16,-12 0 1 15</inkml:trace>
          <inkml:trace contextRef="#ctx0" brushRef="#br1" timeOffset="-119729.7556">-2270 646 9 0,'-18'-10'4'0,"18"20"-1"0,0-10 3 15,0 6-5-15,0-1 0 16,0 6 1-16,0-6 1 15,0 27-4-15,0-11 1 16,0 10 1-16,0-4 0 16,-6 5 0-16,0-6 0 15,-6-5-1-15,0-5 1 16,-17 5-1-16,5 0 1 0,-12 1-1 16,6-7 1-16,-11 7-1 15,5-7 1-15,-29 7-1 16,17-7 1-16,-41 7-1 15,23-6 0-15,-11 5 0 16,18-5 1-16,-7-6-1 16,19-5 0-16,-13 1 0 15,12-1 1-15,1-10-1 16,5-1 1-16,-5-15 0 16,11 5 0-16,6-5-1 15,6 0 1-15,1 0-3 16,5 5 0-16,6 0-3 15,6 6 0-15</inkml:trace>
          <inkml:trace contextRef="#ctx0" brushRef="#br1" timeOffset="-119400.6298">-2794 1530 11 0,'-17'-11'5'0,"5"6"0"15,12 5 6-15,0-11-10 16,0 1 1-16,6-6 1 15,0 5 1-15,5 1-5 16,1-1 0-16,0 6 3 16,0-1 0-16,0 12-1 15,-6-1 0-15,-6 16-4 16,0-5 1-16,-6 5-4 16,0-5 1-16</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1T07:56:14.097"/>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CD449583-2D04-46C9-9672-B5C32DCC72EB}" emma:medium="tactile" emma:mode="ink">
          <msink:context xmlns:msink="http://schemas.microsoft.com/ink/2010/main" type="inkDrawing" rotatedBoundingBox="18660,7443 25313,7644 25230,10379 18577,10178" semanticType="enclosure" shapeName="Other">
            <msink:destinationLink direction="from" ref="{7BD5871B-3FBD-4DC7-9CD0-DB2AC09910A0}"/>
            <msink:destinationLink direction="to" ref="{6248646D-4738-4CC2-86C6-F780DCD3491A}"/>
          </msink:context>
        </emma:interpretation>
      </emma:emma>
    </inkml:annotationXML>
    <inkml:trace contextRef="#ctx0" brushRef="#br0">6369 494 29 0,'-9'-12'14'0,"14"20"-14"16,-5-8 15-16,0 0-15 15,0 4 0-15,0 4-1 16,0 9 0-16,-5 0 1 15,0 8 0-15,1 8-1 16,4 9 1-16,0 8 0 16,4 8 0-16,6 9 0 15,-1 3 1-15,0 9-1 16,1 1 0-16,-1 7 0 16,1 9 1-16,4-9-1 0,0 9 0 15,-5-9 1-15,0 9 0 16,1-4 0-16,-1-13 1 15,1-8-1-15,-1-1 1 16,0 1-1-16,1-8 1 16,-1-13-1-16,0-5 0 15,1-3-1-15,-1-9 0 16,0 5 0-16,1-9 0 0,-1 0 0 16,1-8 0-16,-6 0 0 15,6 0 1-15,-6-9-1 16,1-4 1-16,0 1-1 15,-5-5 1-15,0 0-1 16,0-4 1-16,-5 4-1 16,0-4 1-16,-4 0 0 15,-5-4 0-15,-5 4 0 16,-9 0 0-16,-9 0-1 16,-1 0 1-16,-4 4-1 15,0 0 1-15,-10 5-1 16,-13-1 1-16,-6 5-1 15,-4-1 1-15,-9 5-1 16,-5-5 0-16,-5 5 0 16,1 4 1-16,-6-9-1 15,-13 9 1-15,4-4-1 16,-4 4 1-16,-5-9-1 16,4 9 0-16,-4 0 0 0,-5-1 1 15,5-3-1-15,-5-4 0 31,-46-5-1-31,9-4 1 16,18-4 0-16,5-4 0 16,10 0 0-16,4-9 0 15,9 1 0-15,-4-1 0 16,5 1 0-16,4-1 0 0,5-3 0 16,-5 3 0-1,5-3-1-15,0 3 1 0,0-4 0 16,0 1 0-16,0-5-1 15,0 4 1-15,-5 1-1 16,1-5 1-16,13 4 0 16,0-4 0-16,0 0 0 15,5-4 0-15,10 5 0 16,-1-5 1-16,5 8-1 16,-9 0 0-16,4 1 0 0,5-1 0 15,5 0 0-15,9 1 0 16,5 3 0-1,-5-3 0-15,0-1 0 16,0 0 0-16,10 1 0 16,-5-1 0-16,4 0 0 15,0 5 0-15,1-1 0 16,-1 5 0-16,6 0 0 16,-1-1 0-16,5 5 0 15,-1 0 1-15,11-4-1 0,-1-5 1 16,5 5 0-16,9 0 0 15,0-5 0-15,1 1 1 16,3-1-1-16,-3 1 0 16,4-1 1-16,0-8 0 15,0 5-1-15,4-5 1 16,-4-4-1-16,-5 0 1 16,5-8-1-16,-4-9 0 0,-1 0-1 15,-5-4 1-15,6-4-1 16,-1-8 1-16,0-4-2 15,1-1 1-15,-1-8-1 16,0 5 0-16,5-9-1 16,0 0 1-16,0-4-1 15,0 8 0-15,0 0 0 16,4 0 1-16,1 5 0 16,4 16 1-16,1-4-1 15,4 8 0-15,0 0 1 16,4 9 0-16,1 3-1 15,4 5 1-15,5 4-1 16,10 9 0-16,4-1 0 16,5 4 1-16,9 1-1 15,0-1 1-15,10 1 0 16,9-1 0-16,4 1 0 16,5-1 1-16,10-3-1 15,9 3 0-15,5 1 1 0,-1-5 0 16,10 5-1-16,15-5 1 15,-6 5-1-15,5-1 1 16,5-4-1-16,-5 1 1 16,5-1-1-16,14 0 1 15,-10 5-1-15,10-5 1 16,-10 1-1-16,6-1 1 16,8 4-1-16,-9 1 1 0,10-1-1 15,-5 9 1-15,-5-4-1 16,14 0 1-16,-4-1 0 15,-1 1 0-15,1 4-1 16,4 0 0-16,5-5 0 16,0 1 1-16,0 0-1 15,-5-1 1-15,5 1-1 16,0 4 0-16,-10 0 1 16,-4 4 1-16,5 0-2 15,-24 0 1-15,0 0-1 16,0 4 1-16,0-4 0 15,-9 4 0-15,-5 0-1 16,-5 0 0-16,-4 1 0 16,-19 3 1-16,-10 0-1 15,-4 5 1-15,-5-5-1 16,1-4 0 0,4 17-2-16,-10 0 1 15,-4 4-6-15,-10 8 1 16,-8 9-8-16,-15 4 0 15</inkml:trace>
  </inkml:traceGroup>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4:21.267"/>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C13FAE4C-676C-4A18-A68E-AD3176F63407}" emma:medium="tactile" emma:mode="ink">
          <msink:context xmlns:msink="http://schemas.microsoft.com/ink/2010/main" type="inkDrawing" rotatedBoundingBox="7099,15551 12446,12553 12487,12627 7140,15625" semanticType="strikethrough" shapeName="Other">
            <msink:sourceLink direction="with" ref="{93CF815A-F9D9-4455-9415-F9CBE63D6FA4}"/>
          </msink:context>
        </emma:interpretation>
      </emma:emma>
    </inkml:annotationXML>
    <inkml:trace contextRef="#ctx0" brushRef="#br0">0 3032 5 0,'18'-5'2'0,"11"-11"0"16,-23 6 3-16,12-1-4 15,0 0 0-15,18-10 0 16,-13 5 1-16,31-15-3 15,-6 4 1-15,23-10 1 16,-17 5 1-16,17-15 0 16,-17 10 0-16,41-16 0 15,-24 11 0-15,31-22 0 16,-25 16 1-16,42-26-1 16,-24 21 0-16,24-15-1 0,-29 15 0 15,47-27 0 1,-42 22 0-16,42-16-1 15,-36 16 1-15,48-32-1 16,-36 26 1-16,36-20 0 0,-30 20 0 16,42-31-1-16,-42 26 0 15,53-21 0-15,-41 27 1 16,18-27-1-16,-30 26 1 16,42-15 0-16,-42 15 0 15,42-36-1-15,-36 26 1 16,23-6-1-16,-28 17 1 15,16-22-1-15,-34 22 1 16,23-17-1-16,-30 17 0 16,12 5 0-16,-24 15 1 15,7 1-1-15,-13 10 1 0,1 0-1 16,-19 6 1-16,-5 5 1 16,-13 5 0-16,1 0 0 15,-12 0 0-15,-6 6 0 16,-1-1 0-16,-5 6-1 15,0-1 1-15,-6 1-2 16,0 0 0-16,0 0 0 16,0 5 0-16,0-6-2 15,-12 6 1-15,12-5-3 16,-12 5 1-16,17-16-3 16,-5 0 0-16,6-10-3 15,-6 5 1-15,12-1 1 16,-6 1 1-16</inkml:trace>
  </inkml:traceGroup>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4:21.990"/>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93CF815A-F9D9-4455-9415-F9CBE63D6FA4}" emma:medium="tactile" emma:mode="ink">
          <msink:context xmlns:msink="http://schemas.microsoft.com/ink/2010/main" type="writingRegion" rotatedBoundingBox="13241,12870 4646,17024 3996,15680 12591,11526">
            <msink:destinationLink direction="with" ref="{C13FAE4C-676C-4A18-A68E-AD3176F63407}"/>
          </msink:context>
        </emma:interpretation>
      </emma:emma>
    </inkml:annotationXML>
    <inkml:traceGroup>
      <inkml:annotationXML>
        <emma:emma xmlns:emma="http://www.w3.org/2003/04/emma" version="1.0">
          <emma:interpretation id="{C5861FD3-2E37-425A-A9AF-503D051D4009}" emma:medium="tactile" emma:mode="ink">
            <msink:context xmlns:msink="http://schemas.microsoft.com/ink/2010/main" type="paragraph" rotatedBoundingBox="13241,12870 4646,17024 3996,15680 12591,11526" alignmentLevel="1"/>
          </emma:interpretation>
        </emma:emma>
      </inkml:annotationXML>
      <inkml:traceGroup>
        <inkml:annotationXML>
          <emma:emma xmlns:emma="http://www.w3.org/2003/04/emma" version="1.0">
            <emma:interpretation id="{399050DB-66A0-4EE8-8807-245127C89A05}" emma:medium="tactile" emma:mode="ink">
              <msink:context xmlns:msink="http://schemas.microsoft.com/ink/2010/main" type="line" rotatedBoundingBox="13241,12870 4646,17024 3996,15680 12591,11526"/>
            </emma:interpretation>
          </emma:emma>
        </inkml:annotationXML>
        <inkml:traceGroup>
          <inkml:annotationXML>
            <emma:emma xmlns:emma="http://www.w3.org/2003/04/emma" version="1.0">
              <emma:interpretation id="{558BE8CE-A002-4FB9-AB66-8207167B7150}" emma:medium="tactile" emma:mode="ink">
                <msink:context xmlns:msink="http://schemas.microsoft.com/ink/2010/main" type="inkWord" rotatedBoundingBox="13086,12550 12371,12896 12093,12320 12808,11975"/>
              </emma:interpretation>
            </emma:emma>
          </inkml:annotationXML>
          <inkml:trace contextRef="#ctx0" brushRef="#br0">5340-2796 8 0,'-36'-5'4'0,"19"10"-2"0,17-5 6 0,0 0-8 15,0 0 0-15,0 5 0 16,0 0 1-16,11 6-1 15,-5-6 0-15,18 16 2 16,-6-5 0-16,30 0-1 16,-13 0 1-16,19-6 0 15,-12 1 0-15,29-6-1 16,-11 0 1-16,23-10-2 16,-18 0 1-16,13-11-1 15,-13 5 0-15,1-4 0 16,-13-1 1-16,-11 5-1 15,-6 6 1-15,-18 0-1 16,0-1 0-16,-24 17 0 16,0-6 0-16,-18 22-1 0,6-6 1 15,-24 16-1-15,7-6 1 16,-7 17-1-16,6-6 1 16,0 0 0-16,1-10 0 15,5-1 0-15,6-4 0 16,0-1 0-16,6-5 0 15,7 0 0-15,-1-5 0 16,0-11 0-16,6 1 1 16,-6-6-1-16,6 0 0 31,-6-37 0-31,0 10 0 0,0-20 0 16,6 10 0-16,0-37 0 15,0 11 0-15,-6 0 0 16,7 10 0-16,-1 5 0 15,0 12 0-15,0 14 0 16,0 7 0-16,6 25 0 16,0 1 0-16,6 31-1 15,-6-10 1-15,18 31-4 16,-7-16 0-16,25 11 0 16,-12-5 0-16</inkml:trace>
        </inkml:traceGroup>
        <inkml:traceGroup>
          <inkml:annotationXML>
            <emma:emma xmlns:emma="http://www.w3.org/2003/04/emma" version="1.0">
              <emma:interpretation id="{D52D7E0D-AD98-4469-A64C-14EA0B2C0ABF}" emma:medium="tactile" emma:mode="ink">
                <msink:context xmlns:msink="http://schemas.microsoft.com/ink/2010/main" type="inkWord" rotatedBoundingBox="7555,15618 4646,17024 3996,15680 6905,14274"/>
              </emma:interpretation>
            </emma:emma>
          </inkml:annotationXML>
          <inkml:trace contextRef="#ctx0" brushRef="#br0" timeOffset="10267.1693">-250-57 16 0,'6'-11'8'0,"0"22"-10"16,-6-11 15-16,0 5-13 15,0 1 0-15,0 21 0 16,0-5 0-16,-12 11-1 0,6-6 1 16,-6 0 0-16,0-5 0 15,-5 0 0-15,5-6 0 16,-6-10 0-16,0-1 0 16,-6-5 0-16,6 0 0 15,-6-11 0-15,7 0 1 16,-7-27 0-16,6 11 1 15,-6-28-1-15,0 6 1 16,-11-16 0-16,11 16 0 16,-12-11-1-16,12 16 1 0,0 11-1 15,7 12 0-15,-1-1-2 16,6 0 1-16,12 22-4 16,0 0 1-16,12 22-3 15,-6-6 0-15</inkml:trace>
          <inkml:trace contextRef="#ctx0" brushRef="#br0" timeOffset="10449.2775">-464 485 11 0,'42'-32'5'0,"-7"-10"-4"15,-23 31 5-15,24-10-9 16,-12 5 1-16,11-10-3 0,-5 4 0 16</inkml:trace>
          <inkml:trace contextRef="#ctx0" brushRef="#br0" timeOffset="10973.1471">-702 146 10 0,'6'-26'5'0,"0"31"-4"0,-6-5 9 0,6 16-10 16,0-6 0-16,5 1 0 15,-5-6 1-15,6 11-2 16,0 0 1-16,0 11 1 16,-6-6 0-16,-6 5 0 15,0-5 0-15,-12 6-1 16,6-6 1-16,-18 11-1 15,7-11 0-15,-13 5-1 16,6-5 0-16,-6 17 0 0,6-17 0 16,-23 10 0-16,5-4 0 15,-11 15 0-15,11-10 1 16,-30 10 0-16,19-10 1 16,-1 0 1-16,13-11 0 15,-7-5 1-15,12-6 0 16,1-10 0-16,5 0 0 15,0-15 0-15,6 4 0 16,6-10-3-16,0 5 1 16,7-16-5-16,-1 11 0 15,12 0-2-15,0 5 0 0</inkml:trace>
          <inkml:trace contextRef="#ctx0" brushRef="#br0" timeOffset="8871.6963">90-828 10 0,'0'-10'5'0,"0"20"0"0,0-10 1 15,0 0-4-15,0 0 1 16,0 16 1-16,0 0 0 16,0 5-6-16,0-5 1 15,6 27 3-15,0-12 1 16,6 17-2-16,0-11 1 15,18 16-2-15,-6-5 1 16,12 4-1-16,-13-9 1 16,13-1-1-16,-12-5 0 15,6 0-1-15,-7-10 1 16,-5-6-5-16,0-5 0 0,-6 5-1 16,0-5 1-16</inkml:trace>
          <inkml:trace contextRef="#ctx0" brushRef="#br0" timeOffset="9185.9728">185-219 11 0,'0'0'5'0,"0"0"-1"16,0 0 7-16,0 5-10 16,0 1 1-1,6 25 1-15,0-10 1 16,-6 27-5-16,0-11 0 16,0 21 3-16,0-15 0 15,0 4-1-15,0-10 0 16,-6 6-5-16,0-6 1 15,0 0-3-15,0-5 1 16</inkml:trace>
          <inkml:trace contextRef="#ctx0" brushRef="#br0" timeOffset="9830.5411">-89-351 9 0,'6'0'4'0,"-12"31"-3"0,6-25 4 15,-6 4-5-15,0 1 1 16,0 0-1-16,0-6 1 16,-6-5-1-16,6 0 0 15,6-16 1-15,0 5 0 16,0-10-1-16,0 5 1 15,12 0-1-15,0 1 0 16,6 9-3-16,-6 6 1 16</inkml:trace>
          <inkml:trace contextRef="#ctx0" brushRef="#br0" timeOffset="9518.0541">54-2 10 0,'0'-5'5'0,"-6"21"4"0,6-16 5 16,0 0-13-16,0 0 0 16,0 15 1-16,0 1 0 15,0 16-3-15,0-6 1 0,0 22 0 16,0-11 1-16,-12 21-5 16,0-10 1-16,0 5-2 15,0-11 0-15</inkml:trace>
          <inkml:trace contextRef="#ctx0" brushRef="#br0" timeOffset="13902.5944">-1482 998 7 0,'-6'-5'3'0,"0"26"2"16,6-16 0-16,-6 6-4 15,0-6 1-15,-6 6 2 16,6-6 1-16,-6 0-5 0,0 1 1 16,6-6 3-16,0 0 0 15,6 0-1-15,0 0 1 16,12-6-2-16,-12 6 0 0,12 0-1 16,0 0 0-16,0 16-3 15,-6-5 0-15,-6-1-5 16,0-4 1-16</inkml:trace>
          <inkml:trace contextRef="#ctx0" brushRef="#br0" timeOffset="13632.5991">-2447 1323 7 0,'0'-10'3'0,"6"-17"1"15,-6 17 1-15,0-6-4 16,0 0 1-16,0-10 2 16,0 5 1-16,-6 0-6 15,1 5 1-15,-1-10 3 16,0 5 0-16,6-11-1 0,0 11 1 16,12-16-3-16,-7 11 1 15,13-21-1-15,-6 15 1 16,12 6-1-16,-6 5 0 15,12 16-1-15,-7-1 1 16,25 1 0-16,-12 0 0 16,17 5 0-16,-11 0 0 15,6 5 0-15,-7-5 0 16,1 0 0-16,-6 0 0 16,-6 0 0-16,-7 0 1 15,1-5-1-15,-6 5 1 16,-18 0-1-1,0 0 1-15,-12 5-1 16,0 0 1-16,-12 11-1 16,7-5 1-16,-25 20-2 15,12-4 1-15,-12 25-1 16,7-15 1-16,-1 31-1 16,6-15 1-16,0 26-1 0,7-21 0 15,11 26 1-15,0-16 0 16,18 16-1-16,0-26 1 15,29 5 0-15,-11-16 0 16,24-4 0-16,-6-12 0 16,17-20 0-16,-11-6 1 15,5-16-1-15,-11 6 1 16,12-32-1-16,-13 11 1 16,7-27-4-16,-1 11 1 15,-5-5-3-15,-6 5 0 0</inkml:trace>
          <inkml:trace contextRef="#ctx0" brushRef="#br0" timeOffset="11244.0617">-851 1141 23 0,'6'5'11'0,"-12"-15"-15"16,6 10 22-16,0-6-17 15,0 1 0-15,0 0 1 16,0 5 0-16,0-11-3 16,0 1 1-16,6 15 0 15,0-5 0-15,0-11-6 0,0 6 1 16,0 5-2-16,0 0 0 16</inkml:trace>
        </inkml:traceGroup>
      </inkml:traceGroup>
    </inkml:traceGroup>
  </inkml:traceGroup>
</inkml:ink>
</file>

<file path=ppt/ink/ink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5:36.816"/>
    </inkml:context>
    <inkml:brush xml:id="br0">
      <inkml:brushProperty name="width" value="0.1" units="cm"/>
      <inkml:brushProperty name="height" value="0.1" units="cm"/>
      <inkml:brushProperty name="color" value="#177D36"/>
      <inkml:brushProperty name="fitToCurve" value="1"/>
    </inkml:brush>
    <inkml:brush xml:id="br1">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204EA54A-1BC7-40D7-BF09-17D3B0B7A4FE}" emma:medium="tactile" emma:mode="ink">
          <msink:context xmlns:msink="http://schemas.microsoft.com/ink/2010/main" type="writingRegion" rotatedBoundingBox="9758,8429 2276,10833 875,6473 8357,4069"/>
        </emma:interpretation>
      </emma:emma>
    </inkml:annotationXML>
    <inkml:traceGroup>
      <inkml:annotationXML>
        <emma:emma xmlns:emma="http://www.w3.org/2003/04/emma" version="1.0">
          <emma:interpretation id="{6AE3085F-A1D8-4729-8260-422B81A673A4}" emma:medium="tactile" emma:mode="ink">
            <msink:context xmlns:msink="http://schemas.microsoft.com/ink/2010/main" type="paragraph" rotatedBoundingBox="6423,9576 4734,9844 4598,8990 6287,8722" alignmentLevel="2"/>
          </emma:interpretation>
        </emma:emma>
      </inkml:annotationXML>
      <inkml:traceGroup>
        <inkml:annotationXML>
          <emma:emma xmlns:emma="http://www.w3.org/2003/04/emma" version="1.0">
            <emma:interpretation id="{8D56451E-D564-4104-97EB-E35DD099AC75}" emma:medium="tactile" emma:mode="ink">
              <msink:context xmlns:msink="http://schemas.microsoft.com/ink/2010/main" type="line" rotatedBoundingBox="6423,9576 4734,9844 4598,8990 6287,8722"/>
            </emma:interpretation>
          </emma:emma>
        </inkml:annotationXML>
        <inkml:traceGroup>
          <inkml:annotationXML>
            <emma:emma xmlns:emma="http://www.w3.org/2003/04/emma" version="1.0">
              <emma:interpretation id="{E2C38124-449C-4D9E-975F-CC943E981BE7}" emma:medium="tactile" emma:mode="ink">
                <msink:context xmlns:msink="http://schemas.microsoft.com/ink/2010/main" type="inkWord" rotatedBoundingBox="6423,9576 4734,9844 4598,8990 6287,8722"/>
              </emma:interpretation>
            </emma:emma>
          </inkml:annotationXML>
          <inkml:trace contextRef="#ctx0" brushRef="#br0">-3167 4613 9 0,'6'11'4'0,"-6"5"-2"16,0-16 5-16,-6 5-7 15,6 0 1-15,-6-5-1 16,0 0 1-16,0-5-1 16,0 5 0-16,6-16 1 15,0 5 0-15,12-10 0 16,-6 5 0-16,6-5 0 16,0 5 0-16,0 6 0 15,0-1 0-15,0 11-1 16,-6 0 0-16,-1 16 0 0,1 0 0 15,-6 0-3-15,0 0 1 16,-6-6-2-16,1 1 0 16</inkml:trace>
          <inkml:trace contextRef="#ctx0" brushRef="#br0" timeOffset="984.6379">-2596 4031 11 0,'-11'16'5'0,"-1"0"-2"0,12-16 10 15,-6 5-12-15,0 0 0 16,-6-5 1-16,6 0 1 16,6-5-3-16,0 5 0 0,-12-11 1 15,12 6 0-15,0 5 0 16,0 0 0-16,12 5-1 15,-6 1 0-15,0 4-6 16,0 1 1-16</inkml:trace>
          <inkml:trace contextRef="#ctx0" brushRef="#br0" timeOffset="435.3885">-2506 3893 8 0,'6'0'4'0,"0"16"0"0,-6-16 5 16,6 21-7-16,-6-5 0 15,0 27 0-15,0-12 0 0,6 28-3 16,-6-17 0-16,6 32 2 31,0-16 1-31,-1 16-2 16,-5-15 1-16,6 9-1 16,-6-15 0-16,0-5-2 0,0-11 0 0,6 5-3 15,-6-10 1-15</inkml:trace>
          <inkml:trace contextRef="#ctx0" brushRef="#br0" timeOffset="701.9357">-2209 4592 17 0,'6'10'8'0,"-6"12"-9"0,0-17 14 0,0 0-13 15,0 1 0-15,-6-1 0 16,6 0 1-16,-6-5-3 0,6 0 1 16,-5-5-3-16,-1 5 1 15,0-11-2-15,0 1 1 16</inkml:trace>
          <inkml:trace contextRef="#ctx0" brushRef="#br0" timeOffset="-318.2879">-3691 4206 9 0,'-6'0'4'0,"6"58"-2"0,0-48 4 0,6 12-6 16,-6-7 0-16,-6 7 0 16,6-1 1-16,-6 5-1 15,0-5 0-15,-12 11 0 16,6-5 0-16,-5-6 0 16,-1-5 1-16,-6-6-1 15,6 1 1-15,-6-11-1 16,6 0 0-16,-11-6 0 15,5 1 1-15,12 0 0 16,6 0 0-16,-6-1 0 16,0 1 1-16,12 5 0 15,0 0 0-15,12 0-1 16,-6 0 1-16,12 5-2 16,0 1 1-16,17 15-1 15,-5-5 1-15,18 10 0 0,-12-5 0 16,-1 16 0-16,-5-10 1 15,6 10-1-15,-12-5 0 16,5 5-1-16,-5-11 1 16,0 6-1-16,0-6 1 15,-6 1-2-15,5-6 1 16,-5-5-5-16,-6 0 0 16,0-16-1-16,0 0 0 15</inkml:trace>
        </inkml:traceGroup>
      </inkml:traceGroup>
    </inkml:traceGroup>
    <inkml:traceGroup>
      <inkml:annotationXML>
        <emma:emma xmlns:emma="http://www.w3.org/2003/04/emma" version="1.0">
          <emma:interpretation id="{E595164B-6788-4B21-8601-1ACC3D0BADCE}" emma:medium="tactile" emma:mode="ink">
            <msink:context xmlns:msink="http://schemas.microsoft.com/ink/2010/main" type="paragraph" rotatedBoundingBox="5590,7832 5378,8871 5043,8803 5255,7764" alignmentLevel="2"/>
          </emma:interpretation>
        </emma:emma>
      </inkml:annotationXML>
      <inkml:traceGroup>
        <inkml:annotationXML>
          <emma:emma xmlns:emma="http://www.w3.org/2003/04/emma" version="1.0">
            <emma:interpretation id="{C1C930C6-4A2E-4953-A5BD-BBCECB932E03}" emma:medium="tactile" emma:mode="ink">
              <msink:context xmlns:msink="http://schemas.microsoft.com/ink/2010/main" type="line" rotatedBoundingBox="5590,7832 5378,8871 5043,8803 5255,7764"/>
            </emma:interpretation>
          </emma:emma>
        </inkml:annotationXML>
        <inkml:traceGroup>
          <inkml:annotationXML>
            <emma:emma xmlns:emma="http://www.w3.org/2003/04/emma" version="1.0">
              <emma:interpretation id="{0BA49135-46F2-4B9F-B37A-74B59C11ACCE}" emma:medium="tactile" emma:mode="ink">
                <msink:context xmlns:msink="http://schemas.microsoft.com/ink/2010/main" type="inkWord" rotatedBoundingBox="5590,7832 5378,8871 5043,8803 5255,7764"/>
              </emma:interpretation>
            </emma:emma>
          </inkml:annotationXML>
          <inkml:trace contextRef="#ctx0" brushRef="#br0" timeOffset="-2658.3003">-3155 2951 4 0,'0'-5'2'0,"-6"16"-1"16,6-11 2-16,-6 21-3 15,0-5 1-15,0 26-1 16,0-10 1-16,-6 16-1 16,0-11 0-16,0 26 1 15,1-15 0-15,-1 10-1 16,0-10 1-16,0 4-1 16,0-9 0-16,0-1 0 15,0-10 1-15,0 5-1 16,0-5 0-16,6-1 0 15,0-4 0-15,0-1 0 0,0-10 0 16,0-5 0-16,6-1 1 16,-5-10-1-16,5 0 0 15,-6-10 0-15,6-1 0 16,-6-5 0-16,6 0 0 16,-6-5 0-16,0 5 1 15,0-15-1-15,0 4 1 16,-6-5-1-16,6 6 1 15,-6-1 0-15,6 6 0 16,0 5 0-16,0 1 0 16,0 4-1-16,0 6 1 0,6 15-1 15,0 1 0-15,6 15-1 16,0-5 1-16,-6 27 0 16,0-11 0-16,-6 27 0 15,6-11 0-15,-6-1 0 16,0-9 0-16,6 4 0 15,0-9 0-15,0-7 0 16,0-4 0-16,6-11 1 16,0-1 1-16,12-15-1 15,0 0 1-15,12-15-1 16,-6 4 1-16,5 0 0 16,-5 1 0-16,0-1-1 15,0 1 0-15,-6 4-3 16,-1 6 1-16,-5-5-4 0,0 0 0 15</inkml:trace>
        </inkml:traceGroup>
      </inkml:traceGroup>
    </inkml:traceGroup>
    <inkml:traceGroup>
      <inkml:annotationXML>
        <emma:emma xmlns:emma="http://www.w3.org/2003/04/emma" version="1.0">
          <emma:interpretation id="{98CD944D-66F1-46EC-91DB-B7B49458CAE3}" emma:medium="tactile" emma:mode="ink">
            <msink:context xmlns:msink="http://schemas.microsoft.com/ink/2010/main" type="paragraph" rotatedBoundingBox="9144,6519 1662,8923 875,6473 8357,4069" alignmentLevel="1"/>
          </emma:interpretation>
        </emma:emma>
      </inkml:annotationXML>
      <inkml:traceGroup>
        <inkml:annotationXML>
          <emma:emma xmlns:emma="http://www.w3.org/2003/04/emma" version="1.0">
            <emma:interpretation id="{38EC07AA-38E9-4F70-ACA2-EB29CECEC528}" emma:medium="tactile" emma:mode="ink">
              <msink:context xmlns:msink="http://schemas.microsoft.com/ink/2010/main" type="line" rotatedBoundingBox="9144,6519 1662,8923 875,6473 8357,4069"/>
            </emma:interpretation>
          </emma:emma>
        </inkml:annotationXML>
        <inkml:traceGroup>
          <inkml:annotationXML>
            <emma:emma xmlns:emma="http://www.w3.org/2003/04/emma" version="1.0">
              <emma:interpretation id="{32A3BD1A-A309-4F9C-AD73-D034CBD7362A}" emma:medium="tactile" emma:mode="ink">
                <msink:context xmlns:msink="http://schemas.microsoft.com/ink/2010/main" type="inkWord" rotatedBoundingBox="8974,5990 6718,6715 6350,5571 8607,4847">
                  <msink:destinationLink direction="from" ref="{1C885C7F-E367-43D2-8DE9-0A702332C3B3}"/>
                  <msink:destinationLink direction="with" ref="{DA85E9DC-1490-4D12-97E5-267757067DE3}"/>
                </msink:context>
              </emma:interpretation>
            </emma:emma>
          </inkml:annotationXML>
          <inkml:trace contextRef="#ctx0" brushRef="#br1" timeOffset="-56811.0963">-1 68 15 0,'0'-43'7'0,"0"27"-4"0,0 16 11 16,0-10-13-16,0-1 1 16,0 11 0-16,0 0 0 15,0 27-3-15,0-6 1 0,0 16 1 16,0-11 1-16,6 38-1 15,0-17 0-15,6 17-1 16,0-16 1-16,0 10-1 16,0-11 0-16,-1 6 0 15,1-10 0-15,-6-1-2 16,0-5 1-16,0-5-5 16,0-1 1-16,0-4-1 15,0-6 0-15</inkml:trace>
          <inkml:trace contextRef="#ctx0" brushRef="#br1" timeOffset="-56509.0881">-55 724 13 0,'12'-27'6'0,"-6"27"-5"0,-6 0 10 16,0 0-11-16,0 0 1 15,-6 16 1-15,0-5 1 16,0 15-4-16,1-5 1 31,-19 48 1-31,6-16 1 0,-12 5-1 16,12-15 0-16,-6 4-3 15,7-10 0-15,-1 0-3 16,0-10 1-16</inkml:trace>
          <inkml:trace contextRef="#ctx0" brushRef="#br1" timeOffset="-55974.1168">-328 464 7 0,'0'11'3'0,"-6"15"1"0,6-20 3 0,-6-1-7 15,0 0 1-15,-6 1-1 16,6-6 1-16,-6 0-1 15,6 0 0-15,0-6 0 16,0 1 1-16,6-11-1 16,0 0 1-16,6 6-1 15,0-1 0-15,6 0-3 16,-6 1 0-16</inkml:trace>
          <inkml:trace contextRef="#ctx0" brushRef="#br1" timeOffset="-56251.369">-281 845 12 0,'6'6'6'0,"-18"4"-5"0,12-10 7 16,-6 21-7-16,0-5 0 15,-6 16 0-15,1-6 1 16,-7 17-4-16,0-6 1 15,-12 21 0-15,6-16 0 16,-5 6-3-16,5-11 1 16</inkml:trace>
          <inkml:trace contextRef="#ctx0" brushRef="#br1" timeOffset="-55565.4045">-596 803 13 0,'-6'-11'6'0,"-6"11"-7"16,12 0 10-16,-6 6-9 15,0-1 0-15,-6 6 0 16,0-1 0-16,0 6-1 16,0 0 1-16,-6 5 0 15,7-5 0-15,-7 0 1 16,0 0 0-16,6-16-1 0,0 0 0 16,0-27 1-16,6 6 0 15,-6-16 0-15,6 5 0 16,-6-15 0-16,6 10 0 15,1-32 0-15,-1 16 1 16,-6 0-1-16,6 11 1 16,0-6-2-16,0 11 0 15,0 16 0-15,0 0 0 16,6 21-4-16,0 0 1 16,0 10-2-16,0 1 0 15</inkml:trace>
          <inkml:trace contextRef="#ctx0" brushRef="#br1" timeOffset="-55393.4881">-870 1269 8 0,'30'-16'4'0,"-7"-5"-3"16,-17 15 4-16,18-15-7 15,0 5 0-15,12-5-2 16,-6-5 0-16</inkml:trace>
          <inkml:trace contextRef="#ctx0" brushRef="#br1" timeOffset="-54893.4781">-1060 845 12 0,'-6'-16'6'0,"0"16"-3"0,6 0 12 0,0 0-15 15,0 0 1-15,0 0 0 16,0 0 0-16,6 11-2 16,0 0 1-16,0 5 0 15,-6-6 1-15,-6 12-1 16,0-7 1-16,-11 17-1 16,-1-5 1-16,-12-6-1 15,6-5 1-15,-18 11-1 16,13-6 0-16,-25 6 0 15,12-6 0-15,-23 11 0 16,11 0 0-16,-11-1 0 16,11-4 0-16,-5 0 0 15,11-6 1-15,-5-5-1 16,11-6 0-16,-24-4 0 16,19-6 0-16,-1-6 0 0,12 1 1 15,-5-16-1-15,11 5 0 16,0-5-2-16,6-1 1 15,13 1-5-15,-1 5 1 16</inkml:trace>
          <inkml:trace contextRef="#ctx0" brushRef="#br1" timeOffset="-54643.4759">-1578 1740 15 0,'0'16'7'0,"-17"-11"-7"16,17-5 10-16,-12-5-10 16,6 5 1-16,0-6 2 15,0 1 1-15,12-6-5 16,0 1 1-16,6 4 1 15,0 1 0-15,-1 5-5 16,1 0 0-16</inkml:trace>
        </inkml:traceGroup>
        <inkml:traceGroup>
          <inkml:annotationXML>
            <emma:emma xmlns:emma="http://www.w3.org/2003/04/emma" version="1.0">
              <emma:interpretation id="{DDC468F3-B253-4702-9FF9-49EBE15967CF}" emma:medium="tactile" emma:mode="ink">
                <msink:context xmlns:msink="http://schemas.microsoft.com/ink/2010/main" type="inkWord" rotatedBoundingBox="5998,6517 5715,6609 5526,6020 5809,5929"/>
              </emma:interpretation>
            </emma:emma>
          </inkml:annotationXML>
          <inkml:trace contextRef="#ctx0" brushRef="#br1" timeOffset="-53808.3501">-2905 1105 7 0,'0'5'3'0,"24"16"4"0,-18-21-2 0,12 16-4 16,-7-5 0-16,13 20 0 15,-6-10 1-15,6 17-3 16,0-12 1-16,-6 16 0 16,-1-10 1-16,1 5-1 15,-6-10 1 1,0 4-1-16,-6-4 1 15,-6 5-1-15,0-6 1 16,-6 6 0-16,0-11 0 16,-18 16-1-16,7-11 1 0,-25 6-1 15,12-11 1-15,-6 0-2 16,7-5 1-16,11-5-4 16,6-6 1-16,18-10-1 15,-6 5 0-15</inkml:trace>
        </inkml:traceGroup>
        <inkml:traceGroup>
          <inkml:annotationXML>
            <emma:emma xmlns:emma="http://www.w3.org/2003/04/emma" version="1.0">
              <emma:interpretation id="{54E3B22A-632A-40F9-BBA2-2E0F43401EAC}" emma:medium="tactile" emma:mode="ink">
                <msink:context xmlns:msink="http://schemas.microsoft.com/ink/2010/main" type="inkWord" rotatedBoundingBox="5284,7759 1662,8923 875,6473 4496,5309">
                  <msink:destinationLink direction="with" ref="{DA85E9DC-1490-4D12-97E5-267757067DE3}"/>
                </msink:context>
              </emma:interpretation>
            </emma:emma>
          </inkml:annotationXML>
          <inkml:trace contextRef="#ctx0" brushRef="#br1" timeOffset="-52950.33">-4084 1089 8 0,'0'5'4'0,"12"-10"-3"0,-12 5 7 15,12 0-7-15,0 0 0 16,6 26 2-16,-6-5 0 16,17 27-3-16,-5-11 0 0,12 32 2 15,-12-16 1-15,23 26-1 16,-11-15 0-16,6 15-1 16,-6-15 1-16,-1 20-2 15,-11-20 1-15,-6 10-1 16,0-16 1-16,-12 21 0 15,0-15 0-15,-24 10-1 16,0-11 1-16,-24 12-1 16,13-17 1-16,-25 0-2 15,12-10 0-15,-5-6-5 16,5-10 1-16,6-6-1 16,7-5 1-16</inkml:trace>
          <inkml:trace contextRef="#ctx0" brushRef="#br1" timeOffset="-52051.3176">-4250 2147 6 0,'29'-26'3'0,"-11"-11"-3"0,-12 26 3 0,0 0-2 15,0 1 0-15,-6-6 0 16,0 0 1-16,-12-5-2 15,-6 0 0-15,0 5 1 16,-5 5 0-16,-1 1 0 16,0 15 0-16,0 0-1 15,-6 6 1-15,12-1-1 16,1 12 1-16,-1 4-1 16,6-5 0-16,-6 22 0 15,6-12 0-15,-6 12 0 16,6-6 0-16,-11 10 0 15,5-10 0-15,-12 0 0 16,6-10 0-16,-12-6 0 16,13-5 0-16,-13-21 0 0,12-1 0 15,-6-9 0-15,6-1 0 16,7-27-1-16,5-10 1 16,6-5 0-16,12-5 0 15,6 10 0-15,5 5 1 16,1 6-1-16,0 10 0 15,6 11 0-15,0 16 1 16,-6 20-1-16,0 1 1 16,-7 11-1-16,-5 10 0 15,-12 5-1-15,6-10 1 0,-17 10-2 16,5-10 1-16,-12 10-1 16,6-10 0-16,-12-5-1 15,6-6 1-15,-5-16 0 16,5 0 0-16,-6-5 1 15,6 0 1-15,0-10 0 16,7-1 1-16,5 6 0 16,0 0 0-16,0 10 0 15,6-5 0-15,-6 10-1 16,6-4 0-16,-6 20 0 16,0-5 0-16,-6 16-1 15,1-10 1-15,-7-1 0 16,6-5 1-16,-12 1 0 15,6-7 0-15,-6-4 1 16,7-6 1-16,-19-15 0 16,18-1 1-16,0-21-1 0,1 6 1 15,5-22-1-15,6-5 0 16,0-5-2-16,0 11 0 16,0-12-1-16,6 12 0 15,0 4-6-15,0 12 1 16</inkml:trace>
          <inkml:trace contextRef="#ctx0" brushRef="#br1" timeOffset="-50771.0669">-6489 2391 11 0,'-6'-6'5'0,"0"6"-5"16,6 0 6-16,12 11-6 16,0-1 0-16,6 17 1 15,-6-6 0-15,6 11-1 16,0-6 0-16,-1 22 1 0,-5-11 0 16,0 5 0-16,0-10 1 15,-12 5-1-15,0-11 0 16,0 17 0-16,0-11 1 15,-12-11-2-15,6-5 1 16,-12 5 0-16,6-5 0 0,-5 5-1 16,5-5 0-16,-6 21 0 15,0-11 1-15,-6 17-1 16,0-6 0-16,1 31 0 16,5-9 0-16,-6 15 0 15,6-16 1-15,-18 27-1 16,12-17 0-16,-11 22-3 15,5-21 0-15,-6 10-2 16,7-20 1-16</inkml:trace>
          <inkml:trace contextRef="#ctx0" brushRef="#br1" timeOffset="-51511.5567">-5707 2539 13 0,'0'-74'6'0,"0"10"-5"15,0 48 7-15,12 0-7 16,0 6 0-16,6-1 0 16,-6 6 0-16,6 16-2 15,0-1 1-15,0 11 0 16,-6 0 1-16,0 11-1 15,0-5 0-15,-6 15 0 16,0-10 0-16,-6 5 0 16,0-5 1-16,-12-6-2 15,6-5 0-15,-18-5 0 0,6 5 1 16,-18-5-1-16,12 0 0 16,-18-16 0-16,12 0 1 15,-6 0 0-15,7 0 1 16,-1 0 0-16,6 0 0 15,0-5 0-15,6-1 1 16,-6 6 0-16,6 0 0 16,0 0-1-16,0 0 0 15,-6 6 0-15,6-1 0 16,-6 5-1-16,6 1 1 16,0 5-1-16,6 0 0 0,0 10-1 15,0-5 1-15,0 1 0 16,0-6 0-16,6 10-3 15,1-5 1-15,10 0-3 16,1-5 0-16</inkml:trace>
          <inkml:trace contextRef="#ctx0" brushRef="#br1" timeOffset="-51315.1882">-5888 3190 18 0,'-6'-16'9'0,"6"0"-12"0,0 16 15 16,0-5-13-16,0 5 0 16,0 0-8-16,0 0 0 15</inkml:trace>
          <inkml:trace contextRef="#ctx0" brushRef="#br1" timeOffset="-50255.4405">-5257 819 4 0,'-53'74'2'0,"-36"85"3"0,71-112-2 16,-18 33-3-16,-29 15 1 15,-13 16 0-15,-11 16 0 16,-6-16-2-16,-1 6 1 0,7-11 0 16,18-27 1 15,-7-10-2-31,19-16 0 0,17-48-1 16,18-16 1-16,18-20 0 15,18-28 0-15,12-9-1 16,-6 15 1-16,29-59 1 15,1 1 1-15,12 11 1 16,-13 10 0-16,1 21 1 16,-7 11 0-16,-11 16 0 15,-12 26 1-15,-12 21-1 16,-18 21 0-16,-12 17-1 16,6-11 0-16,-41 57-1 15,-12 1 0-15,-7 6 0 16,19-6 1-16,-7-11-2 15,-5-10 1-15,11-6-6 0,13-15 1 16,5-6-1-16,6-5 0 16</inkml:trace>
          <inkml:trace contextRef="#ctx0" brushRef="#br1" timeOffset="-49927.3108">-7197 2618 13 0,'0'-53'6'0,"6"16"-7"15,0 27 10-15,-6 10-8 16,0 0 0-16,0 21 1 15,0 0 0-15,-6 42-2 16,0-15 0-16,0 53 1 16,0-27 1-16,18 63-1 15,-6-31 0-15,12 69-1 16,-7-48 1-16,37 21-1 16,-12-37 0-16,41 11-2 15,-17-32 0-15,65-16-3 16,-36-16 1-16</inkml:trace>
        </inkml:traceGroup>
      </inkml:traceGroup>
    </inkml:traceGroup>
  </inkml:traceGroup>
</inkml:ink>
</file>

<file path=ppt/ink/ink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4:59.329"/>
    </inkml:context>
    <inkml:brush xml:id="br0">
      <inkml:brushProperty name="width" value="0.1" units="cm"/>
      <inkml:brushProperty name="height" value="0.1" units="cm"/>
      <inkml:brushProperty name="color" value="#ED1C24"/>
      <inkml:brushProperty name="fitToCurve" value="1"/>
    </inkml:brush>
    <inkml:brush xml:id="br1">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58BE7DBC-7C1C-4BDB-9D2D-4EF9CC5D2610}" emma:medium="tactile" emma:mode="ink">
          <msink:context xmlns:msink="http://schemas.microsoft.com/ink/2010/main" type="writingRegion" rotatedBoundingBox="17918,17677 20766,17722 20750,18705 17903,18660"/>
        </emma:interpretation>
      </emma:emma>
    </inkml:annotationXML>
    <inkml:traceGroup>
      <inkml:annotationXML>
        <emma:emma xmlns:emma="http://www.w3.org/2003/04/emma" version="1.0">
          <emma:interpretation id="{5B5521FB-14D5-4C4F-B764-294DFC3B42BB}" emma:medium="tactile" emma:mode="ink">
            <msink:context xmlns:msink="http://schemas.microsoft.com/ink/2010/main" type="paragraph" rotatedBoundingBox="17918,17677 20766,17722 20750,18705 17903,18660" alignmentLevel="1"/>
          </emma:interpretation>
        </emma:emma>
      </inkml:annotationXML>
      <inkml:traceGroup>
        <inkml:annotationXML>
          <emma:emma xmlns:emma="http://www.w3.org/2003/04/emma" version="1.0">
            <emma:interpretation id="{8E960602-C674-4B35-AD49-7AD107AF18E5}" emma:medium="tactile" emma:mode="ink">
              <msink:context xmlns:msink="http://schemas.microsoft.com/ink/2010/main" type="line" rotatedBoundingBox="17918,17677 20766,17722 20750,18705 17903,18660"/>
            </emma:interpretation>
          </emma:emma>
        </inkml:annotationXML>
        <inkml:traceGroup>
          <inkml:annotationXML>
            <emma:emma xmlns:emma="http://www.w3.org/2003/04/emma" version="1.0">
              <emma:interpretation id="{30CA4A81-21A4-491F-8F40-8FD399069E08}" emma:medium="tactile" emma:mode="ink">
                <msink:context xmlns:msink="http://schemas.microsoft.com/ink/2010/main" type="inkWord" rotatedBoundingBox="17918,17677 18757,17690 18744,18553 17904,18540">
                  <msink:destinationLink direction="from" ref="{D8E0C646-3844-4CB3-9E74-3B12FEAF6DE7}"/>
                  <msink:destinationLink direction="to" ref="{D8E0C646-3844-4CB3-9E74-3B12FEAF6DE7}"/>
                </msink:context>
              </emma:interpretation>
            </emma:emma>
          </inkml:annotationXML>
          <inkml:trace contextRef="#ctx0" brushRef="#br0">1238 1158 7 0,'6'-21'3'0,"0"5"4"0,-6 16-4 16,0 0-1-16,0 0 1 16,-6 5 1-16,6 0 0 15,-12 11-6-15,6-5 1 16,-12 31 3-16,6-5 1 16,-17 27-2-16,5-17 0 15,-12 22-1-15,6-16 1 16,-11 32-1-16,11-27 0 0,0 5 0 15,6-10 0-15,1 5-2 16,5-15 0-16,6 4-2 16,0-4 0-16,0-11-1 15,6-6 1-15</inkml:trace>
          <inkml:trace contextRef="#ctx0" brushRef="#br0" timeOffset="320.4878">774 1486 7 0,'-6'-21'3'0,"6"26"0"16,0-5 6-16,0 0-8 16,0 0 0-16,12 11 3 0,-6-6 0 0,12 11-4 15,-7-6 1-15,19 6 2 16,-6 0 1-16,36 10 0 15,-13-4 0 1,48 20 1 0,-23-10 0-16,11 5-1 15,-17-11 0-15,-1 1 0 16,-11-6 0-16,-7 0-2 16,-11 0 1-16,6-5-5 15,-18-5 0-15,-1-1-8 16,-5 1 1-16</inkml:trace>
        </inkml:traceGroup>
        <inkml:traceGroup>
          <inkml:annotationXML>
            <emma:emma xmlns:emma="http://www.w3.org/2003/04/emma" version="1.0">
              <emma:interpretation id="{380AF302-29A9-443B-984A-1A416AFBE95E}" emma:medium="tactile" emma:mode="ink">
                <msink:context xmlns:msink="http://schemas.microsoft.com/ink/2010/main" type="inkWord" rotatedBoundingBox="19377,18202 19982,18211 19974,18693 19369,18683"/>
              </emma:interpretation>
            </emma:emma>
          </inkml:annotationXML>
          <inkml:trace contextRef="#ctx0" brushRef="#br1" timeOffset="96638.7411">2238 1655 10 0,'-6'-5'5'0,"6"0"0"16,0 5 6-16,0 0-10 15,0 0 1-15,0 0 1 16,0 0 0-16,0 0-3 16,0 0 0-16,0 0 2 0,0 0 1 15,12-6-1 1,-6 6 0-16,12 0 0 0,-6 0 0 15,12 6-1-15,0-6 0 16,17 10-1-16,-11-5 1 16,12 6-1-16,-7-6 0 15,7 6 0-15,-6 0 0 16,-7 4 0-16,-5-4 0 16,6 5 0-16,-6-6 0 15,6 1 0-15,-7 0 0 16,1-1-1-16,-6 1 1 15,0-1 0-15,-6 1 0 0,6-1-1 16,-6 1 1-16,-6 0-1 16,0-1 0-16,0 1 0 15,-6-6 0-15,-6 11-1 16,0 0 1-16,0 5 0 16,0-5 1-16,-6 5-1 15,6-5 0-15,-6 5 1 16,0-5 0-16,0 0 0 15,6 0 1-15,0 0-1 16,0-6 1-16,-6 1 0 16,0-6 1-16,-5 0 0 15,5 6 1-15,-6 0 0 16,0-1 0-16,0-10 1 16,0 0 0-16,0-16 0 15,6 0 0-15,-5-5-1 0,5 0 1 16,6-11-2-16,0 11 0 15,0-16-1-15,0 5 1 16,6-15-2-16,0 10 0 16,0-6-4-16,0 12 1 0,0-6-6 15,0 10 0-15,12-5-2 16,0 11 0-16</inkml:trace>
        </inkml:traceGroup>
        <inkml:traceGroup>
          <inkml:annotationXML>
            <emma:emma xmlns:emma="http://www.w3.org/2003/04/emma" version="1.0">
              <emma:interpretation id="{4BA8A0E5-A35B-4771-8EFA-55C994B6C39B}" emma:medium="tactile" emma:mode="ink">
                <msink:context xmlns:msink="http://schemas.microsoft.com/ink/2010/main" type="inkWord" rotatedBoundingBox="20220,17718 20766,17727 20755,18386 20210,18377"/>
              </emma:interpretation>
            </emma:emma>
          </inkml:annotationXML>
          <inkml:trace contextRef="#ctx0" brushRef="#br1" timeOffset="97899.5746">3137 1311 28 0,'-6'-5'14'0,"6"10"-15"0,0-5 29 0,0 0-27 16,0 0 1-16,0 16 0 16,0-5 0-16,-6 5-3 15,0-1 0-15,-6 7 2 16,6-7 0-16,-5-9-1 15,5-6 1-15,0-11-1 16,0 1 1-16,12-6-1 16,-6 0 1-16,12 0-1 0,-7 0 1 0,7 21-4 15,-6-5 1-15,6 16-8 16,-6 0 0-16</inkml:trace>
          <inkml:trace contextRef="#ctx0" brushRef="#br1" timeOffset="97264.3757">3274 1158 10 0,'-18'10'5'0,"18"-4"3"16,0-6 2-16,0 0-8 16,0 0 0-16,0 5 1 15,0-5 0-15,12 26-4 16,-6-4 0-16,6 4 3 16,-6-5 0-16,-6 32-2 15,0-11 1-15,6 11-1 16,0-10 0-16,6 10-1 15,0-6 1-15,0 1-1 0,-1-11 0 16,1 5-2 0,0-10 0-16,-6 0-3 0,0-6 1 15,0-5 0-15,0-5 0 16</inkml:trace>
          <inkml:trace contextRef="#ctx0" brushRef="#br1" timeOffset="97592.5381">3613 1682 9 0,'-12'31'4'0,"12"-41"-1"16,0 10 7-16,0 0-8 15,0 0 1-15,0-16 0 16,0 5 1-16,6 1-6 16,-6-1 1-16,0 1 2 15,0 10 1-15,0 0-2 16,0 0 0-16,0 0-2 15,0 0 0-15,0 0-3 0,0 0 1 16</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6:08.950"/>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0E274395-B40D-4676-B777-D33BDCF33C7D}" emma:medium="tactile" emma:mode="ink">
          <msink:context xmlns:msink="http://schemas.microsoft.com/ink/2010/main" type="writingRegion" rotatedBoundingBox="6125,16875 7361,16051 7896,16854 6660,17678"/>
        </emma:interpretation>
      </emma:emma>
    </inkml:annotationXML>
    <inkml:traceGroup>
      <inkml:annotationXML>
        <emma:emma xmlns:emma="http://www.w3.org/2003/04/emma" version="1.0">
          <emma:interpretation id="{120C8543-8BCD-4F42-ABD6-118617AB8704}" emma:medium="tactile" emma:mode="ink">
            <msink:context xmlns:msink="http://schemas.microsoft.com/ink/2010/main" type="paragraph" rotatedBoundingBox="6125,16875 7361,16051 7896,16854 6660,17678" alignmentLevel="1"/>
          </emma:interpretation>
        </emma:emma>
      </inkml:annotationXML>
      <inkml:traceGroup>
        <inkml:annotationXML>
          <emma:emma xmlns:emma="http://www.w3.org/2003/04/emma" version="1.0">
            <emma:interpretation id="{858468BE-5F78-4173-8E63-85922BE038BF}" emma:medium="tactile" emma:mode="ink">
              <msink:context xmlns:msink="http://schemas.microsoft.com/ink/2010/main" type="line" rotatedBoundingBox="6125,16875 7361,16051 7896,16854 6660,17678"/>
            </emma:interpretation>
          </emma:emma>
        </inkml:annotationXML>
        <inkml:traceGroup>
          <inkml:annotationXML>
            <emma:emma xmlns:emma="http://www.w3.org/2003/04/emma" version="1.0">
              <emma:interpretation id="{0CFF50C6-C328-4BEC-9B83-FC63094A670F}" emma:medium="tactile" emma:mode="ink">
                <msink:context xmlns:msink="http://schemas.microsoft.com/ink/2010/main" type="inkWord" rotatedBoundingBox="6290,17122 6638,16890 7008,17446 6660,17678"/>
              </emma:interpretation>
            </emma:emma>
          </inkml:annotationXML>
          <inkml:trace contextRef="#ctx0" brushRef="#br0">-161 1792 14 0,'-11'-16'7'0,"17"27"-5"0,-6-11 11 0,5 10-12 15,-5 1 0-15,0 10 0 16,0 0 0-16,0 27-2 16,0-11 1-16,6 32 0 15,-6-22 1-15,0 27-1 16,0-16 1-16,-6 11-1 15,6-16 0-15,-5 16 0 16,5-16 0-16,0-21-4 16,0-1 1-16,0-4-2 15,0-6 0-15</inkml:trace>
          <inkml:trace contextRef="#ctx0" brushRef="#br0" timeOffset="625.0649">-363 1966 18 0,'6'0'9'0,"-6"16"-6"0,0-16 16 16,0 16-17-16,0-5 0 15,-12 5 0-15,6-6 1 16,-12 6-4-16,6 0 0 16,-5-5 3-16,-1-6 0 15,6-5-1-15,0 0 0 16,6-5 0-16,0-1 0 0,6 6 0 15,0 0 0-15,12 0-1 16,0 0 1-16,6 0-4 16,-6 0 1-1</inkml:trace>
          <inkml:trace contextRef="#ctx0" brushRef="#br0" timeOffset="296.8974">109 2379 15 0,'-6'16'7'0,"-6"-11"-6"0,12-5 12 0,0 0-13 15,0 0 1-15,0-10 0 16,0 4 1-16,0-9-3 16,0 4 1-16,6-5 1 15,0 6 0-15,6-1-1 16,-7 6 0-16,7 5-3 16,-6 0 1-16,-1 5-3 15,1 0 0-15</inkml:trace>
        </inkml:traceGroup>
        <inkml:traceGroup>
          <inkml:annotationXML>
            <emma:emma xmlns:emma="http://www.w3.org/2003/04/emma" version="1.0">
              <emma:interpretation id="{5AAE1A16-EC34-48CB-BA57-0514D117ECF3}" emma:medium="tactile" emma:mode="ink">
                <msink:context xmlns:msink="http://schemas.microsoft.com/ink/2010/main" type="inkWord" rotatedBoundingBox="6835,16401 7361,16051 7782,16683 7256,17033"/>
              </emma:interpretation>
            </emma:emma>
          </inkml:annotationXML>
          <inkml:trace contextRef="#ctx0" brushRef="#br0" timeOffset="-969.2205">36 1289 16 0,'-6'-5'8'0,"18"0"-4"15,-12 5 13-15,0 0-15 16,0 0 0-16,0 0 1 16,0 0 1-16,0 10-5 15,0 1 0-15,12 15 4 16,0-5 0-16,12 0-2 16,-7-5 1-16,25 32-1 15,-12-11 0-15,17 16 0 16,-5-16 0-16,6 16-1 15,-7-16 0-15,1 0 0 16,-12-11 0-16,6 1 0 0,-7-6 0 16,1 0-3-16,-6-5 1 15,-6-11-4-15,0 1 0 16,-1-6-2-16,-5 0 0 16</inkml:trace>
          <inkml:trace contextRef="#ctx0" brushRef="#br0" timeOffset="-638.6618">857 1543 12 0,'6'21'6'0,"-12"6"-6"16,6-22 7-16,-11 6-7 15,5-1 0-15,-12-15 0 16,6 0 1-16,0-6-1 16,0 0 0-16,0 1 1 15,6-1 0-15,6-10 0 16,0 5 1-16,6-5-1 16,0 5 0-16,6 6 0 15,0-6 1-15,6 10-2 0,6 1 1 16,-7 5-1-1,-5 0 0-15,0 5-3 16,0-5 1-16,-12 11-3 0,0 5 1 16</inkml:trace>
        </inkml:traceGroup>
      </inkml:traceGroup>
    </inkml:traceGroup>
  </inkml:traceGroup>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4:11.690"/>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6BFF178F-9BA1-421A-BE91-28973226EA01}" emma:medium="tactile" emma:mode="ink">
          <msink:context xmlns:msink="http://schemas.microsoft.com/ink/2010/main" type="inkDrawing" rotatedBoundingBox="17632,2121 17797,282 18358,333 18193,2171" semanticType="callout" shapeName="Other">
            <msink:sourceLink direction="to" ref="{6DE79849-F020-4740-B9FA-C10167E088E2}"/>
            <msink:sourceLink direction="from" ref="{6DE79849-F020-4740-B9FA-C10167E088E2}"/>
          </msink:context>
        </emma:interpretation>
      </emma:emma>
    </inkml:annotationXML>
    <inkml:trace contextRef="#ctx0" brushRef="#br0">-4917-4 5 0,'-6'5'2'0,"0"0"0"16,6-5 2-16,-6 11-4 16,6 0 1-16,-6 4 1 0,6 1 0 15,0 16-2 1,0-5 0-16,-6 15 1 0,6-5 1 16,-6 16-1-16,0-11 1 15,6 27-1-15,0-16 1 16,-5 21-1-16,-1-16 1 15,0 16-2-15,0-16 1 16,0 11 0-16,0-22 0 16,0 17-1-16,0-11 0 15,6 5 0-15,0-10 1 16,-6 10-1-16,6-11 0 0,-6 12 0 16,0-12 1-16,-6 1-1 15,6-11 0-15,0 10 0 16,0-10 0-16,0 0 0 15,0-5 1-15,6-5-1 16,0-6 0-16,-6 0 0 16,1 0 1-16,5 0-1 15,0-5 0-15,5 0 0 16,1-5 0-16,-6-1 0 16,0 1 0-16,0 10 0 15,0-5 0-15,0 5 0 16,0-11 0-16,0 1 0 15,0 0 0-15,-6-1 0 16,1-5 1-16,-1 1-1 16,0-1 1-16,-6-5-1 15,0 0 0-15,0-21 0 0,0 0 1 16,-12-16-2 0,6 10 1-16,-11-15 0 0,11 5 0 15,0-27 0-15,0 17 1 16,6-6 0-16,0 16 0 15,0 0 0-15,7 10 0 16,-1 6 0-16,0 5 0 16,12 22-1-16,-6-1 1 15,17 27-1-15,-5-6 0 16,18 22 0-16,-6-11 1 16,6 26-1-16,-13-15 0 0,1 10 0 15,0-10 0 1,-6 5 0-16,0-16 0 0,0-6 0 15,-6-10 1-15,0-5 0 16,0 0 0-16,6-5-1 16,-1-1 1-16,-5-20 0 15,0 5 0-15,6-11 0 16,0 0 0-16,6-16-1 16,0 11 1-16,6-16-1 15,-1 0 1-15,7 0-1 16,-6 5 1-16,0-5-2 15,-1 5 1-15,1 1-6 16,-6 9 0-16,6-9-1 16,-6 4 0-16</inkml:trace>
  </inkml:traceGroup>
</inkml:ink>
</file>

<file path=ppt/ink/ink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4:58.701"/>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D8E0C646-3844-4CB3-9E74-3B12FEAF6DE7}" emma:medium="tactile" emma:mode="ink">
          <msink:context xmlns:msink="http://schemas.microsoft.com/ink/2010/main" type="inkDrawing" rotatedBoundingBox="17092,18436 17159,16557 17721,16577 17655,18456" semanticType="callout" shapeName="Other">
            <msink:sourceLink direction="from" ref="{30CA4A81-21A4-491F-8F40-8FD399069E08}"/>
            <msink:sourceLink direction="to" ref="{30CA4A81-21A4-491F-8F40-8FD399069E08}"/>
          </msink:context>
        </emma:interpretation>
      </emma:emma>
    </inkml:annotationXML>
    <inkml:trace contextRef="#ctx0" brushRef="#br0">77 1877 3 0,'0'0'1'0,"6"0"3"0,-6 0 2 16,0 0-5-16,0 0 0 15,6-10 0-15,-6 10 1 16,6-16-2-16,0 5 0 15,0-10 2-15,0 0 1 16,0-11-1-16,0 11 0 0,-6-16 0 16,0 5 1-16,6-5-1 15,0 6 1-15,0-33-2 16,0 11 1-16,0-10 0 16,0 15 0-16,-6-26-2 15,0 16 1-15,0-11 0 16,0 16 0-16,0-16-1 15,0 11 1-15,0-11-1 16,0 16 0-16,0-5 0 16,0 10 1-16,0 1-1 15,0 10 0-15,0-6 0 16,0 12 0-16,6-12 0 16,-1 12 0-16,1-12 0 15,0 12 0-15,0 4 0 16,0 6 0-16,0 0 0 0,-6 0 1 15,0-1-1-15,0 7 0 16,0-1 0-16,0 5 0 16,0-5 0-16,0 0 0 15,0-5 0-15,0 5 0 16,0 6 0-16,0-1 0 16,-6 6 0-16,6 0 0 15,-6-17 0-15,0 7 0 16,6 4 0-16,0 0 0 15,-6-5 0-15,6 6 0 16,0-6 0-16,0 0 0 0,0 0 0 16,0 0 0-16,0 6-1 15,0-1 1-15,0 1 0 16,0-1 0-16,0 6 0 16,0-1 0-16,-6 1 0 15,6 0 1-15,0 5-1 16,0 0 0-16,0 0 0 15,0 0 0-15,-5 0 0 16,5 0 0-16,-6 0-1 16,6 0 1-16,-6 10 0 15,0 1 0-15,-6 31-1 16,6-15 0-16,-6 20-1 16,0-9 1-16,0 4-1 15,0-10 1-15,-6 15-1 16,6-10 1-16,1 0 0 15,-1-5 0-15,0-5 1 0,6-6 0 16,0-16-1-16,0 0 1 16,6-10 0-16,0 0 0 15,0-22 0-15,0 6 0 16,6-16 0-16,0 5 0 16,6-15 0-16,0 10 1 15,-1-11-1-15,-5 11 1 16,6 0-1-16,0 5 1 15,0 6-1-15,-6 4 1 16,6 7-1-16,-6-7 1 16,6 17-1-16,-6 0 1 0,6 10 0 15,0 0 0-15,5-5 0 16,-5 0 1-16,12 32-1 16,-6-11 1-16,12 11-1 15,-6-5 1-15,11 4-1 16,-5-4 0-16,12-1 0 15,-12-5 0-15,-1 11-1 16,-5-5 1-16,0-6-4 16,-6-5 1-16,12-6-5 15,-7 1 0-15</inkml:trace>
  </inkml:traceGroup>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7:20.02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5637 815 5 0,'54'-32'2'0,"11"16"-1"0,-35 0 3 15,6 1-4-15,11-17 1 16,13 11 0-16,-1-11 0 15,1 11-2-15,5-6 1 16,7 6 1-16,-1 0 0 16,7 0-1-16,-1-6 1 15,6 6-1-15,1 0 1 0,5 0-1 16,0 5 1-16,-5 0-1 16,-13 6 0-16,13-1 0 15,-7 0 0-15,0 6 0 16,1-6 0-16,-1 6 0 15,-5 5 1-15,5 0-1 16,6 5 1-16,-5 1-1 16,-7 4 1-16,6 1-1 15,-5 5 0-15,-13 5 0 16,1 5 0-16,-6 6 0 16,-1 5 0-16,1 0 0 15,-7 6 1-15,1-12 0 16,0 1 0-16,-1 5 0 15,1 5 0-15,-6-4 0 16,-1-1 1-16,-5 0-1 16,0-6 0-16,-1 1-1 15,1 0 1-15,0 0-1 0,-6 10 0 16,5-5 0-16,-5 5 0 16,-6 6 0-16,0-6 1 15,-1 6-1-15,1 0 1 16,0-6 0-16,0 5 0 15,0-4 0-15,0 4 0 16,-7 1-1-16,1-6 1 16,0 6-1-16,0 5 1 15,0 5-1-15,0 6 0 16,0-6 0-16,-1-5 0 16,1 10 0-16,6 1 0 0,-6-1 0 15,-6 6 0-15,0 0 0 16,-6 16 1-16,-6-17-1 15,-6 1 0-15,-6 0 0 16,0 5 0-16,0-11 0 16,0-4 1-16,0 10-1 15,0-1 0-15,-6 1 1 16,1 0 0-16,-1 0-1 16,-6-6 1-16,0 6-1 15,-6 5 0-15,-5-5 0 16,-1-6 1-16,0 1-1 15,0-1 0-15,1 1 0 16,-1-1 0-16,6-4 0 16,-11 4 0-16,5-5 0 15,0 0 0-15,0 1 0 16,1 4 0-16,-7-5 0 0,6-10 0 16,-11 15 0-1,-1 12 0-15,0-22 0 0,7-6 1 16,5 1-1-16,0 5 0 15,1-6 0-15,-1 6 1 16,0-5-1-16,0-1 0 16,1 1 0-16,-7 10 1 15,0-5-1-15,-5 0 0 16,-1 5-1-16,6-5 1 16,1 0 0-16,5 0 0 0,-6 0 0 15,1 0 0-15,-7 0 0 16,1 0 0-16,-1-6 0 15,-6 6 0-15,7 0 0 16,-1 5 1-16,6-5-1 16,1-5 0-16,-13 15-1 15,1-4 1-15,-7 4 0 16,-11-5 0-16,-7 1 0 16,7-1 0-16,-1 0 0 15,-5 6 0-15,-6-1 0 16,-1-5 0-16,13 11 0 15,-13-5 1-15,1-1-1 16,-6 0 0-16,-12 1 0 16,5 0 0-16,-5-1 0 15,-6 0 0-15,0 1 0 16,0-6 0-16,-6-5 0 16,-12-5 0-16,0 5 0 15,0 5 1-15,-6-5-2 0,0-11 1 16,12 0 0-16,-1 1 0 15,-10 4 0-15,-1-4 1 16,0-6-1-16,0 0 0 16,-6-5 0-16,12-6 0 15,-6 0 0-15,-12-4 1 16,12-6-1-16,-6-6 0 16,0-5 0-16,0 1 1 15,18-6-1-15,-18 0 0 0,6-11 0 16,0 1 1-16,0-6-1 15,-6 0 0-15,6 0-1 16,12-5 1-16,-6 0 0 16,0-1 0-16,0-4 0 15,6-6 0-15,0-10 0 16,0-11 0-16,6-11 0 16,6 1 1-16,6-11-1 15,-1-6 0-15,1 1 0 16,0-16 1-16,18 5-1 15,-1-5 0 1,-11-69 0 0,12 15 0-16,11-4 0 15,19 5 0-15,11 16 0 16,12-11 0-16,6 16-1 16,12 0 1-16,7-11 0 0,-1 11 0 15,12 0 0-15,5 0 0 16,7 5 0-16,0-5 0 15,0 11 0-15,6-6 0 16,6-5 0-16,5 11 0 16,7-1-1-16,18 6 1 15,-1 0 0-15,7-5 0 16,-7-1-1-16,7 1 1 16,11-11-1-16,12 11 1 15,12-12 0-15,7 12 0 0,17-11 0 16,6 5 0-16,0-10 0 15,11-5 0-15,7 15 0 16,18-5 0-16,6-6-1 16,-13 17 1-16,19-11 0 15,5 0 0-15,7 0 0 16,-1 0 0-16,-5 11 0 16,17-1 0-16,-11 1 1 15,11 26 0-15,-11 0-1 16,5 5 0-16,-5 1 0 15,11 15 1-15,1-5-1 0,-25 5 1 16,13-5-1-16,-1 5 1 16,1-5 0-16,-7 10 0 15,-23 6 1-15,0 0 0 16,-1 5 0-16,1 5 0 16,-18 6-1-16,-12 5 1 15,-18 11-4-15,-12 5 0 16,-17 10-6-16,-1 11 0 15</inkml:trace>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4:38.412"/>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1C885C7F-E367-43D2-8DE9-0A702332C3B3}" emma:medium="tactile" emma:mode="ink">
          <msink:context xmlns:msink="http://schemas.microsoft.com/ink/2010/main" type="inkDrawing" rotatedBoundingBox="8631,6854 11044,8677 10759,9053 8347,7231" semanticType="callout" shapeName="Other">
            <msink:sourceLink direction="from" ref="{32A3BD1A-A309-4F9C-AD73-D034CBD7362A}"/>
            <msink:sourceLink direction="to" ref="{BE8AD282-FBA2-4DAF-A466-942E61450F98}"/>
          </msink:context>
        </emma:interpretation>
      </emma:emma>
    </inkml:annotationXML>
    <inkml:trace contextRef="#ctx0" brushRef="#br0">1739-8151 7 0,'5'-6'3'0,"7"12"2"15,-6-6 3-15,6 5-8 16,-6 6 1-16,6 5 0 15,6 5 0-15,0 11-2 16,0-6 1-16,0 11 1 16,-1 0 1-16,7 0-1 15,0 0 1-15,6 6-1 16,5-6 0-16,1 5 1 16,-6-10 0-16,12 5-1 15,-13-11 0-15,13 11 0 16,-6-10 0-16,5 15 0 15,-5-10 0-15,6 0-1 16,-6-6 1-16,5 11 0 0,-5-10 0 16,6 4-1-16,-7-9 1 15,13 9 0-15,-18-9 0 16,5-1-1-16,-5-5 1 16,6 10-1-16,-6-5 1 15,-6 11-1-15,-1-5 1 16,1-1-1-16,0 0 0 15,0-4 0-15,0-1 1 16,-1-5-1-16,7 5 0 16,0 5 0-16,0 1 1 0,-1-1-1 15,-5-5 1-15,12 6-1 16,-6-6 1-16,11 11-1 16,-11-11 1-16,6 0-1 15,-6 0 1-15,17 6-1 16,-11-6 1-16,6 6-1 15,-1-6 0-15,1 0 0 16,-12-5 0-16,6 5 0 16,-7-5 1-16,7 5-1 15,-12-5 0-15,6 10 0 16,-7-10 1-16,1 11-1 16,-6-6 0-16,-6-5 0 15,0 0 1-15,0-6-1 16,0 1 0-16,0-1 0 0,0 1 0 15,-1 0 0 1,1-6 0-16,0 0 0 0,0 1 0 16,0 4 0-16,0-5 1 15,0 6-1-15,0 0 1 16,0-1-1-16,0 1 1 16,0-1 0-16,-1 1 0 15,1 0-1-15,0-1 0 16,-6 1 0-16,0-6 1 15,0 0-1-15,0 1 1 16,-6-1-2-16,0-5 0 16,0 0-1-16,0 0 0 15,0-16-2-15,0 0 0 0,-6 0-1 16,0 0 1-16,-6-21 1 16,6 11 0-16,-6-22 1 15,6 11 0-15,-5-11 2 16,-1 11 0-16,0-10 0 15,0 15 1-15,0 0 0 16,0 6 0-16,0 5 0 16,6 5 1-16,0 5-1 15,6 0 0-15,0 17 0 16,0-1 0-16,12 6 0 16,0-6 0-16,6 11-1 15,-6-6 1-15,12 12 0 16,-7-1 0-16,19 11 0 15,-6-6 0-15,6 11-1 16,-7-10 1-16,1 10-1 16,-6-11 0-16,0-5 0 0,-6-5 0 15,-1 5 0-15,-5-5 1 16,-6 0-1-16,-6 0 1 16,-6 0-1-16,0-6 1 15,-11 6-1-15,5-5 1 16,-18 0-1-16,6-1 1 15,-18 1-1-15,13-1 1 16,-13 1-1-16,12-1 0 16,0 1 0-16,7-6 1 15,-1 1-1-15,6-1 1 16,6 0-1-16,0 1 0 0,6-1 0 16,0 0 0-16,6 6-1 15,0-6 0-15,0 6-6 16,0-6 1-16,18-5-2 15,-6 0 1-15</inkml:trace>
  </inkml:traceGroup>
</inkml:ink>
</file>

<file path=ppt/ink/ink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4:38.834"/>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BE8AD282-FBA2-4DAF-A466-942E61450F98}" emma:medium="tactile" emma:mode="ink">
          <msink:context xmlns:msink="http://schemas.microsoft.com/ink/2010/main" type="inkDrawing" rotatedBoundingBox="10620,8865 10722,8455 10757,8464 10656,8874" shapeName="Other">
            <msink:destinationLink direction="to" ref="{1C885C7F-E367-43D2-8DE9-0A702332C3B3}"/>
          </msink:context>
        </emma:interpretation>
      </emma:emma>
    </inkml:annotationXML>
    <inkml:trace contextRef="#ctx0" brushRef="#br0">3939-6627 7 0,'0'-11'3'0,"-6"1"3"0,6 4 1 0,0 6-6 16,-6 6 0-16,0-1 1 15,1 11 1-15,-7 5-3 16,1 16 0-16,-1-5 2 15,6-6 0-15,-5 22-1 16,5-11 1-16,0 16-4 16,0-11 1-16,6 6-4 15,0-6 1-15</inkml:trace>
  </inkml:traceGroup>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1T07:56:16.165"/>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274882E2-A6D5-4842-9EEB-041194B73517}" emma:medium="tactile" emma:mode="ink">
          <msink:context xmlns:msink="http://schemas.microsoft.com/ink/2010/main" type="inkDrawing" rotatedBoundingBox="19321,7273 25307,7289 25298,10739 19311,10723" hotPoints="24601,8440 21911,10569 18649,9502 21340,7373" semanticType="enclosure" shapeName="Ellipse">
            <msink:destinationLink direction="to" ref="{7BD5871B-3FBD-4DC7-9CD0-DB2AC09910A0}"/>
          </msink:context>
        </emma:interpretation>
      </emma:emma>
    </inkml:annotationXML>
    <inkml:trace contextRef="#ctx0" brushRef="#br0">5653 2371 13 0,'-23'25'6'0,"-20"-37"-6"15,29 16 6-15,-4 8-8 16,-15 5 1-16,-23 8-2 0,-10 8 1 15,-18 5 2 1,-15 12 1-16,-4 8-3 0,-18 8 1 16,-20 1 1-16,-14 8 1 15,-4-4 1-15,-14 0 0 16,-19-1 0-16,-5 5 1 16,-9-12-1-16,-14-1 0 15,0-3 0-15,-5-5 0 16,5-13-1-16,4-7 1 15,15-14 0-15,-10-11 0 16,14-13 1-16,0-17 0 0,24-4 1 16,-10-13 0-16,19-12-1 15,10-4 1-15,4-8-1 16,9-9 1-16,15-8-2 16,4-9 0-16,5 5 0 15,14-8 0-15,9-1-1 16,5-12 1-16,14 4-1 15,10-8 1-15,13-5-1 16,15-3 1-16,13 3-2 16,15-8 1-16,18-3 0 15,15-6 0-15,13 1-1 16,24-4 1-16,14 8-1 16,28-4 1-16,14-8-2 15,24 4 1-15,9 3-1 16,32-3 1-16,24 21-1 15,5 8 1-15,19 8-1 16,18 8 1-16,0 13 0 16,19 21 0-16,5 13 0 0,9 12 0 15,14 16 0-15,-9 17 0 32,178 59-1-32,-66 16 1 15,-66 12 0-15,-32 26 0 16,-37 16 1-16,-29 13 0 15,-37 29 0-15,-52 16 1 0,-33 18 0 16,-42 11 1-16,-41 13-1 16,-39 13 1-16,-46 8-4 15,-42 17 0-15,-57 8-11 16,-70 25 1-16</inkml:trace>
  </inkml:traceGroup>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27:24.985"/>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DA85E9DC-1490-4D12-97E5-267757067DE3}" emma:medium="tactile" emma:mode="ink">
          <msink:context xmlns:msink="http://schemas.microsoft.com/ink/2010/main" type="inkDrawing" rotatedBoundingBox="4165,3574 5202,1931 5732,2266 4694,3908" semanticType="callout" shapeName="Other">
            <msink:sourceLink direction="with" ref="{54E3B22A-632A-40F9-BBA2-2E0F43401EAC}"/>
            <msink:sourceLink direction="with" ref="{32A3BD1A-A309-4F9C-AD73-D034CBD7362A}"/>
          </msink:context>
        </emma:interpretation>
      </emma:emma>
    </inkml:annotationXML>
    <inkml:trace contextRef="#ctx0" brushRef="#br0">-1 1476 10 0,'-6'16'5'0,"18"-5"-7"0,-12-11 10 0,12-6-9 16,5 12 1-16,7 10 1 15,18 10 1-15,0 6-1 16,-1 5 1-16,7 5 0 16,0 6 0-16,-1-6 1 15,1-5 1-15,-1-10-1 16,1-22 1-16,-6-16 0 15,-7-10 1-15,-5-32 0 16,6-42 0-16,6-37-1 16,5-38 1-16,7-36-3 15,17-27 1-15,7 11-6 16,11-11 1-16,0 6-8 16,18 15 0-16</inkml:trace>
  </inkml:traceGroup>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29:58.369"/>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74F9C1A0-C856-4B2A-9A89-80BD5FDC4638}" emma:medium="tactile" emma:mode="ink">
          <msink:context xmlns:msink="http://schemas.microsoft.com/ink/2010/main" type="writingRegion" rotatedBoundingBox="5171,18188 1799,20204 408,17878 3780,15862"/>
        </emma:interpretation>
      </emma:emma>
    </inkml:annotationXML>
    <inkml:traceGroup>
      <inkml:annotationXML>
        <emma:emma xmlns:emma="http://www.w3.org/2003/04/emma" version="1.0">
          <emma:interpretation id="{420157E3-CE8A-4573-9794-06282DE30436}" emma:medium="tactile" emma:mode="ink">
            <msink:context xmlns:msink="http://schemas.microsoft.com/ink/2010/main" type="paragraph" rotatedBoundingBox="2705,17596 4003,17596 4003,19324 2705,19324" alignmentLevel="1"/>
          </emma:interpretation>
        </emma:emma>
      </inkml:annotationXML>
      <inkml:traceGroup>
        <inkml:annotationXML>
          <emma:emma xmlns:emma="http://www.w3.org/2003/04/emma" version="1.0">
            <emma:interpretation id="{9F93EB75-D93F-44B0-A7F2-402160D7F57F}" emma:medium="tactile" emma:mode="ink">
              <msink:context xmlns:msink="http://schemas.microsoft.com/ink/2010/main" type="inkBullet" rotatedBoundingBox="4467,18091 3226,19371 2521,18688 3762,17408"/>
            </emma:interpretation>
          </emma:emma>
        </inkml:annotationXML>
        <inkml:trace contextRef="#ctx0" brushRef="#br0">866 696 9 0,'5'-17'4'0,"-1"25"-2"16,-4-3 4-16,0-1-6 0,-4 12 1 15,-6 14 2-15,1-5 0 16,0 12-4-16,-5 9 1 16,-1 0 1-16,1 12 1 15,5 0-1-15,-5 1 1 16,5-1-4-16,-1-4 0 15,1-4-2-15,0 0 0 16</inkml:trace>
        <inkml:trace contextRef="#ctx0" brushRef="#br0" timeOffset="-231.3807">725 1441 7 0,'-14'-21'3'0,"14"-20"3"16,5 28-3-16,0 5-2 15,4-13 0-15,5 4 0 16,0-3 0-16,5-5-2 16,4 8 0-16,1 0 1 0,-1 9 1 15,1 8-1-15,-6 4 0 16,-4 4-1-16,-4 5 1 16,-5 4-1-16,-10 3 1 15,-5 1 0-15,-4 4 0 16,-4 0 0-16,-6-8 0 15,1 0 1-15,-5-9 1 16,4-4 0-16,-4-4 1 0,0-8 0 16,0-9 1-16,5-12 0 15,4-13 0-15,-5 1-2 16,6 3 0-16,-1 5-1 16,0 4 1-16,5 4-2 15,-5 4 1-15,5 4-1 16,5 5 0-16,0 8-1 15,4 8 0-15,0 0-4 16,10 4 1-16,4 1-3 16,1 3 1-16</inkml:trace>
        <inkml:trace contextRef="#ctx0" brushRef="#br0" timeOffset="250.1403">599 1512 9 0,'-5'-13'4'0,"10"34"-2"16,-5-17 4-16,-5-4-6 16,5 17 0-16,0-4 0 15,0 3 0-15,-4 9-1 16,-1 4 1-16,-4 1-2 15,-5 3 0-15,-1-4 0 16,-3 0 0-16</inkml:trace>
        <inkml:trace contextRef="#ctx0" brushRef="#br0" timeOffset="625.3973">444 1533 7 0,'-9'-21'3'0,"-5"8"-2"0,9 13 5 0,1 9-6 15,-6 3 1-15,1 1 0 16,-5-1 0-16,4 5-1 16,6 4 0-16,4 4 0 15,0 0 1-15,4 4-2 16,6 0 1-16,-6 0 0 15,-4 0 0-15,-4 5-1 16,-1-9 1-16,-9 8 0 16,-5-12 1-16,-4 0 0 15,-1-5 1-15,-8-12 1 16,-1-4 0-16,0-12 0 16,0 4 0-16,1-13-1 15,8-8 0-15,5-5-3 16,5-3 1-16,10-5-5 15,4 13 0-15,4 4 0 16,6 8 0-16</inkml:trace>
        <inkml:trace contextRef="#ctx0" brushRef="#br0" timeOffset="1016.027">-361 1562 7 0,'4'8'3'0,"-18"1"-2"16,14-9 5-16,-4 4-6 16,-1 21 1-16,5 12 0 15,5 9 1-15,4 12-3 16,10 21 1-16,4-8 1 16,5 0 0-16,5 0 0 15,5-13 1-15,13-8-1 16,10-8 1-16,0-9-1 15,0 9 1-15,-5-5-4 16,-9 1 1-16,-5-1-3 16,-9-8 0-16</inkml:trace>
      </inkml:traceGroup>
    </inkml:traceGroup>
    <inkml:traceGroup>
      <inkml:annotationXML>
        <emma:emma xmlns:emma="http://www.w3.org/2003/04/emma" version="1.0">
          <emma:interpretation id="{CF9BD3AF-D797-4645-886A-CB1F41CE0132}" emma:medium="tactile" emma:mode="ink">
            <msink:context xmlns:msink="http://schemas.microsoft.com/ink/2010/main" type="paragraph" rotatedBoundingBox="4669,17349 1298,19365 408,17878 3780,15862" alignmentLevel="1"/>
          </emma:interpretation>
        </emma:emma>
      </inkml:annotationXML>
      <inkml:traceGroup>
        <inkml:annotationXML>
          <emma:emma xmlns:emma="http://www.w3.org/2003/04/emma" version="1.0">
            <emma:interpretation id="{AD4CD2DF-ADAB-48A3-A84F-A9C15421FD99}" emma:medium="tactile" emma:mode="ink">
              <msink:context xmlns:msink="http://schemas.microsoft.com/ink/2010/main" type="line" rotatedBoundingBox="4669,17349 1298,19365 408,17878 3780,15862"/>
            </emma:interpretation>
          </emma:emma>
        </inkml:annotationXML>
        <inkml:traceGroup>
          <inkml:annotationXML>
            <emma:emma xmlns:emma="http://www.w3.org/2003/04/emma" version="1.0">
              <emma:interpretation id="{F3D05C8E-A530-434A-9F8D-D64394591C0D}" emma:medium="tactile" emma:mode="ink">
                <msink:context xmlns:msink="http://schemas.microsoft.com/ink/2010/main" type="inkWord" rotatedBoundingBox="4669,17349 1298,19365 408,17878 3780,15862"/>
              </emma:interpretation>
            </emma:emma>
          </inkml:annotationXML>
          <inkml:trace contextRef="#ctx0" brushRef="#br0" timeOffset="-3000.93">-38 384 8 0,'-5'0'4'0,"19"8"-3"0,0-8 4 15,0 0-5-15,14 0 0 16,1 8 0-16,3 0 1 0,1 5-1 15,-5 12 0-15,-4-4 0 16,-6 0 0-16,-4 8 0 16,-9-4 0-16,-5 4-1 15,-5-4 0-15,-9-4 0 16,-4-5 0-16,-6-3 0 16,1-1 0-16,-1-12 0 15,1-4 1-15,0-4 2 16,4-9 0-16,0-8 0 15,5 4 1-15,5-4-1 16,9 5 1-16,4-1-1 16,6 8 0-16,-1 13-1 15,10 0 0-15,-5 9-1 16,0 7 0-16,-5 5 0 16,-4 4 0-16,-10 8 0 15,-4-3 0-15,-10-1-1 0,-4 0 0 16,-1-4 0-16,-4-4 1 15,10-1-1-15,-1-15 0 16,-5-5 1-16,1-9 1 16,0-7 0-16,8 3 1 15,-3-4-1-15,4 5 1 16,4-1-1-16,1-3 1 16,4 16-2-16,5 0 1 15,5 8-1-15,0 0 1 16,-5 9-2-16,4 4 1 15,1 4-3-15,0 0 1 0,-10 4-3 16,-4 4 1-16</inkml:trace>
          <inkml:trace contextRef="#ctx0" brushRef="#br0" timeOffset="-2672.8606">-450 779 10 0,'9'-17'5'0,"5"17"-5"15,-5 0 6-15,1 5-6 16,-1 7 0-16,1 5 0 16,-6-1 1-16,-4 9-1 15,-4 0 0-15,-6 5 0 0,1-6 0 16,-5-3 0-16,0 0 1 15,0-13-1-15,-5-8 0 16,0-8 1-16,5-13 1 31,9-8-1-31,5 4 0 16,0-4-3-16,10 8 0 16,4 0-1-16,0 9 0 15</inkml:trace>
          <inkml:trace contextRef="#ctx0" brushRef="#br0" timeOffset="-2000.7323">-722 854 8 0,'5'4'4'0,"-5"17"-4"16,0-17 5-16,0 9-5 16,-5-1 0-16,0 9 0 15,1-4 0-15,-6 3 0 16,-4-7 0-16,0-5 0 15,0-4 1-15,-5-4-1 0,5-12 1 16,5-1 0-16,0-12 1 16,4 5-1-16,0-5 1 15,0 4 0-15,1-4 1 16,-1 0-2-16,0 12 1 16,5 1-1-16,0 4 0 15,0 12-1-15,0 8 1 16,5-8-2-16,0 17 1 15,-1 0 0-15,-4 8 0 0,0 4 0 16,0 5 0-16,-4-5 0 16,-1-4 1-16,0 5-1 15,-4-1 1-15,-10 5-1 16,1-1 0-16,-11-4 0 16,-3 5 0-16,-6-9 0 15,-4 0 0-15,5-4 0 16,-1 0 1-16,1 4-2 15,-1-8 1-15,1-8 0 16,-1-5 1-16,5 0-1 16,1 0 0-16,-1-8 1 15,5 0 0-15,4-12 0 16,1 4 1-16,-5-9-1 16,9-4 0-16,5-12 0 15,0 0 0-15,5 3-3 16,4-3 1-16,0 8-4 15,5 0 0-15,5 4-1 16,9 5 1-16</inkml:trace>
          <inkml:trace contextRef="#ctx0" brushRef="#br0" timeOffset="-1812.7917">-961 1678 13 0,'56'-24'6'0,"-28"-26"-7"15,-14 29 10-15,5 0-13 16,5-17 1-16,8 5-3 16,-4-9 0-16</inkml:trace>
          <inkml:trace contextRef="#ctx0" brushRef="#br0" timeOffset="-7595.6911">416-574 5 0,'-14'0'2'0,"24"0"0"0,-10 0 2 0,9 0-3 16,0 4 1-16,5 0 0 16,5 0 1-16,5-4-4 15,-1 0 0-15,-4 4 2 16,9 1 1-16,0-1-1 15,9 4 0-15,6 5-1 16,-1-1 1-16,5 5 0 16,-1-1 0-16,-3 1 0 15,3 4 0-15,1 0 0 16,-5 4 0-16,1 4 0 16,-6 0 1-16,1 4-1 15,-1 1 0-15,-4 7 0 16,-5-7 1-16,5-1 0 15,-15 0 0-15,1 0-1 16,-5 9 1-16,0-9-1 16,-4 1 1-16,-1-1-1 0,-4 9 0 31,-5 16 0-31,0-4 0 16,0-4-1-16,0 0 1 15,0-4 0-15,0-9 0 16,0 5-1-16,-5-9 1 15,-4-4-1-15,-1 1 1 16,-4-5-2-16,5 8 0 16,-5-16-2-16,4 8 0 0,1-9-4 15,0 1 0-15</inkml:trace>
          <inkml:trace contextRef="#ctx0" brushRef="#br0" timeOffset="-4188.7466">894 121 6 0,'0'0'3'0,"0"-8"1"15,0 8-3-15,5 0-1 16,-1 0 1-16,6 0 0 16,-1 0 0-16,1 0-2 15,-1-4 1-15,0 4 0 16,1 0 1-16,-1-4-1 16,0-5 1-16,5 5-1 0,-4-4 0 31,-10-13 0-31,0 0 1 15,-5 9-1-15,-4 3 1 16,-1 1 0-16,1 0 1 16,0 3-1-16,-1 5 1 15,1 5-2-15,0-1 1 16,-1 4 0-16,1 0 0 16,-1 1 0-16,-4 7 0 15,5-3-1-15,-5-5 0 16,-5 5 1-16,1-1 0 31,-15 13-1-31,0 0 0 0,0 4 0 16,5-8 0-16,5 0 0 15,4 0 1-15,0-5-1 16,-4-3 0-16,-1 8 0 16,1-9 0-16,-5-3 0 15,0-1 0-15,4 0 0 16,1 1 0-16,-1-1 0 15,-4-4 1-15,5 0-1 16,-1-4 1-16,6-4-1 16,-1 0 1-16,0-4 0 15,0-5 1-15,1-4-1 16,-1-8 1-16,0 5-1 16,-4-5 1-16,4 0-1 0,0 4 0 15,-4 4-1-15,4 0 1 16,0 1-1-16,1-1 1 15,-1 1-1-15,5 3 0 16,0-4 0-16,0 9 0 16,0 0-2-16,4-1 1 15,1 1-5-15,4 8 1 16,5 0-1-16,10 0 0 16</inkml:trace>
          <inkml:trace contextRef="#ctx0" brushRef="#br0" timeOffset="-3938.6049">379 50 9 0,'37'-33'4'0,"29"8"-4"16,-52 17 6-16,0-1-6 15,5 1 0-15,-1 0-3 16,-8-5 1-16,-1 1 1 16,1 3 0-16</inkml:trace>
          <inkml:trace contextRef="#ctx0" brushRef="#br0" timeOffset="-3751.0396">346-216 9 0,'-14'-29'4'0,"19"25"-2"0,-5 4 8 15,0 0-10-15,0 0 0 16,0 4 0-16,0 4 1 0,0-4-2 15,4 5 0-15,1 3-2 16,-5 5 0-16</inkml:trace>
          <inkml:trace contextRef="#ctx0" brushRef="#br0" timeOffset="-1531.5885">-282-408 16 0,'0'-33'8'0,"-32"25"-12"16,22 12 16-16,-13 13-11 15,-1 12 0-15,-8 21 1 0,-6 16 0 16,-9 22-3-16,-4-5 1 16,-1 17 2-16,1-8 0 31,-1 37-1-31,10-21 0 16,0-17-3-16,4-11 0 15,10-18-3-15,9-12 0 16</inkml:trace>
          <inkml:trace contextRef="#ctx0" brushRef="#br0" timeOffset="-1000.2825">-1842 1216 8 0,'-32'-37'4'0,"32"-13"0"15,0 37 1-15,0-3-5 16,0-1 1-16,0-4 2 15,0 9 1-15,0 8-5 16,0 4 1-16,0 0 1 0,9 4 1 16,0 17-1-16,5 4 0 15,5 8-1-15,5 8 0 16,-6 5 0-16,10 0 0 16,5 8 0-16,-9 0 0 15,-6-4-1-15,1-4 0 16,-10 8 0-16,-4 0 0 15,-5 1-1-15,-9-6 1 16,-10-3 0-16,-9 4 0 0,-5-8 0 16,-4-5 1-16,-6-7 1 15,1-10 1-15,-5-7 0 16,1-5 1-16,-1-16 0 16,0-5 0-16,9 1 0 15,6-9 0-15,-1-8-2 16,9-4 1-16,6-13-3 15,8 8 1-15,6 5-6 16,8 4 1-16</inkml:trace>
        </inkml:traceGroup>
      </inkml:traceGroup>
    </inkml:traceGroup>
  </inkml:traceGroup>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30:08.669"/>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7F617EE2-043C-4B36-BC1D-7B36C5B28B2E}" emma:medium="tactile" emma:mode="ink">
          <msink:context xmlns:msink="http://schemas.microsoft.com/ink/2010/main" type="writingRegion" rotatedBoundingBox="27438,2008 23648,3780 23221,2867 27011,1095"/>
        </emma:interpretation>
      </emma:emma>
    </inkml:annotationXML>
    <inkml:traceGroup>
      <inkml:annotationXML>
        <emma:emma xmlns:emma="http://www.w3.org/2003/04/emma" version="1.0">
          <emma:interpretation id="{38FADACB-5A76-4A63-8DAF-AC1B1A6E6E34}" emma:medium="tactile" emma:mode="ink">
            <msink:context xmlns:msink="http://schemas.microsoft.com/ink/2010/main" type="paragraph" rotatedBoundingBox="27438,2008 23648,3780 23221,2867 27011,1095" alignmentLevel="1"/>
          </emma:interpretation>
        </emma:emma>
      </inkml:annotationXML>
      <inkml:traceGroup>
        <inkml:annotationXML>
          <emma:emma xmlns:emma="http://www.w3.org/2003/04/emma" version="1.0">
            <emma:interpretation id="{BF60235C-8464-4452-BBA3-5CFC0E9876FF}" emma:medium="tactile" emma:mode="ink">
              <msink:context xmlns:msink="http://schemas.microsoft.com/ink/2010/main" type="line" rotatedBoundingBox="27438,2008 23648,3780 23221,2867 27011,1095"/>
            </emma:interpretation>
          </emma:emma>
        </inkml:annotationXML>
        <inkml:traceGroup>
          <inkml:annotationXML>
            <emma:emma xmlns:emma="http://www.w3.org/2003/04/emma" version="1.0">
              <emma:interpretation id="{D8857980-FC8D-42FE-B89E-57E3A95D38AC}" emma:medium="tactile" emma:mode="ink">
                <msink:context xmlns:msink="http://schemas.microsoft.com/ink/2010/main" type="inkWord" rotatedBoundingBox="27403,1933 27256,2002 26986,1424 27133,1356"/>
              </emma:interpretation>
            </emma:emma>
          </inkml:annotationXML>
          <inkml:trace contextRef="#ctx0" brushRef="#br0">1822-371 10 0,'-4'0'5'0,"-1"-8"0"0,5 8 9 15,0 0-13-15,0 0 1 16,0 0 0-16,5 8 1 15,9 5-4-15,9 12 1 16,5 4 1-16,10 12 1 16,-1 9-1-16,-4 21 0 15,-10 17-2-15,-13 3 1 16,-20 13-6-16,-13-4 1 0</inkml:trace>
        </inkml:traceGroup>
        <inkml:traceGroup>
          <inkml:annotationXML>
            <emma:emma xmlns:emma="http://www.w3.org/2003/04/emma" version="1.0">
              <emma:interpretation id="{DEBE363A-E25F-4068-ADA3-2AA94119460E}" emma:medium="tactile" emma:mode="ink">
                <msink:context xmlns:msink="http://schemas.microsoft.com/ink/2010/main" type="inkWord" rotatedBoundingBox="26883,2267 24082,3577 23655,2664 26457,1354"/>
              </emma:interpretation>
            </emma:emma>
          </inkml:annotationXML>
          <inkml:trace contextRef="#ctx0" brushRef="#br0" timeOffset="-3063.816">1382 0 4 0,'0'0'2'0,"0"4"2"16,0-4 2-16,0 0-6 16,-5 0 1-16,1 0 0 15,-6 12 1-15,1 1-3 16,0 8 1-16,-5 4 1 16,-5 8 0-16,0 0-1 15,-4 9 1-15,-5 0-1 16,-5 3 1-16,0-3-1 15,-5 0 1-15,-4-5-1 0,-9-4 1 16,-5-8-1 0,9-4 0-16,0-4 0 0,5-9 0 15,0-4 0-15,-1 1 0 16,6-5 0-16,4 0 0 16,0-5 1-16,5-7 0 15,0 4 0-15,5-5 0 16,9 1-1-16,0 7 1 15,0 5-1-15,4 9 1 16,1-1-1-16,-1-4 0 16,6 5-1-16,-6 3 1 0,1 1 0 15,0 3 1-15,-5 1 0 16,-5 0 0-16,0-5-1 16,0 0 0-16,1-3 0 15,-1-5 1-15,0-4-1 16,10 0 1-16,-1-4-1 15,-4-5 0-15,5 1 0 16,4-4 1-16,1 3-2 16,-1 1 1-16,0 8 0 15,1 0 0-15,-6 4-1 16,1 5 1-16,-1 3-1 16,-4 0 1-16,5-3 0 15,-5-1 1-15,-5 0-1 16,1 1 0-16,-1-5 0 15,-5 0 1-15,6-4-1 0,-1 0 1 16,0 4-2-16,0 0 1 16,5 5 0-16,0 3 0 15,0 1-1-15,0 12 1 16,5-4 0-16,4 4 0 16,5 4-1-16,9 0 1 15,6-8-4-15,8-1 1 16,10-7-1-16,4-5 0 15</inkml:trace>
          <inkml:trace contextRef="#ctx0" brushRef="#br0" timeOffset="-2844.9036">712 137 10 0,'5'-17'5'0,"18"9"-5"16,-13-4 8-16,4-1-8 16,9 1 0-16,10-1-5 15,4-8 0-15</inkml:trace>
          <inkml:trace contextRef="#ctx0" brushRef="#br0" timeOffset="-2673.0872">829-213 9 0,'-47'5'4'0,"33"-5"-1"0,14 0 5 15,0 0-8-15,0 0 0 16,0 0 0-16,0 0 0 15,0 0-3-15,0 0 0 16</inkml:trace>
          <inkml:trace contextRef="#ctx0" brushRef="#br0" timeOffset="-2391.5967">722 895 11 0,'-10'0'5'0,"5"4"-3"16,5-12 8-16,0-1-9 15,0 1 0-15,0 0 0 0,0-1 0 16,0 9-2-16,10-4 1 16,-1 4-3-16,-9 0 0 15</inkml:trace>
          <inkml:trace contextRef="#ctx0" brushRef="#br0" timeOffset="-2188.4368">272 1136 12 0,'-14'5'6'0,"51"-26"-1"16,-23 12 8-16,10 1-13 15,-1-9 1-15,5 1-7 16,5-1 1-16</inkml:trace>
          <inkml:trace contextRef="#ctx0" brushRef="#br0" timeOffset="-1641.5112">136 537 7 0,'0'-13'3'0,"-9"9"1"0,4 4-2 0,0 0-2 16,-4 4 1-16,-1 1 0 16,1 7 1-16,-5 5-2 15,0 8 0-15,-5 4 0 16,-9 0 1-16,-5 8-1 15,-4 1 1-15,-5 4-1 16,-5-5 1 0,-14-4-1-1,0-16 1-15,5-13 0 16,0-12 1-16,9-9 0 16,9-4 0-16,10-8-1 15,5-4 1-15,4 0 0 16,5 3 0-16,0 1-2 15,5 8 1-15,4 9-2 16,-4 8 1-16,-1 12-5 16,1 9 1-16,-1 16-1 0,1 5 1 15</inkml:trace>
          <inkml:trace contextRef="#ctx0" brushRef="#br0" timeOffset="-1438.387">-754 1128 9 0,'5'-12'4'0,"-5"3"-4"0,0 9 7 15,0 4-7-15,0 5 0 0,-5 3 0 16,0 5 0-16,-4 4 0 16,-5-5 1-16,-5 9-1 15,0 5 1-15,-4-1-2 16,4 0 1-16,-4 0-3 15,4-4 1-15</inkml:trace>
          <inkml:trace contextRef="#ctx0" brushRef="#br0" timeOffset="-1250.911">-909 912 11 0,'19'-17'5'0,"-5"9"-6"0,-14 8 9 16,0 4-11-1,0 0 1-15,0 4-3 0,-5 5 0 16</inkml:trace>
          <inkml:trace contextRef="#ctx0" brushRef="#br0" timeOffset="-859.9595">-1021 1120 8 0,'5'-21'4'0,"-10"33"-4"0,5-12 7 0,-5 0-8 16,-4 5 1-16,0 3-1 15,-6 9 1-15,1 3 0 16,0-3 0-16,5 4 0 16,0 8 0-16,4 4-1 15,5 5 0-15,0-1 0 16,0 1 0-16,-5-5 0 16,1 5 0-16,-6-1 1 15,1-12 0-15,4-4 2 16,-14-4 1-16,-9-9 1 15,-5-12 0-15,1-9 0 16,-1-3 0-16,5-9-1 16,0-9 0-16,4-7-2 0,6-1 1 15,8 13-6-15,5-9 0 16,15 9-1-16,-1 0 0 16</inkml:trace>
        </inkml:traceGroup>
        <inkml:traceGroup>
          <inkml:annotationXML>
            <emma:emma xmlns:emma="http://www.w3.org/2003/04/emma" version="1.0">
              <emma:interpretation id="{C003416F-0072-4C99-843F-1D03D85D2ABE}" emma:medium="tactile" emma:mode="ink">
                <msink:context xmlns:msink="http://schemas.microsoft.com/ink/2010/main" type="inkWord" rotatedBoundingBox="23645,3512 23545,3559 23323,3086 23424,3038"/>
              </emma:interpretation>
            </emma:emma>
          </inkml:annotationXML>
          <inkml:trace contextRef="#ctx0" brushRef="#br0" timeOffset="-594.0841">-1841 1278 5 0,'-19'33'2'0,"10"63"1"15,9-67 1-15,9 17-4 16,10 12 0-16,14-4 0 16,14 5 1-16,9-5-3 15,10 0 0-15</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30:15.514"/>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D725225A-C0BB-405C-89F8-D3A951B72748}" emma:medium="tactile" emma:mode="ink">
          <msink:context xmlns:msink="http://schemas.microsoft.com/ink/2010/main" type="writingRegion" rotatedBoundingBox="24077,17599 21850,19393 21184,18566 23411,16772"/>
        </emma:interpretation>
      </emma:emma>
    </inkml:annotationXML>
    <inkml:traceGroup>
      <inkml:annotationXML>
        <emma:emma xmlns:emma="http://www.w3.org/2003/04/emma" version="1.0">
          <emma:interpretation id="{73FB0BC5-998A-4FB0-BEB7-9F767373BBE1}" emma:medium="tactile" emma:mode="ink">
            <msink:context xmlns:msink="http://schemas.microsoft.com/ink/2010/main" type="paragraph" rotatedBoundingBox="24077,17599 21850,19393 21184,18566 23411,16772" alignmentLevel="1"/>
          </emma:interpretation>
        </emma:emma>
      </inkml:annotationXML>
      <inkml:traceGroup>
        <inkml:annotationXML>
          <emma:emma xmlns:emma="http://www.w3.org/2003/04/emma" version="1.0">
            <emma:interpretation id="{B748C656-D805-4670-8191-9B7097BA519A}" emma:medium="tactile" emma:mode="ink">
              <msink:context xmlns:msink="http://schemas.microsoft.com/ink/2010/main" type="line" rotatedBoundingBox="24077,17599 21850,19393 21184,18566 23411,16772"/>
            </emma:interpretation>
          </emma:emma>
        </inkml:annotationXML>
        <inkml:traceGroup>
          <inkml:annotationXML>
            <emma:emma xmlns:emma="http://www.w3.org/2003/04/emma" version="1.0">
              <emma:interpretation id="{8BBFB85E-957F-4917-9347-6963234EB62E}" emma:medium="tactile" emma:mode="ink">
                <msink:context xmlns:msink="http://schemas.microsoft.com/ink/2010/main" type="inkWord" rotatedBoundingBox="24077,17599 21850,19393 21303,18714 23530,16920"/>
              </emma:interpretation>
            </emma:emma>
          </inkml:annotationXML>
          <inkml:trace contextRef="#ctx0" brushRef="#br0">-145 1060 14 0,'-5'-12'7'0,"5"-9"-2"0,0 21 10 15,0 0-14-15,0 0 0 16,0 0 0-16,-5-4 0 15,5-4-3-15,0 8 1 16,0 0-4-16,5 0 0 16</inkml:trace>
          <inkml:trace contextRef="#ctx0" brushRef="#br0" timeOffset="-265.6179">-5 1323 16 0,'0'-5'8'0,"0"10"-7"0,0-5 12 16,0 12-13-16,-4 1 1 0,-1 7-1 16,-4 1 1-16,4 8-2 15,0 5 1-15,1 3 0 16,-1 13 0-16,0-8-2 15,-4-1 0-15,-1 1-3 16,1-4 0-16</inkml:trace>
          <inkml:trace contextRef="#ctx0" brushRef="#br0" timeOffset="578.6797">-272 1373 5 0,'-9'4'2'0,"14"8"3"16,-10 1-4-16,5-1-1 15,5 1 0-15,-1-1 0 16,6-3 1-16,-1-5-2 16,5 0 1-16,-4-4 0 15,-1-8 1-15,0-1-1 16,-9-3 1-16,0-9-1 0,0 8 1 16,-9 5 0-16,0-4 1 15,-1 3 0-15,-9 1 1 16,1 0-1-16,-1 8 1 15,5 0-1-15,0 0 0 16,0 16 0-16,0 1 0 16,-5-5-1-16,0 13 0 15,1-4-1-15,-6 4 0 16,-4 0 0-16,5-4 1 0,-1 0-1 16,1-9 0-16,4-7 0 15,0 3 0-15,5-16 1 16,0 3 0-16,5-7 0 15,9-1 0-15,0 5-1 16,9-4 1-16,1 3 0 16,-1 9 0-16,5 0-1 15,-5 13 1-15,1 12-1 16,-10 8 1-16,-5 4-2 16,-4-3 0-16,-10 3-4 15,-5-3 0-15,1 16-1 16,4-9 0-16</inkml:trace>
          <inkml:trace contextRef="#ctx0" brushRef="#br0" timeOffset="922.5458">-792 1439 15 0,'-4'-21'7'0,"8"-4"-5"0,-4 25 13 16,0 0-15-16,0 9 1 16,0-5 0-16,0 17 0 15,0-9-1-15,0 5 0 16,-4 4 1-16,-1 4 0 0,0 0-1 16,-4-4 1-16,0-1 0 15,4-3 0-15,-4-5-1 16,-1-3 0-16,5-5 0 15,-4 0 0-15,4-4 0 16,5 0 0-16,0 0 0 16,0 0 0-16,5 4-1 15,4 0 0-15,-4 5-1 16,0-1 0-16,0-4-4 16,-1 9 0-16</inkml:trace>
          <inkml:trace contextRef="#ctx0" brushRef="#br0" timeOffset="1391.4477">-838 1402 11 0,'0'-21'5'0,"-5"8"0"0,5 13 6 16,0 0-10-16,0 0 1 15,0 9 0-15,0-5 1 16,0 8-4-16,5 1 1 0,-1 12 1 16,-4 0 1-16,5 8-1 15,-5 1 0-15,0 3-1 16,-5 0 1-16,1-3-1 15,4-9 1-15,-15 16-1 16,1 1 1-16,-4 0-2 16,-1-13 1-16,-9 8 0 15,-5-16 0-15,-4 4 0 16,-1-12 0-16,1-1 1 16,-6-12 0-16,6-4 1 15,0-17 0-15,4 9 0 16,5-13 1-16,4 4-1 15,10-4 1-15,5-8-2 16,4-5 0-16,5-4-5 16,9 1 1-16,6 3-5 15,3 13 0-15</inkml:trace>
          <inkml:trace contextRef="#ctx0" brushRef="#br0" timeOffset="-531.2913">871 32 17 0,'14'-25'8'0,"10"21"-8"0,-24 4 13 16,5-4-12-16,-5 4 1 15,0 0 1-15,-10 0 0 0,-9 4-4 16,1 8 0-16,-6 13 3 16,-4 13 0-16,0-5-1 15,-5 0 1-15,-14 5-2 16,-4-5 1-16,-1-4-1 15,-4 5 1-15,5-10-1 16,-1-3 1-16,1 0-1 16,-1-4 0-16,5-1 0 15,0 1 1-15,0 0-1 16,10 8 0-16,4 4 0 16,5 0 0-16,0 0-2 15,5 0 1-15,4 13-4 16,5-13 0-16,0 13-2 15,9 8 0-15</inkml:trace>
          <inkml:trace contextRef="#ctx0" brushRef="#br0" timeOffset="-937.5409">183 906 13 0,'0'-33'6'0,"4"16"2"0,-4 9 7 0,0 8-13 15,0 0 1-15,0 0 0 16,0 8 1-16,5 9-5 15,4 12 0-15,1 0 3 16,-1 25 0-16,5 1-1 16,0-1 0-16,-4 4-1 15,-1 0 0-15,0 5-2 16,1-18 0-16,-1-15-4 16,1 7 1-16,-6-16-2 15,-4 12 0-15</inkml:trace>
        </inkml:traceGroup>
        <inkml:traceGroup>
          <inkml:annotationXML>
            <emma:emma xmlns:emma="http://www.w3.org/2003/04/emma" version="1.0">
              <emma:interpretation id="{5262510F-13FC-49EB-B10A-189EAA47FF5D}" emma:medium="tactile" emma:mode="ink">
                <msink:context xmlns:msink="http://schemas.microsoft.com/ink/2010/main" type="inkWord" rotatedBoundingBox="21710,18247 21641,18303 21590,18239 21659,18184"/>
              </emma:interpretation>
            </emma:emma>
          </inkml:annotationXML>
          <inkml:trace contextRef="#ctx0" brushRef="#br0" timeOffset="1688.519">-1082 1248 18 0,'0'-13'9'0,"9"-16"-9"0,-4 17 11 0,-5 7-9 16,5-3 1-16,-5 8 1 15,0 0 0-15,0 0-5 16,9-4 0-16,0-4 3 16,-4 16 0-16,4-4-1 15,1 4 0-15,-1-3 0 16,-4 7 0 0,-5 1-8-1,-9 16 0-15</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0T07:30:22.642"/>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E17F5F22-EB33-4D63-B681-5D8E071FCCFA}" emma:medium="tactile" emma:mode="ink">
          <msink:context xmlns:msink="http://schemas.microsoft.com/ink/2010/main" type="writingRegion" rotatedBoundingBox="33213,8422 30202,8763 30085,7728 33096,7387"/>
        </emma:interpretation>
      </emma:emma>
    </inkml:annotationXML>
    <inkml:traceGroup>
      <inkml:annotationXML>
        <emma:emma xmlns:emma="http://www.w3.org/2003/04/emma" version="1.0">
          <emma:interpretation id="{2CB17421-453B-4B2F-B621-2CAA74139B35}" emma:medium="tactile" emma:mode="ink">
            <msink:context xmlns:msink="http://schemas.microsoft.com/ink/2010/main" type="paragraph" rotatedBoundingBox="33213,8422 30202,8763 30085,7728 33096,7387" alignmentLevel="1"/>
          </emma:interpretation>
        </emma:emma>
      </inkml:annotationXML>
      <inkml:traceGroup>
        <inkml:annotationXML>
          <emma:emma xmlns:emma="http://www.w3.org/2003/04/emma" version="1.0">
            <emma:interpretation id="{752B29CE-B644-40C6-9ED0-323C0CEFDDFF}" emma:medium="tactile" emma:mode="ink">
              <msink:context xmlns:msink="http://schemas.microsoft.com/ink/2010/main" type="line" rotatedBoundingBox="33213,8422 30202,8763 30085,7728 33096,7387"/>
            </emma:interpretation>
          </emma:emma>
        </inkml:annotationXML>
        <inkml:traceGroup>
          <inkml:annotationXML>
            <emma:emma xmlns:emma="http://www.w3.org/2003/04/emma" version="1.0">
              <emma:interpretation id="{548A8FF7-5FC8-4B7E-B138-8BAAD498BF9D}" emma:medium="tactile" emma:mode="ink">
                <msink:context xmlns:msink="http://schemas.microsoft.com/ink/2010/main" type="inkWord" rotatedBoundingBox="33172,8060 32951,8085 32884,7496 33105,7471"/>
              </emma:interpretation>
            </emma:emma>
          </inkml:annotationXML>
          <inkml:trace contextRef="#ctx0" brushRef="#br0">651-438 8 0,'9'-12'4'0,"5"3"2"16,-14 9 7-16,9 0-12 15,-4 9 1-15,19 7 1 16,-1 9 1-16,10 9-4 15,4 7 0-15,5 18 2 16,-4 3 1-16,-15 9-2 0,-18 8 0 16,-19 8-7-1,-24 5 1-15</inkml:trace>
        </inkml:traceGroup>
        <inkml:traceGroup>
          <inkml:annotationXML>
            <emma:emma xmlns:emma="http://www.w3.org/2003/04/emma" version="1.0">
              <emma:interpretation id="{30D976C5-BBE1-4A06-AE93-185F3F9EC968}" emma:medium="tactile" emma:mode="ink">
                <msink:context xmlns:msink="http://schemas.microsoft.com/ink/2010/main" type="inkWord" rotatedBoundingBox="33186,8275 32919,8306 32881,7978 33149,7948"/>
              </emma:interpretation>
            </emma:emma>
          </inkml:annotationXML>
          <inkml:trace contextRef="#ctx0" brushRef="#br0" timeOffset="2078.2679">913-1 4 0,'0'0'2'0,"0"-4"1"0,0 8 2 16,0 1-4-16,0-1 0 16,0 8 2-16,-5 1 0 15,-9 3-4-15,-4 9 1 16,3 0 2-16,-13 5 0 16,10-10-1-16,-6 5 0 0,1 5-1 15,-5-1 0-15,14 0-2 16,-10 0 0-16,10 0-1 15,9 4 0-15</inkml:trace>
        </inkml:traceGroup>
        <inkml:traceGroup>
          <inkml:annotationXML>
            <emma:emma xmlns:emma="http://www.w3.org/2003/04/emma" version="1.0">
              <emma:interpretation id="{0C7B5815-2127-4371-95EE-CCF9DB348603}" emma:medium="tactile" emma:mode="ink">
                <msink:context xmlns:msink="http://schemas.microsoft.com/ink/2010/main" type="inkWord" rotatedBoundingBox="32842,8360 30647,8609 30542,7677 32736,7428"/>
              </emma:interpretation>
            </emma:emma>
          </inkml:annotationXML>
          <inkml:trace contextRef="#ctx0" brushRef="#br0" timeOffset="-1656.7618">-441-392 11 0,'19'-17'5'0,"-5"5"2"16,-14 12 7-16,-5 0-14 16,-4 8 0-16,-5 5 1 15,-5 12 1-15,-14 0-3 16,5 12 1-16,-9 13-1 15,-5 0 0-15,4 0-4 16,-4 13 1-16</inkml:trace>
          <inkml:trace contextRef="#ctx0" brushRef="#br0" timeOffset="-2282.371">-427 170 13 0,'-9'-21'6'0,"23"42"-1"15,-14-17 9-15,9 9-14 16,-4-9 1-16,9 4 0 16,-9 5 0-16,-1 8-1 15,-4-1 0-15,-4 5 0 16,-6 5 1-16,-13-1-4 0,-5-4 0 15,0 0-2-15,-10 4 0 16</inkml:trace>
          <inkml:trace contextRef="#ctx0" brushRef="#br0" timeOffset="-1844.4146">-979 387 19 0,'0'-34'9'0,"42"-16"-9"0,-28 38 17 0,9-5-17 16,-9-4 1-16,14 1 0 15,-4 3 0-15,-1 0-2 16,-4 5 1-16,4 4 0 16,1 12 1-16,-6 4-1 15,-3-4 0-15,-15 0 0 16,0 5 0-16,0 7-1 15,-15 1 1-15,1 4-1 16,0-5 1-16,-9 1-1 16,9 0 1-16,-14-9 0 15,9-4 0-15,-4-8 1 16,-1-4 1-16,10-9-1 16,5 0 1-16,-5-3 0 15,14-18 0-15,0-3 0 16,0-5 0-16,0-4-1 15,-5 0 1-15,5-4-1 0,-9 4 0 16,4 8-1-16,-4 13 0 16,-5 8-2-16,9 9 0 15,-4 12-5-15,9 8 0 16,-5 13-1-16,5-9 0 16</inkml:trace>
          <inkml:trace contextRef="#ctx0" brushRef="#br0" timeOffset="-1375.3989">-1097 262 17 0,'14'-17'8'0,"-14"5"-6"0,0 12 13 15,0 0-15-15,0 0 1 16,0 0-1-16,0-5 0 16,0 5 0-16,0 0 0 15,10 0 0-15,-5 5 0 16,4 3 0-16,-9 4 0 15,0 5-1-15,-5 0 1 16,1 4-1-16,-11-1 0 0,1 1-3 16,0 4 1-16,-9-8-2 15,-5 12 0-15</inkml:trace>
          <inkml:trace contextRef="#ctx0" brushRef="#br0" timeOffset="-859.552">-1204 162 13 0,'14'-29'6'0,"-19"0"-3"0,-4 24 11 15,9 5-13-15,-14 5 0 16,0 3 0-16,-10 9 0 15,5-1-2-15,-4 1 1 16,0 4 0-16,4 4 0 0,5 4 0 16,4 4 0-16,1 0-1 15,4-3 1-15,-9 3 0 16,0 0 0-16,-5 9 0 16,-9-9 0-16,10-8 1 15,-6-4 0-15,-4-9 1 16,5-12 0-16,-5-12 0 15,14-5 1-15,-1-8-1 16,6-8 0-16,9-13-1 16,9 9 1-16,-4-5-6 15,14 0 1-15,0 5-4 16,4 4 0-16</inkml:trace>
          <inkml:trace contextRef="#ctx0" brushRef="#br0" timeOffset="-2798.2936">398 83 8 0,'0'8'4'0,"0"17"-3"16,0-17 4-16,0-3-6 16,9 3 1-16,-4-4 0 15,9 4 1-15,5-8 0 16,-1 0 0-16,10-4 0 15,-9-4 1-15,0-5 0 16,-5 1 1-16,0-5 0 16,-14 1 0-16,9-1-1 15,-9 4 1-15,-9-3-2 16,9 7 1-16,-5-3-1 16,-4 4 1-16,-5 3-2 15,0 5 0-15,0 5 0 16,0 3 1-16,-10 9-1 15,-4-5 0-15,5 5 0 0,-5-1 1 16,0 9-1 0,-10-4 0-16,5 0 0 0,1-4 0 15,-11-5 0-15,15 1 1 16,0-5-1-16,-5 0 0 16,19-3 0-16,0-10 1 15,0-7-1-15,14-5 0 16,10 1 0-16,-6-1 0 15,10-4 0-15,0 4 0 0,5 5 0 16,-5 4 1-16,0 8-1 16,-9 8 1-16,4 9-1 15,-9 3 0-15,-9-3 0 16,4 4 1-16,-18 8-1 16,-1 4 0-16,-4 1-3 15,0 3 1-15,-9-4-5 16,9-3 1-16</inkml:trace>
          <inkml:trace contextRef="#ctx0" brushRef="#br0" timeOffset="-2532.6265">-160 249 13 0,'24'-21'6'0,"-10"21"1"0,-14 0 6 16,0 0-13-16,0 0 1 15,0 0 0-15,0 9 0 16,-14 12-1-16,-10 4 0 16,1 8 0-16,-10 0 0 15,0 9-3-15,0 4 0 16,1-5-2-16,-1-3 0 15</inkml:trace>
        </inkml:traceGroup>
        <inkml:traceGroup>
          <inkml:annotationXML>
            <emma:emma xmlns:emma="http://www.w3.org/2003/04/emma" version="1.0">
              <emma:interpretation id="{5AA6FCE8-1F54-4467-8D2D-AA799D85F299}" emma:medium="tactile" emma:mode="ink">
                <msink:context xmlns:msink="http://schemas.microsoft.com/ink/2010/main" type="inkWord" rotatedBoundingBox="30370,8744 30202,8763 30105,7905 30272,7886"/>
              </emma:interpretation>
            </emma:emma>
          </inkml:annotationXML>
          <inkml:trace contextRef="#ctx0" brushRef="#br0" timeOffset="-515.7941">-1963-50 12 0,'0'-17'6'0,"-5"21"-2"0,0 0 5 0,-4 9-8 16,4 12 0-16,-4 8 0 16,-5 9 0-16,-5 12-2 15,0 17 1-15,1 8 1 16,8 8 0-16,10 5-2 15,14-13 0-15,15 4-3 16,8-8 1-16,10-13-2 16,9-3 1-16</inkml:trace>
        </inkml:traceGroup>
      </inkml:traceGroup>
    </inkml:traceGroup>
  </inkml:traceGroup>
</inkml:ink>
</file>

<file path=ppt/ink/ink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38:21.07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47 1 0,'0'-16'0'0,"12"-5"0"0,-12 11 1 0</inkml:trace>
</inkml:ink>
</file>

<file path=ppt/ink/ink8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38:21.82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3466 58 7 0,'-12'0'3'0,"0"-5"-2"15,12 5 6-15,-6 0-7 16,0 0 1-16,0 0-1 16,-6 0 0-16,-11 5 0 15,-1-5 0-15,-6 5 0 16,-6 1 0-16,-5-6 0 16,-1 0 1-16,0 0-1 15,1 0 1-15,-1 0 0 16,-6 0 0-16,1 0-1 0,-1 0 1 15,0 0 0-15,1 0 1 16,-7 0-1-16,7 0 1 16,-1 5-1-16,0-5 0 15,7 0 0-15,5 0 1 16,-6 0-2-16,-5 0 1 16,-1 0-1-16,0-5 1 15,1-1-1-15,-1 6 0 16,1 0 0-16,-1-5 0 0,0 0 0 15,1 0 0-15,-1 5 0 16,0 0 1-16,-5 0-1 16,-1 0 0-16,1 0 0 15,5 0 1-15,0 0-1 16,7 0 1-16,-1-6-1 16,0 6 1-16,-5 0-2 15,-1 6 1 1,-29-6 0-1,11-6 0-15,7 12 0 16,5-12 0-16,1 1 0 16,5 5 1-16,-6-5-1 15,7-1 1-15,-1 1-1 16,1-5 0-16,-1 4 0 16,0 6 1-16,7 0-1 15,-1-5 1-15,6 5-1 16,-5 0 0-16,5 5 0 0,0 1 1 15,0-1-1-15,-5-10 1 16,5-1-1-16,-6 6 0 16,7 0 0-16,5 0 1 15,-12 0-1-15,6 0 1 16,7 0-1-16,-1 6 1 16,0-6-1-16,0 0 0 15,1 0 0-15,5 5 1 16,0-5-1-16,0 0 0 0,0 5 0 15,7 0 0-15,-1 1-1 16,0-1 1-16,0-5-3 16,6 0 1-16,0 5-4 15,-6 16 0-15</inkml:trace>
</inkml:ink>
</file>

<file path=ppt/ink/ink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38:25.36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0-7 4 0,'30'10'2'0,"-6"-4"-1"16,-13-6 2-16,1 0-3 0,6 0 1 16,0 0 0-16,0 0 0 15,0 0-1-15,0 0 0 16,-1 0 1-16,7 0 0 15,0 0-1-15,6-6 1 16,0 1 0-16,11 5 0 16,-5 0-1-16,0 0 1 15,-1 0-1-15,1 0 1 0,6 0-1 16,0 0 1 0,-7 0-1-16,1 5 0 0,6-5 0 15,-1 6 1-15,7-1-1 16,-6 0 1-16,-1 0-1 15,7-5 1-15,-6 6-1 16,-7-6 1-16,1 0-1 16,0 0 1-16,-7 0-1 15,7 0 1-15,0 0-1 16,6 0 0-16,-7 0 0 16,7 0 1-16,0 0 0 15,-7 5 0-15,7-5-1 16,0 5 1-16,-1 1-1 15,1-6 1-15,-6 0-1 16,0 5 1-16,-1 0-1 16,7-5 0-16,6 5 0 15,-7 1 0-15,1-1 0 0,0 0 0 16,-7 1 0 0,1-1 0-16,-6 0 0 0,-6 0 1 15,-1 1-1-15,7-6 0 16,6 0 0-16,0 0 1 15,-1 0-1-15,1 0 1 16,0 0-1-16,-1 0 0 16,1 0 0-16,0 0 1 15,6 0-1-15,-1 0 1 16,-5 0-1-16,0 5 0 16,-1-5 0-16,1 5 0 0,0 1 0 15,0-1 0-15,11 0 0 16,1-5 0-16,-1 0 0 15,1 0 1-15,-6 0-1 16,-7 0 0-16,13 0 0 16,-6 0 0-16,5 0 0 15,1-5 1-15,0 5-1 16,-1 0 0-16,7 0 0 16,-1 0 0-16,-5 0 0 15,0 0 0-15,-7 5 0 16,1 1 0-16,0-1 0 15,5 0 0-15,-5 0 0 16,0 1 0-16,-1-1 0 16,1 0 0-16,6 1 0 15,-13-1 1-15,-5-5-1 16,0 5 0-16,0-5 0 16,5 0 0-16,1 0 0 0,0 0 1 15,-1 0-1-15,1 0 1 16,6 0-1-16,-6 0 1 15,5 0-1-15,1 0 0 16,0 0 0-16,-1 0 0 16,1 0 0-16,0 0 1 15,-1 0-1-15,7-5 0 16,5 0 1-16,-5-1 0 16,12 1-1-16,-13 0 1 0,-5 5-1 15,0-6 1-15,-1 6-1 16,1 0 1-16,0 0-1 15,5 0 0-15,1 0 0 16,-1 0 0-16,1 0 0 16,-6 0 0-16,-1 0 0 15,1 0 0-15,-6-5 0 16,0 5 0-16,-7 0 0 16,1 0 1-16,6 0-1 15,-6 0 1-15,5 0-1 16,-5 0 1-16,0 0-1 15,-6 0 0-15,-1 5 0 16,1 1 0-16,0-6 0 16,0 0 1-16,0 0-1 15,0 0 1-15,-7 0-1 16,1 5 1-16,0 0-1 16,-6-5 1-16,0 6-1 0,0-1 0 15,0-5 0-15,0 5 0 16,0 0 0-16,-1-5 1 15,7 6-1-15,0-6 1 16,0 0-1-16,6 0 1 16,0 0-1-16,5 0 0 15,1 0-1-15,6-6 0 16,12 1-3-16,-1 0 1 16,1 0-5-16,-1 5 1 0</inkml:trace>
</inkml:ink>
</file>

<file path=ppt/ink/ink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38:28.59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5 10 4 0,'-6'5'2'0,"6"16"0"0,0-16 2 0,0-5-4 16,6 0 1-16,6 0 1 16,6 0 0-16,6 0-2 15,5-5 0-15,1-6 3 16,6 11 0-16,0-5 0 15,5 0 0-15,7 0-1 16,5-1 1-16,1 1-1 16,0 5 1-16,-1 0-2 15,-5 0 0-15,-1 0-1 16,-5 0 1-16,0 0-1 16,0 11 1-16,-1-6 0 15,1 0 0-15,0 0-1 16,-1 1 1-16,1-1 0 15,0-5 0-15,-7 5-1 16,1 1 1-16,0-1-1 16,-7 5 1-16,1-4-1 0,-6-1 0 15,0 0 0-15,6 1 0 16,-1 4 0-16,-5-4 0 16,6-1 0-16,0 0 1 15,-6 0-1-15,5 1 1 16,-5 4-1-16,0-4 1 15,0-6-1-15,6 0 0 16,-7 0 0-16,1 5 1 0,0 0-1 16,-6 0 0-16,0 1 0 15,0-6 0-15,-1 5 0 16,-5 0 1-16,0-5-1 16,0 6 0-16,0-1 0 15,0-5 1-15,0 0-1 16,6 5 0-16,0-5 0 15,-1 0 0-15,1-5 0 16,6 0 1-16,0-1-1 16,-6 6 0-16,6-5-1 15,-7 5 0-15,1-5-6 16,-6 10 0-16</inkml:trace>
</inkml:ink>
</file>

<file path=ppt/ink/ink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38:29.69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8 0,'60'16'4'0,"41"-5"-3"0,-71-11 5 15,-1 0-5-15,13 0 0 16,6 0 3-16,11 0 0 15,7-5-5-15,5 5 1 16,1 0 2-16,-1 0 1 16,-5 5-1-16,-7 0 0 15,7 6-2-15,-7-1 1 16,1 6-1-16,-7 0 0 16,-5 0 0-16,-6 0 1 0,-7 0-1 15,1-6 0-15,0 1 0 16,5-6 1-16,7-5-1 15,0 0 0-15,-1-5-1 16,1 0 1-16,-6-1-5 16,-7 1 1-16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10-31T07:56:20.913"/>
    </inkml:context>
    <inkml:brush xml:id="br0">
      <inkml:brushProperty name="width" value="0.1" units="cm"/>
      <inkml:brushProperty name="height" value="0.1" units="cm"/>
      <inkml:brushProperty name="color" value="#ED1C24"/>
      <inkml:brushProperty name="fitToCurve" value="1"/>
    </inkml:brush>
  </inkml:definitions>
  <inkml:traceGroup>
    <inkml:annotationXML>
      <emma:emma xmlns:emma="http://www.w3.org/2003/04/emma" version="1.0">
        <emma:interpretation id="{6248646D-4738-4CC2-86C6-F780DCD3491A}" emma:medium="tactile" emma:mode="ink">
          <msink:context xmlns:msink="http://schemas.microsoft.com/ink/2010/main" type="inkDrawing" rotatedBoundingBox="20343,9771 23687,9788 23685,10256 20341,10240" semanticType="callout" shapeName="Other">
            <msink:sourceLink direction="to" ref="{CD449583-2D04-46C9-9672-B5C32DCC72EB}"/>
          </msink:context>
        </emma:interpretation>
      </emma:emma>
    </inkml:annotationXML>
    <inkml:trace contextRef="#ctx0" brushRef="#br0">1742 428 24 0,'132'-17'12'0,"78"1"-8"0,-149 3 13 0,19-12-17 15,23 0 0-15,0-4 0 31,9-4 1-31,1-1-2 0,-19 9 1 16,-10 5 0-16,-9-1 0 16,-19 4-1-16,-14 5 1 15,-23 3-1-15,-19 1 1 16,-28 8-1-16,-28 0 0 16,-38 4 0-16,-23 9 0 15,-33 8 0-15,-14 3 1 0,-19-3 0 16,-9-4 1-16,-9 0-1 15,-1-1 1-15,20-3 0 16,-6-1 0-16,10-3-1 16,19-9 1-16,14-9-2 15,14-7 1-15,18-5-1 16,24-4 0-16,19 0 0 16,18-4 0-16,15 4 0 15,9 4 0-15,28-8 0 16,23 4 1-16,24 4-1 15,23 4 1-15,24 5-1 16,18 3 1-16,20 5 0 16,18 4 1-16,13 4 0 15,15 5 0-15,10 3 2 16,9 9 0-16,-5-4 0 16,9 4 1-16,-9 8-1 15,-4 4 0-15,-20 0-1 16,-4-4 1-16,-19 1-2 0,-18-5 0 15,-24 0 0-15,-19-5 0 16,-18-3-1-16,-10-4 1 16,-28-1-1-16,-19 1 1 15,-18-9-1-15,-28 4 0 16,-24 0 0-16,-24 1 0 16,-22-1-1-16,-29 5 0 15,-9-5 0-15,-29 0 1 16,-22 0-2-16,-1 5 1 15,-14-9 0-15,-9 4 0 0,9-3 1 16,0-1 0-16,5-8 0 16,14-5 1-16,14 1-1 15,23-5 1-15,10 1 0 16,23-5 0-16,15 5-1 16,18-1 0-16,23 1-1 15,15 4 1-15,22-1-2 16,25-3 1-16,27 3 1 15,15 5 0-15,27-4 1 16,24 8 1-16,24 0 0 16,13 4 1-16,24 0-1 15,5 5 1-15,9-1-12 16,4 13 0-16</inkml:trace>
  </inkml:traceGroup>
</inkml:ink>
</file>

<file path=ppt/ink/ink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38:31.37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6501 278 2 0,'-6'0'1'0,"-41"0"10"16,59 32-11-16,-78-59 0 15,7 38 0-15,-1 0 0 16,1 10 0-16,-7-10 0 16,-11 0 0-16,5-1 0 15,1 1 1-15,-1 0 0 16,7-1 0-16,-1-4 0 15,-5-6 0-15,-1 5 0 16,1-5 0-16,0-11-1 16,-1 11 1-16,1-10-1 15,-7-1 1-15,1 6-1 16,0-1 0-16,-1 1 0 16,7 0 1-16,5 5 0 15,7 0 0-15,-1 0 0 16,-5 5 1-16,-1 0-1 0,-5-5 1 15,5 6-1-15,-5-1 0 16,5 0-1-16,-5-5 0 16,-6 6 0-16,5-1 1 15,7 6-1-15,-1-6 0 16,7 6 0-16,-1 0 0 16,1-6 0-16,-7 6 1 15,1-6-1-15,-7 0 0 16,1 1 0-16,5-1 1 0,7-5-1 15,-1 0 0-15,1 0 0 16,-7 6 0-16,7-6 0 16,-1-6 1-16,1 6-1 15,5 0 0-15,6 0 0 16,1 0 0-16,-1 0 0 16,-5 0 1-16,5 0-1 15,-18-5 0-15,19-1 0 16,-7 1 0-16,1 5 0 15,-1-5 1-15,6 5-1 16,-5 0 0-16,5-6 0 16,-5 1 0-16,5-6 0 15,0 6 0-15,1 0 0 16,-1-6 0-16,1 0 0 16,5 6 1-16,0-6-1 15,1 6 0-15,-7-1 0 0,6-4 0 16,-5 4 0-16,-7 6 1 15,0-5-1-15,1 0 0 16,-1 5 0-16,1 0 1 16,-7 0-1-16,1 0 0 15,-7 5 0-15,1-5 0 0,5 5 0 16,1 1 0-16,5-6 0 16,-6 0 0-16,1 0 0 15,-7-11 1-15,1 6-1 16,17-1 1-16,-17 1-1 15,11 5 1-15,-11 0-1 16,-1 0 0-16,1 0 0 16,5 0 1-16,7-6-1 15,-1 1 0-15,7-6 0 16,5 1 0-16,0-1 0 16,6 0 0-16,7 0 0 15,5-5 0-15,6 16 0 16,0-10 0-16,6 4-1 15,0 6 1-15,6-5-1 16,0 5 1-16,6 0-1 16,6-11 1-16,6 11 0 15,12-5 0-15,6-6-1 0,12 6 1 16,5-6 0-16,13 0 1 16,-1 1-1-16,-5-1 0 15,11 0-1-15,7 0 1 16,5 1 0-16,-5-1 0 15,11 0 0-15,12 1 0 16,18-1 0-16,12 5 0 16,12 6 0-16,0-5 0 15,12 0 0-15,18-6 0 0,-1 6-1 16,25-1 1-16,-13 1-1 16,13-6 1-1,17 0-5-15,7 6 0 16</inkml:trace>
</inkml:ink>
</file>

<file path=ppt/ink/ink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2:38:33.280"/>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2719 25 4 0,'-30'0'2'0,"-5"-10"-1"0,29 15 2 15,-12-5-4-15,-6 5 1 16,0-5 1-16,-6 0 0 15,1 0-1-15,-7 6 0 0,-6-1 0 16,-5 0 1-16,-1 1 0 16,0-1 0-16,1-5 0 15,-1 5 0-15,7-10 0 16,-1 10 0-16,-6-5 0 16,1 5 0-16,5-10-1 31,-12 5 1-31,7 0-1 15,-1-5 1-15,0 0-1 0,1-1 1 16,5 1-1-16,1 0 0 16,-1-1 0-16,0 6 1 15,0-5-1-15,-5 5 0 16,5-5 0-16,1 0 0 16,-1-1 0-16,0 6 1 15,1 0-1-15,-1 0 0 16,0 0 0-16,1 0 0 15,-7 6 0-15,6-1 0 0,1-5 0 16,-7 0 0-16,6 0 0 16,-5 5 1-16,-1-5-1 15,0 0 1-15,1 0-1 16,5 5 0-16,-6 1 1 16,1 4 0-16,5-4-1 15,-5-1 0-15,5-5 0 16,0 0 1-16,1 5-1 15,5-5 1-15,0-5-1 16,6 0 1-16,-5-1 0 16,11 6 1-16,0-5-1 15,0 5 0-15,0 0-1 16,1 0 0-16,5 0 0 16,-6 0 0-16,0 0-1 15,6 0 1-15,6 0-5 16,0-5 1-16,0 10 0 15,-5 6 0-15</inkml:trace>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26:08.021"/>
    </inkml:context>
    <inkml:brush xml:id="br0">
      <inkml:brushProperty name="width" value="0.15875" units="cm"/>
      <inkml:brushProperty name="height" value="0.15875" units="cm"/>
      <inkml:brushProperty name="color" value="#7030A0"/>
      <inkml:brushProperty name="fitToCurve" value="1"/>
    </inkml:brush>
  </inkml:definitions>
  <inkml:traceGroup>
    <inkml:annotationXML>
      <emma:emma xmlns:emma="http://www.w3.org/2003/04/emma" version="1.0">
        <emma:interpretation id="{228D5710-FAE4-4EB6-83A1-AC650CF96043}" emma:medium="tactile" emma:mode="ink">
          <msink:context xmlns:msink="http://schemas.microsoft.com/ink/2010/main" type="writingRegion" rotatedBoundingBox="25619,2288 21003,3252 20621,1424 25237,459"/>
        </emma:interpretation>
      </emma:emma>
    </inkml:annotationXML>
    <inkml:traceGroup>
      <inkml:annotationXML>
        <emma:emma xmlns:emma="http://www.w3.org/2003/04/emma" version="1.0">
          <emma:interpretation id="{6B99A392-93C4-4C74-972F-5B61C3E3563F}" emma:medium="tactile" emma:mode="ink">
            <msink:context xmlns:msink="http://schemas.microsoft.com/ink/2010/main" type="paragraph" rotatedBoundingBox="25625,2260 23108,2852 22910,2009 25427,1417" alignmentLevel="1"/>
          </emma:interpretation>
        </emma:emma>
      </inkml:annotationXML>
      <inkml:traceGroup>
        <inkml:annotationXML>
          <emma:emma xmlns:emma="http://www.w3.org/2003/04/emma" version="1.0">
            <emma:interpretation id="{B66FA99B-09A8-40A6-8E7A-831E9ABB20C5}" emma:medium="tactile" emma:mode="ink">
              <msink:context xmlns:msink="http://schemas.microsoft.com/ink/2010/main" type="line" rotatedBoundingBox="25625,2260 23108,2852 22910,2009 25427,1417"/>
            </emma:interpretation>
          </emma:emma>
        </inkml:annotationXML>
        <inkml:traceGroup>
          <inkml:annotationXML>
            <emma:emma xmlns:emma="http://www.w3.org/2003/04/emma" version="1.0">
              <emma:interpretation id="{A14BAA34-8823-4D6C-9A92-C89DCAA3D443}" emma:medium="tactile" emma:mode="ink">
                <msink:context xmlns:msink="http://schemas.microsoft.com/ink/2010/main" type="inkWord" rotatedBoundingBox="25625,2260 23989,2645 23791,1802 25427,1417"/>
              </emma:interpretation>
            </emma:emma>
          </inkml:annotationXML>
          <inkml:trace contextRef="#ctx0" brushRef="#br0">651 171 6 0,'0'0'3'0,"0"0"-2"15,0 0 4-15,6-11-6 16,0 6 1-16,-6 5-1 15,0 0 1-15,0-5 0 0,0-1 1 16,0 6-1-16,0 0 0 16,6 0 0-16,-6 0 0 15,0 0 0-15,0 0 1 16,12 0-1-16,-6 0 0 16,-6 0 0-16,0 0 0 15,6 0 0-15,-6 0 0 16,0 0 0-16,0 0 1 15,0 0-1-15,0 0 0 16,0 0 0-16,0 0 1 16,18-5-1-16,-7 0 0 0,-17-1 0 15,6 6 0-15,-5 0 0 16,-1 0 0-16,6 0 0 16,0 0 1-16,0 0-2 15,0 0 1-15,-6 0 1 16,0 0 0-16,6 0-1 15,0 0 1-15,0 0 0 16,0 0 0-16,6-5 0 16,-6 5 1-16,0 0-1 15,0 0 1-15,0 0-1 16,0 0 1-16,0 0-1 16,0 0 1-16,12-5-2 15,-12 5 1-15,0 0-1 16,0 0 1-16,0 0-1 15,0 0 1-15,-6 0-1 16,6 0 1-16,-6 0 0 0,0 0 0 16,12 5-1-16,-6 0 1 15,0 6-1-15,0 0 1 16,0 4-1-16,0-4 1 16,0 0-2-16,0-6 1 15,12 5 0-15,-1 1 1 16,1-6-2-16,0-5 1 15,6 0 0-15,-6 0 0 16,12-5 0-16,-6 0 1 16,-1-11-1-16,-5 5 1 0,0-5-1 15,-6 1 1 1,6-1 0-16,0 0 1 0,-6-5-1 16,0 5 0-16,-6 0 0 15,0 0 1-15,-6 0-1 16,0 0 0-16,-6 6-1 15,6-1 1-15,-6 16-1 16,0 1 1-16,0 10-1 16,1-6 1-16,-13 1-1 15,-6 5 1-15,0-1-1 16,1 1 0-16,-1 0 0 16,0-11 0-16,12 6 0 15,0-6 1-15,-11-5-1 16,5 0 0-16,30 6 0 15,0-6 1-15,-24-6 0 0,6 1 0 16,-6 0 0-16,6-1 0 16,0 6-1-16,0 0 1 15,1 0 0-15,5 0 1 16,12 11-2-16,0 0 0 16,-18 15 0-16,6-5 1 15,-12 27-1-15,6-6 1 16,-24 11-1-16,12-11 0 15,-35 22-1-15,11-11 0 16,-29 10-6-16,18-15 1 16,-19 31-3-16,19-20 1 15</inkml:trace>
          <inkml:trace contextRef="#ctx0" brushRef="#br0" timeOffset="508.8781">140 283 12 0,'-6'-11'6'0,"12"-32"-2"0,-1 33 6 0,7-1-9 16,-6 0 1-16,6 1 0 16,0-1 1-16,0 0-3 15,0 6 0-15,0 5 2 16,0 0 0-16,-6 21-1 15,0-5 0-15,-24 38 0 16,6-17 0-16,-36 16-3 16,13-10 0-16,-19 21-4 15,12-17 1-15</inkml:trace>
          <inkml:trace contextRef="#ctx0" brushRef="#br0" timeOffset="794.6884">-51 255 16 0,'6'0'8'0,"-6"0"-2"0,0 0 11 16,-18 22-16-16,12-7 0 16,-12 17 0-16,7-11 1 15,-31 32-3-15,6-16 1 16,-23 22-3-16,11-12 1 16,-5 11-4-16,11-15 0 0</inkml:trace>
          <inkml:trace contextRef="#ctx0" brushRef="#br0" timeOffset="1470.4191">-693 419 17 0,'-6'6'8'0,"24"-38"-6"16,-12 21 12-16,11-10-14 15,-5 5 1-15,6-5 0 16,0 5 0-16,0 6-1 16,0-1 0-16,0 6 0 15,-7 5 1-15,1 5-1 16,-6 0 0-16,-6 11 0 15,0-5 1-15,-18 5-1 16,7 0 1-16,-25-1-1 16,6-4 1-16,-11-6-1 0,11 1 1 15,0-17 0-15,6 0 0 32,12-36 0-32,0 10 0 15,12-32 0-15,0 21 0 16,0 1-3-16,0 10 1 15,0 5-6-15,0 6 1 16</inkml:trace>
        </inkml:traceGroup>
        <inkml:traceGroup>
          <inkml:annotationXML>
            <emma:emma xmlns:emma="http://www.w3.org/2003/04/emma" version="1.0">
              <emma:interpretation id="{B0F91A12-95A4-411A-85CD-8A8F8B8A9196}" emma:medium="tactile" emma:mode="ink">
                <msink:context xmlns:msink="http://schemas.microsoft.com/ink/2010/main" type="inkWord" rotatedBoundingBox="23382,2606 23068,2680 23060,2645 23374,2571"/>
              </emma:interpretation>
            </emma:emma>
          </inkml:annotationXML>
          <inkml:trace contextRef="#ctx0" brushRef="#br0" timeOffset="3152.8998">-1556 880 9 0,'0'16'4'0,"48"-11"8"0,-36-5-7 0,41-16-5 15,-11 5 0-15,47-26-7 16,-23 6 0-16</inkml:trace>
        </inkml:traceGroup>
      </inkml:traceGroup>
    </inkml:traceGroup>
    <inkml:traceGroup>
      <inkml:annotationXML>
        <emma:emma xmlns:emma="http://www.w3.org/2003/04/emma" version="1.0">
          <emma:interpretation id="{DF65EA58-D18F-4811-B5F9-779DBFC6CDC3}" emma:medium="tactile" emma:mode="ink">
            <msink:context xmlns:msink="http://schemas.microsoft.com/ink/2010/main" type="paragraph" rotatedBoundingBox="24529,1889 20878,2652 20628,1458 24280,695" alignmentLevel="2"/>
          </emma:interpretation>
        </emma:emma>
      </inkml:annotationXML>
      <inkml:traceGroup>
        <inkml:annotationXML>
          <emma:emma xmlns:emma="http://www.w3.org/2003/04/emma" version="1.0">
            <emma:interpretation id="{6414A273-9CCE-4A0D-99B9-F5FC89C6284C}" emma:medium="tactile" emma:mode="ink">
              <msink:context xmlns:msink="http://schemas.microsoft.com/ink/2010/main" type="line" rotatedBoundingBox="24529,1889 20878,2652 20628,1458 24280,695"/>
            </emma:interpretation>
          </emma:emma>
        </inkml:annotationXML>
        <inkml:traceGroup>
          <inkml:annotationXML>
            <emma:emma xmlns:emma="http://www.w3.org/2003/04/emma" version="1.0">
              <emma:interpretation id="{E90A1215-0D92-4AD0-A7CB-3A96A55CC450}" emma:medium="tactile" emma:mode="ink">
                <msink:context xmlns:msink="http://schemas.microsoft.com/ink/2010/main" type="inkWord" rotatedBoundingBox="24529,1889 20878,2652 20628,1458 24280,695">
                  <msink:destinationLink direction="to" ref="{1ADB7583-CF56-44C1-9819-7B874FF6BE38}"/>
                </msink:context>
              </emma:interpretation>
            </emma:emma>
          </inkml:annotationXML>
          <inkml:trace contextRef="#ctx0" brushRef="#br0" timeOffset="1980.669">-622-422 17 0,'18'-37'8'0,"-12"26"-2"15,-6 11 9-15,0 0-14 16,0 0 0-16,-6 6 0 16,6-1 1-16,-18 16-3 15,6 0 0-15,-12 11 1 16,1-5 1-16,-7-6-2 0,6-5 0 16,-6-1-1-16,7-4 1 15,-7 0-1-15,6-1 0 31,6-15 1-31,0 0 0 16,12 5 1-16,0 0 0 16,1 5 0-16,-7 0 1 15,6 11 0-15,6-5 0 16,-6 15 0-16,0-5 1 16,0 27 0-16,0-11 0 15,-12 16 0-15,6-11 0 0,-18 27-1 16,7-16 0-16,-25 5-2 15,12-10 1-15,-11-1-7 16,11-10 1-16</inkml:trace>
          <inkml:trace contextRef="#ctx0" brushRef="#br0" timeOffset="2867.1047">-1104-337 22 0,'0'0'11'0,"12"0"-11"16,-12 0 22-16,0 5-22 15,0-5 1-15,0 11 0 16,0-1 0-16,-6 1-2 16,0-1 0-16,0 1 0 15,0 5 0-15,-11-11-1 16,5 0 0-16,0-5 0 15,6 0 0-15,-6-5 0 16,0 0 0-16,6-6 1 16,0 6 1-16,-12 10 0 15,6 6 0-15,-5-6-1 16,5 0 1-16,-12 11-1 16,6 0 1-16,0 0-1 0,0-5 1 15,6-1 0-15,1 1 0 16,5-11 0-16,0 0 1 15,-6-11-1-15,6 1 1 16,0-1-1-16,0 6 1 16,6-6-1-16,0 6 1 15,0 10-1-15,0-5 1 16,0 16 0-16,0 0 0 16,12 21 0-16,-6-11 0 15,6 27 0-15,-6-10 0 16,-12 15 0-16,0-16 1 0,-24 22 0 15,6-11 1-15,-41 15 0 16,11-20 0-16,-41 15 1 16,24-10 0-16,-42-5 0 15,29-11 0-15,-29-16-1 16,30-5 1-16,-18-37-1 16,24 5 0-16,11-26 0 15,13 10 0-15,29-47-2 16,6 15 1-16,42-58-3 15,-6 32 1-15,83-37-6 16,-24 32 0-16,84-11-7 16,-42 22 0-16</inkml:trace>
          <inkml:trace contextRef="#ctx0" brushRef="#br0" timeOffset="2191.83">-622-851 24 0,'131'-63'12'0,"-42"42"-26"0,-71 15 18 15,18-9-10-15,-6 4 0 16</inkml:trace>
          <inkml:trace contextRef="#ctx0" brushRef="#br0" timeOffset="4397.7396">-2733 107 19 0,'-12'16'9'0,"6"0"-8"16,6-16 17-16,-6 5-17 16,0 1 0-16,-6-1 1 15,6 0 1-15,-6 11-4 16,0-5 1-16,-12-1 1 0,6 1 1 15,-6 10-1-15,6 0 0 16,-29-5 0-16,11 0 1 31,-36 5-1-31,18-5 1 16,-5 0-1-16,17 0 1 16,-12-6-1-16,12 1 1 15,-17-6-2-15,11 0 1 16,-18 1-1-16,25-1 1 15,-13 0-1-15,12-5 0 0,-6 0 0 16,13 0 1-16,-1-5-1 16,12 0 1-16,0-6 0 15,6 0 0-15,-6-4 0 16,6-1 0-16,0 0 0 16,6 5 0-16,6-15 1 15,6 5 0-15,-6-27 0 16,6 16 0-16,0-21-1 15,0 11 1-15,0-27-1 16,0 16 0-16,0-5-2 16,0 10 1-16,6-10-7 15,0 11 1-15,0-6-6 16,0 16 1-16</inkml:trace>
        </inkml:traceGroup>
      </inkml:traceGroup>
    </inkml:traceGroup>
    <inkml:traceGroup>
      <inkml:annotationXML>
        <emma:emma xmlns:emma="http://www.w3.org/2003/04/emma" version="1.0">
          <emma:interpretation id="{C5758687-BFF6-45D5-AFD4-0D7393D4861B}" emma:medium="tactile" emma:mode="ink">
            <msink:context xmlns:msink="http://schemas.microsoft.com/ink/2010/main" type="paragraph" rotatedBoundingBox="21512,1289 21395,1510 21295,1457 21412,1236" alignmentLevel="3"/>
          </emma:interpretation>
        </emma:emma>
      </inkml:annotationXML>
      <inkml:traceGroup>
        <inkml:annotationXML>
          <emma:emma xmlns:emma="http://www.w3.org/2003/04/emma" version="1.0">
            <emma:interpretation id="{78C16BD3-BF45-4D55-981F-EB93A04281DE}" emma:medium="tactile" emma:mode="ink">
              <msink:context xmlns:msink="http://schemas.microsoft.com/ink/2010/main" type="line" rotatedBoundingBox="21512,1289 21395,1510 21295,1457 21412,1236"/>
            </emma:interpretation>
          </emma:emma>
        </inkml:annotationXML>
        <inkml:traceGroup>
          <inkml:annotationXML>
            <emma:emma xmlns:emma="http://www.w3.org/2003/04/emma" version="1.0">
              <emma:interpretation id="{18BF6E81-907A-4C1F-93CA-C67852584C7B}" emma:medium="tactile" emma:mode="ink">
                <msink:context xmlns:msink="http://schemas.microsoft.com/ink/2010/main" type="inkWord" rotatedBoundingBox="21512,1289 21395,1510 21295,1457 21412,1236"/>
              </emma:interpretation>
            </emma:emma>
          </inkml:annotationXML>
          <inkml:trace contextRef="#ctx0" brushRef="#br0" timeOffset="4909.2961">-3320-316 17 0,'0'10'8'0,"23"-4"-4"0,-23-6 6 16,18 0-10-16,0 0 0 15,18-6-3-15,-6 1 0 32</inkml:trace>
          <inkml:trace contextRef="#ctx0" brushRef="#br0" timeOffset="5043.7921">-3165-507 18 0,'-6'0'9'0,"-6"-5"-6"0,12 5 11 0,0 0-15 16,0 0 0-16,6 5-10 16,-6 1 1-16</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26:14.820"/>
    </inkml:context>
    <inkml:brush xml:id="br0">
      <inkml:brushProperty name="width" value="0.15875" units="cm"/>
      <inkml:brushProperty name="height" value="0.15875" units="cm"/>
      <inkml:brushProperty name="color" value="#7030A0"/>
      <inkml:brushProperty name="fitToCurve" value="1"/>
    </inkml:brush>
  </inkml:definitions>
  <inkml:traceGroup>
    <inkml:annotationXML>
      <emma:emma xmlns:emma="http://www.w3.org/2003/04/emma" version="1.0">
        <emma:interpretation id="{1ADB7583-CF56-44C1-9819-7B874FF6BE38}" emma:medium="tactile" emma:mode="ink">
          <msink:context xmlns:msink="http://schemas.microsoft.com/ink/2010/main" type="inkDrawing" rotatedBoundingBox="15520,2709 20347,1386 20507,1972 15680,3295" semanticType="callout" shapeName="Other">
            <msink:sourceLink direction="to" ref="{E90A1215-0D92-4AD0-A7CB-3A96A55CC450}"/>
            <msink:sourceLink direction="from" ref="{F9EEE2D2-A78B-474C-ADA9-A3594B2066E5}"/>
          </msink:context>
        </emma:interpretation>
      </emma:emma>
    </inkml:annotationXML>
    <inkml:trace contextRef="#ctx0" brushRef="#br0">4905 22 12 0,'0'-16'6'0,"-6"10"2"0,6 6 4 16,12 0-10-16,-6 0 0 16,-6 6 1-16,0-1 1 15,-6 6-5-15,0-1 0 16,-6 6 3-16,0 0 1 15,-12 10-2-15,7-4 1 16,-31 15-2-16,12-11 1 16,-29 22-1-16,11-11 1 15,-23 10-1-15,17-15 1 16,-53 0-1-16,30-11 0 0,-18-5 0 16,23 0 0-16,-29-11 0 15,18 0 0-15,5-5 0 16,19 0 1-16,5-16-1 15,13 6 0-15,5-11 0 16,12 5 0-16,6 0 0 16,7 0 1-16,5 6 0 15,0-1 0-15,0 16-1 16,0 1 1-16,-6 9 0 16,6 1 0-16,-6 5-1 15,0 1 1-15,-5-1-1 16,5-5 1-16,-6 0-1 15,6-6 1-15,0-5-1 16,6-5 0-16,-5-5 0 16,5 0 0-16,6-32 0 0,0 5 0 15,0-10-1-15,0 5 1 16,6-16 0-16,0 16 0 16,0 5 0-16,0 5 0 15,12 6-1-15,0 5 1 16,-12 16-1-16,0 0 1 15,6 11-1-15,0-6 0 16,-6 11 1-16,0 0 0 16,-6 16 0-16,0-6 0 15,-6 22 0-15,0-6 1 16,-6-10-1-16,6-6 1 0,-12 6 0 16,6-5 0-16,-11-1 0 15,5-5 0-15,0 0 1 16,-6-5 0-16,6 6 0 15,1-7 1-15,-7 7 0 16,6-7 0-16,-18 12-1 16,7-6 1-16,-19-5 0 15,12 0 0-15,-29 16-1 16,17-6 1-16,-17 22-1 16,17-6 0-16,-35 6 0 15,18-11 0-15,-37 10-1 16,19-10 1-16,-36 6-1 15,30-12 1-15,-54 17-1 16,36-16 1-16,-60-6-1 16,42-5 0-16,-71-5-1 15,53-5 1-15,-71-27-4 0,53 5 1 16,-53-26-7-16,59 11 1 16,-17-53-7-16,41 20 1 15</inkml:trace>
  </inkml:traceGroup>
</inkml:ink>
</file>

<file path=ppt/ink/ink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26:15.272"/>
    </inkml:context>
    <inkml:brush xml:id="br0">
      <inkml:brushProperty name="width" value="0.15875" units="cm"/>
      <inkml:brushProperty name="height" value="0.15875" units="cm"/>
      <inkml:brushProperty name="color" value="#7030A0"/>
      <inkml:brushProperty name="fitToCurve" value="1"/>
    </inkml:brush>
  </inkml:definitions>
  <inkml:traceGroup>
    <inkml:annotationXML>
      <emma:emma xmlns:emma="http://www.w3.org/2003/04/emma" version="1.0">
        <emma:interpretation id="{A09CD758-AD11-4568-A0CE-CA3AECBE3292}" emma:medium="tactile" emma:mode="ink">
          <msink:context xmlns:msink="http://schemas.microsoft.com/ink/2010/main" type="writingRegion" rotatedBoundingBox="21489,1994 17821,3730 16912,1810 20580,74"/>
        </emma:interpretation>
      </emma:emma>
    </inkml:annotationXML>
    <inkml:traceGroup>
      <inkml:annotationXML>
        <emma:emma xmlns:emma="http://www.w3.org/2003/04/emma" version="1.0">
          <emma:interpretation id="{AA5888B2-9F83-4889-8978-E5C723248474}" emma:medium="tactile" emma:mode="ink">
            <msink:context xmlns:msink="http://schemas.microsoft.com/ink/2010/main" type="paragraph" rotatedBoundingBox="19627,2904 19022,1831 19414,1609 20020,2683" alignmentLevel="2"/>
          </emma:interpretation>
        </emma:emma>
      </inkml:annotationXML>
      <inkml:traceGroup>
        <inkml:annotationXML>
          <emma:emma xmlns:emma="http://www.w3.org/2003/04/emma" version="1.0">
            <emma:interpretation id="{AA40F07C-5B9E-48A5-9339-20B71181BA8D}" emma:medium="tactile" emma:mode="ink">
              <msink:context xmlns:msink="http://schemas.microsoft.com/ink/2010/main" type="inkBullet" rotatedBoundingBox="19627,2904 19586,2830 19978,2609 20020,2683"/>
            </emma:interpretation>
            <emma:one-of disjunction-type="recognition" id="oneOf0">
              <emma:interpretation id="interp0" emma:lang="" emma:confidence="0">
                <emma:literal>-</emma:literal>
              </emma:interpretation>
            </emma:one-of>
          </emma:emma>
        </inkml:annotationXML>
        <inkml:trace contextRef="#ctx0" brushRef="#br0">-5034 1065 9 0,'59'11'4'0,"13"-27"5"0,-55 10-8 15,19-9-1-15,-6 4 0 16,24-15-4-16,-13 4 1 16,31-15 2-16,-19 11 0 15</inkml:trace>
      </inkml:traceGroup>
      <inkml:traceGroup>
        <inkml:annotationXML>
          <emma:emma xmlns:emma="http://www.w3.org/2003/04/emma" version="1.0">
            <emma:interpretation id="{52BEF203-ED32-422C-B44C-CEF1AE113A45}" emma:medium="tactile" emma:mode="ink">
              <msink:context xmlns:msink="http://schemas.microsoft.com/ink/2010/main" type="line" rotatedBoundingBox="19162,1792 19145,1761 19329,1657 19347,1688"/>
            </emma:interpretation>
          </emma:emma>
        </inkml:annotationXML>
        <inkml:traceGroup>
          <inkml:annotationXML>
            <emma:emma xmlns:emma="http://www.w3.org/2003/04/emma" version="1.0">
              <emma:interpretation id="{F6FADA1D-5A94-45FA-A2D2-DE94BC72B0DC}" emma:medium="tactile" emma:mode="ink">
                <msink:context xmlns:msink="http://schemas.microsoft.com/ink/2010/main" type="inkWord" rotatedBoundingBox="19162,1792 19145,1761 19329,1657 19347,1688"/>
              </emma:interpretation>
            </emma:emma>
          </inkml:annotationXML>
          <inkml:trace contextRef="#ctx0" brushRef="#br0" timeOffset="270.5294">-5463-4 9 0,'-12'0'4'0,"36"-5"-1"16,-18 5 7-16,30-11-10 15,-7 1 0-15,31-17-6 0,-13 6 0 16</inkml:trace>
        </inkml:traceGroup>
      </inkml:traceGroup>
    </inkml:traceGroup>
    <inkml:traceGroup>
      <inkml:annotationXML>
        <emma:emma xmlns:emma="http://www.w3.org/2003/04/emma" version="1.0">
          <emma:interpretation id="{C7DB3BB1-A97C-4BFE-97C2-08957EC43C66}" emma:medium="tactile" emma:mode="ink">
            <msink:context xmlns:msink="http://schemas.microsoft.com/ink/2010/main" type="paragraph" rotatedBoundingBox="20953,862 17285,2598 16912,1810 20580,74" alignmentLevel="1"/>
          </emma:interpretation>
        </emma:emma>
      </inkml:annotationXML>
      <inkml:traceGroup>
        <inkml:annotationXML>
          <emma:emma xmlns:emma="http://www.w3.org/2003/04/emma" version="1.0">
            <emma:interpretation id="{7A810EBC-89AF-4BB2-B873-5C69CE977DB0}" emma:medium="tactile" emma:mode="ink">
              <msink:context xmlns:msink="http://schemas.microsoft.com/ink/2010/main" type="line" rotatedBoundingBox="20953,862 17285,2598 16912,1810 20580,74"/>
            </emma:interpretation>
          </emma:emma>
        </inkml:annotationXML>
        <inkml:traceGroup>
          <inkml:annotationXML>
            <emma:emma xmlns:emma="http://www.w3.org/2003/04/emma" version="1.0">
              <emma:interpretation id="{3A3A00CC-C5CD-4945-92D0-7FB6CDDD4D92}" emma:medium="tactile" emma:mode="ink">
                <msink:context xmlns:msink="http://schemas.microsoft.com/ink/2010/main" type="inkWord" rotatedBoundingBox="20804,546 19578,1126 19480,918 20705,339"/>
              </emma:interpretation>
            </emma:emma>
          </inkml:annotationXML>
          <inkml:trace contextRef="#ctx0" brushRef="#br0" timeOffset="709.139">-4719-1046 13 0,'-36'37'6'0,"-142"53"1"0,142-75 10 15,-12 12-27-15,7-6 0 16,5 0 0-16,6 0 0 15</inkml:trace>
          <inkml:trace contextRef="#ctx0" brushRef="#br0" timeOffset="555.0219">-3832-1253 18 0,'-42'27'9'0,"-71"-1"-8"0,90-21 16 0,-55 48-16 16,19-10 0-16,-72 31 0 16,23-21 1-16,-34 21-3 15,29-16 1-15,-1-5-1 16,31-5 1-16,12-11-5 16,11-11 0-16,24-15-1 15,7-6 0-15</inkml:trace>
        </inkml:traceGroup>
        <inkml:traceGroup>
          <inkml:annotationXML>
            <emma:emma xmlns:emma="http://www.w3.org/2003/04/emma" version="1.0">
              <emma:interpretation id="{F9EEE2D2-A78B-474C-ADA9-A3594B2066E5}" emma:medium="tactile" emma:mode="ink">
                <msink:context xmlns:msink="http://schemas.microsoft.com/ink/2010/main" type="inkWord" rotatedBoundingBox="18574,1988 17285,2598 16912,1810 18201,1200">
                  <msink:destinationLink direction="from" ref="{1ADB7583-CF56-44C1-9819-7B874FF6BE38}"/>
                </msink:context>
              </emma:interpretation>
            </emma:emma>
          </inkml:annotationXML>
          <inkml:trace contextRef="#ctx0" brushRef="#br0" timeOffset="2237.1795">-6332-263 15 0,'6'-43'7'0,"0"17"1"15,-6 15 8-15,0 1-14 16,0 5 1-16,0 5 2 16,0 0 1-16,0 0-7 15,0 0 0-15,-6 21 4 16,0 0 0-16,0 21-1 0,0-5 1 15,-6 21-6-15,6-10 1 16,-6 26-7-16,0-16 1 16</inkml:trace>
          <inkml:trace contextRef="#ctx0" brushRef="#br0" timeOffset="2807.3752">-6642-20 12 0,'-12'11'6'0,"18"-16"3"15,-6 5 0-15,0-11-8 16,0 11 1-16,0 0 1 16,0 0 0-1,6 11-4 1,-6-1 0-16,0 1 3 0,0-1 0 15,0 6-1-15,0 0 0 16,0 0 0-16,0-6 0 16,-6 1 0-16,0 0 0 15,-6-6 0-15,6 0 0 16,-5-5 0-16,5 0 1 16,-6 0-1-16,0 0 1 15,0 0 0-15,0 0 0 16,0 5-1-16,0 1 0 15,-6 10 0-15,6-6 0 16,-11 17 0-16,-7-6 0 0,6 27-1 16,6-17 0-16,-6 12 0 15,1-12 0-15,-7 22-2 16,6-16 0-16,-12 11-5 16,7-11 1-16,-1 0-3 15,6-11 1-15</inkml:trace>
          <inkml:trace contextRef="#ctx0" brushRef="#br0" timeOffset="3214.5253">-6844-168 20 0,'-6'-11'10'0,"6"-10"-14"15,0 21 20-15,-6 0-22 16,0 0 1-16,6 0-5 15,0 0 0-15</inkml:trace>
          <inkml:trace contextRef="#ctx0" brushRef="#br0" timeOffset="3497.9062">-7011-131 16 0,'-47'-111'8'0,"47"95"1"0,0 16 12 15,0-5-17-15,0 5 0 16,0 0 2-16,0 0 1 16,0 16-9-16,0 0 1 15,0 31 4-15,0-10 1 16,-6 32-4-16,0-16 1 15,-6 16-6-15,0-16 0 16,-6 10-5-16,0-10 0 16</inkml:trace>
          <inkml:trace contextRef="#ctx0" brushRef="#br0" timeOffset="3016.5357">-6797 578 11 0,'-11'5'5'0,"5"-5"-2"0,6 0 5 16,0 0-13-16,0 0 1 15,6-10-2-15,0-1 0 16</inkml:trace>
          <inkml:trace contextRef="#ctx0" brushRef="#br0" timeOffset="3649.5828">-7291 250 21 0,'-12'5'10'0,"-11"32"-3"16,17-31 12-16,-12 15-18 16,0-5 0-16,-18 15-2 15,6-4 0-15,-11 15-6 16,11-5 0-16</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26:59.485"/>
    </inkml:context>
    <inkml:brush xml:id="br0">
      <inkml:brushProperty name="width" value="0.07938" units="cm"/>
      <inkml:brushProperty name="height" value="0.07938" units="cm"/>
      <inkml:brushProperty name="color" value="#7030A0"/>
      <inkml:brushProperty name="fitToCurve" value="1"/>
    </inkml:brush>
  </inkml:definitions>
  <inkml:traceGroup>
    <inkml:annotationXML>
      <emma:emma xmlns:emma="http://www.w3.org/2003/04/emma" version="1.0">
        <emma:interpretation id="{1CC2B777-A214-4552-B8FD-DC8DCAE23099}" emma:medium="tactile" emma:mode="ink">
          <msink:context xmlns:msink="http://schemas.microsoft.com/ink/2010/main" type="writingRegion" rotatedBoundingBox="5652,8126 24613,8071 24619,10100 5658,10155"/>
        </emma:interpretation>
      </emma:emma>
    </inkml:annotationXML>
    <inkml:traceGroup>
      <inkml:annotationXML>
        <emma:emma xmlns:emma="http://www.w3.org/2003/04/emma" version="1.0">
          <emma:interpretation id="{C79C009A-B331-42B5-9E00-D28A7B24BC36}" emma:medium="tactile" emma:mode="ink">
            <msink:context xmlns:msink="http://schemas.microsoft.com/ink/2010/main" type="paragraph" rotatedBoundingBox="5652,8126 24613,8071 24619,10100 5658,10155" alignmentLevel="1"/>
          </emma:interpretation>
        </emma:emma>
      </inkml:annotationXML>
      <inkml:traceGroup>
        <inkml:annotationXML>
          <emma:emma xmlns:emma="http://www.w3.org/2003/04/emma" version="1.0">
            <emma:interpretation id="{309EEEDE-7A92-49DB-A75B-1E1ED5226FB0}" emma:medium="tactile" emma:mode="ink">
              <msink:context xmlns:msink="http://schemas.microsoft.com/ink/2010/main" type="line" rotatedBoundingBox="5652,8126 24613,8071 24619,10100 5658,10155"/>
            </emma:interpretation>
          </emma:emma>
        </inkml:annotationXML>
        <inkml:traceGroup>
          <inkml:annotationXML>
            <emma:emma xmlns:emma="http://www.w3.org/2003/04/emma" version="1.0">
              <emma:interpretation id="{2EFD5DC1-BA1F-461C-BFDA-D9BEBD12CB7C}" emma:medium="tactile" emma:mode="ink">
                <msink:context xmlns:msink="http://schemas.microsoft.com/ink/2010/main" type="inkWord" rotatedBoundingBox="5654,8769 6766,8766 6769,9792 5657,9795"/>
              </emma:interpretation>
            </emma:emma>
          </inkml:annotationXML>
          <inkml:trace contextRef="#ctx0" brushRef="#br0">-3013-238 7 0,'6'-11'3'0,"6"6"2"16,-12 5 3-16,0 0-6 15,0 0 1-15,0 0 0 16,0 0 1-16,0 10-6 16,0 1 1-16,-18 10 3 15,12-5 0-15,-24 5-2 16,7 0 1-16,-13-5-1 15,6 0 1-15,0-5-1 16,6-6 0-16,1 0 0 16,-1 1 1-16,6-1-1 0,0 0 0 15,6 1 0-15,0-1 0 16,12 5 0-16,0 1 1 16,12 21-1-16,0-11 0 15,6 32 0-15,0-11 1 16,6 27-1-16,-7-16 1 15,7 21-1-15,-6-16 1 16,-6 0-1-16,0-10 1 16,0 10-1-16,0-15 0 15,0-1 0-15,0-5 1 0,-6-5-1 16,0-6 1-16,-1-10-1 16,1 0 1-1,0-27-6 1,-6 11 1-16,6-21-1 15,0 5 0-15</inkml:trace>
          <inkml:trace contextRef="#ctx0" brushRef="#br0" timeOffset="201.0534">-3180 399 9 0,'6'-31'4'0,"42"15"1"16,-36 11 4-16,6-6-7 16,0 1 0-16,5-1 0 15,-5 6 1 1,30-11-9-16,-12 5 1 16</inkml:trace>
          <inkml:trace contextRef="#ctx0" brushRef="#br0" timeOffset="1921.6661">-2543 286 7 0,'-6'-22'3'0,"12"-25"5"15,0 36 0-15,-6-31-7 16,0 10 0-16,-6-10 1 15,6 10 0-15,-12-21-2 16,6 6 0-16,-5-6 1 16,5 10 1-16,-6-4-1 15,0 10 0-15,6 15 0 16,0 1 0-16,6 11-1 0,0-1 0 16,0 1 0-16,0 4 0 15,0 6 0-15,0 0 0 16,0 32 0-16,0-6 0 15,-6 27 0-15,6-10 0 16,-6 36 0-16,0-15 0 16,6 15 0-16,0-16 0 15,6 6 0-15,0-16 0 16,6 0 0-16,0-11 1 16,6 1-1-16,-6-12 1 15,5-9 0-15,1-1 1 0,24-5-1 16,-12-11 0-16,17-5 0 15,-11 0 1-15,0-11-2 16,-6 1 1-16,11-1-1 16,-11 1 0-16,0-6-7 15,-6 5 1-15</inkml:trace>
        </inkml:traceGroup>
        <inkml:traceGroup>
          <inkml:annotationXML>
            <emma:emma xmlns:emma="http://www.w3.org/2003/04/emma" version="1.0">
              <emma:interpretation id="{B7622903-FB69-491C-9612-0F4A0B5780C9}" emma:medium="tactile" emma:mode="ink">
                <msink:context xmlns:msink="http://schemas.microsoft.com/ink/2010/main" type="inkWord" rotatedBoundingBox="7345,8902 8552,8899 8554,9598 7347,9601"/>
              </emma:interpretation>
            </emma:emma>
          </inkml:annotationXML>
          <inkml:trace contextRef="#ctx0" brushRef="#br0" timeOffset="-3768.4708">-1596 189 14 0,'-12'-37'7'0,"18"0"-3"16,-6 26 8-16,6 6-11 16,-6 5 0-16,12 5 0 15,0-5 1-15,17 37-2 16,-5-11 0-16,18 27 1 15,-12-11 1-15,-6 22-1 16,-1-12 1-16,-5-4-2 16,-6-11 1-16,0-1 0 15,-6-9 0-15,6-22 0 0,-6-5 0 16,6-26-1 0,6 5 0-16,-12-32 0 0,0 16 1 15,5-21-2-15,-5 11 1 16,6-6-1-16,-6 16 1 15,12 0-1-15,-6 6 0 16,0 25 0-16,-6 1 1 16,6 31-1-16,-6-5 1 15,6 11-1-15,-6-6 1 16,5 17 0-16,1-12 0 16,-6 1 0-16,0-6 1 15,0 1-1-15,-6-6 1 0,0-11-1 16,0-5 1-16,6-15-1 15,-6 10 1-15,6-32-1 16,0 6 0-16,0-37 0 16,0 10 0-16,6-16 0 15,-6 17 0-15,12-17 0 16,-6 17 0-16,5-1-3 16,-5 16 0-16,6 5-3 15,-6 6 0-15</inkml:trace>
          <inkml:trace contextRef="#ctx0" brushRef="#br0" timeOffset="-3122.3398">-632-101 12 0,'-6'-21'6'0,"6"-6"1"0,0 27 5 0,0-10-12 16,0-1 1-16,-12 11-1 16,6 0 1-16,-17 21-1 15,5-5 0-15,-18 26 0 16,12-10 0-16,-5 47 0 16,5-21 0-16,6 21 0 15,6-21 0-15,6 16 0 16,6-16 0-16,18-6 0 15,-6-9 0-15,23-7 0 16,-11-9 0-16,18-17 0 16,-6 1 1-16,11-22-1 15,-11 6 1-15,0-16-1 16,-6-5 1-16,-13-1-1 16,-5 6 1-16,-6-10-1 0,0 4 1 15,-12-4-1-15,0 10 1 16,-12 5-2-16,7 0 1 15,-13 16-1-15,6 0 1 16,0 5 0-16,0 0 0 16,6 1-1-16,0-1 1 15,0 0-1-15,6 1 1 16,6-6 0-16,0 0 0 16,30-6 0-16,-6 1 1 15,12-6 0-15,-6 1 0 0,11-11-3 16,-5 0 0-16,-6 10-3 15,-7 1 0-15</inkml:trace>
        </inkml:traceGroup>
        <inkml:traceGroup>
          <inkml:annotationXML>
            <emma:emma xmlns:emma="http://www.w3.org/2003/04/emma" version="1.0">
              <emma:interpretation id="{F1351029-D37B-423B-9B1A-A42B773207DD}" emma:medium="tactile" emma:mode="ink">
                <msink:context xmlns:msink="http://schemas.microsoft.com/ink/2010/main" type="inkWord" rotatedBoundingBox="8952,8990 12399,8980 12401,9806 8954,9816"/>
              </emma:interpretation>
            </emma:emma>
          </inkml:annotationXML>
          <inkml:trace contextRef="#ctx0" brushRef="#br0" timeOffset="-13556.2669">23 268 10 0,'-18'-43'5'0,"12"7"4"0,6 25-2 16,0-15-5-16,0 5 1 16,0 5 2-16,0 5 0 15,0 1-7-15,0 10 1 16,12 10 3-16,-6 1 1 16,12 26-2-16,-6-11 1 15,6 21-1-15,0-10 0 16,-6 21-1-16,-1-10 1 15,1-1-1-15,-6-10 1 0,0-5 0 16,0-11 0-16,0 0-1 16,-6-5 0-16,6-16 0 15,0 0 1-15,6-32-1 16,0 6 0-16,0-38 0 16,0 22 0-16,6-21 0 15,-1 10 0-15,-5 6-1 16,0 10 0-16,0 21 1 15,0 6 0-15,0 20-1 16,0 1 1-16,0 20-1 16,0-4 1-16,0 10 0 15,0-11 0-15,-1 6 0 16,7-6 1-16,-12 0-1 16,0-5 1-16,-6-5-1 15,0 0 1-15,0-16 0 16,0 0 1-16,12-32-1 0,-6 6 1 15,6-27 0-15,0 11 0 16,0-21-1-16,0 10 0 16,6 6-1-16,-1 10 0 15,-5 5-4-15,0 6 0 16,0 15-5-16,-6 1 1 16</inkml:trace>
          <inkml:trace contextRef="#ctx0" brushRef="#br0" timeOffset="-12956.0432">577 305 8 0,'0'31'4'0,"0"-15"4"16,0-16-2-16,0 16-5 15,0 0 0-15,6-1 0 16,0-4 1-16,6 15-3 15,-1-5 1 1,7-15 2 0,-6-1 0-16,12-21-1 15,-6 6 1-15,0-17-1 16,-6 6 1-16,0-11 0 16,0 6 0-16,-12-5-1 15,0 4 1-15,-6 11-2 16,6 6 1-16,-6-1-1 0,0 6 1 15,0 16-1-15,0-6 0 16,-6 16-1-16,0-5 1 31,-12 47-1-31,6-16 1 16,6-4 0-16,6-7 0 16,12-9-1-16,0-6 1 15,6-16 0-15,-6 0 0 16,12-20 0-16,-6-1 0 15,6-21 0-15,0 11 0 16,-6-11 0-16,-6 10 1 0,-1-10-1 16,-5 11 1-16,0 5-1 15,0 0 1-15,0 10-1 16,0 1 0-16,6 20 0 16,0-4 1-16,0 20-1 15,0-5 0-15,0 5 0 16,-6-5 1-16,6 11-2 15,0-6 1-15,0 6-2 16,0 0 0 0,12-22-4-1,-6 1 0-15</inkml:trace>
          <inkml:trace contextRef="#ctx0" brushRef="#br0" timeOffset="-12290.4736">1339 204 35 0,'-24'32'1'0,"6"-6"0"16,6 6 0-16,0-11 0 0,0 5-1 15,6-5 1 1,24-5-6 0,-6 0 1-16</inkml:trace>
          <inkml:trace contextRef="#ctx0" brushRef="#br0" timeOffset="-11455.626">839 273 7 0,'-12'-11'3'0,"12"-4"4"0,0 15-2 15,0 0-5-15,0 0 1 16,6 0 1-16,0 0 1 15,6 21-3-15,0-6 0 16,5 17 2-16,1-6 0 16,-6 6-1-16,0-6 1 15,0 17-2-15,0-7 1 0,-6-9-1 16,0-6 1-16,0-11 0 16,0-4 1-16,6-27-1 15,0 5 1-15,5-21 0 16,-5 11 0-16,12-22-1 15,-6 11 1-15,0-15-3 16,0 9 0-16,0-4-5 16,-1 10 1-16,1 16-1 15,-6 0 0-15</inkml:trace>
          <inkml:trace contextRef="#ctx0" brushRef="#br0" timeOffset="-10959.6118">1172 373 4 0,'-6'5'2'0,"30"16"2"0,-18-15 0 16,6-1-4-16,0 0 1 16,12 0 1-16,-7 1 0 15,7-6-2-15,-6 0 0 0,12-6 1 16,-6 1 1 0,5-5-1-16,-5-1 0 0,6-5 0 15,-6 6 1-15,-18-6-1 16,0 5 1-16,-6-4-1 15,0 4 0-15,-18-5 0 16,0 6 0-16,0 10-1 16,6 0 1-16,-12 5-1 15,7-5 0 1,-1 26 0 0,0-5 1-16,0 16 0 15,0-5 0-15,12 5-1 16,0 0 1-16,12-11-1 15,0-5 1-15,30-5 0 16,-6-6 0-16,17 1-3 16,-11 0 1-16,0-22-4 0,-7 0 1 15</inkml:trace>
          <inkml:trace contextRef="#ctx0" brushRef="#br0" timeOffset="8332.5887">1714 317 10 0,'-18'-21'5'0,"6"-5"-2"16,12 15 5-16,-6-21-7 16,0 6 1-16,0-22 1 15,0 11 0-15,0 0-4 16,0 11 1-16,0-6 2 15,0 11 0-15,0 0-1 16,6 0 0-16,0 10-1 16,0 6 1-16,6 10-1 15,-6 0 0-15,12 53 0 16,0-15 0-16,6 26 0 16,-6-17 1-16,0 38 0 0,-6-21 0 15,0-5 0-15,0-11 0 16,0 10-1-16,-6-20 1 15,0 4-1-15,0-10 0 16,6-5 0-16,-6-11 1 16,0 0-1-16,0-5 0 15,6-11-3-15,0 1 0 16,0-17-3-16,0 1 1 16,5-17-1-16,-5 6 0 15</inkml:trace>
          <inkml:trace contextRef="#ctx0" brushRef="#br0" timeOffset="8617.5757">1785-58 11 0,'-6'-11'5'0,"12"0"-4"16,-6 11 10-16,6-5-10 15,-6 5 0-15,6 0 1 16,0 0 0-16,6 16-3 15,0 0 1-15,6 47 1 16,0-20 1-16,0 31-1 16,-1-16 0-16,1 27 0 15,0-16 0-15,0-11 0 16,-6-16 0-16,0 11-1 16,0-16 1-16,0 0-1 15,-6-5 0-15,-1-6-4 16,1-5 1-16,0-10-3 0,0 0 1 15</inkml:trace>
          <inkml:trace contextRef="#ctx0" brushRef="#br0" timeOffset="8859.7019">1750 434 9 0,'6'-11'4'0,"17"-5"0"0,-17 11 5 0,18 5-9 15,0 0 1-15,12 5 0 16,-7-5 1-16,7 6-3 16,-6-1 1-16,6-5-3 15,-7 0 0-15,7 0-1 16,0 0 1-16</inkml:trace>
          <inkml:trace contextRef="#ctx0" brushRef="#br0" timeOffset="9248.3768">2148 349 4 0,'0'5'2'0,"6"6"3"0,-6-11 2 15,6 0-6-15,-6 0 0 16,24 5 0-16,-6-5 0 16,12 0-1-16,-6 0 0 15,-1-5 1-15,1 0 0 16,6-6-1-16,-6 1 1 16,-12-1 0-16,0 0 1 15,-12-4-2-15,0 4 1 16,-18-5-1-16,6 5 1 15,-18 6-1-15,6 5 0 0,-6 11 0 16,7-6 0 0,-7 37-1-1,6-10 1-15,12 10 0 16,6-10 1-16,12 5-1 16,0-5 1-16,18-6-1 15,-6-4 0-15,23-12-1 16,-11 1 0-16,18-16-3 15,-6-1 0-15</inkml:trace>
          <inkml:trace contextRef="#ctx0" brushRef="#br0" timeOffset="9669.5662">2404 243 9 0,'-12'-21'4'0,"18"32"-3"0,-6-11 5 0,6 5-5 16,0 0 1-16,12 11 1 15,0-5 1-15,6 15-5 16,-6-5 1-16,6 16 2 15,-7-10 1-15,13 20-2 16,-6-9 1-16,6-7-5 16,-6-10 0-16,5-5-2 15,1 6 1-15</inkml:trace>
          <inkml:trace contextRef="#ctx0" brushRef="#br0" timeOffset="9458.1808">2565 42 11 0,'-6'37'5'0,"0"43"-4"0,6-65 8 16,-6 23-8-16,6-7 1 16,-6 28 0-16,0-17 0 15,-6 16-3-15,1-10 0 16,-1-1 0-16,0-15 0 16,6-5-3-16,0-6 1 15</inkml:trace>
          <inkml:trace contextRef="#ctx0" brushRef="#br0" timeOffset="10223.0094">2702 312 4 0,'-18'5'2'0,"24"1"2"0,-6-6-1 16,6 10-3-16,0-4 1 16,6 9-1-16,0-4 1 15,6 5-2-15,0-6 1 16,5-4 1-16,-5-1 0 15,6-10-1-15,0 5 1 16,0-16-1-16,-6 5 1 16,-7-15 0-16,1 5 0 0,-18-16-1 15,0 10 1-15,-11-15-1 16,5 10 1-16,-12 6-1 16,6 4 1-16,-12 17-1 15,6 0 0-15,-5 26 0 16,5-5 1-16,0 21-1 15,6-11 1-15,6 11-1 16,6-5 0-16,6-5 0 16,0-6 0-16,18-5 0 15,-6-6 0-15,18-4 0 16,-6-1 1-16,5-21-1 16,-5 5 1-16,0-15-1 15,-6 5 1-15,0-16 0 16,0 10 0-16,-12 1-1 15,0 5 1-15,-6 5-1 0,0 0 0 16,0 16 0-16,0 0 0 16,0 21 0-16,0-5 1 15,11 10-1-15,-5-4 1 16,12 4 0-16,-6-5 0 16,6 11-4-16,-6-6 1 15,6-4-2-15,-6-1 0 16</inkml:trace>
          <inkml:trace contextRef="#ctx0" brushRef="#br0" timeOffset="10482.5424">3077-53 7 0,'-6'-5'3'0,"-6"15"1"16,12-10 3-16,-12 16-6 15,0 0 1-15,1 10 0 16,-1-4 0-16,6 15-3 16,0-6 0-16,12 6 2 15,0-5 1-15,11 0-3 16,-5-6 1-16,12-4-2 16,-6-7 0-16,12-9-1 15,-6-1 0-15,11-16-1 16,-5 1 1-16</inkml:trace>
          <inkml:trace contextRef="#ctx0" brushRef="#br0" timeOffset="10808.7885">3345-21 7 0,'0'-16'3'0,"18"16"-2"0,-18 0 7 16,18 0-8-16,-6 0 0 16,0 0 0-16,-7 0 1 15,7 21-1-15,-6-5 1 16,0 21-1-16,0-11 1 15,0 22 0-15,-6-11 0 16,-6 5 0-16,6-10 1 16,-18-5-1-16,6-6 1 15,-17-5-1-15,5-6 0 0,0-20-1 16,6 4 1-16,-6-31-1 16,7-5 1-16,5 5 0 15,12 0 0-15,6 0 0 16,11 10 0-16,1 6 0 15,12 5 0-15,-6 6-1 16,-6 4 1-16,0 6-1 16,-1 6 1-16,1 10-3 15,-6 15 1-15,-6 17-4 16,-12-6 1-16</inkml:trace>
        </inkml:traceGroup>
        <inkml:traceGroup>
          <inkml:annotationXML>
            <emma:emma xmlns:emma="http://www.w3.org/2003/04/emma" version="1.0">
              <emma:interpretation id="{32643FD5-E5CD-4EA1-801E-6CC22EE26843}" emma:medium="tactile" emma:mode="ink">
                <msink:context xmlns:msink="http://schemas.microsoft.com/ink/2010/main" type="inkWord" rotatedBoundingBox="14842,8099 16054,8095 16060,9977 14847,9981"/>
              </emma:interpretation>
            </emma:emma>
          </inkml:annotationXML>
          <inkml:trace contextRef="#ctx0" brushRef="#br0" timeOffset="-21919.5553">6405-159 19 0,'-6'-10'9'0,"6"15"-7"16,0-5 16-16,6 5-17 16,0 0 0-16,6 17 0 15,-6-7 0-15,0 12-2 0,-6-6 1 16,0 11 1-16,0-6 0 16,-6 6-1-16,0-11 0 15,-6 6-1-15,0-6 1 31,-6-11-1-31,0 1 1 16,0-16-1-16,6 5 1 16,1 0 0-16,-1 0 0 0,-6 10 0 15,12 1 0 1,0 5 0-16,0 0 1 0,6 10-1 16,0-5 0-16,0 11-1 15,0-6 1-15,0 1 0 16,0-6 0-16,6-16 0 15,0 1 0-15,0-6 0 16,-6 0 1-16,6-11 1 16,-6 11 1-16,0-16 0 15,0 0 0-15,-6 0 0 16,0 6 0-16,0 10 0 16,0 0 0-16,-6 10-2 15,0-4 1-15,-12 15-2 16,6-5 1-16,-5 21-1 15,5-11 1-15,0 11-1 16,0-10 0-16,12 5 0 16,0-1 0-16,12 12 0 15,0-12 0-15,0 6 0 0,0-5 1 16,-6 0 0-16,0-6 0 16,-12 6 0-16,0-5 1 15,-12 4 1-15,1-4 1 16,-19-22-1-16,12 0 1 31,-12-52-1-31,13 10 1 16,11-22-2-16,0 12 0 15,24-27-5-15,-6 21 0 16,24-16-7-16,-6 21 1 0,23 6-5 16,-5 5 0-16</inkml:trace>
          <inkml:trace contextRef="#ctx0" brushRef="#br0" timeOffset="-21690.0704">6268 910 20 0,'6'0'10'0,"30"-5"-2"15,-30-1 10-15,23-4-15 16,-5-1 0-16,18-10 0 16,-6 5 0-16,17-21-7 15,-11 11 0-15,5-11-3 0,-11 10 1 16</inkml:trace>
          <inkml:trace contextRef="#ctx0" brushRef="#br0" timeOffset="-22803.977">6738 21 24 0,'-6'11'12'0,"0"10"-12"16,6-21 18-16,0 10-17 15,0 1 1-15,0 10 1 16,0-5 1-16,-6 20-5 16,0-9 1-16,-11 4-1 0,5-4 1 15,-18 25-7-15,12-15 1 16,-6 21-2-16,6-10 0 16</inkml:trace>
          <inkml:trace contextRef="#ctx0" brushRef="#br0" timeOffset="-21483.4999">6232-513 21 0,'30'-48'10'0,"0"11"-26"0,-12 26 11 0,11 1 3 16,-5-1 0-16</inkml:trace>
          <inkml:trace contextRef="#ctx0" brushRef="#br0" timeOffset="-23316.4702">6798-54 23 0,'0'-16'11'0,"6"-21"-8"0,-6 26 11 16,18-15-13-16,-6 5 0 16,11-11 1-16,-5 6 0 15,12 4-3-15,-6 7 0 16,0 4 2-16,-1 0 0 16,7 6-1-16,-6 0 1 15,-6 15-1-15,-6-4 0 16,-6 15 0-16,0-5 0 15,-18 10-1-15,6-5 1 16,-18 6 0-16,6-6 0 16,-18 0-1-16,7-5 1 15,-1-5 2-15,6-1 1 0,-6-15 0 16,6 0 0-16,1-22 1 16,5 6 0-16,0-21 0 15,0 10 1-15,0 0-3 16,6 6 0-16,0-17-1 15,0 12 1-15,1 4-2 16,5 6 1-16,-6 10-3 16,6 1 0-16,0 15-5 15,0 0 0-15,6 6-4 16,0 0 0-16</inkml:trace>
          <inkml:trace contextRef="#ctx0" brushRef="#br0" timeOffset="-23075.0919">7066-968 19 0,'6'-6'9'0,"0"12"-2"0,-6-6 9 16,0 0-14-16,0 0 0 15,6 15 4-15,0 1 0 16,-1 21-8-16,1-5 1 15,-23 32 4-15,5-17 0 32,-36 70-9-32,6-27 1 15,1 47-4-15,11-36 1 16</inkml:trace>
        </inkml:traceGroup>
        <inkml:traceGroup>
          <inkml:annotationXML>
            <emma:emma xmlns:emma="http://www.w3.org/2003/04/emma" version="1.0">
              <emma:interpretation id="{8EF0D5EB-549A-4C83-8997-D57272421B4A}" emma:medium="tactile" emma:mode="ink">
                <msink:context xmlns:msink="http://schemas.microsoft.com/ink/2010/main" type="inkWord" rotatedBoundingBox="18015,8230 21292,8220 21297,10110 18020,10119"/>
              </emma:interpretation>
            </emma:emma>
          </inkml:annotationXML>
          <inkml:trace contextRef="#ctx0" brushRef="#br0" timeOffset="-29977.3212">12292-444 16 0,'-6'-16'8'0,"6"-11"-2"0,0 27 8 16,0 0-12-16,0 0 1 15,0 0 1-15,0 0 1 16,6 11-6-16,-6-1 0 16,6 17 4-16,0-6 0 15,0 6-2-15,0-6 1 16,0 21-2-16,0-10 0 15,0 16-4-15,0-11 0 16,-6 5-4-16,0-10 0 16</inkml:trace>
          <inkml:trace contextRef="#ctx0" brushRef="#br0" timeOffset="-29380.9164">12149-179 19 0,'-6'-21'9'0,"6"10"-4"16,0 11 12-16,0 0-16 15,0 0 0-15,0 0 0 16,0 0 1-16,12 11-2 15,-6-1 0-15,0 17 1 0,0-6 0 16,-6 0-1-16,0-5 1 16,-18 16-1-16,6-6 1 15,-18 17-2-15,6-17 1 16,-6 1-1-16,6-6 1 16,-6-11-1-16,6 1 0 15,6-11 0-15,6 0 1 16,0-21 0-16,0 5 0 15,12 5-1-15,0 1 1 16,12-1 0-16,-6 1 1 0,6-1-1 16,0 6 0-16,6 5 0 15,-6 0 1-15,0 5-1 16,-6 0 1-16,-6 22-1 16,0-6 0-16,-6 5 0 15,0-4 0-15,-6 4 0 16,0-5 0-16,-6 1 0 15,0-6 1-15,-6-1 0 16,6-4 0-16,0-6 1 16,6 1 0-16,0-17 0 15,0 6 1-15,0-27 0 16,6 11 1-16,0-11-2 16,0 5 0-16,6-10-1 15,0 5 0-15,0-10-6 16,0 5 1-16,0-5-7 15,0 10 1-15</inkml:trace>
          <inkml:trace contextRef="#ctx0" brushRef="#br0" timeOffset="-29004.5258">12137 367 21 0,'36'-11'10'0,"-1"-5"-12"15,-23 11 17 1,24-22-26-1,-12 6 0-15</inkml:trace>
          <inkml:trace contextRef="#ctx0" brushRef="#br0" timeOffset="-28480.0536">11789-15 17 0,'0'0'8'0,"0"16"-10"16,0-16 17-16,-24 0-15 16,6 0 0-1,-5 48-1 1,5-11 1-16,12 11-1 15,0-11 1-15,12 5-2 16,-6-10 1-16,12 0-1 0,0-6 0 16,-6 6 2-16,-6-11 1 15,-12 6 1-15,6-6 0 16,-30 11 4-16,6-6 0 16,-12-15 1-16,6 5 0 15,-6-22-1-15,12-4 0 16,6-17-2-16,0 6 0 15,24-37-7-15,0 10 0 16,24-21-7-16,0 16 1 16</inkml:trace>
          <inkml:trace contextRef="#ctx0" brushRef="#br0" timeOffset="-27188.7665">11667-434 16 0,'0'-11'8'0,"6"11"-3"0,-6 0 5 16,6 6-9-16,-6-1 0 16,6 16 0-16,-6-5 0 15,0 5-2-15,0-5 1 16,-6 16 0-16,0-6 1 15,-11 6-1-15,-1-6 1 16,-6 6-2-16,0-11 1 16,0-5-1-16,6-5 1 15,1-11-1-15,-1 0 1 16,6-21-1-16,6 5 0 16,6-11 1-16,0 6 0 0,12 5 0 15,-6 0 1-15,6 6 0 16,-1-1 0-16,1 17 0 15,-6-1 0-15,-6 16-1 16,0-5 1-16,-6 21 0 16,6-11 0-16,-17 17-1 15,-1-12 0-15,-6-9 0 16,6-7 0-16,-6 12 0 16,6-6 1-16,-5 0-1 15,-7-10 0-15,6-6 0 16,6 0 1-16,0-5-1 15,6 0 1 1,0 0 0 0,6 0 0-16,0 11 0 0,1 0 0 15,10 10 0-15,-5-5 0 16,6 5-1-16,-6-5 1 16,12 15-1-16,-6-9 0 15,0 9 0-15,0-4 1 16,-6 15-1-16,0-10 1 15,-12 21 0-15,6-11 0 16,-17 6 0-16,5-11 1 16,-18 5 0-16,6-15 1 15,-11 10 0-15,5-6 1 16,-6 1-1-16,6-11 1 16,1-5 0-16,5 0 0 0,-6-11 0 15,12 1 0-15,-5-12-2 16,5 1 1-16,0-16-2 15,6 5 1-15,12-5-2 16,0 5 1-16,18-37-5 16,0 11 1-16,12-27-8 15,-6 16 1-15,23-16-3 16,-11 16 0-16</inkml:trace>
          <inkml:trace contextRef="#ctx0" brushRef="#br0" timeOffset="-26842.3314">10995-185 16 0,'-6'5'8'0,"18"-10"0"0,-12 5 7 0,18-11-14 16,-1 6 0-16,13-11 0 15,-6 5 0-15,12-10-6 16,-12 5 1-16,5 0-2 16,-5 1 1-16</inkml:trace>
          <inkml:trace contextRef="#ctx0" brushRef="#br0" timeOffset="-26678.9883">11090-365 14 0,'-18'5'7'0,"12"-10"1"16,6 5 9-16,0 0-15 16,0 0 0-16,0 0 0 15,0 0 0-15,0 0-5 16,0 0 0-16,12 0-3 16,-6 0 1-16</inkml:trace>
          <inkml:trace contextRef="#ctx0" brushRef="#br0" timeOffset="-29214.2615">11879-587 17 0,'0'-6'8'0,"6"6"-5"0,-6 0 6 16,0 0-10-16,0 0 0 16,0 6-8-16,0-6 0 0</inkml:trace>
          <inkml:trace contextRef="#ctx0" brushRef="#br0" timeOffset="-26497.3691">11328-556 23 0,'18'-21'11'0,"6"5"-12"0,-24 16 18 0,18-10-25 15,-12-1 0-15</inkml:trace>
          <inkml:trace contextRef="#ctx0" brushRef="#br0" timeOffset="-26333.8868">11489-847 31 0,'-24'16'15'0,"30"-16"-21"16,-6 0 27-16,0 11-32 16,0-6 0-16,18 6-4 15,-6-6 1-15</inkml:trace>
          <inkml:trace contextRef="#ctx0" brushRef="#br0" timeOffset="18092.8589">10227-259 6 0,'0'0'3'0,"6"-6"1"16,-6 6 4-16,6-5-7 15,-6 5 0-15,6-11 1 16,-6 11 1-16,6-10-4 15,0-1 1-15,0 1 1 16,-1-1 1-16,1 0-1 0,0 1 0 16,6-6-2-1,-6 0 0-15,6-5 1 0,-6 5 0 16,6 6 0-16,-6 4 0 16,6 1-1-16,-6 0 1 15,6-1 0-15,-6 1 1 16,6 5-2-16,-1 0 1 15,1 0-1-15,0 0 0 16,6 11 1-16,-6-6 0 16,6 0 0-16,-6 1 0 15,0-1 0-15,0 0 0 16,-6-5 1-16,-6 0 0 16,6 5 0-16,-1 1 0 0,-5-6-1 15,0 0 1-15,-5 0 0 16,-1 0 0-16,0 5-1 15,0 0 0-15,-6 11 0 16,0-5 0-16,-6-1-1 16,0-4 1-16,-6 9 0 15,1 1 0-15,-13 16 0 16,6-11 0-16,-6 11 0 16,7-5 0-16,-7 4 0 15,6-4 0-15,6-6 0 16,6-5 0-16,1 0 0 15,5-6 0-15,6 1-1 16,0-1 0-16,6 1 0 16,0-6 0-16,12 1 0 15,-6-1 1-15,11 0 0 0,-5-5 0 16,12 0 0-16,-6 0 0 31,-6 11 0-31,0-11 1 16,-12 10 0-16,0 1 0 15,-18 10-1-15,6-5 0 16,-12 10 1-16,0-4 0 16,-5 4-1-16,5-5 1 15,0-5-1-15,0-5 0 16,6-11 0-16,6 0 0 16,7-6 0-16,-1 1 1 15,6-6-1-15,0 1 0 0,11-6-1 16,-5 5 1-16,6 6 0 15,0 5 0-15,0 11 0 16,-6-1 1-16,0 22-1 16,-6-6 1-16,-6 17 0 15,0-6 0-15,-12 11-1 16,0-11 1-16,1 10-4 16,-1-10 0-16,-6-5-2 15,6 0 1-15</inkml:trace>
          <inkml:trace contextRef="#ctx0" brushRef="#br0" timeOffset="18287.0076">9947-498 11 0,'30'-42'5'0,"23"-6"-1"0,-41 38 8 15,24-17-12-15,-6 6 1 16,17 0-7-16,-11 5 1 16,6 16 3-16,-7 0 1 15</inkml:trace>
          <inkml:trace contextRef="#ctx0" brushRef="#br0" timeOffset="18481.657">10316 333 15 0,'12'16'7'0,"0"0"-6"16,-12-16 13-16,0 0-13 16,0 0 0-16,0 0-5 15,0 0 0-15,0 0 1 16,0 0 0-16</inkml:trace>
          <inkml:trace contextRef="#ctx0" brushRef="#br0" timeOffset="19323.5178">10423 455 8 0,'-6'-58'4'0,"6"31"7"15,0 27-3-15,0-16-6 16,0 6 1-16,0-1 0 15,0 11 1-15,0 11-6 16,0-1 1-16,0 38 3 16,0-11 0-16,6 21-1 15,0-15 0-15,-6 25-4 16,0-9 0-16,0 9-3 16,0-15 1-16</inkml:trace>
          <inkml:trace contextRef="#ctx0" brushRef="#br0" timeOffset="20027.6781">10102 974 11 0,'-48'-112'5'0,"84"54"-3"0,-24 42 6 16,12-15-6-16,-7 9 0 15,19-4 0-15,-6 5 1 0,0 10-4 16,-6 1 0-1,-1 20 3-15,-5 1 0 0,-6 21-2 16,-6-6 1-16,-12 11-1 16,-12 0 1-16,-6 0-1 15,-5 0 1-15,-7-5-1 16,6-16 0-16,0-11 0 16,1-10 0-16,5-11 0 15,6-11 0-15,0-10 0 16,6-10 0-16,6 4 0 15,6 1 0-15,0 5 0 16,0 5 0-16,0 6 0 16,0 10 0-16,0 16 0 15,0 0 0-15,6 5 0 16,-6 16 0-16,0 11 0 16,0 5 1-16,0 0-1 15,-6 0 1-15,0 0 0 0,0 0 0 16,-6-5 0-16,6-5 0 15,-5-17-1-15,-1-5 1 16,6-10-1-16,0 0 0 16,0-11 0-16,0 0 0 15,0-16-1-15,6 11 1 16,-6 0-1-16,6 0 1 16,0 10-1-16,0 6 1 15,0 16-1-15,0-1 1 16,0 11 0-16,0-5 0 0,-6 11 0 15,0-6 1-15,-6 11-1 16,6-6 1-16,-18-10-1 16,7 5 1-16,-1-31-1 15,6 10 0-15,0-22 0 16,0 6 0-16,0-21-1 16,0 11 1-16,6-6-1 15,0 6 1-15,6 10-1 16,0 0 1-16,0 21 0 15,0 1 0 1,-6 41-5 0,0-10 0-16</inkml:trace>
          <inkml:trace contextRef="#ctx0" brushRef="#br0" timeOffset="20406.7574">9566 884 4 0,'0'0'2'0,"-6"26"5"0,6-21-5 15,0 11-2-15,0 0 0 16,6 5 0-16,0 0 1 16,6-5-1-16,0-5 0 15,6-6 0-15,-1 0 1 16,1-15-1-16,0 5 1 15,0-6-1-15,0 0 1 0,-12-4-1 16,0 4 0-16,-12 16 0 16,0 1 0-16,-18 9 0 15,12-4 1-15,-12 5-1 16,7-6 1-16,-7 1 0 16,6 0 1-16,0-11 0 15,0 0 0-15,6-11 0 16,0 0 1-16,6-10-1 15,0 5 0-15,6-15-3 16,0 9 0-16,6-25-4 16,0 10 1-16</inkml:trace>
          <inkml:trace contextRef="#ctx0" brushRef="#br0" timeOffset="20717.6564">9649 365 6 0,'12'-5'3'0,"24"26"3"0,-30-21 0 16,0 10-5-16,0 1 1 16,-12 10 1-16,0 0 0 15,-18 16-4-15,6-10 1 16,-6-1 2-16,7-4 1 15,-19 20-2-15,6-10 1 16,-23 15-2-16,11-10 1 0,-18 6-1 16,13-12 0-16,-13-4 0 15,13-6 1-15,5 0-1 16,6-5 1-16,0-11-2 16,13 1 1-16,-1-22-5 15,6 5 1-15</inkml:trace>
          <inkml:trace contextRef="#ctx0" brushRef="#br0" timeOffset="20839.3043">9203 428 16 0,'47'-15'8'0,"31"-28"-7"16,-60 33 10-16,17-11-20 15,-5 5 1-15</inkml:trace>
          <inkml:trace contextRef="#ctx0" brushRef="#br0" timeOffset="18856.5192">9941-254 13 0,'6'5'6'0,"-24"22"-3"0,18-27 9 15,-12 21-12-15,0-5 0 16,0 15 0-16,1-4 1 16,5 20-2-16,0-9 1 15,6 14 0-15,0-9 0 16,6 4 0-16,0-10 0 0,-12-5 0 15,0-5 1-15,-24-1 0 16,6-5 0-16,-24-5 1 16,13-5 0-16,-1-22 1 15,0 1 0-15,6-33-1 16,7 11 1-16,5-15-1 16,6 10 1-16,12-21-4 15,0 10 1-15,24-10-8 16,0 15 1-16</inkml:trace>
        </inkml:traceGroup>
        <inkml:traceGroup>
          <inkml:annotationXML>
            <emma:emma xmlns:emma="http://www.w3.org/2003/04/emma" version="1.0">
              <emma:interpretation id="{ECEBD6A0-1036-4DA5-92D2-3B6F524427B1}" emma:medium="tactile" emma:mode="ink">
                <msink:context xmlns:msink="http://schemas.microsoft.com/ink/2010/main" type="inkWord" rotatedBoundingBox="22951,9880 23421,9221 23775,9474 23305,10133"/>
              </emma:interpretation>
            </emma:emma>
          </inkml:annotationXML>
          <inkml:trace contextRef="#ctx0" brushRef="#br0" timeOffset="35491.8203">14439 460 12 0,'0'-5'6'0,"-6"0"-2"0,6 5 8 0,-6 5-12 16,0 0 1-16,-6 16-1 16,0-5 0-16,-12 10 0 15,0-4 0-15,1 20-1 16,5-5 0-16,6 10-1 16,0-10 0-16,6 0 0 15,6-6 1-15,12-4-2 16,0-6 1-16,-6 5 2 15,0-5 0-15,-18 0 0 16,0-5 1-16,-12 0 1 16,6-5 1-16,-12-11 0 0,7 0 1 15,-7-11-1-15,6 0 1 16,12-31-2-16,0 11 1 16,18-27-3-16,0 16 0 15,12-27-5-15,-6 16 1 16,24 1-2-16,-13 9 0 15</inkml:trace>
          <inkml:trace contextRef="#ctx0" brushRef="#br0" timeOffset="34366.7748">14579 624 10 0,'-6'-5'5'0,"12"-11"2"0,-6 16 5 15,0-26-11-15,0 5 0 16,5-11 0-16,1 5 0 0,12-4-2 16,-6 9 1-16,6-4 1 15,-6 5 0-15,6 5-1 16,-6 0 0-16,12 11 0 15,-7 5 1-15,1 10-1 16,-6-4 1-16,-12 15-1 16,0 0 0-16,-12 5 0 15,6-4 0-15,-12 15-1 16,7-16 1-16,-13-5 0 16,6-6 1-16,0-10 0 15,6 0 1-15,0-16 0 16,6 0 0-16,-6-15 1 15,0-1 0-15,1-16 0 16,-1 11 0-16,0-5-1 16,0 10 1-16,6 0-2 15,0 6 1-15,0 5-2 0,0 5 1 16,0 5-2-16,0 1 0 16,-6 15-2-16,6-5 0 15,-6 0-4-15,6 0 0 16,0-11-2-16,0 1 1 15</inkml:trace>
          <inkml:trace contextRef="#ctx0" brushRef="#br0" timeOffset="34996.7691">14531 672 11 0,'-6'0'5'0,"6"-5"-4"0,0 5 8 0,12-11-8 16,-6 6 1-16,0-6 0 16,0 1 1-16,0-1-4 15,-6 11 0-15,6 5 2 16,-6 1 1-16,0 9-2 16,0 1 1-16,0 16-1 15,0-11 0-15,-6 11-1 16,0-6 1-16,-12 1-5 15,6-6 1-15</inkml:trace>
        </inkml:traceGroup>
        <inkml:traceGroup>
          <inkml:annotationXML>
            <emma:emma xmlns:emma="http://www.w3.org/2003/04/emma" version="1.0">
              <emma:interpretation id="{EC22CF80-0FEF-475B-9C3B-1DA59B5F52C9}" emma:medium="tactile" emma:mode="ink">
                <msink:context xmlns:msink="http://schemas.microsoft.com/ink/2010/main" type="inkWord" rotatedBoundingBox="23526,9700 23537,9699 23538,9767 23527,9768"/>
              </emma:interpretation>
            </emma:emma>
          </inkml:annotationXML>
          <inkml:trace contextRef="#ctx0" brushRef="#br0" timeOffset="35959.5908">14579 682 5 0,'-6'11'2'0,"6"-6"3"0,0-5 1 16,0 0-5-16,0 0 0 15,0 0 0-15,0 0 1 16,0-16-2-16,0 6 1 15,0-1 1-15,0 1 1 16,0-1-1-16,0 1 0 16,0 10-1-16,0 0 1 15,0 0-1-15,0 0 0 16,6 10-3-16,-1-5 1 16,-5 11-4-16,0-5 1 15</inkml:trace>
        </inkml:traceGroup>
        <inkml:traceGroup>
          <inkml:annotationXML>
            <emma:emma xmlns:emma="http://www.w3.org/2003/04/emma" version="1.0">
              <emma:interpretation id="{AE9B3CF3-45C9-4F54-AE00-607385237816}" emma:medium="tactile" emma:mode="ink">
                <msink:context xmlns:msink="http://schemas.microsoft.com/ink/2010/main" type="inkWord" rotatedBoundingBox="23613,8572 24614,8569 24617,9650 23616,9652"/>
              </emma:interpretation>
            </emma:emma>
          </inkml:annotationXML>
          <inkml:trace contextRef="#ctx0" brushRef="#br0" timeOffset="33240.5425">15525-11 11 0,'6'11'5'0,"6"10"-5"0,-6-16 8 16,6 1-8-16,0-1 1 16,0 6 1-16,0-6 0 15,5-5-2-15,-5 0 0 16,0-11 1-16,0 1 1 16,-6-1 0-16,0 0 0 15,-6-4-1-15,0-1 1 16,-6-11-1-16,0 11 1 15,-6 0-1-15,6 6 0 16,-6 5-1-16,-6-1 1 16,7 12-2-16,-1-1 1 0,0 5 0 15,6-4 0-15,0 15 0 16,0-5 0-16,-12 16 0 16,6-11 0-16,-6 5 0 15,6-5 0-15,-5 6 0 16,5-6 0-16,-6 0 0 15,6-5 1-15,-12-5-1 16,6-6 1-16,0-5-1 16,6 0 1-16,0-5-1 15,7-1 1-15,-7-10-1 16,6 1 1-16,0-12-1 16,0 6 0-16,6 5 0 15,0 0 0-15,12 11 0 16,-12 5 0-16,12 5 0 15,-1-5 0-15,7 0 0 0,-6 0 0 16,6 27 0-16,-6-6 1 31,-18 42 0-31,0-15 0 32,-36 31-6-32,13-20 0 15,-7-1-1-15,12-11 0 16</inkml:trace>
          <inkml:trace contextRef="#ctx0" brushRef="#br0" timeOffset="34621.7949">14882-466 6 0,'18'-21'3'0,"-6"10"4"16,-12 11 1-16,0 0-7 15,0 0 0-15,-6 11 2 16,0-6 0-16,-6 27-4 16,0-5 1-16,-12 15 2 15,7-10 0-15,-7 36 0 16,6-15 0-16,-6 27-2 16,0-22 1-16,6 32-1 15,6-21 0-15,-5 5-4 16,5-16 0-16,0 11-1 15,0-16 0-15</inkml:trace>
          <inkml:trace contextRef="#ctx0" brushRef="#br0" timeOffset="33871.5109">14924 222 9 0,'0'-10'4'0,"0"-1"5"16,0 11 3-16,0 0-11 15,0 0 0-15,0 0 0 16,0 0 1-16,12 11-2 16,0-6 0-16,5 16 1 15,-5-5 1-15,6 5-1 16,-6-5 1-16,-6 16-1 16,0-11 1-16,-18 16-2 15,0-5 0-15,-12-1-4 16,7-4 1-16,-13 5-3 15,6-11 0-15</inkml:trace>
          <inkml:trace contextRef="#ctx0" brushRef="#br0" timeOffset="33555.8582">15174 185 13 0,'0'-5'6'0,"6"15"-2"16,-6-10 7-16,0 6-10 15,0 4 0-15,6 6 1 16,-6 5 0-16,-6 0-3 15,0 11 1-15,0 0 1 16,-6 10 0-16,-6 6 0 0,-6-16 0 16,0 10-3-16,-5-10 0 15,-1-6-3-15,6 6 0 16</inkml:trace>
        </inkml:traceGroup>
      </inkml:traceGroup>
    </inkml:traceGroup>
  </inkml:traceGroup>
</inkml:ink>
</file>

<file path=ppt/ink/ink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28:23.831"/>
    </inkml:context>
    <inkml:brush xml:id="br0">
      <inkml:brushProperty name="width" value="0.07938" units="cm"/>
      <inkml:brushProperty name="height" value="0.07938" units="cm"/>
      <inkml:brushProperty name="color" value="#63C7C7"/>
      <inkml:brushProperty name="fitToCurve" value="1"/>
    </inkml:brush>
  </inkml:definitions>
  <inkml:traceGroup>
    <inkml:annotationXML>
      <emma:emma xmlns:emma="http://www.w3.org/2003/04/emma" version="1.0">
        <emma:interpretation id="{1ABA47E9-7FFA-4F63-8A2C-2C243A5FE3B3}" emma:medium="tactile" emma:mode="ink">
          <msink:context xmlns:msink="http://schemas.microsoft.com/ink/2010/main" type="inkDrawing" rotatedBoundingBox="12399,1280 19823,1196 19837,2428 12413,2512" semanticType="callout" shapeName="Other">
            <msink:sourceLink direction="to" ref="{7167074B-1BA6-4EFE-81BD-496164F771FA}"/>
          </msink:context>
        </emma:interpretation>
      </emma:emma>
    </inkml:annotationXML>
    <inkml:trace contextRef="#ctx0" brushRef="#br0">-1 1213 4 0,'0'0'2'0,"12"-15"0"0,-6 4 2 16,6 1-5-16,5-6 0 15,1-5 1-15,6 0 0 16,0 0 1-16,6-5 0 31,29-1 0-31,-5-9 0 16,5 10 0-16,-5-1 1 15,5-4-1-15,1-1 0 0,-1 1-1 16,7-1 1-16,-6 1-1 16,-7-11 1-16,1 5-1 15,5 1 0-15,1-1 0 16,11 0 1-16,1 0-1 16,11 1 0-16,-12 4 0 15,1-10 1-15,5 6-1 16,7 9 0-16,-1 1 0 15,-12 0 1-15,7-6-1 16,5 1 1-16,0-6-1 16,7 6 0-16,5 5 0 15,-12-1 1-15,7 1-1 16,-1 5 0-16,0 0 0 16,-5 0 0-16,-7 0 0 15,6 11 0-15,1 5 0 16,-7-1 0-16,12-4 0 15,-11 10 0-15,-1-5 0 0,-5-1 0 16,5 1 0-16,6 5 0 16,1 0 0-16,-13-5 0 15,0 5 0-15,1 0 0 16,-1-5 0-16,7 5 0 16,-1 0 0-16,1 0 0 15,-1 5 1-15,-6-5 0 16,1 0-1-16,5 0 1 15,7 0-1-15,-1 0 1 16,-12 5 0-16,1-5 0 0,5 0-1 16,1 5 0-16,-1 6 0 15,0-1 0-15,1 1 0 16,-7-1 0-16,1 6 0 16,5 5 1-16,0 0-1 15,7 0 0-15,-19 0 0 16,7 0 0-16,-7-5 0 15,1 5 1-15,5-6-1 16,0 1 0-16,1 16 0 16,-1-6 1-16,-5 10-1 15,-1-4 0-15,-5-6 0 16,5 6 1-16,1-6-1 16,-1 0 0-16,1 0 0 15,-13 6 1-15,1-6-1 16,0 0 0-16,-1-5 0 15,1 5 1-15,-1 1-1 0,1-6 0 16,-1 5 0-16,1-5 1 16,0 0-1-16,-7 5 0 15,1-5 0-15,-7 0 0 16,-5-5 0-16,0 5 1 16,0-6-1-16,-7 1 0 15,7-5 0-15,-12-6 0 16,0 0 0-16,6 0 1 15,-7 6-1-15,1-6 0 0,-6 0 0 16,-6-5 1-16,6 0-1 16,-18 0 1-16,0 0-1 15,0 0 1-15,0-10 0 16,-6-1 0-16,0 1-1 16,0 5 0-16,-6-11 0 15,0 0 0-15,0 6 0 16,6-6 0-16,0 0 0 15,0 0 0-15,-6 1 0 16,6 4 0-16,1-4 0 16,-1 4 0-16,-6 1-1 15,0-6 1-15,6 0 0 16,6 11 1-16,0 5-2 16,0 0 1-16,0 0-1 15,-6 0 1-15,12 10 0 16,6 1 1-16,0 5-2 0,0 5 1 15,-1-1 0 1,7 7 1-16,0-1-2 0,0-5 1 16,0 0 0-16,0 0 0 15,6 0 0-15,-1 0 0 16,1 0 0-16,-6 0 0 16,0 0 0-16,-6 0 1 15,0-6-1-15,-6-4 0 16,-6 5 0-16,-6-1 1 15,-6-4-1-15,-12 5 1 16,-18-6-1-16,-5 1 0 16,5-6 0-16,0 0 1 0,1 0-1 15,5-5 0-15,0 0-1 16,1 0 1-16,5 0-5 16,6-5 0-16,18 0-1 15,0 0 0-15</inkml:trace>
    <inkml:trace contextRef="#ctx0" brushRef="#br0" timeOffset="1050.2838">5 949 6 0,'-6'0'3'0,"6"5"0"15,0-5 2 1,-6 11-4 0,0-1 0-16,0 11 0 15,6 1 0-15,-6 4-2 16,0-5 1-16,6 0 1 15,0-5 0-15,-6 5-1 16,6-5 0-16,0 0 0 16,0-5 1-16,6-1-1 15,-6-4 1-15,12 4 0 0,0 1 0 16,18-6 0-16,-7 0 1 16,19-5 0-16,-12 0 0 15,18 0-1-15,-13 0 1 16,1 6-1-16,-6-6 0 15,5 5-3-15,-11 0 0 16,0 11-3-16,-6 5 0 16</inkml:trace>
  </inkml:traceGroup>
</inkml:ink>
</file>

<file path=ppt/ink/ink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1-01-12T14:28:26.113"/>
    </inkml:context>
    <inkml:brush xml:id="br0">
      <inkml:brushProperty name="width" value="0.07938" units="cm"/>
      <inkml:brushProperty name="height" value="0.07938" units="cm"/>
      <inkml:brushProperty name="color" value="#63C7C7"/>
      <inkml:brushProperty name="fitToCurve" value="1"/>
    </inkml:brush>
  </inkml:definitions>
  <inkml:traceGroup>
    <inkml:annotationXML>
      <emma:emma xmlns:emma="http://www.w3.org/2003/04/emma" version="1.0">
        <emma:interpretation id="{BF6A3FD4-EBDE-4EA4-B034-E63F3B833C2E}" emma:medium="tactile" emma:mode="ink">
          <msink:context xmlns:msink="http://schemas.microsoft.com/ink/2010/main" type="writingRegion" rotatedBoundingBox="15853,646 16686,646 16686,984 15853,984"/>
        </emma:interpretation>
      </emma:emma>
    </inkml:annotationXML>
    <inkml:traceGroup>
      <inkml:annotationXML>
        <emma:emma xmlns:emma="http://www.w3.org/2003/04/emma" version="1.0">
          <emma:interpretation id="{64B1CE28-5015-4CDD-87B9-71CC8C46EA18}" emma:medium="tactile" emma:mode="ink">
            <msink:context xmlns:msink="http://schemas.microsoft.com/ink/2010/main" type="paragraph" rotatedBoundingBox="15853,646 16686,646 16686,984 15853,984" alignmentLevel="1"/>
          </emma:interpretation>
        </emma:emma>
      </inkml:annotationXML>
      <inkml:traceGroup>
        <inkml:annotationXML>
          <emma:emma xmlns:emma="http://www.w3.org/2003/04/emma" version="1.0">
            <emma:interpretation id="{EF54222E-F514-499E-BDE1-EEFE81AF8322}" emma:medium="tactile" emma:mode="ink">
              <msink:context xmlns:msink="http://schemas.microsoft.com/ink/2010/main" type="line" rotatedBoundingBox="15853,646 16686,646 16686,984 15853,984"/>
            </emma:interpretation>
          </emma:emma>
        </inkml:annotationXML>
        <inkml:traceGroup>
          <inkml:annotationXML>
            <emma:emma xmlns:emma="http://www.w3.org/2003/04/emma" version="1.0">
              <emma:interpretation id="{7167074B-1BA6-4EFE-81BD-496164F771FA}" emma:medium="tactile" emma:mode="ink">
                <msink:context xmlns:msink="http://schemas.microsoft.com/ink/2010/main" type="inkWord" rotatedBoundingBox="15853,646 16686,646 16686,984 15853,984">
                  <msink:destinationLink direction="to" ref="{1ABA47E9-7FFA-4F63-8A2C-2C243A5FE3B3}"/>
                </msink:context>
              </emma:interpretation>
            </emma:emma>
          </inkml:annotationXML>
          <inkml:trace contextRef="#ctx0" brushRef="#br0">0 110 4 0,'12'-5'2'0,"47"-6"3"0,-35 6-2 15,0 5-2-15,6-5 1 16,0 5-1-16,5-6 1 16,7 1-3-16,0 5 1 15,-1-10 1-15,1 4 0 16,-6 1-1-16,-7-11 1 16,1 11-1-16,-6 0 0 0,0-6 0 15,-6 6 0-15,0-1-2 16,-7 1 0-16,1 5-1 15,-12 0 1-15</inkml:trace>
          <inkml:trace contextRef="#ctx0" brushRef="#br0" timeOffset="344.7288">0-138 9 0,'-6'5'4'0,"24"-5"-4"0,-6 0 9 15,0 0-8-15,11 0 1 16,1 0 2-16,12 5 0 15,-6-10-4-15,0 10 0 16,11-5 3-16,19-5 1 16,-1-6-2-16,7 6 1 15,-1 0-2-15,1 5 1 16,-7-6-2-16,-5-4 0 16,-7 4-6-16,-5-9 1 15,6-7-1-15,-7 7 0 0</inkml:trace>
        </inkml:traceGroup>
      </inkml:traceGroup>
    </inkml:traceGroup>
  </inkml:traceGroup>
</inkml:ink>
</file>

<file path=ppt/ink/ink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34:12.945"/>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7A02BEA3-7144-4094-8A03-E4BF144E751C}" emma:medium="tactile" emma:mode="ink">
          <msink:context xmlns:msink="http://schemas.microsoft.com/ink/2010/main" type="writingRegion" rotatedBoundingBox="3719,13929 765,14372 -210,7862 2742,7419">
            <msink:destinationLink direction="with" ref="{01945B73-86AF-4C89-B4C9-1CA7EC99001A}"/>
          </msink:context>
        </emma:interpretation>
      </emma:emma>
    </inkml:annotationXML>
    <inkml:traceGroup>
      <inkml:annotationXML>
        <emma:emma xmlns:emma="http://www.w3.org/2003/04/emma" version="1.0">
          <emma:interpretation id="{632FA84C-4289-4599-903F-A5C71EFD684E}" emma:medium="tactile" emma:mode="ink">
            <msink:context xmlns:msink="http://schemas.microsoft.com/ink/2010/main" type="paragraph" rotatedBoundingBox="2862,14076 741,14288 646,13338 2767,13126" alignmentLevel="1"/>
          </emma:interpretation>
        </emma:emma>
      </inkml:annotationXML>
      <inkml:traceGroup>
        <inkml:annotationXML>
          <emma:emma xmlns:emma="http://www.w3.org/2003/04/emma" version="1.0">
            <emma:interpretation id="{93E07235-37F5-4056-99DA-EAEC0600F5DD}" emma:medium="tactile" emma:mode="ink">
              <msink:context xmlns:msink="http://schemas.microsoft.com/ink/2010/main" type="line" rotatedBoundingBox="2862,14076 741,14288 646,13338 2767,13126"/>
            </emma:interpretation>
          </emma:emma>
        </inkml:annotationXML>
        <inkml:traceGroup>
          <inkml:annotationXML>
            <emma:emma xmlns:emma="http://www.w3.org/2003/04/emma" version="1.0">
              <emma:interpretation id="{C7001D16-C96F-40E5-BCC6-098158B2D2FB}" emma:medium="tactile" emma:mode="ink">
                <msink:context xmlns:msink="http://schemas.microsoft.com/ink/2010/main" type="inkWord" rotatedBoundingBox="2862,14076 741,14288 646,13338 2767,13126"/>
              </emma:interpretation>
            </emma:emma>
          </inkml:annotationXML>
          <inkml:trace contextRef="#ctx0" brushRef="#br0">1461 5894 23 0,'6'6'11'0,"-12"-1"-2"0,6-5 14 0,-6 5-20 15,6 0 1-15,-12 6 1 16,0 0 0-16,-6 15-6 16,6-5 0-16,-12 11 4 15,6-6 0-15,-5 11-2 16,-1-5 1-16,-6 0-4 0,6-6 1 15,-12 11-6-15,1-10 0 16,5 5-5-16,6-11 1 16</inkml:trace>
          <inkml:trace contextRef="#ctx0" brushRef="#br0" timeOffset="574.742">847 5741 22 0,'0'-43'11'0,"6"22"-8"0,-6 21 21 16,0 0-19-16,0 0 0 15,0 6 1-15,0-1 0 16,0 21-9-16,0-4 1 16,0 20 4-16,0-10 0 15,-6 15-7-15,0-4 1 0,-5 4-7 16,-1-10 1-16</inkml:trace>
          <inkml:trace contextRef="#ctx0" brushRef="#br0" timeOffset="359.9654">996 6105 20 0,'0'-5'10'0,"6"-1"-3"0,-6 6 11 0,0 0-14 16,0 0 0-16,0 0 1 16,0 0 1-16,0-10-8 15,0 5 0-15,0-6 5 16,0 6 0-16,6-16-2 15,-6 5 0-15,12 0 0 16,0 1 0 0,6-1-1-16,-6 5 1 0,0 11-1 15,0 0 0-15,-12 16 0 16,0-5 0-16,-12 20-1 16,0-5 1-16,-12 6-2 15,6-6 1-15,-12 0-2 16,6-5 0-16,-5 0-2 0,5-5 1 15,-6 5-4-15,6-5 0 16,6-11-1-16,7 1 1 16</inkml:trace>
          <inkml:trace contextRef="#ctx0" brushRef="#br0" timeOffset="1591.7875">627 5534 20 0,'0'6'10'0,"6"-6"-6"15,-6 0 16-15,-6 0-21 16,0 0 1-16,6 5-5 15,0 0 1-15,-12 1 0 0,0-1 0 0</inkml:trace>
          <inkml:trace contextRef="#ctx0" brushRef="#br0" timeOffset="1169.3327">621 5926 21 0,'0'-5'10'0,"6"5"-4"0,-6 0 12 0,0 0-16 16,0 0 0-16,6 5 1 16,-6 0 1-16,-6 11-5 15,0 0 0-15,-18 5 3 16,7 0 0-16,-7 6-2 16,6-6 1-16,-18 11-2 15,6-6 0-15,-17-10 0 16,11 0 1-16,-12 0 0 15,13-6 0-15,-1-10 0 16,6 0 0-16,6-21 1 16,1 5 0-16,17-10-1 0,0 5 1 15,18-6-1 1,-6 6 0-16,17 0 0 16,-5 5 1-16,6-5-1 15,-6 5 0-15,0 16 0 16,-6 0 0-16,0 11-1 15,-6-6 1-15,-12 16-2 0,0-5 1 16,-12 5-1-16,6-5 0 0,-18 0 0 16,6 0 0-16,-11 5 0 15,5-5 1-15,0-6 2 16,6-4 1-16,0-6 1 16,7 0 1-16,-1-16 1 15,6 0 0-15,6-26 1 16,6 10 1-16,6-32-2 0,0 17 0 15,0-17-2-15,0 11 0 16,0 11-2-16,0 5 1 16,-1 10-6-16,1 6 1 15,-6 5-5-15,0 1 1 16,0 15-7-16,0 0 1 16</inkml:trace>
          <inkml:trace contextRef="#ctx0" brushRef="#br0" timeOffset="1406.6371">544 5386 18 0,'6'16'9'0,"-42"26"-4"0,30-36 6 16,-12 26-10-16,6-6 0 0,-23 16 0 16,11-5 0-16,-18 16-4 0,6-16 0 15,1 6-2-15,5-6 0 16</inkml:trace>
          <inkml:trace contextRef="#ctx0" brushRef="#br0" timeOffset="1920.2212">-194 6164 29 0,'-6'0'14'0,"18"-16"-12"0,-12 16 26 0,6-10-28 15,0-1 1-15,-1-5 0 16,1 0 0-16,0 16-1 15,-6 0 0-15,6 0 0 16,-6 0 1-16,0 21-1 16,0-5 0-16,-12 11-3 15,1-6 1-15,-13 5-5 16,6-4 1-16,-18-6-4 16,6 5 0-16</inkml:trace>
          <inkml:trace contextRef="#ctx0" brushRef="#br0" timeOffset="2278.1153">-254 5894 26 0,'24'-21'13'0,"-24"21"-9"0,0 0 23 16,-6 0-26-16,6 0 0 15,-12 11 0-15,0-1 0 0,-12 22-2 16,6-11 1-16,-11 11-1 15,5-6 0-15,0 11-2 16,6-10 1-16,6 15-1 16,0-10 1-16,-5 0 0 0,5-6 0 15,0 1 2-15,0-1 1 16,-12-5 2-16,6-5 0 16,-6-5 2-16,1-6 0 15,-1-16 2-15,0 1 1 31,6-11-2-31,6 0 0 16,12-11-2-16,0 5 0 0,18-15-4 16,0 10 1-16,6-5-8 15,-6 5 0-15,-1 6-7 16,-5 5 0-16</inkml:trace>
        </inkml:traceGroup>
      </inkml:traceGroup>
    </inkml:traceGroup>
    <inkml:traceGroup>
      <inkml:annotationXML>
        <emma:emma xmlns:emma="http://www.w3.org/2003/04/emma" version="1.0">
          <emma:interpretation id="{9551A958-2461-4B78-8CEC-F6B1EEABAD83}" emma:medium="tactile" emma:mode="ink">
            <msink:context xmlns:msink="http://schemas.microsoft.com/ink/2010/main" type="paragraph" rotatedBoundingBox="3030,12954 1204,13178 1099,12321 2925,12097" alignmentLevel="1"/>
          </emma:interpretation>
        </emma:emma>
      </inkml:annotationXML>
      <inkml:traceGroup>
        <inkml:annotationXML>
          <emma:emma xmlns:emma="http://www.w3.org/2003/04/emma" version="1.0">
            <emma:interpretation id="{A973B012-BBD3-403D-8CFA-DA648744506B}" emma:medium="tactile" emma:mode="ink">
              <msink:context xmlns:msink="http://schemas.microsoft.com/ink/2010/main" type="line" rotatedBoundingBox="3030,12954 1204,13178 1099,12321 2925,12097"/>
            </emma:interpretation>
          </emma:emma>
        </inkml:annotationXML>
        <inkml:traceGroup>
          <inkml:annotationXML>
            <emma:emma xmlns:emma="http://www.w3.org/2003/04/emma" version="1.0">
              <emma:interpretation id="{B8AF24EC-B61E-451F-BB43-CB478EC95660}" emma:medium="tactile" emma:mode="ink">
                <msink:context xmlns:msink="http://schemas.microsoft.com/ink/2010/main" type="inkWord" rotatedBoundingBox="3030,12954 1204,13178 1099,12321 2925,12097"/>
              </emma:interpretation>
            </emma:emma>
          </inkml:annotationXML>
          <inkml:trace contextRef="#ctx0" brushRef="#br0" timeOffset="-2207.4738">1228 4312 26 0,'0'0'13'0,"6"5"-17"0,-6-5 24 16,-6 0-22-16,6 0 0 15,-6 6-10-15,1-1 0 16,-1 0 12-16,-6 0 0 16</inkml:trace>
          <inkml:trace contextRef="#ctx0" brushRef="#br0" timeOffset="-2607.8877">1098 5095 19 0,'-11'-53'9'0,"11"22"-1"0,0 20 16 16,11 0-20-16,-5 1 1 16,12-11 1-16,-6-1 0 15,12-4-8-15,-6 5 0 16,0 5 5-16,6 0 1 15,-7 5-3-15,-5 1 0 0,0 15-1 16,0 0 1-16,-12 11-1 31,0-5 0-31,-6 10-2 16,0 0 1-16,-12-5-1 0,6 0 0 31,-41 5-1-31,17-5 0 16,0-11 1-16,7 1 0 15,-1-6 1-15,6 0 0 0,6 0 1 16,0 0 0-16,1-11 2 16,5 6 0-16,0 0-1 15,6-1 0-15,0 6-1 16,0 0 1-16,-6 6-1 16,6-1 1-16,-6 0-1 15,6 0 0-15,-6 6-1 0,6 0 1 31,-18-6 0-31,1 0 1 0,-1 0 0 0,0 1 0 16,0-12 1-16,0 1 0 31,7 0 2-31,-1 5 0 16,6-11 0-16,6 6 0 0,0-16 0 16,6 5 0-16,0-16-1 15,0 6 0-15,0-17-2 16,0 12 0-16,0-6-1 0,0 5 1 15,0-10-5-15,0 15 1 16,0-5-5-16,0 6 0 16,-6 10-5-16,0 0 0 0,6 5-1 15,0 1 1-15</inkml:trace>
          <inkml:trace contextRef="#ctx0" brushRef="#br0" timeOffset="-2410.6052">818 4619 25 0,'29'5'12'0,"-5"-21"-13"0,-18 11 23 15,12-6-23-15,-6 6 1 16,6 0-10-16,-6 0 1 15,12-6 7-15,-7 0 0 16</inkml:trace>
          <inkml:trace contextRef="#ctx0" brushRef="#br0" timeOffset="-1928.1488">449 4899 24 0,'-6'22'12'0,"-6"-1"-11"0,12-21 23 16,-6 5-20-16,0 0 1 16,-6 11 1-16,6 0 1 15,-12 11-9-15,6-6 0 0,-18 10 5 16,7-4 0-16,-7-1-4 16,6-4 0-16,-6-1-5 15,6-5 0-15,1-1-5 16,5 1 1-16</inkml:trace>
          <inkml:trace contextRef="#ctx0" brushRef="#br0" timeOffset="-3209.3753">1633 4831 19 0,'-24'0'9'0,"18"0"0"16,6 0 8-16,0 5-15 15,0 0 0-15,-11 11 2 0,5-5 1 16,-18 10-6-16,6 0 0 15,-12 16 4-15,6-10 0 16,1 4-2-16,5-4 0 16,-6 10-3-16,6-11 0 15,-6 1-6-15,6-6 0 16,1-5-1-16,-1-6 0 16</inkml:trace>
          <inkml:trace contextRef="#ctx0" brushRef="#br0" timeOffset="-1542.311">288 4815 19 0,'12'-32'9'0,"-6"16"-2"0,-6 16 10 15,0 0-13-15,0 0 0 16,-6 0 1-16,0 0 1 0,-12 11-8 15,6-1 0-15,-18 11 5 16,6-5 0-16,-11 16-3 16,5-11 1-16,0 6-2 31,6-6 1-31,1 11 0 0,-1-6 0 16,6 6-1-16,6-11 1 15,-6 0 0-15,6 0 0 0,0 0 1 16,0-5 0-16,-5 0 0 15,-1-5 1-15,-6-11 1 16,6 0 1-16,-6-5 0 0,6-1 0 16,1-15 0-16,5 5 0 15,12-10-2-15,0 5 0 16,12-6-2-16,-1 6 1 16,7-5-5-16,-6 4 0 15,0-4-5-15,-6 5 1 16,12 0-5-1,-6 5 1-15</inkml:trace>
        </inkml:traceGroup>
      </inkml:traceGroup>
    </inkml:traceGroup>
    <inkml:traceGroup>
      <inkml:annotationXML>
        <emma:emma xmlns:emma="http://www.w3.org/2003/04/emma" version="1.0">
          <emma:interpretation id="{5E13DBB3-DCFF-4EF7-9397-F2F5E9BA6F21}" emma:medium="tactile" emma:mode="ink">
            <msink:context xmlns:msink="http://schemas.microsoft.com/ink/2010/main" type="paragraph" rotatedBoundingBox="3105,11764 834,12256 671,11500 2941,11008" alignmentLevel="1"/>
          </emma:interpretation>
        </emma:emma>
      </inkml:annotationXML>
      <inkml:traceGroup>
        <inkml:annotationXML>
          <emma:emma xmlns:emma="http://www.w3.org/2003/04/emma" version="1.0">
            <emma:interpretation id="{07D1884B-2160-46C4-9DC1-EB7BA2E58118}" emma:medium="tactile" emma:mode="ink">
              <msink:context xmlns:msink="http://schemas.microsoft.com/ink/2010/main" type="line" rotatedBoundingBox="3105,11764 834,12256 671,11500 2941,11008"/>
            </emma:interpretation>
          </emma:emma>
        </inkml:annotationXML>
        <inkml:traceGroup>
          <inkml:annotationXML>
            <emma:emma xmlns:emma="http://www.w3.org/2003/04/emma" version="1.0">
              <emma:interpretation id="{E1DE3E12-F9AB-4462-A557-CDAD5C17D038}" emma:medium="tactile" emma:mode="ink">
                <msink:context xmlns:msink="http://schemas.microsoft.com/ink/2010/main" type="inkWord" rotatedBoundingBox="3105,11764 2178,11965 2041,11331 2968,11130"/>
              </emma:interpretation>
            </emma:emma>
          </inkml:annotationXML>
          <inkml:trace contextRef="#ctx0" brushRef="#br0" timeOffset="-8146.3424">1580 3640 16 0,'-18'-5'8'0,"36"-6"-2"16,-18 11 11-16,12-5-16 15,-12 5 1-15,-12 16 0 0,0-6 0 16,0 6-3-16,0-5 0 16,-12 15 1-16,0-5 0 0,13 6-2 15,-1-6 0-15,0 0-2 16,6-5 1-16,24 0-2 16,-6-6 1-16,17 1 0 15,-5 0 1-15,0 5-1 16,-6-1 1-16,-6 1 1 15,-6 0 0-15,-18 0 0 16,0 0 1-16,-12 0 1 0,6-6 0 16,-12 1 0-16,7 0 1 31,-7-11 1-31,6 0 1 16,0-6 1-16,6 1 0 0,1-11 0 15,-1 6 1-15,6-17 0 16,0 6 0-16,6-11 1 15,0 6 0-15,6-1-2 16,0 6 0-16,6 5-1 0,-6 6 0 16,0-6-2-16,0 5 1 15,0 16-2-15,0-5 0 16,-6 16 0-16,0 0 0 16,-12 11 0-16,6-6 0 15,-17 16 0-15,5-11 0 16,-24 1 0-16,19-6 1 0,-19-5-1 15,6 0 1-15,1 5 0 16,11-5 1-16,-12-11 0 16,7 0 1-16,-1-5 0 15,6 0 0-15,12-10 1 16,1 4 0-16,5-9-2 16,0-1 1-1,12-11-2-15,0 6 1 0,0-5-5 16,0 4 1-16,0-9-7 15,0 4 1-15,12 6-5 16,0 5 0-16</inkml:trace>
          <inkml:trace contextRef="#ctx0" brushRef="#br0" timeOffset="-7963.9236">925 3592 25 0,'18'-5'12'0,"6"-6"-16"0,-24 11 17 15,12-10-21-15,0 5 1 16,12-6-4 0,-6 0 0-16</inkml:trace>
          <inkml:trace contextRef="#ctx0" brushRef="#br0" timeOffset="-7796.1358">1372 3360 20 0,'23'-6'10'0,"49"-10"-10"0,-54 11 18 0,11 0-19 16,-5-1 1-16,-6 1-11 15,-6 0 1-15,12 5 9 16,-7 0 1-16</inkml:trace>
        </inkml:traceGroup>
        <inkml:traceGroup>
          <inkml:annotationXML>
            <emma:emma xmlns:emma="http://www.w3.org/2003/04/emma" version="1.0">
              <emma:interpretation id="{088065EF-6DC5-4662-9413-749107B4DB57}" emma:medium="tactile" emma:mode="ink">
                <msink:context xmlns:msink="http://schemas.microsoft.com/ink/2010/main" type="inkWord" rotatedBoundingBox="1946,11986 828,12228 671,11500 1788,11258"/>
              </emma:interpretation>
            </emma:emma>
          </inkml:annotationXML>
          <inkml:trace contextRef="#ctx0" brushRef="#br0" timeOffset="-6785.4496">146 3561 20 0,'-12'5'10'0,"6"0"-1"15,6-5 15-15,0 0-21 16,0 0 0-16,0 0-1 16,0 0 1-16,0 0-7 15,0 0 1-15,0 0-5 16,0 0 0-16,30-5-1 15,-6 0 0-15</inkml:trace>
          <inkml:trace contextRef="#ctx0" brushRef="#br0" timeOffset="-6981.6253">39 3767 19 0,'30'-5'9'0,"-6"-6"-12"0,-24 11 18 16,18-5-16-16,-6 0 0 15,5-1-9-15,1-4 1 16</inkml:trace>
          <inkml:trace contextRef="#ctx0" brushRef="#br0" timeOffset="-7219.5372">444 4037 19 0,'-6'0'9'0,"6"-11"-5"16,0 11 17-16,0-10-19 16,0 10 0-16,6-11 1 0,0 1 0 15,0-1-4-15,0 0 0 16,0 1 3-16,-6 10 0 0,0 0-2 15,0 0 0-15,5 0-1 16,-5 0 1-16,6 5 0 16,-6 0 0-1,0 6 0-15,0-6 0 16,-6 6 0-16,1-1 1 16,-7 1-1-16,0 0 1 15,-12-1-1-15,6 1 0 16,-18 10 0-16,7-5 1 15,-13 0-1-15,12 0 0 0,-11-6 1 16,5-5 0-16,0 6 0 16,7-6 0-16,-1-5 1 15,6 0 0-15,-6-10 0 16,6 4 1-16,7-4 0 16,5-1 0-16,0-10 0 15,0 5 1-15,0-5-2 16,0 5 1-16,6-5-2 15,6 0 1-15,0-6-3 16,0 6 1-16,0-5-3 0,0 5 1 0,0-6-5 16,0 6 1-16,0 0-6 15,0 5 0-15,6-5 0 16,0 5 0-16</inkml:trace>
          <inkml:trace contextRef="#ctx0" brushRef="#br0" timeOffset="-6629.6155">414 3439 23 0,'0'0'11'0,"0"-5"-7"15,0 5 21-15,0 0-25 16,0 0 1-16,0 0-1 15,0 0 0 1,0 0-5-16,0 0 1 16,0 0-4-16,0 0 1 0</inkml:trace>
          <inkml:trace contextRef="#ctx0" brushRef="#br0" timeOffset="-4398.1536">472 3968 7 0,'0'5'3'0,"0"6"3"0,0-11-3 0,0 5-2 15,0 1 0-15,0-1 2 16,0 0 0-16,-6 0-3 16,6 1 0-16,-6-1 2 15,1 0 1-15,-7-5-2 16,6 0 1-16,-6 6-1 15,6-6 1-15,-6-6 0 16,6 1 0-16,0 0 0 16,0-1 1-16,0-9 0 15,6 4 1-15,0-5 0 0,0 0 0 16,12 0-1-16,-6 0 0 16,6 6-1-16,-6-1 1 15,0 17-2-15,0-6 0 16,0 15-4-16,0-4 0 15,0 5-6-15,-6 0 0 16</inkml:trace>
          <inkml:trace contextRef="#ctx0" brushRef="#br0" timeOffset="-6326.3118">-288 4058 30 0,'-12'16'15'0,"12"0"-12"0,0-16 27 0,-12 10-28 15,6 1 0-15,-11 10 1 16,5 0 0-16,-6 11-4 15,0-5 0-15,-6 10 2 16,6-11 0-16,1 6-1 16,-1-6 1-16,0-5-4 31,-6 1 1-31,6-7-7 16,6-4 1-16,12-11-3 0,0 0 0 15</inkml:trace>
        </inkml:traceGroup>
      </inkml:traceGroup>
    </inkml:traceGroup>
    <inkml:traceGroup>
      <inkml:annotationXML>
        <emma:emma xmlns:emma="http://www.w3.org/2003/04/emma" version="1.0">
          <emma:interpretation id="{E0FD984B-73DB-4BA3-BC33-F709B4A04885}" emma:medium="tactile" emma:mode="ink">
            <msink:context xmlns:msink="http://schemas.microsoft.com/ink/2010/main" type="paragraph" rotatedBoundingBox="2735,10855 890,11131 746,10170 2591,9893" alignmentLevel="1"/>
          </emma:interpretation>
        </emma:emma>
      </inkml:annotationXML>
      <inkml:traceGroup>
        <inkml:annotationXML>
          <emma:emma xmlns:emma="http://www.w3.org/2003/04/emma" version="1.0">
            <emma:interpretation id="{63F715AC-40EB-4B0C-A602-FD794725BF94}" emma:medium="tactile" emma:mode="ink">
              <msink:context xmlns:msink="http://schemas.microsoft.com/ink/2010/main" type="line" rotatedBoundingBox="2735,10855 890,11131 746,10170 2591,9893"/>
            </emma:interpretation>
          </emma:emma>
        </inkml:annotationXML>
        <inkml:traceGroup>
          <inkml:annotationXML>
            <emma:emma xmlns:emma="http://www.w3.org/2003/04/emma" version="1.0">
              <emma:interpretation id="{3C7E53ED-637B-4A86-81A2-6B4279BDB187}" emma:medium="tactile" emma:mode="ink">
                <msink:context xmlns:msink="http://schemas.microsoft.com/ink/2010/main" type="inkWord" rotatedBoundingBox="2735,10855 890,11131 746,10170 2591,9893"/>
              </emma:interpretation>
            </emma:emma>
          </inkml:annotationXML>
          <inkml:trace contextRef="#ctx0" brushRef="#br0" timeOffset="-9935.1116">-26 3238 23 0,'24'-48'11'0,"29"27"-14"16,-41 16 19-16,18-6-20 0,-6 6 0 15,11-6-7 1,-5 6 0-16</inkml:trace>
          <inkml:trace contextRef="#ctx0" brushRef="#br0" timeOffset="-9646.517">-318 2391 33 0,'12'5'16'0,"6"-5"-16"16,-18 0 31-1,24-10-31-15,0 5 1 16,11-6-4-16,-5 0 0 0,0-4-5 15,-6 4 1-15,17 0-3 16,-5 6 0-16</inkml:trace>
          <inkml:trace contextRef="#ctx0" brushRef="#br0" timeOffset="-11550.4252">1288 2534 13 0,'-18'5'6'0,"7"11"4"0,11-16 4 0,0 0-12 16,0 0 0-16,-6 5 1 15,0 1 1-15,-6 4-5 16,6 1 0-16,-6 0 3 16,6-1 0-16,-6 6-1 15,12 0 0-15,0-6-1 0,0-4 0 16,24-6 0-16,-12 0 0 16,6-6 0-16,-7 1 1 15,1 0 0-15,0 0 1 16,0-11 0-16,-6 0 0 15,-6 0 1 1,0 0 0-16,-6 0 0 16,0 0 1-16,0 6-2 15,0-1 1-15,-6 11-1 0,6 0 0 16,-5 5-1-16,-1 1 1 16,-6-1-2-16,-6 0 0 15,0 16 0-15,0-5 0 16,-11 6 0-16,11-7 0 15,-12 7 0-15,7-7 0 16,-7 7 0-16,6-6 0 0,6-16 0 16,1 0 0-16,-7-6 0 15,6 1 0-15,6 0 0 16,0-1 0-16,18-10 0 16,0 6 1-16,6-6-2 15,0 0 1-15,-6 6 0 16,0-1 0-1,12 6-1-15,0-1 1 16,-6 12-1-16,0-1 1 16,-6 6-1-16,0-1 1 15,0 11 0-15,0-5 0 16,-18 16 0-16,6-11 0 16,-18 11-3-16,7-11 1 0,-25 5-5 15,6-4 1-15,-5-1-5 16,11-5 0-16</inkml:trace>
          <inkml:trace contextRef="#ctx0" brushRef="#br0" timeOffset="-10222.4867">450 2227 21 0,'35'-32'10'0,"37"11"-11"0,-54 16 16 15,5 0-18-15,1-1 1 16,6 6-9-16,-6 0 0 0</inkml:trace>
          <inkml:trace contextRef="#ctx0" brushRef="#br0" timeOffset="-10432.0554">378 2793 25 0,'0'-10'12'0,"12"-43"-9"0,-6 32 19 15,6-6-20-15,0 6 0 16,6-5 0-16,-6 4 0 16,0-4-3-16,-6 5 0 15,11 5 2-15,1 5 1 16,-6 1-2-16,0 4 0 16,-6 12 0-16,0-1 0 0,0 6 0 15,-6-6 0-15,-12 16-1 16,6-5 1-16,-6 10-1 15,6-4 0-15,-12-1-1 16,6-5 1-16,-11 5-1 16,5-5 1-16,-6-6-1 15,0 6 0-15,-12-5 1 16,13-1 1-16,-1-4 0 16,6-6 1-16,0-16 0 0,6 5 1 15,0-21 0-15,6 11 1 16,6-11 0-16,0 11 0 15,6-5-1-15,0 5 1 16,-6-1-2-16,0 7 1 0,0 4-2 16,0 0 1-16,-12 11-1 15,1 0 0-15,-7 0-1 16,0 0 0-16,-6 11-1 16,6 0 0-16,0-1-1 31,7 1 1-31,-1 5-1 0,6-6 0 15,6 6 0-15,0-5 1 16,6 5-1-16,0-6 1 0,5 11 0 16,-5-5 1-16,0 5 0 15,0-5 0-15,-6 5 0 16,0-10 0-16,-12-6 1 16,6-5 0-16,-5 6 0 15,-1-1 0-15,0 0 0 16,0 0 0-1,-6-5 0-15,6 0 1 16,0-10 0-16,0 5 1 16,6-1 1-16,0 1 0 0,1-11 0 15,-1 0 0-15,0 6-1 16,6-1 1-16,-6 11-2 16,6 0 1-16,-6 0-2 15,6 0 1-15,-6 11-1 16,0-1 0-16,0 1 0 15,0-6 0-15,0 0 0 0,0 1 0 16,-6-1 0-16,0-5 0 16,0 0 0-16,0 0 1 15,-5-5-1-15,-1 5 0 0,-6-11 0 16,6-5 0-16,0 27 0 16,6-6 0-16,1 0 0 31,5 1 0-31,-6 4-1 15,6-4 1-15,6 4-1 16,0 1 1-16,0 5-1 16,0-6 0-16,6 11 0 15,-6-5 0-15,0 5 0 0,0-5 0 16,-12 5 0-16,0-5 1 16,-12 6 0-16,6-7 0 15,-11 1 2-15,5-5 0 16,-6-6 1-16,6 0 0 0,-6-5 1 15,7 0 1-15,-7-10 0 16,12-1 0-16,6-10 0 16,6 5 0-16,6-16-2 0,0 11 1 15,12-5-4-15,0 5 1 16,12-11-6-16,-12 5 1 31,12-4-9-31,-7 4 0 16,25 6-1-16,-6 5 0 0</inkml:trace>
        </inkml:traceGroup>
      </inkml:traceGroup>
    </inkml:traceGroup>
    <inkml:traceGroup>
      <inkml:annotationXML>
        <emma:emma xmlns:emma="http://www.w3.org/2003/04/emma" version="1.0">
          <emma:interpretation id="{89BBD3AB-97DF-448D-8FFD-4FE307FDAE71}" emma:medium="tactile" emma:mode="ink">
            <msink:context xmlns:msink="http://schemas.microsoft.com/ink/2010/main" type="paragraph" rotatedBoundingBox="2776,9518 1229,9836 1064,9036 2612,8719" alignmentLevel="1"/>
          </emma:interpretation>
        </emma:emma>
      </inkml:annotationXML>
      <inkml:traceGroup>
        <inkml:annotationXML>
          <emma:emma xmlns:emma="http://www.w3.org/2003/04/emma" version="1.0">
            <emma:interpretation id="{0AC976E6-2050-4425-A0F0-FD7D65167280}" emma:medium="tactile" emma:mode="ink">
              <msink:context xmlns:msink="http://schemas.microsoft.com/ink/2010/main" type="line" rotatedBoundingBox="2776,9518 1229,9836 1064,9036 2612,8719"/>
            </emma:interpretation>
          </emma:emma>
        </inkml:annotationXML>
        <inkml:traceGroup>
          <inkml:annotationXML>
            <emma:emma xmlns:emma="http://www.w3.org/2003/04/emma" version="1.0">
              <emma:interpretation id="{88D62208-7A0A-40D6-B379-C428E312B029}" emma:medium="tactile" emma:mode="ink">
                <msink:context xmlns:msink="http://schemas.microsoft.com/ink/2010/main" type="inkWord" rotatedBoundingBox="2776,9518 1229,9836 1064,9036 2612,8719"/>
              </emma:interpretation>
            </emma:emma>
          </inkml:annotationXML>
          <inkml:trace contextRef="#ctx0" brushRef="#br0" timeOffset="-13691.1396">182 1338 22 0,'-6'-58'11'0,"12"37"-5"0,-6 21 13 0,0 0-16 16,0 0 0-16,6-6 0 16,-6 6 1-16,6 0-6 31,-6 0 1-31,0 22 3 15,0-7 0-15,-6 12-2 0,0-6 1 16,-6 11-3-16,0-11 1 16,-6 6-1-16,6-6 0 15,-5-5-1-15,-1-1 1 16,6-4-1-16,0 0 1 0,6-6 0 0,0 0 1 16,6 6 0-16,0-6 0 15,12 0 0-15,0-5 1 16,6 11-1-16,0-1 1 31,-1 6-1-31,1-5 1 16,-6 5 0-16,0 0 0 0,-12 5 0 15,0-5 0-15,-18 5 0 16,0-5 0-16,-11 5 1 16,5 5 1-16,-6-15 1 15,6 0 0-15,-17-6 1 16,11 0 1-16,-12-10 0 15,13 5 0-15,-1-16 0 0,6 5 0 16,6-20-1-16,0 10 1 16,6-27-3-16,7 11 1 15,10-11-3-15,-5 11 0 16,12-5-5-16,0 5 1 16,0 5-8-16,0 6 0 0,12 10-1 15,0 5 1-15</inkml:trace>
          <inkml:trace contextRef="#ctx0" brushRef="#br0" timeOffset="-13420.1438">45 1973 21 0,'18'-5'10'0,"30"-6"-7"0,-36 6 18 16,23-6-21-16,-5 1 0 0,6 5-2 15,-7-1 1-15,1 1-5 16,-6 5 0-16</inkml:trace>
          <inkml:trace contextRef="#ctx0" brushRef="#br0" timeOffset="-14266.6605">1229 1290 15 0,'-6'0'7'0,"12"0"-1"16,-6 0 9-16,0 0-14 15,0 0 0-15,-6 0 1 16,0 0 0-16,0 11-3 16,-6 0 1-1,0 10 1-15,0-5 0 31,6 0-1-31,0-1 1 16,6 7-1-16,0-6 0 16,6-1 0-16,0 1 0 0,6 0-1 15,0-5 1-15,6-6-1 16,-6 0 1-16,6-5 0 16,-6 0 0-16,5-5 0 15,-5 0 1-15,6-6 0 16,-6 1 0-16,0-12 1 15,-6 7 1-15,0-7 0 0,-6 1 0 16,0 0 0-16,0 5 0 16,-6 0-1-16,6 0 1 15,-6 6-2-15,0-1 1 16,-6 6-2-16,0 0 1 0,-6 5-1 16,0 0 0-16,-5 10 0 15,5-5 0-15,-18 6 0 16,12 0 0-16,-5-1 0 15,5-4 0-15,-6 9 0 16,6-4 0 0,1 0 0-16,5-1 0 15,0-5 0-15,0 1 0 16,0-6-1-16,6 0 1 16,0-16 0-16,0 5 1 15,1 6-1-15,-1 0 1 16,6-6-1-16,0 1 0 0,6-17 1 15,0 6 0-15,0-6-1 16,0 6 1-16,12-5-1 16,-6 10 1-16,6 0-1 0,-7 0 1 15,1 6-1-15,-6-1 0 16,0 11 0-16,0 0 0 16,-6 11-1-16,1-6 1 0,-7 11 0 15,0-6 0-15,-12 12-1 16,6-1 0-16,0 5 0 15,6-5 0-15,-5 0-1 16,5-5 0-16,-6 0-1 16,0 0 1-16,18 5-1 31,0-5 0-31,12 0 0 16,-6-5 0-16,0-6 1 15,0 0 0-15,12-5 1 0,-7 0 0 16,7 0 1-16,-6 0 0 15,0 0 0-15,0 0 0 16,0-5 0-16,-6 5 1 0,-6 0 0 16,0 0 0-16,0 5 0 15,0 1 0-15,-6 4 0 16,0 1 0-16,-12-6 0 16,0 0 1-16,-6 6-1 15,7-6 0-15,-13 16 0 16,6-5 0-16,0 5 0 0,6-5 0 15,7 0-2-15,5 0 0 16,0 0-1-16,0-6 0 16,12 6 0-16,-6-5 0 15,17-6 0-15,1 0 0 16,12-5 1-16,-6 0 0 16,-6-10 1-16,-6 5 0 15,-1-1 0-15,1 6 0 16,-12-10 1-16,0-1 0 15,-6 6 0-15,0 0 0 0,-5-1 1 16,-1 1 0-16,-6 5 0 16,6 0 0-16,-12-5-1 15,6-1 0-15,-5 6 0 16,5 0 1-16,-6 0-1 16,6 0 0-16,-12-5 0 31,7 0 1-31,5-6 0 15,0 1 1-15,0-12 0 16,6 7 1-16,6-22 0 16,0 5 0-16,0-16 0 0,0 11 0 15,0-5-1-15,6 5 1 16,0-16-2-16,0 16 1 16,0 0-3-16,0 10 1 0,0 1-2 15,0 5 1-15,-6 15-4 16,0 6 0-16,1 11-6 15,-1 0 1-15,-6 15-5 16,6-5 0-16</inkml:trace>
        </inkml:traceGroup>
      </inkml:traceGroup>
    </inkml:traceGroup>
    <inkml:traceGroup>
      <inkml:annotationXML>
        <emma:emma xmlns:emma="http://www.w3.org/2003/04/emma" version="1.0">
          <emma:interpretation id="{99281134-3ABA-46B3-BD47-200DEDA4FE57}" emma:medium="tactile" emma:mode="ink">
            <msink:context xmlns:msink="http://schemas.microsoft.com/ink/2010/main" type="paragraph" rotatedBoundingBox="2894,8242 1407,8565 1219,7702 2706,7379" alignmentLevel="1"/>
          </emma:interpretation>
        </emma:emma>
      </inkml:annotationXML>
      <inkml:traceGroup>
        <inkml:annotationXML>
          <emma:emma xmlns:emma="http://www.w3.org/2003/04/emma" version="1.0">
            <emma:interpretation id="{9DBC9043-6326-411B-851F-BE9CA5C26F88}" emma:medium="tactile" emma:mode="ink">
              <msink:context xmlns:msink="http://schemas.microsoft.com/ink/2010/main" type="line" rotatedBoundingBox="2894,8242 1407,8565 1219,7702 2706,7379"/>
            </emma:interpretation>
          </emma:emma>
        </inkml:annotationXML>
        <inkml:traceGroup>
          <inkml:annotationXML>
            <emma:emma xmlns:emma="http://www.w3.org/2003/04/emma" version="1.0">
              <emma:interpretation id="{01E4E243-D4C3-4F19-BF97-C7C24B37522A}" emma:medium="tactile" emma:mode="ink">
                <msink:context xmlns:msink="http://schemas.microsoft.com/ink/2010/main" type="inkWord" rotatedBoundingBox="2894,8242 1407,8565 1219,7702 2706,7379"/>
              </emma:interpretation>
            </emma:emma>
          </inkml:annotationXML>
          <inkml:trace contextRef="#ctx0" brushRef="#br0" timeOffset="-19508.1947">438-101 13 0,'0'10'6'0,"6"-15"3"0,-6 5 10 0,0 0-17 16,0 0 0-16,12 5 0 15,-6 1 1-15,0-1-4 31,-1-5 0-31,1 5-2 16,-6 1 0-16,18-1-4 16,0 0 1-16</inkml:trace>
          <inkml:trace contextRef="#ctx0" brushRef="#br0" timeOffset="-19639.4575">218-38 29 0,'6'6'14'0,"6"4"-14"0,-12-10 16 15,5 0-16-15,-5 0 0 0,12 0-5 16,0 0 0-16,6 0 1 15,-6 0 1-15,6-10-4 0,0-1 0 16</inkml:trace>
          <inkml:trace contextRef="#ctx0" brushRef="#br0" timeOffset="-20060.6534">1425 42 29 0,'0'-16'14'0,"6"5"-3"16,-6 11 15-16,6-5-24 15,0 0 0-15,-6-1 1 16,0 6 0-16,-6 6-4 15,0-1 0-15,12 11 3 16,0 0 0-16,-6 15-2 16,0-4 1-16,-6 10-1 15,0-5 0-15,6-1-1 16,0-4 0-16,-6 5-1 16,0-6 0-16,-6-5-1 15,6-5 1-15,-12-11-1 16,7 1 1-16,-13-6 0 15,6 0 0-15,-6-11 1 16,6 1 1-16,0-6 0 0,1 0 0 16,-1-11 1-16,6 6 0 15,0-5 0-15,0 5 1 16,6 5-1-16,0 5 0 16,6 11-1-16,0 0 1 15,0 16-1-15,0-5 0 16,-6 4 0-16,6 1 0 15,-6 5 0-15,0-5 0 0,-12 5-1 16,7 1 1-16,-7-12-1 16,0 1 0-16,0-11-1 0,0 0 1 15,0-5 0-15,1-1 0 16,-1 1 0-16,6 0 1 16,0-17 0-16,6 7 1 31,0-12 0-31,0 1 0 15,6-1 0-15,0 6 0 0,-6 5 0 16,6 0 0-16,0 16-1 16,0 0 1-16,-6 16-1 15,0-5 0-15,0 10 0 16,0 0 0-16,-6 11 0 16,6-11 0-16,-5 5-1 15,-1-4 1-15,-6-1-1 16,6 0 1-16,-6-5 0 15,0-6 0-15,6-10-1 16,0 0 1-16,1-10 0 0,-1-1 0 0,-6-5 0 16,6 1 0-16,6-17 0 15,0 5 1-15,6-4 0 16,0-1 0-16,0 5-1 16,0 6 1-16,6 11-1 15,-6-1 0-15,6 16 0 31,-6 1 0-31,0 10-1 16,0-6 0-16,-6 11 0 0,0 0 1 16,-6 11 0-16,0-11 0 15,-6 0-1-15,7-5 1 16,-13-5-1-16,6 0 1 16,-6-11 0-16,6 0 0 0,-6 0 0 15,7 0 0-15,-1-6 0 16,6 1 1-16,-6 0-2 15,6-1 1-15,-6 1 0 0,0 0 0 16,1 5-1-16,-1 0 1 16,0 10-1-16,0-4 1 31,6 15-1-31,6-5 1 0,6 5-1 16,0-5 0-16,12 0 0 15,-6 0 0-15,6 5 1 16,0-5 0-16,0-1-1 15,0-4 1-15,-6 10-1 16,0-5 1-16,-6 5-1 0,0 0 1 16,0 1-1-16,0-7 0 15,-6 1 1-15,0-5 0 16,-6 5 1-16,0-6 0 16,-6 1 0-16,0 0 1 0,-18-1 0 15,13 1 0-15,-19-6 1 16,6 0 0-16,-5-5 0 15,5 0 0-15,0-10 1 16,7 4 0-16,-1-4-1 16,6-1 1-16,0-26-2 0,6 11 1 15,7-17-2-15,5 6 1 16,6-10-8-16,0 10 1 31,17-6-9-31,-5 12 1 0</inkml:trace>
          <inkml:trace contextRef="#ctx0" brushRef="#br0" timeOffset="-19191.2688">694-260 24 0,'-30'-5'12'0,"24"-6"-16"0,6 11 20 16,-6 0-16-16,0 0 1 0,6 0-1 15,0 0 0-15,6-5-1 16,-6 5 1-16,12-16 0 16,0 11 1-16,-12 5-1 15,0 0 0-15,12 0 0 16,-1 0 1-16,-5 16-4 0,0-11 0 16,-6 5-3-16,0-4 0 15</inkml:trace>
        </inkml:traceGroup>
      </inkml:traceGroup>
    </inkml:traceGroup>
  </inkml:traceGroup>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20-09-25T16:34:18.607"/>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01945B73-86AF-4C89-B4C9-1CA7EC99001A}" emma:medium="tactile" emma:mode="ink">
          <msink:context xmlns:msink="http://schemas.microsoft.com/ink/2010/main" type="inkDrawing" rotatedBoundingBox="293,14735 603,7043 4098,7184 3788,14876" hotPoints="3746,7178 3764,14725 577,14733 560,7185" semanticType="enclosure" shapeName="Rectangle">
            <msink:sourceLink direction="with" ref="{7A02BEA3-7144-4094-8A03-E4BF144E751C}"/>
          </msink:context>
        </emma:interpretation>
      </emma:emma>
    </inkml:annotationXML>
    <inkml:trace contextRef="#ctx0" brushRef="#br0">2948 267 9 0,'-12'-32'4'0,"12"16"6"0,0 16-8 16,0 0 1-16,12-5 0 0,0 5 1 16,0 10 1-16,-1 6-6 15,1 5 0-15,0 0 4 16,-6 11 1-16,6 5-1 16,0 11 0-16,0 10-1 15,6-10 0-15,0 10 0 16,0 11 1-16,-1 5-1 15,-5 5 0-15,0 16 0 0,0 11 0 16,6-16 0-16,-6 11 0 16,0-6 0-16,0-10 0 15,-6 10 0-15,0-5 0 32,17 32-1-32,-5 5 1 15,6-16-1-15,-6 0 1 16,-6-11-1-16,6-4 1 15,-6-6-1-15,-6 5 0 0,-1 5 0 16,1-4 0-16,-6-1 0 16,6 5 0-16,0 1 0 31,-6-6 1-31,0 6 0 16,0-17 0-16,0 6-1 0,0 0 1 15,0 0-1-15,0-5 1 16,6 0-2-16,0 5 0 15,-6 0 0-15,6-1 1 16,-6 1-1 0,6 0 1-16,-6-10-1 15,0-6 1-15,-6 5 0 16,6 1 0-16,0 4-1 16,0-15 0-16,0 5 0 0,0 5 1 15,0-4-1-15,6 4 0 16,-6-10 0-16,0 0 0 0,0 10 0 15,0-10 0-15,0-1 0 16,-6 1 1-16,0 0-1 16,0 0 0-16,0-6 0 15,-6 22 0-15,1-11 0 16,5 5 0-16,-6-4 0 16,6 4 0-16,0 0 0 15,0 6 0-15,0-16 0 16,0 5 0-16,6 5 0 0,-6 1 0 15,6-6 0-15,-6-6 1 16,0 12-1-16,0-11 0 16,0 5 0-16,-6-11 1 15,0 1-1 1,0-6 0-16,1 0 0 16,-1 0 1-16,0-5-1 15,0-5 1-15,0-11-1 16,0 0 0-16,0-5 0 15,6-6 1-15,-6 6-1 16,0 0 1-16,0-1-1 0,1 1 0 16,-1 0 0-16,-6 0 0 15,6-1 0-15,-6-4 0 16,0-1 0-16,0-4 0 0,0-7 0 16,1 7 1-16,-7-12-1 15,-12 6 1-15,6 0-1 16,-5-5 1-16,-7 4-1 15,6-9 0-15,-11 4 0 0,-13-4 0 16,-11 4-1-16,-7-5 1 16,1 6-1-16,-13-6 0 15,-5 1 0-15,-12-1 1 16,6 0-1-16,0 0 0 16,-12-5 0-16,-1 0 0 15,1-5 0 1,0 0 1-16,0 0-1 15,0 5 0-15,12 5 0 16,11-5 1-16,1-11 0 16,6 17 0-16,5-12 0 15,1-4 0-15,12-1 0 16,11 1 1-16,6 4-1 0,7-4 0 16,5 4 0-16,6 1 1 15,6-5-1-15,1 4 0 0,5 1 0 16,0-6 0-16,0-5 0 15,0 1 0-15,6-1 0 32,-6-5 0-32,1-1-1 15,-1-4 1-15,0-1 0 16,-6 1 0-16,0 0 0 16,6-1 0-16,-5 6 0 0,-1 0 0 15,6-11 0-15,0 0 1 16,0-5-1-16,6 0 1 15,0 0-1-15,0 0 1 16,1 0-1-16,-1-11 1 16,0-10-1-16,6 0 0 0,0 5 0 15,0 0 1-15,0-10-1 16,0-1 0-16,0 1 0 16,6-1 0-16,0 11 0 0,6-10 0 15,0-6 0-15,6 11 1 16,-6-6-1-16,0 6 1 15,0-5-1-15,0-17 1 0,-6 6-1 16,6 11 1-16,0 4-1 16,-1-4 0-16,1 5 0 31,0-6 0-31,-6 11 0 16,0 0 0-16,0 0-1 15,0-5 1-15,0 5 0 16,6 0 0-16,-6-5 0 15,0 5 0-15,0-5 0 16,0 0 0-16,0-11 0 0,0 16 0 16,-6-5-1-16,6 0 1 15,0 0 0-15,0-1 1 16,0 1-2-16,0 5 1 16,0 0 0-16,0 0 0 15,0 0 0-15,0-5 0 0,0 5 0 16,0 0 0-16,0-5-1 15,6 0 1-15,-6 0 0 16,0-6 0-16,0 11 0 16,0 6 0-16,0-12 0 15,0 7 0-15,0-1 0 16,0 0 0-16,0 0-1 16,0 10 1-16,0-9 0 15,0 4 0-15,0 0 0 16,0-5 0-16,6 0 0 15,-6 6 0-15,0-1 0 16,0-5 0-16,-6-5 0 16,0 0 0-16,0 0 0 15,0 5 0-15,1 0 0 0,-1-5 0 16,6-1 0-16,0 1 0 16,0 11 0-16,0-6 0 15,0 0-1-15,6-5 1 16,5-6 0-16,-5 6 0 15,0-11 0-15,-6 6 0 16,0-11 0-16,6 5 0 0,-6 5 0 16,6-10 0-16,0-5 0 15,0-1 0-15,6 1 0 32,0 0 0-32,0 5-1 15,-6-1 1-15,0-4 0 0,0-11 0 16,-6 5 0-16,0 11 0 0,0-5 0 15,0 0 1-15,-6-6-1 16,0 16 0-16,0 0 0 16,0 1 0-16,-6 4 0 15,0 6 0-15,6 0-1 16,0 5 1-16,0 5 0 16,6 6 0-16,0-1-1 15,6-4 1-15,0 10-1 16,6-6 1-16,6 6-1 0,0 6 0 15,6 4 0-15,5 6 1 16,7 5-1-16,0-5 1 16,11 5-1-16,25 0 1 15,5 6 0-15,1-6 0 0,17 5 0 16,18 6 0-16,12-6 0 16,-6 1 0-16,18 4 0 15,6 6 0-15,0-5 0 31,6 5 1-31,-1-5-1 0,-5 5 1 0,0-5-1 16,0 5 1-16,-30 0 0 16,-6 0 0-16,-6 0-1 15,-5 0 1-15,-7 0-1 32,-12 0 1-32,-5 0 0 15,-13 0 0-15,-11 0 0 0,-6 0 0 16,-13 0 0-16,-5 0 1 0,-6 5-1 15,0 0 1-15,-6-5-2 0,0 0 0 16,-12 0-2-16,0 0 0 31,0 5-4-31,0 6 0 16,-6 10-6-16,0 11 1 0,-12 10-5 16,0 17 1-16</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8BEA9-FE16-4120-A203-5CCFB23F6144}" type="datetimeFigureOut">
              <a:rPr lang="en-US" smtClean="0"/>
              <a:t>9/11/2021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133C7D-98DF-4726-902D-427E209EC5EA}" type="slidenum">
              <a:rPr lang="en-US" smtClean="0"/>
              <a:t>‹#›</a:t>
            </a:fld>
            <a:endParaRPr lang="en-US"/>
          </a:p>
        </p:txBody>
      </p:sp>
    </p:spTree>
    <p:extLst>
      <p:ext uri="{BB962C8B-B14F-4D97-AF65-F5344CB8AC3E}">
        <p14:creationId xmlns:p14="http://schemas.microsoft.com/office/powerpoint/2010/main" val="301442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3F1F6-7FC0-4C17-B885-7477C81E6AFF}" type="slidenum">
              <a:rPr lang="en-US" smtClean="0"/>
              <a:pPr/>
              <a:t>34</a:t>
            </a:fld>
            <a:endParaRPr lang="en-US"/>
          </a:p>
        </p:txBody>
      </p:sp>
    </p:spTree>
    <p:extLst>
      <p:ext uri="{BB962C8B-B14F-4D97-AF65-F5344CB8AC3E}">
        <p14:creationId xmlns:p14="http://schemas.microsoft.com/office/powerpoint/2010/main" val="55371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3F1F6-7FC0-4C17-B885-7477C81E6AFF}" type="slidenum">
              <a:rPr lang="en-US" smtClean="0"/>
              <a:pPr/>
              <a:t>62</a:t>
            </a:fld>
            <a:endParaRPr lang="en-US"/>
          </a:p>
        </p:txBody>
      </p:sp>
    </p:spTree>
    <p:extLst>
      <p:ext uri="{BB962C8B-B14F-4D97-AF65-F5344CB8AC3E}">
        <p14:creationId xmlns:p14="http://schemas.microsoft.com/office/powerpoint/2010/main" val="2959003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3F1F6-7FC0-4C17-B885-7477C81E6AFF}" type="slidenum">
              <a:rPr lang="en-US" smtClean="0"/>
              <a:pPr/>
              <a:t>63</a:t>
            </a:fld>
            <a:endParaRPr lang="en-US"/>
          </a:p>
        </p:txBody>
      </p:sp>
    </p:spTree>
    <p:extLst>
      <p:ext uri="{BB962C8B-B14F-4D97-AF65-F5344CB8AC3E}">
        <p14:creationId xmlns:p14="http://schemas.microsoft.com/office/powerpoint/2010/main" val="1849346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3F1F6-7FC0-4C17-B885-7477C81E6AFF}" type="slidenum">
              <a:rPr lang="en-US" smtClean="0"/>
              <a:pPr/>
              <a:t>64</a:t>
            </a:fld>
            <a:endParaRPr lang="en-US"/>
          </a:p>
        </p:txBody>
      </p:sp>
    </p:spTree>
    <p:extLst>
      <p:ext uri="{BB962C8B-B14F-4D97-AF65-F5344CB8AC3E}">
        <p14:creationId xmlns:p14="http://schemas.microsoft.com/office/powerpoint/2010/main" val="2472430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3F1F6-7FC0-4C17-B885-7477C81E6AFF}" type="slidenum">
              <a:rPr lang="en-US" smtClean="0"/>
              <a:pPr/>
              <a:t>65</a:t>
            </a:fld>
            <a:endParaRPr lang="en-US"/>
          </a:p>
        </p:txBody>
      </p:sp>
    </p:spTree>
    <p:extLst>
      <p:ext uri="{BB962C8B-B14F-4D97-AF65-F5344CB8AC3E}">
        <p14:creationId xmlns:p14="http://schemas.microsoft.com/office/powerpoint/2010/main" val="282376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3F1F6-7FC0-4C17-B885-7477C81E6AFF}" type="slidenum">
              <a:rPr lang="en-US" smtClean="0"/>
              <a:pPr/>
              <a:t>66</a:t>
            </a:fld>
            <a:endParaRPr lang="en-US"/>
          </a:p>
        </p:txBody>
      </p:sp>
    </p:spTree>
    <p:extLst>
      <p:ext uri="{BB962C8B-B14F-4D97-AF65-F5344CB8AC3E}">
        <p14:creationId xmlns:p14="http://schemas.microsoft.com/office/powerpoint/2010/main" val="518800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33F1F6-7FC0-4C17-B885-7477C81E6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783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33F1F6-7FC0-4C17-B885-7477C81E6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504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33F1F6-7FC0-4C17-B885-7477C81E6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946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33F1F6-7FC0-4C17-B885-7477C81E6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960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33F1F6-7FC0-4C17-B885-7477C81E6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97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3F1F6-7FC0-4C17-B885-7477C81E6AFF}" type="slidenum">
              <a:rPr lang="en-US" smtClean="0"/>
              <a:pPr/>
              <a:t>35</a:t>
            </a:fld>
            <a:endParaRPr lang="en-US"/>
          </a:p>
        </p:txBody>
      </p:sp>
    </p:spTree>
    <p:extLst>
      <p:ext uri="{BB962C8B-B14F-4D97-AF65-F5344CB8AC3E}">
        <p14:creationId xmlns:p14="http://schemas.microsoft.com/office/powerpoint/2010/main" val="2703315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33F1F6-7FC0-4C17-B885-7477C81E6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585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33F1F6-7FC0-4C17-B885-7477C81E6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737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33F1F6-7FC0-4C17-B885-7477C81E6A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44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3F1F6-7FC0-4C17-B885-7477C81E6AFF}" type="slidenum">
              <a:rPr lang="en-US" smtClean="0"/>
              <a:pPr/>
              <a:t>36</a:t>
            </a:fld>
            <a:endParaRPr lang="en-US"/>
          </a:p>
        </p:txBody>
      </p:sp>
    </p:spTree>
    <p:extLst>
      <p:ext uri="{BB962C8B-B14F-4D97-AF65-F5344CB8AC3E}">
        <p14:creationId xmlns:p14="http://schemas.microsoft.com/office/powerpoint/2010/main" val="223946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3F1F6-7FC0-4C17-B885-7477C81E6AFF}" type="slidenum">
              <a:rPr lang="en-US" smtClean="0"/>
              <a:pPr/>
              <a:t>37</a:t>
            </a:fld>
            <a:endParaRPr lang="en-US"/>
          </a:p>
        </p:txBody>
      </p:sp>
    </p:spTree>
    <p:extLst>
      <p:ext uri="{BB962C8B-B14F-4D97-AF65-F5344CB8AC3E}">
        <p14:creationId xmlns:p14="http://schemas.microsoft.com/office/powerpoint/2010/main" val="998683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3F1F6-7FC0-4C17-B885-7477C81E6AFF}" type="slidenum">
              <a:rPr lang="en-US" smtClean="0"/>
              <a:pPr/>
              <a:t>41</a:t>
            </a:fld>
            <a:endParaRPr lang="en-US"/>
          </a:p>
        </p:txBody>
      </p:sp>
    </p:spTree>
    <p:extLst>
      <p:ext uri="{BB962C8B-B14F-4D97-AF65-F5344CB8AC3E}">
        <p14:creationId xmlns:p14="http://schemas.microsoft.com/office/powerpoint/2010/main" val="1022514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3F1F6-7FC0-4C17-B885-7477C81E6AFF}" type="slidenum">
              <a:rPr lang="en-US" smtClean="0"/>
              <a:pPr/>
              <a:t>58</a:t>
            </a:fld>
            <a:endParaRPr lang="en-US"/>
          </a:p>
        </p:txBody>
      </p:sp>
    </p:spTree>
    <p:extLst>
      <p:ext uri="{BB962C8B-B14F-4D97-AF65-F5344CB8AC3E}">
        <p14:creationId xmlns:p14="http://schemas.microsoft.com/office/powerpoint/2010/main" val="3239250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3F1F6-7FC0-4C17-B885-7477C81E6AFF}" type="slidenum">
              <a:rPr lang="en-US" smtClean="0"/>
              <a:pPr/>
              <a:t>59</a:t>
            </a:fld>
            <a:endParaRPr lang="en-US"/>
          </a:p>
        </p:txBody>
      </p:sp>
    </p:spTree>
    <p:extLst>
      <p:ext uri="{BB962C8B-B14F-4D97-AF65-F5344CB8AC3E}">
        <p14:creationId xmlns:p14="http://schemas.microsoft.com/office/powerpoint/2010/main" val="159653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3F1F6-7FC0-4C17-B885-7477C81E6AFF}" type="slidenum">
              <a:rPr lang="en-US" smtClean="0"/>
              <a:pPr/>
              <a:t>60</a:t>
            </a:fld>
            <a:endParaRPr lang="en-US"/>
          </a:p>
        </p:txBody>
      </p:sp>
    </p:spTree>
    <p:extLst>
      <p:ext uri="{BB962C8B-B14F-4D97-AF65-F5344CB8AC3E}">
        <p14:creationId xmlns:p14="http://schemas.microsoft.com/office/powerpoint/2010/main" val="4182724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833F1F6-7FC0-4C17-B885-7477C81E6AFF}" type="slidenum">
              <a:rPr lang="en-US" smtClean="0"/>
              <a:pPr/>
              <a:t>61</a:t>
            </a:fld>
            <a:endParaRPr lang="en-US"/>
          </a:p>
        </p:txBody>
      </p:sp>
    </p:spTree>
    <p:extLst>
      <p:ext uri="{BB962C8B-B14F-4D97-AF65-F5344CB8AC3E}">
        <p14:creationId xmlns:p14="http://schemas.microsoft.com/office/powerpoint/2010/main" val="89782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37F1DB-6D40-424E-8971-50BDA03FC6CA}"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151083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7F1DB-6D40-424E-8971-50BDA03FC6CA}"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97121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7F1DB-6D40-424E-8971-50BDA03FC6CA}"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124000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pPr>
            <a:endParaRPr lang="en-US" sz="1800">
              <a:solidFill>
                <a:prstClr val="white"/>
              </a:solidFill>
            </a:endParaRPr>
          </a:p>
        </p:txBody>
      </p:sp>
      <p:sp>
        <p:nvSpPr>
          <p:cNvPr id="10" name="Rounded Rectangle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pPr>
            <a:endParaRPr lang="en-US" sz="1800">
              <a:solidFill>
                <a:prstClr val="white"/>
              </a:solidFill>
            </a:endParaRPr>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endParaRPr lang="es-ES">
              <a:solidFill>
                <a:srgbClr val="E3DED1">
                  <a:shade val="50000"/>
                </a:srgbClr>
              </a:solidFill>
            </a:endParaRPr>
          </a:p>
        </p:txBody>
      </p:sp>
      <p:sp>
        <p:nvSpPr>
          <p:cNvPr id="8" name="Footer Placeholder 7"/>
          <p:cNvSpPr>
            <a:spLocks noGrp="1"/>
          </p:cNvSpPr>
          <p:nvPr>
            <p:ph type="ftr" sz="quarter" idx="11"/>
          </p:nvPr>
        </p:nvSpPr>
        <p:spPr/>
        <p:txBody>
          <a:bodyPr/>
          <a:lstStyle/>
          <a:p>
            <a:endParaRPr lang="es-ES">
              <a:solidFill>
                <a:srgbClr val="E3DED1">
                  <a:shade val="50000"/>
                </a:srgbClr>
              </a:solidFill>
            </a:endParaRPr>
          </a:p>
        </p:txBody>
      </p:sp>
      <p:sp>
        <p:nvSpPr>
          <p:cNvPr id="11" name="Slide Number Placeholder 10"/>
          <p:cNvSpPr>
            <a:spLocks noGrp="1"/>
          </p:cNvSpPr>
          <p:nvPr>
            <p:ph type="sldNum" sz="quarter" idx="12"/>
          </p:nvPr>
        </p:nvSpPr>
        <p:spPr/>
        <p:txBody>
          <a:bodyPr/>
          <a:lstStyle/>
          <a:p>
            <a:fld id="{DAFA1C29-1157-468A-BF39-C08F9D1D9848}" type="slidenum">
              <a:rPr lang="es-ES" smtClean="0">
                <a:solidFill>
                  <a:srgbClr val="E3DED1">
                    <a:shade val="50000"/>
                  </a:srgbClr>
                </a:solidFill>
              </a:rPr>
              <a:pPr/>
              <a:t>‹#›</a:t>
            </a:fld>
            <a:endParaRPr lang="es-ES">
              <a:solidFill>
                <a:srgbClr val="E3DED1">
                  <a:shade val="50000"/>
                </a:srgbClr>
              </a:solidFill>
            </a:endParaRPr>
          </a:p>
        </p:txBody>
      </p:sp>
    </p:spTree>
    <p:extLst>
      <p:ext uri="{BB962C8B-B14F-4D97-AF65-F5344CB8AC3E}">
        <p14:creationId xmlns:p14="http://schemas.microsoft.com/office/powerpoint/2010/main" val="14922274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70560" y="530352"/>
            <a:ext cx="1091184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s-ES">
              <a:solidFill>
                <a:srgbClr val="E3DED1">
                  <a:shade val="50000"/>
                </a:srgbClr>
              </a:solidFill>
            </a:endParaRPr>
          </a:p>
        </p:txBody>
      </p:sp>
      <p:sp>
        <p:nvSpPr>
          <p:cNvPr id="5" name="Footer Placeholder 4"/>
          <p:cNvSpPr>
            <a:spLocks noGrp="1"/>
          </p:cNvSpPr>
          <p:nvPr>
            <p:ph type="ftr" sz="quarter" idx="11"/>
          </p:nvPr>
        </p:nvSpPr>
        <p:spPr/>
        <p:txBody>
          <a:bodyPr/>
          <a:lstStyle/>
          <a:p>
            <a:endParaRPr lang="es-ES">
              <a:solidFill>
                <a:srgbClr val="E3DED1">
                  <a:shade val="50000"/>
                </a:srgbClr>
              </a:solidFill>
            </a:endParaRPr>
          </a:p>
        </p:txBody>
      </p:sp>
      <p:sp>
        <p:nvSpPr>
          <p:cNvPr id="6" name="Slide Number Placeholder 5"/>
          <p:cNvSpPr>
            <a:spLocks noGrp="1"/>
          </p:cNvSpPr>
          <p:nvPr>
            <p:ph type="sldNum" sz="quarter" idx="12"/>
          </p:nvPr>
        </p:nvSpPr>
        <p:spPr/>
        <p:txBody>
          <a:bodyPr/>
          <a:lstStyle/>
          <a:p>
            <a:fld id="{DAFA1C29-1157-468A-BF39-C08F9D1D9848}" type="slidenum">
              <a:rPr lang="es-ES" smtClean="0">
                <a:solidFill>
                  <a:srgbClr val="E3DED1">
                    <a:shade val="50000"/>
                  </a:srgbClr>
                </a:solidFill>
              </a:rPr>
              <a:pPr/>
              <a:t>‹#›</a:t>
            </a:fld>
            <a:endParaRPr lang="es-ES">
              <a:solidFill>
                <a:srgbClr val="E3DED1">
                  <a:shade val="50000"/>
                </a:srgbClr>
              </a:solidFill>
            </a:endParaRPr>
          </a:p>
        </p:txBody>
      </p:sp>
    </p:spTree>
    <p:extLst>
      <p:ext uri="{BB962C8B-B14F-4D97-AF65-F5344CB8AC3E}">
        <p14:creationId xmlns:p14="http://schemas.microsoft.com/office/powerpoint/2010/main" val="63338635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pPr>
            <a:endParaRPr lang="en-US" sz="1800">
              <a:solidFill>
                <a:prstClr val="white"/>
              </a:solidFill>
            </a:endParaRPr>
          </a:p>
        </p:txBody>
      </p:sp>
      <p:sp>
        <p:nvSpPr>
          <p:cNvPr id="11" name="Rounded Rectangle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s-ES">
              <a:solidFill>
                <a:srgbClr val="E3DED1">
                  <a:shade val="50000"/>
                </a:srgbClr>
              </a:solidFill>
            </a:endParaRPr>
          </a:p>
        </p:txBody>
      </p:sp>
      <p:sp>
        <p:nvSpPr>
          <p:cNvPr id="5" name="Footer Placeholder 4"/>
          <p:cNvSpPr>
            <a:spLocks noGrp="1"/>
          </p:cNvSpPr>
          <p:nvPr>
            <p:ph type="ftr" sz="quarter" idx="11"/>
          </p:nvPr>
        </p:nvSpPr>
        <p:spPr/>
        <p:txBody>
          <a:bodyPr/>
          <a:lstStyle/>
          <a:p>
            <a:endParaRPr lang="es-ES">
              <a:solidFill>
                <a:srgbClr val="E3DED1">
                  <a:shade val="50000"/>
                </a:srgbClr>
              </a:solidFill>
            </a:endParaRPr>
          </a:p>
        </p:txBody>
      </p:sp>
      <p:sp>
        <p:nvSpPr>
          <p:cNvPr id="6" name="Slide Number Placeholder 5"/>
          <p:cNvSpPr>
            <a:spLocks noGrp="1"/>
          </p:cNvSpPr>
          <p:nvPr>
            <p:ph type="sldNum" sz="quarter" idx="12"/>
          </p:nvPr>
        </p:nvSpPr>
        <p:spPr/>
        <p:txBody>
          <a:bodyPr/>
          <a:lstStyle/>
          <a:p>
            <a:fld id="{DAFA1C29-1157-468A-BF39-C08F9D1D9848}" type="slidenum">
              <a:rPr lang="es-ES" smtClean="0">
                <a:solidFill>
                  <a:srgbClr val="E3DED1">
                    <a:shade val="50000"/>
                  </a:srgbClr>
                </a:solidFill>
              </a:rPr>
              <a:pPr/>
              <a:t>‹#›</a:t>
            </a:fld>
            <a:endParaRPr lang="es-ES">
              <a:solidFill>
                <a:srgbClr val="E3DED1">
                  <a:shade val="50000"/>
                </a:srgbClr>
              </a:solidFill>
            </a:endParaRPr>
          </a:p>
        </p:txBody>
      </p:sp>
    </p:spTree>
    <p:extLst>
      <p:ext uri="{BB962C8B-B14F-4D97-AF65-F5344CB8AC3E}">
        <p14:creationId xmlns:p14="http://schemas.microsoft.com/office/powerpoint/2010/main" val="151656300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s-ES">
              <a:solidFill>
                <a:srgbClr val="E3DED1">
                  <a:shade val="50000"/>
                </a:srgbClr>
              </a:solidFill>
            </a:endParaRPr>
          </a:p>
        </p:txBody>
      </p:sp>
      <p:sp>
        <p:nvSpPr>
          <p:cNvPr id="6" name="Footer Placeholder 5"/>
          <p:cNvSpPr>
            <a:spLocks noGrp="1"/>
          </p:cNvSpPr>
          <p:nvPr>
            <p:ph type="ftr" sz="quarter" idx="11"/>
          </p:nvPr>
        </p:nvSpPr>
        <p:spPr/>
        <p:txBody>
          <a:bodyPr/>
          <a:lstStyle/>
          <a:p>
            <a:endParaRPr lang="es-ES">
              <a:solidFill>
                <a:srgbClr val="E3DED1">
                  <a:shade val="50000"/>
                </a:srgbClr>
              </a:solidFill>
            </a:endParaRPr>
          </a:p>
        </p:txBody>
      </p:sp>
      <p:sp>
        <p:nvSpPr>
          <p:cNvPr id="7" name="Slide Number Placeholder 6"/>
          <p:cNvSpPr>
            <a:spLocks noGrp="1"/>
          </p:cNvSpPr>
          <p:nvPr>
            <p:ph type="sldNum" sz="quarter" idx="12"/>
          </p:nvPr>
        </p:nvSpPr>
        <p:spPr/>
        <p:txBody>
          <a:bodyPr/>
          <a:lstStyle/>
          <a:p>
            <a:fld id="{DAFA1C29-1157-468A-BF39-C08F9D1D9848}" type="slidenum">
              <a:rPr lang="es-ES" smtClean="0">
                <a:solidFill>
                  <a:srgbClr val="E3DED1">
                    <a:shade val="50000"/>
                  </a:srgbClr>
                </a:solidFill>
              </a:rPr>
              <a:pPr/>
              <a:t>‹#›</a:t>
            </a:fld>
            <a:endParaRPr lang="es-ES">
              <a:solidFill>
                <a:srgbClr val="E3DED1">
                  <a:shade val="50000"/>
                </a:srgbClr>
              </a:solidFill>
            </a:endParaRPr>
          </a:p>
        </p:txBody>
      </p:sp>
    </p:spTree>
    <p:extLst>
      <p:ext uri="{BB962C8B-B14F-4D97-AF65-F5344CB8AC3E}">
        <p14:creationId xmlns:p14="http://schemas.microsoft.com/office/powerpoint/2010/main" val="237892473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s-ES">
              <a:solidFill>
                <a:srgbClr val="E3DED1">
                  <a:shade val="50000"/>
                </a:srgbClr>
              </a:solidFill>
            </a:endParaRPr>
          </a:p>
        </p:txBody>
      </p:sp>
      <p:sp>
        <p:nvSpPr>
          <p:cNvPr id="8" name="Footer Placeholder 7"/>
          <p:cNvSpPr>
            <a:spLocks noGrp="1"/>
          </p:cNvSpPr>
          <p:nvPr>
            <p:ph type="ftr" sz="quarter" idx="11"/>
          </p:nvPr>
        </p:nvSpPr>
        <p:spPr/>
        <p:txBody>
          <a:bodyPr/>
          <a:lstStyle/>
          <a:p>
            <a:endParaRPr lang="es-ES">
              <a:solidFill>
                <a:srgbClr val="E3DED1">
                  <a:shade val="50000"/>
                </a:srgbClr>
              </a:solidFill>
            </a:endParaRPr>
          </a:p>
        </p:txBody>
      </p:sp>
      <p:sp>
        <p:nvSpPr>
          <p:cNvPr id="9" name="Slide Number Placeholder 8"/>
          <p:cNvSpPr>
            <a:spLocks noGrp="1"/>
          </p:cNvSpPr>
          <p:nvPr>
            <p:ph type="sldNum" sz="quarter" idx="12"/>
          </p:nvPr>
        </p:nvSpPr>
        <p:spPr/>
        <p:txBody>
          <a:bodyPr/>
          <a:lstStyle/>
          <a:p>
            <a:fld id="{DAFA1C29-1157-468A-BF39-C08F9D1D9848}" type="slidenum">
              <a:rPr lang="es-ES" smtClean="0">
                <a:solidFill>
                  <a:srgbClr val="E3DED1">
                    <a:shade val="50000"/>
                  </a:srgbClr>
                </a:solidFill>
              </a:rPr>
              <a:pPr/>
              <a:t>‹#›</a:t>
            </a:fld>
            <a:endParaRPr lang="es-ES">
              <a:solidFill>
                <a:srgbClr val="E3DED1">
                  <a:shade val="50000"/>
                </a:srgbClr>
              </a:solidFill>
            </a:endParaRPr>
          </a:p>
        </p:txBody>
      </p:sp>
    </p:spTree>
    <p:extLst>
      <p:ext uri="{BB962C8B-B14F-4D97-AF65-F5344CB8AC3E}">
        <p14:creationId xmlns:p14="http://schemas.microsoft.com/office/powerpoint/2010/main" val="14008725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s-ES">
              <a:solidFill>
                <a:srgbClr val="E3DED1">
                  <a:shade val="50000"/>
                </a:srgbClr>
              </a:solidFill>
            </a:endParaRPr>
          </a:p>
        </p:txBody>
      </p:sp>
      <p:sp>
        <p:nvSpPr>
          <p:cNvPr id="4" name="Footer Placeholder 3"/>
          <p:cNvSpPr>
            <a:spLocks noGrp="1"/>
          </p:cNvSpPr>
          <p:nvPr>
            <p:ph type="ftr" sz="quarter" idx="11"/>
          </p:nvPr>
        </p:nvSpPr>
        <p:spPr/>
        <p:txBody>
          <a:bodyPr/>
          <a:lstStyle/>
          <a:p>
            <a:endParaRPr lang="es-ES">
              <a:solidFill>
                <a:srgbClr val="E3DED1">
                  <a:shade val="50000"/>
                </a:srgbClr>
              </a:solidFill>
            </a:endParaRPr>
          </a:p>
        </p:txBody>
      </p:sp>
      <p:sp>
        <p:nvSpPr>
          <p:cNvPr id="5" name="Slide Number Placeholder 4"/>
          <p:cNvSpPr>
            <a:spLocks noGrp="1"/>
          </p:cNvSpPr>
          <p:nvPr>
            <p:ph type="sldNum" sz="quarter" idx="12"/>
          </p:nvPr>
        </p:nvSpPr>
        <p:spPr/>
        <p:txBody>
          <a:bodyPr/>
          <a:lstStyle/>
          <a:p>
            <a:fld id="{DAFA1C29-1157-468A-BF39-C08F9D1D9848}" type="slidenum">
              <a:rPr lang="es-ES" smtClean="0">
                <a:solidFill>
                  <a:srgbClr val="E3DED1">
                    <a:shade val="50000"/>
                  </a:srgbClr>
                </a:solidFill>
              </a:rPr>
              <a:pPr/>
              <a:t>‹#›</a:t>
            </a:fld>
            <a:endParaRPr lang="es-ES">
              <a:solidFill>
                <a:srgbClr val="E3DED1">
                  <a:shade val="50000"/>
                </a:srgbClr>
              </a:solidFill>
            </a:endParaRPr>
          </a:p>
        </p:txBody>
      </p:sp>
    </p:spTree>
    <p:extLst>
      <p:ext uri="{BB962C8B-B14F-4D97-AF65-F5344CB8AC3E}">
        <p14:creationId xmlns:p14="http://schemas.microsoft.com/office/powerpoint/2010/main" val="185384110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pPr>
            <a:endParaRPr lang="en-US" sz="1800">
              <a:solidFill>
                <a:prstClr val="white"/>
              </a:solidFill>
            </a:endParaRPr>
          </a:p>
        </p:txBody>
      </p:sp>
      <p:sp>
        <p:nvSpPr>
          <p:cNvPr id="2" name="Date Placeholder 1"/>
          <p:cNvSpPr>
            <a:spLocks noGrp="1"/>
          </p:cNvSpPr>
          <p:nvPr>
            <p:ph type="dt" sz="half" idx="10"/>
          </p:nvPr>
        </p:nvSpPr>
        <p:spPr/>
        <p:txBody>
          <a:bodyPr/>
          <a:lstStyle/>
          <a:p>
            <a:endParaRPr lang="es-ES">
              <a:solidFill>
                <a:srgbClr val="E3DED1">
                  <a:shade val="50000"/>
                </a:srgbClr>
              </a:solidFill>
            </a:endParaRPr>
          </a:p>
        </p:txBody>
      </p:sp>
      <p:sp>
        <p:nvSpPr>
          <p:cNvPr id="3" name="Footer Placeholder 2"/>
          <p:cNvSpPr>
            <a:spLocks noGrp="1"/>
          </p:cNvSpPr>
          <p:nvPr>
            <p:ph type="ftr" sz="quarter" idx="11"/>
          </p:nvPr>
        </p:nvSpPr>
        <p:spPr/>
        <p:txBody>
          <a:bodyPr/>
          <a:lstStyle/>
          <a:p>
            <a:endParaRPr lang="es-ES">
              <a:solidFill>
                <a:srgbClr val="E3DED1">
                  <a:shade val="50000"/>
                </a:srgbClr>
              </a:solidFill>
            </a:endParaRPr>
          </a:p>
        </p:txBody>
      </p:sp>
      <p:sp>
        <p:nvSpPr>
          <p:cNvPr id="4" name="Slide Number Placeholder 3"/>
          <p:cNvSpPr>
            <a:spLocks noGrp="1"/>
          </p:cNvSpPr>
          <p:nvPr>
            <p:ph type="sldNum" sz="quarter" idx="12"/>
          </p:nvPr>
        </p:nvSpPr>
        <p:spPr/>
        <p:txBody>
          <a:bodyPr/>
          <a:lstStyle/>
          <a:p>
            <a:fld id="{DAFA1C29-1157-468A-BF39-C08F9D1D9848}" type="slidenum">
              <a:rPr lang="es-ES" smtClean="0">
                <a:solidFill>
                  <a:srgbClr val="E3DED1">
                    <a:shade val="50000"/>
                  </a:srgbClr>
                </a:solidFill>
              </a:rPr>
              <a:pPr/>
              <a:t>‹#›</a:t>
            </a:fld>
            <a:endParaRPr lang="es-ES">
              <a:solidFill>
                <a:srgbClr val="E3DED1">
                  <a:shade val="50000"/>
                </a:srgbClr>
              </a:solidFill>
            </a:endParaRPr>
          </a:p>
        </p:txBody>
      </p:sp>
    </p:spTree>
    <p:extLst>
      <p:ext uri="{BB962C8B-B14F-4D97-AF65-F5344CB8AC3E}">
        <p14:creationId xmlns:p14="http://schemas.microsoft.com/office/powerpoint/2010/main" val="3197243292"/>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s-ES">
              <a:solidFill>
                <a:srgbClr val="E3DED1">
                  <a:shade val="50000"/>
                </a:srgbClr>
              </a:solidFill>
            </a:endParaRPr>
          </a:p>
        </p:txBody>
      </p:sp>
      <p:sp>
        <p:nvSpPr>
          <p:cNvPr id="6" name="Footer Placeholder 5"/>
          <p:cNvSpPr>
            <a:spLocks noGrp="1"/>
          </p:cNvSpPr>
          <p:nvPr>
            <p:ph type="ftr" sz="quarter" idx="11"/>
          </p:nvPr>
        </p:nvSpPr>
        <p:spPr/>
        <p:txBody>
          <a:bodyPr/>
          <a:lstStyle/>
          <a:p>
            <a:endParaRPr lang="es-ES">
              <a:solidFill>
                <a:srgbClr val="E3DED1">
                  <a:shade val="50000"/>
                </a:srgbClr>
              </a:solidFill>
            </a:endParaRPr>
          </a:p>
        </p:txBody>
      </p:sp>
      <p:sp>
        <p:nvSpPr>
          <p:cNvPr id="7" name="Slide Number Placeholder 6"/>
          <p:cNvSpPr>
            <a:spLocks noGrp="1"/>
          </p:cNvSpPr>
          <p:nvPr>
            <p:ph type="sldNum" sz="quarter" idx="12"/>
          </p:nvPr>
        </p:nvSpPr>
        <p:spPr/>
        <p:txBody>
          <a:bodyPr/>
          <a:lstStyle/>
          <a:p>
            <a:fld id="{DAFA1C29-1157-468A-BF39-C08F9D1D9848}" type="slidenum">
              <a:rPr lang="es-ES" smtClean="0">
                <a:solidFill>
                  <a:srgbClr val="E3DED1">
                    <a:shade val="50000"/>
                  </a:srgbClr>
                </a:solidFill>
              </a:rPr>
              <a:pPr/>
              <a:t>‹#›</a:t>
            </a:fld>
            <a:endParaRPr lang="es-ES">
              <a:solidFill>
                <a:srgbClr val="E3DED1">
                  <a:shade val="50000"/>
                </a:srgbClr>
              </a:solidFill>
            </a:endParaRPr>
          </a:p>
        </p:txBody>
      </p:sp>
    </p:spTree>
    <p:extLst>
      <p:ext uri="{BB962C8B-B14F-4D97-AF65-F5344CB8AC3E}">
        <p14:creationId xmlns:p14="http://schemas.microsoft.com/office/powerpoint/2010/main" val="53839521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7F1DB-6D40-424E-8971-50BDA03FC6CA}"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3977699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pPr>
            <a:endParaRPr lang="en-US" sz="1800">
              <a:solidFill>
                <a:prstClr val="white"/>
              </a:solidFill>
            </a:endParaRPr>
          </a:p>
        </p:txBody>
      </p:sp>
      <p:sp>
        <p:nvSpPr>
          <p:cNvPr id="11" name="Round Single Corner Rectangle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s-ES">
              <a:solidFill>
                <a:srgbClr val="E3DED1">
                  <a:shade val="50000"/>
                </a:srgbClr>
              </a:solidFill>
            </a:endParaRPr>
          </a:p>
        </p:txBody>
      </p:sp>
      <p:sp>
        <p:nvSpPr>
          <p:cNvPr id="6" name="Footer Placeholder 5"/>
          <p:cNvSpPr>
            <a:spLocks noGrp="1"/>
          </p:cNvSpPr>
          <p:nvPr>
            <p:ph type="ftr" sz="quarter" idx="11"/>
          </p:nvPr>
        </p:nvSpPr>
        <p:spPr/>
        <p:txBody>
          <a:bodyPr/>
          <a:lstStyle/>
          <a:p>
            <a:endParaRPr lang="es-ES">
              <a:solidFill>
                <a:srgbClr val="E3DED1">
                  <a:shade val="50000"/>
                </a:srgbClr>
              </a:solidFill>
            </a:endParaRPr>
          </a:p>
        </p:txBody>
      </p:sp>
      <p:sp>
        <p:nvSpPr>
          <p:cNvPr id="7" name="Slide Number Placeholder 6"/>
          <p:cNvSpPr>
            <a:spLocks noGrp="1"/>
          </p:cNvSpPr>
          <p:nvPr>
            <p:ph type="sldNum" sz="quarter" idx="12"/>
          </p:nvPr>
        </p:nvSpPr>
        <p:spPr/>
        <p:txBody>
          <a:bodyPr/>
          <a:lstStyle/>
          <a:p>
            <a:fld id="{DAFA1C29-1157-468A-BF39-C08F9D1D9848}" type="slidenum">
              <a:rPr lang="es-ES" smtClean="0">
                <a:solidFill>
                  <a:srgbClr val="E3DED1">
                    <a:shade val="50000"/>
                  </a:srgbClr>
                </a:solidFill>
              </a:rPr>
              <a:pPr/>
              <a:t>‹#›</a:t>
            </a:fld>
            <a:endParaRPr lang="es-ES">
              <a:solidFill>
                <a:srgbClr val="E3DED1">
                  <a:shade val="50000"/>
                </a:srgbClr>
              </a:solidFill>
            </a:endParaRPr>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extLst>
      <p:ext uri="{BB962C8B-B14F-4D97-AF65-F5344CB8AC3E}">
        <p14:creationId xmlns:p14="http://schemas.microsoft.com/office/powerpoint/2010/main" val="304403006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70560" y="530352"/>
            <a:ext cx="1091184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s-ES">
              <a:solidFill>
                <a:srgbClr val="E3DED1">
                  <a:shade val="50000"/>
                </a:srgbClr>
              </a:solidFill>
            </a:endParaRPr>
          </a:p>
        </p:txBody>
      </p:sp>
      <p:sp>
        <p:nvSpPr>
          <p:cNvPr id="5" name="Footer Placeholder 4"/>
          <p:cNvSpPr>
            <a:spLocks noGrp="1"/>
          </p:cNvSpPr>
          <p:nvPr>
            <p:ph type="ftr" sz="quarter" idx="11"/>
          </p:nvPr>
        </p:nvSpPr>
        <p:spPr/>
        <p:txBody>
          <a:bodyPr/>
          <a:lstStyle/>
          <a:p>
            <a:endParaRPr lang="es-ES">
              <a:solidFill>
                <a:srgbClr val="E3DED1">
                  <a:shade val="50000"/>
                </a:srgbClr>
              </a:solidFill>
            </a:endParaRPr>
          </a:p>
        </p:txBody>
      </p:sp>
      <p:sp>
        <p:nvSpPr>
          <p:cNvPr id="6" name="Slide Number Placeholder 5"/>
          <p:cNvSpPr>
            <a:spLocks noGrp="1"/>
          </p:cNvSpPr>
          <p:nvPr>
            <p:ph type="sldNum" sz="quarter" idx="12"/>
          </p:nvPr>
        </p:nvSpPr>
        <p:spPr/>
        <p:txBody>
          <a:bodyPr/>
          <a:lstStyle/>
          <a:p>
            <a:fld id="{DAFA1C29-1157-468A-BF39-C08F9D1D9848}" type="slidenum">
              <a:rPr lang="es-ES" smtClean="0">
                <a:solidFill>
                  <a:srgbClr val="E3DED1">
                    <a:shade val="50000"/>
                  </a:srgbClr>
                </a:solidFill>
              </a:rPr>
              <a:pPr/>
              <a:t>‹#›</a:t>
            </a:fld>
            <a:endParaRPr lang="es-ES">
              <a:solidFill>
                <a:srgbClr val="E3DED1">
                  <a:shade val="50000"/>
                </a:srgbClr>
              </a:solidFill>
            </a:endParaRPr>
          </a:p>
        </p:txBody>
      </p:sp>
    </p:spTree>
    <p:extLst>
      <p:ext uri="{BB962C8B-B14F-4D97-AF65-F5344CB8AC3E}">
        <p14:creationId xmlns:p14="http://schemas.microsoft.com/office/powerpoint/2010/main" val="314353081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5"/>
            <a:ext cx="26416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11200" y="533403"/>
            <a:ext cx="79248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s-ES">
              <a:solidFill>
                <a:srgbClr val="E3DED1">
                  <a:shade val="50000"/>
                </a:srgbClr>
              </a:solidFill>
            </a:endParaRPr>
          </a:p>
        </p:txBody>
      </p:sp>
      <p:sp>
        <p:nvSpPr>
          <p:cNvPr id="5" name="Footer Placeholder 4"/>
          <p:cNvSpPr>
            <a:spLocks noGrp="1"/>
          </p:cNvSpPr>
          <p:nvPr>
            <p:ph type="ftr" sz="quarter" idx="11"/>
          </p:nvPr>
        </p:nvSpPr>
        <p:spPr/>
        <p:txBody>
          <a:bodyPr/>
          <a:lstStyle/>
          <a:p>
            <a:endParaRPr lang="es-ES">
              <a:solidFill>
                <a:srgbClr val="E3DED1">
                  <a:shade val="50000"/>
                </a:srgbClr>
              </a:solidFill>
            </a:endParaRPr>
          </a:p>
        </p:txBody>
      </p:sp>
      <p:sp>
        <p:nvSpPr>
          <p:cNvPr id="6" name="Slide Number Placeholder 5"/>
          <p:cNvSpPr>
            <a:spLocks noGrp="1"/>
          </p:cNvSpPr>
          <p:nvPr>
            <p:ph type="sldNum" sz="quarter" idx="12"/>
          </p:nvPr>
        </p:nvSpPr>
        <p:spPr/>
        <p:txBody>
          <a:bodyPr/>
          <a:lstStyle/>
          <a:p>
            <a:fld id="{DAFA1C29-1157-468A-BF39-C08F9D1D9848}" type="slidenum">
              <a:rPr lang="es-ES" smtClean="0">
                <a:solidFill>
                  <a:srgbClr val="E3DED1">
                    <a:shade val="50000"/>
                  </a:srgbClr>
                </a:solidFill>
              </a:rPr>
              <a:pPr/>
              <a:t>‹#›</a:t>
            </a:fld>
            <a:endParaRPr lang="es-ES">
              <a:solidFill>
                <a:srgbClr val="E3DED1">
                  <a:shade val="50000"/>
                </a:srgbClr>
              </a:solidFill>
            </a:endParaRPr>
          </a:p>
        </p:txBody>
      </p:sp>
    </p:spTree>
    <p:extLst>
      <p:ext uri="{BB962C8B-B14F-4D97-AF65-F5344CB8AC3E}">
        <p14:creationId xmlns:p14="http://schemas.microsoft.com/office/powerpoint/2010/main" val="219207874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B39A31A-03F1-4A7D-BC4B-1C4D251D2C70}" type="datetimeFigureOut">
              <a:rPr lang="fa-IR" smtClean="0"/>
              <a:t>04/02/1443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9C719A5-41A6-4F62-84CA-BA60026FB00E}" type="slidenum">
              <a:rPr lang="fa-IR" smtClean="0"/>
              <a:t>‹#›</a:t>
            </a:fld>
            <a:endParaRPr lang="fa-IR"/>
          </a:p>
        </p:txBody>
      </p:sp>
    </p:spTree>
    <p:extLst>
      <p:ext uri="{BB962C8B-B14F-4D97-AF65-F5344CB8AC3E}">
        <p14:creationId xmlns:p14="http://schemas.microsoft.com/office/powerpoint/2010/main" val="1349292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B39A31A-03F1-4A7D-BC4B-1C4D251D2C70}" type="datetimeFigureOut">
              <a:rPr lang="fa-IR" smtClean="0"/>
              <a:t>04/02/1443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9C719A5-41A6-4F62-84CA-BA60026FB00E}" type="slidenum">
              <a:rPr lang="fa-IR" smtClean="0"/>
              <a:t>‹#›</a:t>
            </a:fld>
            <a:endParaRPr lang="fa-IR"/>
          </a:p>
        </p:txBody>
      </p:sp>
    </p:spTree>
    <p:extLst>
      <p:ext uri="{BB962C8B-B14F-4D97-AF65-F5344CB8AC3E}">
        <p14:creationId xmlns:p14="http://schemas.microsoft.com/office/powerpoint/2010/main" val="1978803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39A31A-03F1-4A7D-BC4B-1C4D251D2C70}" type="datetimeFigureOut">
              <a:rPr lang="fa-IR" smtClean="0"/>
              <a:t>04/02/1443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9C719A5-41A6-4F62-84CA-BA60026FB00E}" type="slidenum">
              <a:rPr lang="fa-IR" smtClean="0"/>
              <a:t>‹#›</a:t>
            </a:fld>
            <a:endParaRPr lang="fa-IR"/>
          </a:p>
        </p:txBody>
      </p:sp>
    </p:spTree>
    <p:extLst>
      <p:ext uri="{BB962C8B-B14F-4D97-AF65-F5344CB8AC3E}">
        <p14:creationId xmlns:p14="http://schemas.microsoft.com/office/powerpoint/2010/main" val="3444265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B39A31A-03F1-4A7D-BC4B-1C4D251D2C70}" type="datetimeFigureOut">
              <a:rPr lang="fa-IR" smtClean="0"/>
              <a:t>04/02/1443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9C719A5-41A6-4F62-84CA-BA60026FB00E}" type="slidenum">
              <a:rPr lang="fa-IR" smtClean="0"/>
              <a:t>‹#›</a:t>
            </a:fld>
            <a:endParaRPr lang="fa-IR"/>
          </a:p>
        </p:txBody>
      </p:sp>
    </p:spTree>
    <p:extLst>
      <p:ext uri="{BB962C8B-B14F-4D97-AF65-F5344CB8AC3E}">
        <p14:creationId xmlns:p14="http://schemas.microsoft.com/office/powerpoint/2010/main" val="1144631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B39A31A-03F1-4A7D-BC4B-1C4D251D2C70}" type="datetimeFigureOut">
              <a:rPr lang="fa-IR" smtClean="0"/>
              <a:t>04/02/1443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9C719A5-41A6-4F62-84CA-BA60026FB00E}" type="slidenum">
              <a:rPr lang="fa-IR" smtClean="0"/>
              <a:t>‹#›</a:t>
            </a:fld>
            <a:endParaRPr lang="fa-IR"/>
          </a:p>
        </p:txBody>
      </p:sp>
    </p:spTree>
    <p:extLst>
      <p:ext uri="{BB962C8B-B14F-4D97-AF65-F5344CB8AC3E}">
        <p14:creationId xmlns:p14="http://schemas.microsoft.com/office/powerpoint/2010/main" val="60673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B39A31A-03F1-4A7D-BC4B-1C4D251D2C70}" type="datetimeFigureOut">
              <a:rPr lang="fa-IR" smtClean="0"/>
              <a:t>04/02/1443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9C719A5-41A6-4F62-84CA-BA60026FB00E}" type="slidenum">
              <a:rPr lang="fa-IR" smtClean="0"/>
              <a:t>‹#›</a:t>
            </a:fld>
            <a:endParaRPr lang="fa-IR"/>
          </a:p>
        </p:txBody>
      </p:sp>
    </p:spTree>
    <p:extLst>
      <p:ext uri="{BB962C8B-B14F-4D97-AF65-F5344CB8AC3E}">
        <p14:creationId xmlns:p14="http://schemas.microsoft.com/office/powerpoint/2010/main" val="3714439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9A31A-03F1-4A7D-BC4B-1C4D251D2C70}" type="datetimeFigureOut">
              <a:rPr lang="fa-IR" smtClean="0"/>
              <a:t>04/02/1443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9C719A5-41A6-4F62-84CA-BA60026FB00E}" type="slidenum">
              <a:rPr lang="fa-IR" smtClean="0"/>
              <a:t>‹#›</a:t>
            </a:fld>
            <a:endParaRPr lang="fa-IR"/>
          </a:p>
        </p:txBody>
      </p:sp>
    </p:spTree>
    <p:extLst>
      <p:ext uri="{BB962C8B-B14F-4D97-AF65-F5344CB8AC3E}">
        <p14:creationId xmlns:p14="http://schemas.microsoft.com/office/powerpoint/2010/main" val="278570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7F1DB-6D40-424E-8971-50BDA03FC6CA}"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667673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9A31A-03F1-4A7D-BC4B-1C4D251D2C70}" type="datetimeFigureOut">
              <a:rPr lang="fa-IR" smtClean="0"/>
              <a:t>04/02/1443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9C719A5-41A6-4F62-84CA-BA60026FB00E}" type="slidenum">
              <a:rPr lang="fa-IR" smtClean="0"/>
              <a:t>‹#›</a:t>
            </a:fld>
            <a:endParaRPr lang="fa-IR"/>
          </a:p>
        </p:txBody>
      </p:sp>
    </p:spTree>
    <p:extLst>
      <p:ext uri="{BB962C8B-B14F-4D97-AF65-F5344CB8AC3E}">
        <p14:creationId xmlns:p14="http://schemas.microsoft.com/office/powerpoint/2010/main" val="731300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9A31A-03F1-4A7D-BC4B-1C4D251D2C70}" type="datetimeFigureOut">
              <a:rPr lang="fa-IR" smtClean="0"/>
              <a:t>04/02/1443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9C719A5-41A6-4F62-84CA-BA60026FB00E}" type="slidenum">
              <a:rPr lang="fa-IR" smtClean="0"/>
              <a:t>‹#›</a:t>
            </a:fld>
            <a:endParaRPr lang="fa-IR"/>
          </a:p>
        </p:txBody>
      </p:sp>
    </p:spTree>
    <p:extLst>
      <p:ext uri="{BB962C8B-B14F-4D97-AF65-F5344CB8AC3E}">
        <p14:creationId xmlns:p14="http://schemas.microsoft.com/office/powerpoint/2010/main" val="1328195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B39A31A-03F1-4A7D-BC4B-1C4D251D2C70}" type="datetimeFigureOut">
              <a:rPr lang="fa-IR" smtClean="0"/>
              <a:t>04/02/1443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9C719A5-41A6-4F62-84CA-BA60026FB00E}" type="slidenum">
              <a:rPr lang="fa-IR" smtClean="0"/>
              <a:t>‹#›</a:t>
            </a:fld>
            <a:endParaRPr lang="fa-IR"/>
          </a:p>
        </p:txBody>
      </p:sp>
    </p:spTree>
    <p:extLst>
      <p:ext uri="{BB962C8B-B14F-4D97-AF65-F5344CB8AC3E}">
        <p14:creationId xmlns:p14="http://schemas.microsoft.com/office/powerpoint/2010/main" val="2661122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B39A31A-03F1-4A7D-BC4B-1C4D251D2C70}" type="datetimeFigureOut">
              <a:rPr lang="fa-IR" smtClean="0"/>
              <a:t>04/02/1443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9C719A5-41A6-4F62-84CA-BA60026FB00E}" type="slidenum">
              <a:rPr lang="fa-IR" smtClean="0"/>
              <a:t>‹#›</a:t>
            </a:fld>
            <a:endParaRPr lang="fa-IR"/>
          </a:p>
        </p:txBody>
      </p:sp>
    </p:spTree>
    <p:extLst>
      <p:ext uri="{BB962C8B-B14F-4D97-AF65-F5344CB8AC3E}">
        <p14:creationId xmlns:p14="http://schemas.microsoft.com/office/powerpoint/2010/main" val="2519374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274"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smtClean="0"/>
              <a:t>Click to edit Master title style</a:t>
            </a:r>
          </a:p>
        </p:txBody>
      </p:sp>
      <p:sp>
        <p:nvSpPr>
          <p:cNvPr id="54275"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1"/>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81E9B8EE-536E-4503-B2E6-D817C4565029}" type="slidenum">
              <a:rPr lang="ar-SA"/>
              <a:pPr>
                <a:defRPr/>
              </a:pPr>
              <a:t>‹#›</a:t>
            </a:fld>
            <a:endParaRPr lang="en-US"/>
          </a:p>
        </p:txBody>
      </p:sp>
      <p:sp>
        <p:nvSpPr>
          <p:cNvPr id="7" name="Rectangle 7"/>
          <p:cNvSpPr>
            <a:spLocks noGrp="1" noChangeArrowheads="1"/>
          </p:cNvSpPr>
          <p:nvPr>
            <p:ph type="dt" sz="quarter"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533920916"/>
      </p:ext>
    </p:extLst>
  </p:cSld>
  <p:clrMapOvr>
    <a:masterClrMapping/>
  </p:clrMapOvr>
  <p:transition>
    <p:strips dir="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048020"/>
      </p:ext>
    </p:extLst>
  </p:cSld>
  <p:clrMapOvr>
    <a:masterClrMapping/>
  </p:clrMapOvr>
  <p:transition>
    <p:strips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092965840"/>
      </p:ext>
    </p:extLst>
  </p:cSld>
  <p:clrMapOvr>
    <a:masterClrMapping/>
  </p:clrMapOvr>
  <p:transition>
    <p:strips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2107873"/>
      </p:ext>
    </p:extLst>
  </p:cSld>
  <p:clrMapOvr>
    <a:masterClrMapping/>
  </p:clrMapOvr>
  <p:transition>
    <p:strips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206068"/>
      </p:ext>
    </p:extLst>
  </p:cSld>
  <p:clrMapOvr>
    <a:masterClrMapping/>
  </p:clrMapOvr>
  <p:transition>
    <p:strips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6958041"/>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37F1DB-6D40-424E-8971-50BDA03FC6CA}"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2152292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638082"/>
      </p:ext>
    </p:extLst>
  </p:cSld>
  <p:clrMapOvr>
    <a:masterClrMapping/>
  </p:clrMapOvr>
  <p:transition>
    <p:strips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55698891"/>
      </p:ext>
    </p:extLst>
  </p:cSld>
  <p:clrMapOvr>
    <a:masterClrMapping/>
  </p:clrMapOvr>
  <p:transition>
    <p:strips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27567733"/>
      </p:ext>
    </p:extLst>
  </p:cSld>
  <p:clrMapOvr>
    <a:masterClrMapping/>
  </p:clrMapOvr>
  <p:transition>
    <p:strips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9210303"/>
      </p:ext>
    </p:extLst>
  </p:cSld>
  <p:clrMapOvr>
    <a:masterClrMapping/>
  </p:clrMapOvr>
  <p:transition>
    <p:strips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651194"/>
      </p:ext>
    </p:extLst>
  </p:cSld>
  <p:clrMapOvr>
    <a:masterClrMapping/>
  </p:clrMapOvr>
  <p:transition>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0"/>
            <a:ext cx="10972800" cy="4114800"/>
          </a:xfrm>
        </p:spPr>
        <p:txBody>
          <a:bodyPr/>
          <a:lstStyle/>
          <a:p>
            <a:pPr lvl="0"/>
            <a:endParaRPr lang="en-US" noProof="0" smtClean="0"/>
          </a:p>
        </p:txBody>
      </p:sp>
    </p:spTree>
    <p:extLst>
      <p:ext uri="{BB962C8B-B14F-4D97-AF65-F5344CB8AC3E}">
        <p14:creationId xmlns:p14="http://schemas.microsoft.com/office/powerpoint/2010/main" val="107357418"/>
      </p:ext>
    </p:extLst>
  </p:cSld>
  <p:clrMapOvr>
    <a:masterClrMapping/>
  </p:clrMapOvr>
  <p:transition>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2210806"/>
      </p:ext>
    </p:extLst>
  </p:cSld>
  <p:clrMapOvr>
    <a:masterClrMapping/>
  </p:clrMapOvr>
  <p:transition>
    <p:strips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w 1588"/>
              <a:gd name="T1" fmla="*/ 0 h 1912"/>
              <a:gd name="T2" fmla="*/ 0 w 1588"/>
              <a:gd name="T3" fmla="*/ 15120938 h 1912"/>
              <a:gd name="T4" fmla="*/ 0 w 1588"/>
              <a:gd name="T5" fmla="*/ 15120938 h 1912"/>
              <a:gd name="T6" fmla="*/ 0 w 1588"/>
              <a:gd name="T7" fmla="*/ 151209375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274"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US" noProof="0" smtClean="0"/>
              <a:t>Click to edit Master title style</a:t>
            </a:r>
          </a:p>
        </p:txBody>
      </p:sp>
      <p:sp>
        <p:nvSpPr>
          <p:cNvPr id="54275"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bwMode="auto">
          <a:xfrm>
            <a:off x="4165600" y="6245225"/>
            <a:ext cx="3860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p>
        </p:txBody>
      </p:sp>
      <p:sp>
        <p:nvSpPr>
          <p:cNvPr id="6" name="Rectangle 6"/>
          <p:cNvSpPr>
            <a:spLocks noGrp="1" noChangeArrowheads="1"/>
          </p:cNvSpPr>
          <p:nvPr>
            <p:ph type="sldNum" sz="quarter" idx="11"/>
          </p:nvPr>
        </p:nvSpPr>
        <p:spPr bwMode="auto">
          <a:xfrm>
            <a:off x="8737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5FB17AD6-7EED-4F90-9053-C5FB31CE684C}" type="slidenum">
              <a:rPr lang="ar-SA"/>
              <a:pPr>
                <a:defRPr/>
              </a:pPr>
              <a:t>‹#›</a:t>
            </a:fld>
            <a:endParaRPr lang="en-US"/>
          </a:p>
        </p:txBody>
      </p:sp>
      <p:sp>
        <p:nvSpPr>
          <p:cNvPr id="7" name="Rectangle 7"/>
          <p:cNvSpPr>
            <a:spLocks noGrp="1" noChangeArrowheads="1"/>
          </p:cNvSpPr>
          <p:nvPr>
            <p:ph type="dt" sz="quarter" idx="12"/>
          </p:nvPr>
        </p:nvSpPr>
        <p:spPr bwMode="auto">
          <a:xfrm>
            <a:off x="609600"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951491093"/>
      </p:ext>
    </p:extLst>
  </p:cSld>
  <p:clrMapOvr>
    <a:masterClrMapping/>
  </p:clrMapOvr>
  <p:transition>
    <p:strips dir="rd"/>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7778526"/>
      </p:ext>
    </p:extLst>
  </p:cSld>
  <p:clrMapOvr>
    <a:masterClrMapping/>
  </p:clrMapOvr>
  <p:transition>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279134577"/>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37F1DB-6D40-424E-8971-50BDA03FC6CA}"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6265050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6817113"/>
      </p:ext>
    </p:extLst>
  </p:cSld>
  <p:clrMapOvr>
    <a:masterClrMapping/>
  </p:clrMapOvr>
  <p:transition>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3394675"/>
      </p:ext>
    </p:extLst>
  </p:cSld>
  <p:clrMapOvr>
    <a:masterClrMapping/>
  </p:clrMapOvr>
  <p:transition>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6019953"/>
      </p:ext>
    </p:extLst>
  </p:cSld>
  <p:clrMapOvr>
    <a:masterClrMapping/>
  </p:clrMapOvr>
  <p:transition>
    <p:strips dir="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763115"/>
      </p:ext>
    </p:extLst>
  </p:cSld>
  <p:clrMapOvr>
    <a:masterClrMapping/>
  </p:clrMapOvr>
  <p:transition>
    <p:strips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83531137"/>
      </p:ext>
    </p:extLst>
  </p:cSld>
  <p:clrMapOvr>
    <a:masterClrMapping/>
  </p:clrMapOvr>
  <p:transition>
    <p:strips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942140948"/>
      </p:ext>
    </p:extLst>
  </p:cSld>
  <p:clrMapOvr>
    <a:masterClrMapping/>
  </p:clrMapOvr>
  <p:transition>
    <p:strips dir="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1451249"/>
      </p:ext>
    </p:extLst>
  </p:cSld>
  <p:clrMapOvr>
    <a:masterClrMapping/>
  </p:clrMapOvr>
  <p:transition>
    <p:strips dir="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6710635"/>
      </p:ext>
    </p:extLst>
  </p:cSld>
  <p:clrMapOvr>
    <a:masterClrMapping/>
  </p:clrMapOvr>
  <p:transition>
    <p:strips dir="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0"/>
            <a:ext cx="10972800" cy="4114800"/>
          </a:xfrm>
        </p:spPr>
        <p:txBody>
          <a:bodyPr/>
          <a:lstStyle/>
          <a:p>
            <a:pPr lvl="0"/>
            <a:endParaRPr lang="en-US" noProof="0" smtClean="0"/>
          </a:p>
        </p:txBody>
      </p:sp>
    </p:spTree>
    <p:extLst>
      <p:ext uri="{BB962C8B-B14F-4D97-AF65-F5344CB8AC3E}">
        <p14:creationId xmlns:p14="http://schemas.microsoft.com/office/powerpoint/2010/main" val="2355832368"/>
      </p:ext>
    </p:extLst>
  </p:cSld>
  <p:clrMapOvr>
    <a:masterClrMapping/>
  </p:clrMapOvr>
  <p:transition>
    <p:strips dir="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9516584"/>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7F1DB-6D40-424E-8971-50BDA03FC6CA}"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9394463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579F38-671B-4B56-8C84-42AC0BB46369}" type="slidenum">
              <a:rPr lang="en-US" altLang="en-US"/>
              <a:pPr/>
              <a:t>‹#›</a:t>
            </a:fld>
            <a:endParaRPr lang="en-US" altLang="en-US"/>
          </a:p>
        </p:txBody>
      </p:sp>
    </p:spTree>
    <p:extLst>
      <p:ext uri="{BB962C8B-B14F-4D97-AF65-F5344CB8AC3E}">
        <p14:creationId xmlns:p14="http://schemas.microsoft.com/office/powerpoint/2010/main" val="432943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15E5E9-09EB-49C0-81AD-BFF5525AB384}" type="slidenum">
              <a:rPr lang="en-US" altLang="en-US"/>
              <a:pPr/>
              <a:t>‹#›</a:t>
            </a:fld>
            <a:endParaRPr lang="en-US" altLang="en-US"/>
          </a:p>
        </p:txBody>
      </p:sp>
    </p:spTree>
    <p:extLst>
      <p:ext uri="{BB962C8B-B14F-4D97-AF65-F5344CB8AC3E}">
        <p14:creationId xmlns:p14="http://schemas.microsoft.com/office/powerpoint/2010/main" val="7965962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339"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2339"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BB68CAB-B7DA-4548-99D2-771AD8485EA7}" type="slidenum">
              <a:rPr lang="en-US" altLang="en-US"/>
              <a:pPr/>
              <a:t>‹#›</a:t>
            </a:fld>
            <a:endParaRPr lang="en-US" altLang="en-US"/>
          </a:p>
        </p:txBody>
      </p:sp>
    </p:spTree>
    <p:extLst>
      <p:ext uri="{BB962C8B-B14F-4D97-AF65-F5344CB8AC3E}">
        <p14:creationId xmlns:p14="http://schemas.microsoft.com/office/powerpoint/2010/main" val="3715393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5087815" cy="434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9785" y="1752600"/>
            <a:ext cx="5087815" cy="434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FCFB648-7FDD-49BB-9EB7-CA184FAE8640}" type="slidenum">
              <a:rPr lang="en-US" altLang="en-US"/>
              <a:pPr/>
              <a:t>‹#›</a:t>
            </a:fld>
            <a:endParaRPr lang="en-US" altLang="en-US"/>
          </a:p>
        </p:txBody>
      </p:sp>
    </p:spTree>
    <p:extLst>
      <p:ext uri="{BB962C8B-B14F-4D97-AF65-F5344CB8AC3E}">
        <p14:creationId xmlns:p14="http://schemas.microsoft.com/office/powerpoint/2010/main" val="2261266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154"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154" y="1681163"/>
            <a:ext cx="515815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154" y="2505075"/>
            <a:ext cx="515815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5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553"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BA45872-8038-42FB-BBA4-9F2BF4AC183D}" type="slidenum">
              <a:rPr lang="en-US" altLang="en-US"/>
              <a:pPr/>
              <a:t>‹#›</a:t>
            </a:fld>
            <a:endParaRPr lang="en-US" altLang="en-US"/>
          </a:p>
        </p:txBody>
      </p:sp>
    </p:spTree>
    <p:extLst>
      <p:ext uri="{BB962C8B-B14F-4D97-AF65-F5344CB8AC3E}">
        <p14:creationId xmlns:p14="http://schemas.microsoft.com/office/powerpoint/2010/main" val="8773385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050498B-37A2-4007-BFFE-1EB1D20F52C5}" type="slidenum">
              <a:rPr lang="en-US" altLang="en-US"/>
              <a:pPr/>
              <a:t>‹#›</a:t>
            </a:fld>
            <a:endParaRPr lang="en-US" altLang="en-US"/>
          </a:p>
        </p:txBody>
      </p:sp>
    </p:spTree>
    <p:extLst>
      <p:ext uri="{BB962C8B-B14F-4D97-AF65-F5344CB8AC3E}">
        <p14:creationId xmlns:p14="http://schemas.microsoft.com/office/powerpoint/2010/main" val="33879976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2C6DE1A-8DDA-4FB7-B598-69D13E276371}" type="slidenum">
              <a:rPr lang="en-US" altLang="en-US"/>
              <a:pPr/>
              <a:t>‹#›</a:t>
            </a:fld>
            <a:endParaRPr lang="en-US" altLang="en-US"/>
          </a:p>
        </p:txBody>
      </p:sp>
    </p:spTree>
    <p:extLst>
      <p:ext uri="{BB962C8B-B14F-4D97-AF65-F5344CB8AC3E}">
        <p14:creationId xmlns:p14="http://schemas.microsoft.com/office/powerpoint/2010/main" val="33159596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4" y="457200"/>
            <a:ext cx="393113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555" y="987426"/>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154" y="2057400"/>
            <a:ext cx="39311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DE24569-6AEA-4EE6-B184-6C79C931D4B3}" type="slidenum">
              <a:rPr lang="en-US" altLang="en-US"/>
              <a:pPr/>
              <a:t>‹#›</a:t>
            </a:fld>
            <a:endParaRPr lang="en-US" altLang="en-US"/>
          </a:p>
        </p:txBody>
      </p:sp>
    </p:spTree>
    <p:extLst>
      <p:ext uri="{BB962C8B-B14F-4D97-AF65-F5344CB8AC3E}">
        <p14:creationId xmlns:p14="http://schemas.microsoft.com/office/powerpoint/2010/main" val="16499298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154" y="457200"/>
            <a:ext cx="393113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555" y="987426"/>
            <a:ext cx="617219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154" y="2057400"/>
            <a:ext cx="39311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CBD2656-6B99-49E4-A8DB-04EC92D18A6F}" type="slidenum">
              <a:rPr lang="en-US" altLang="en-US"/>
              <a:pPr/>
              <a:t>‹#›</a:t>
            </a:fld>
            <a:endParaRPr lang="en-US" altLang="en-US"/>
          </a:p>
        </p:txBody>
      </p:sp>
    </p:spTree>
    <p:extLst>
      <p:ext uri="{BB962C8B-B14F-4D97-AF65-F5344CB8AC3E}">
        <p14:creationId xmlns:p14="http://schemas.microsoft.com/office/powerpoint/2010/main" val="30240232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7252877-C568-4EE8-945A-C36F09E7360E}" type="slidenum">
              <a:rPr lang="en-US" altLang="en-US"/>
              <a:pPr/>
              <a:t>‹#›</a:t>
            </a:fld>
            <a:endParaRPr lang="en-US" altLang="en-US"/>
          </a:p>
        </p:txBody>
      </p:sp>
    </p:spTree>
    <p:extLst>
      <p:ext uri="{BB962C8B-B14F-4D97-AF65-F5344CB8AC3E}">
        <p14:creationId xmlns:p14="http://schemas.microsoft.com/office/powerpoint/2010/main" val="338918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7F1DB-6D40-424E-8971-50BDA03FC6CA}" type="datetimeFigureOut">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22619538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1" y="304800"/>
            <a:ext cx="2717799"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04800"/>
            <a:ext cx="7965831" cy="5791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F83B0C-6125-4FCA-8326-C561ABFB204C}" type="slidenum">
              <a:rPr lang="en-US" altLang="en-US"/>
              <a:pPr/>
              <a:t>‹#›</a:t>
            </a:fld>
            <a:endParaRPr lang="en-US" altLang="en-US"/>
          </a:p>
        </p:txBody>
      </p:sp>
    </p:spTree>
    <p:extLst>
      <p:ext uri="{BB962C8B-B14F-4D97-AF65-F5344CB8AC3E}">
        <p14:creationId xmlns:p14="http://schemas.microsoft.com/office/powerpoint/2010/main" val="1456871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35622C-8E5D-40EF-ACAE-95E7C63933CE}"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35CA9A-7D6B-419B-88F6-2818A2625CE4}" type="slidenum">
              <a:rPr lang="en-US" smtClean="0"/>
              <a:t>‹#›</a:t>
            </a:fld>
            <a:endParaRPr lang="en-US"/>
          </a:p>
        </p:txBody>
      </p:sp>
    </p:spTree>
    <p:extLst>
      <p:ext uri="{BB962C8B-B14F-4D97-AF65-F5344CB8AC3E}">
        <p14:creationId xmlns:p14="http://schemas.microsoft.com/office/powerpoint/2010/main" val="32544900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37F1DB-6D40-424E-8971-50BDA03FC6CA}"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39728054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7F1DB-6D40-424E-8971-50BDA03FC6CA}"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8109071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7F1DB-6D40-424E-8971-50BDA03FC6CA}"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6772874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37F1DB-6D40-424E-8971-50BDA03FC6CA}"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2808613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37F1DB-6D40-424E-8971-50BDA03FC6CA}"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8138825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7F1DB-6D40-424E-8971-50BDA03FC6CA}"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31302970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7F1DB-6D40-424E-8971-50BDA03FC6CA}" type="datetimeFigureOut">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29391382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7F1DB-6D40-424E-8971-50BDA03FC6CA}"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37935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7F1DB-6D40-424E-8971-50BDA03FC6CA}"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9952582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7F1DB-6D40-424E-8971-50BDA03FC6CA}"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15113666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7F1DB-6D40-424E-8971-50BDA03FC6CA}"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21368735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7F1DB-6D40-424E-8971-50BDA03FC6CA}"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145137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7F1DB-6D40-424E-8971-50BDA03FC6CA}"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D64FBB-E496-49C1-A949-DA5CD28BB81F}" type="slidenum">
              <a:rPr lang="en-US" smtClean="0"/>
              <a:t>‹#›</a:t>
            </a:fld>
            <a:endParaRPr lang="en-US"/>
          </a:p>
        </p:txBody>
      </p:sp>
    </p:spTree>
    <p:extLst>
      <p:ext uri="{BB962C8B-B14F-4D97-AF65-F5344CB8AC3E}">
        <p14:creationId xmlns:p14="http://schemas.microsoft.com/office/powerpoint/2010/main" val="355510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2.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4.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7F1DB-6D40-424E-8971-50BDA03FC6CA}" type="datetimeFigureOut">
              <a:rPr lang="en-US" smtClean="0"/>
              <a:t>9/11/2021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64FBB-E496-49C1-A949-DA5CD28BB81F}" type="slidenum">
              <a:rPr lang="en-US" smtClean="0"/>
              <a:t>‹#›</a:t>
            </a:fld>
            <a:endParaRPr lang="en-US"/>
          </a:p>
        </p:txBody>
      </p:sp>
    </p:spTree>
    <p:extLst>
      <p:ext uri="{BB962C8B-B14F-4D97-AF65-F5344CB8AC3E}">
        <p14:creationId xmlns:p14="http://schemas.microsoft.com/office/powerpoint/2010/main" val="2168523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pPr>
            <a:endParaRPr lang="en-US" sz="1800">
              <a:solidFill>
                <a:prstClr val="white"/>
              </a:solidFill>
            </a:endParaRPr>
          </a:p>
        </p:txBody>
      </p:sp>
      <p:sp>
        <p:nvSpPr>
          <p:cNvPr id="9" name="Rounded Rectangle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fontAlgn="base">
              <a:spcBef>
                <a:spcPct val="0"/>
              </a:spcBef>
              <a:spcAft>
                <a:spcPct val="0"/>
              </a:spcAft>
            </a:pPr>
            <a:endParaRPr lang="en-US" sz="1800">
              <a:solidFill>
                <a:prstClr val="white"/>
              </a:solidFill>
            </a:endParaRPr>
          </a:p>
        </p:txBody>
      </p:sp>
      <p:sp>
        <p:nvSpPr>
          <p:cNvPr id="13" name="Title Placeholder 12"/>
          <p:cNvSpPr>
            <a:spLocks noGrp="1"/>
          </p:cNvSpPr>
          <p:nvPr>
            <p:ph type="title"/>
          </p:nvPr>
        </p:nvSpPr>
        <p:spPr>
          <a:xfrm>
            <a:off x="670560" y="4985590"/>
            <a:ext cx="1091184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670560" y="530352"/>
            <a:ext cx="1091184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rtl="0" fontAlgn="base">
              <a:spcBef>
                <a:spcPct val="0"/>
              </a:spcBef>
              <a:spcAft>
                <a:spcPct val="0"/>
              </a:spcAft>
            </a:pPr>
            <a:endParaRPr lang="es-ES">
              <a:solidFill>
                <a:srgbClr val="E3DED1">
                  <a:shade val="50000"/>
                </a:srgbClr>
              </a:solidFill>
              <a:latin typeface="Arial" pitchFamily="34" charset="0"/>
            </a:endParaRPr>
          </a:p>
        </p:txBody>
      </p:sp>
      <p:sp>
        <p:nvSpPr>
          <p:cNvPr id="18" name="Footer Placeholder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rtl="0" fontAlgn="base">
              <a:spcBef>
                <a:spcPct val="0"/>
              </a:spcBef>
              <a:spcAft>
                <a:spcPct val="0"/>
              </a:spcAft>
            </a:pPr>
            <a:endParaRPr lang="es-ES">
              <a:solidFill>
                <a:srgbClr val="E3DED1">
                  <a:shade val="50000"/>
                </a:srgbClr>
              </a:solidFill>
              <a:latin typeface="Arial" pitchFamily="34" charset="0"/>
            </a:endParaRPr>
          </a:p>
        </p:txBody>
      </p:sp>
      <p:sp>
        <p:nvSpPr>
          <p:cNvPr id="5" name="Slide Number Placeholder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rtl="0" fontAlgn="base">
              <a:spcBef>
                <a:spcPct val="0"/>
              </a:spcBef>
              <a:spcAft>
                <a:spcPct val="0"/>
              </a:spcAft>
            </a:pPr>
            <a:fld id="{DAFA1C29-1157-468A-BF39-C08F9D1D9848}" type="slidenum">
              <a:rPr lang="es-ES" smtClean="0">
                <a:solidFill>
                  <a:srgbClr val="E3DED1">
                    <a:shade val="50000"/>
                  </a:srgbClr>
                </a:solidFill>
                <a:latin typeface="Arial" pitchFamily="34" charset="0"/>
              </a:rPr>
              <a:pPr rtl="0" fontAlgn="base">
                <a:spcBef>
                  <a:spcPct val="0"/>
                </a:spcBef>
                <a:spcAft>
                  <a:spcPct val="0"/>
                </a:spcAft>
              </a:pPr>
              <a:t>‹#›</a:t>
            </a:fld>
            <a:endParaRPr lang="es-ES">
              <a:solidFill>
                <a:srgbClr val="E3DED1">
                  <a:shade val="50000"/>
                </a:srgbClr>
              </a:solidFill>
              <a:latin typeface="Arial" pitchFamily="34" charset="0"/>
            </a:endParaRPr>
          </a:p>
        </p:txBody>
      </p:sp>
    </p:spTree>
    <p:extLst>
      <p:ext uri="{BB962C8B-B14F-4D97-AF65-F5344CB8AC3E}">
        <p14:creationId xmlns:p14="http://schemas.microsoft.com/office/powerpoint/2010/main" val="360289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B39A31A-03F1-4A7D-BC4B-1C4D251D2C70}" type="datetimeFigureOut">
              <a:rPr lang="fa-IR" smtClean="0"/>
              <a:t>04/02/1443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C719A5-41A6-4F62-84CA-BA60026FB00E}" type="slidenum">
              <a:rPr lang="fa-IR" smtClean="0"/>
              <a:t>‹#›</a:t>
            </a:fld>
            <a:endParaRPr lang="fa-IR"/>
          </a:p>
        </p:txBody>
      </p:sp>
    </p:spTree>
    <p:extLst>
      <p:ext uri="{BB962C8B-B14F-4D97-AF65-F5344CB8AC3E}">
        <p14:creationId xmlns:p14="http://schemas.microsoft.com/office/powerpoint/2010/main" val="3617958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73"/>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09600" y="292100"/>
            <a:ext cx="10972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Rectangle 3"/>
          <p:cNvSpPr>
            <a:spLocks noGrp="1" noChangeArrowheads="1"/>
          </p:cNvSpPr>
          <p:nvPr>
            <p:ph type="body" idx="1"/>
          </p:nvPr>
        </p:nvSpPr>
        <p:spPr bwMode="auto">
          <a:xfrm>
            <a:off x="609600" y="19050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008305264"/>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5325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3251">
                                            <p:txEl>
                                              <p:pRg st="0" end="0"/>
                                            </p:txEl>
                                          </p:spTgt>
                                        </p:tgtEl>
                                        <p:attrNameLst>
                                          <p:attrName>style.visibility</p:attrName>
                                        </p:attrNameLst>
                                      </p:cBhvr>
                                      <p:to>
                                        <p:strVal val="visible"/>
                                      </p:to>
                                    </p:set>
                                    <p:animEffect transition="in" filter="fade">
                                      <p:cBhvr>
                                        <p:cTn id="11" dur="1000">
                                          <p:stCondLst>
                                            <p:cond delay="0"/>
                                          </p:stCondLst>
                                        </p:cTn>
                                        <p:tgtEl>
                                          <p:spTgt spid="53251">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3251">
                                            <p:txEl>
                                              <p:pRg st="1" end="1"/>
                                            </p:txEl>
                                          </p:spTgt>
                                        </p:tgtEl>
                                        <p:attrNameLst>
                                          <p:attrName>style.visibility</p:attrName>
                                        </p:attrNameLst>
                                      </p:cBhvr>
                                      <p:to>
                                        <p:strVal val="visible"/>
                                      </p:to>
                                    </p:set>
                                    <p:animEffect transition="in" filter="fade">
                                      <p:cBhvr>
                                        <p:cTn id="14" dur="1000">
                                          <p:stCondLst>
                                            <p:cond delay="0"/>
                                          </p:stCondLst>
                                        </p:cTn>
                                        <p:tgtEl>
                                          <p:spTgt spid="53251">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fade">
                                      <p:cBhvr>
                                        <p:cTn id="17" dur="1000">
                                          <p:stCondLst>
                                            <p:cond delay="0"/>
                                          </p:stCondLst>
                                        </p:cTn>
                                        <p:tgtEl>
                                          <p:spTgt spid="5325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3251">
                                            <p:txEl>
                                              <p:pRg st="3" end="3"/>
                                            </p:txEl>
                                          </p:spTgt>
                                        </p:tgtEl>
                                        <p:attrNameLst>
                                          <p:attrName>style.visibility</p:attrName>
                                        </p:attrNameLst>
                                      </p:cBhvr>
                                      <p:to>
                                        <p:strVal val="visible"/>
                                      </p:to>
                                    </p:set>
                                    <p:animEffect transition="in" filter="fade">
                                      <p:cBhvr>
                                        <p:cTn id="20" dur="1000">
                                          <p:stCondLst>
                                            <p:cond delay="0"/>
                                          </p:stCondLst>
                                        </p:cTn>
                                        <p:tgtEl>
                                          <p:spTgt spid="5325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animEffect transition="in" filter="fade">
                                      <p:cBhvr>
                                        <p:cTn id="23" dur="1000">
                                          <p:stCondLst>
                                            <p:cond delay="0"/>
                                          </p:stCondLst>
                                        </p:cTn>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tmplLst>
          <p:tmpl lvl="1">
            <p:tnLst>
              <p:par>
                <p:cTn presetID="10" presetClass="entr" presetSubtype="0" fill="hold" nodeType="clickEffect">
                  <p:stCondLst>
                    <p:cond delay="0"/>
                  </p:stCondLst>
                  <p:childTnLst>
                    <p:set>
                      <p:cBhvr>
                        <p:cTn dur="1" fill="hold">
                          <p:stCondLst>
                            <p:cond delay="0"/>
                          </p:stCondLst>
                        </p:cTn>
                        <p:tgtEl>
                          <p:spTgt spid="53251"/>
                        </p:tgtEl>
                        <p:attrNameLst>
                          <p:attrName>style.visibility</p:attrName>
                        </p:attrNameLst>
                      </p:cBhvr>
                      <p:to>
                        <p:strVal val="visible"/>
                      </p:to>
                    </p:set>
                    <p:animEffect transition="in" filter="fade">
                      <p:cBhvr>
                        <p:cTn dur="1000">
                          <p:stCondLst>
                            <p:cond delay="0"/>
                          </p:stCondLst>
                        </p:cTn>
                        <p:tgtEl>
                          <p:spTgt spid="5325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3251"/>
                        </p:tgtEl>
                        <p:attrNameLst>
                          <p:attrName>style.visibility</p:attrName>
                        </p:attrNameLst>
                      </p:cBhvr>
                      <p:to>
                        <p:strVal val="visible"/>
                      </p:to>
                    </p:set>
                    <p:animEffect transition="in" filter="fade">
                      <p:cBhvr>
                        <p:cTn dur="1000">
                          <p:stCondLst>
                            <p:cond delay="0"/>
                          </p:stCondLst>
                        </p:cTn>
                        <p:tgtEl>
                          <p:spTgt spid="5325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3251"/>
                        </p:tgtEl>
                        <p:attrNameLst>
                          <p:attrName>style.visibility</p:attrName>
                        </p:attrNameLst>
                      </p:cBhvr>
                      <p:to>
                        <p:strVal val="visible"/>
                      </p:to>
                    </p:set>
                    <p:animEffect transition="in" filter="fade">
                      <p:cBhvr>
                        <p:cTn dur="1000">
                          <p:stCondLst>
                            <p:cond delay="0"/>
                          </p:stCondLst>
                        </p:cTn>
                        <p:tgtEl>
                          <p:spTgt spid="5325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3251"/>
                        </p:tgtEl>
                        <p:attrNameLst>
                          <p:attrName>style.visibility</p:attrName>
                        </p:attrNameLst>
                      </p:cBhvr>
                      <p:to>
                        <p:strVal val="visible"/>
                      </p:to>
                    </p:set>
                    <p:animEffect transition="in" filter="fade">
                      <p:cBhvr>
                        <p:cTn dur="1000">
                          <p:stCondLst>
                            <p:cond delay="0"/>
                          </p:stCondLst>
                        </p:cTn>
                        <p:tgtEl>
                          <p:spTgt spid="5325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3251"/>
                        </p:tgtEl>
                        <p:attrNameLst>
                          <p:attrName>style.visibility</p:attrName>
                        </p:attrNameLst>
                      </p:cBhvr>
                      <p:to>
                        <p:strVal val="visible"/>
                      </p:to>
                    </p:set>
                    <p:animEffect transition="in" filter="fade">
                      <p:cBhvr>
                        <p:cTn dur="1000">
                          <p:stCondLst>
                            <p:cond delay="0"/>
                          </p:stCondLst>
                        </p:cTn>
                        <p:tgtEl>
                          <p:spTgt spid="53251"/>
                        </p:tgtEl>
                      </p:cBhvr>
                    </p:animEffect>
                  </p:childTnLst>
                </p:cTn>
              </p:par>
            </p:tnLst>
          </p:tmpl>
        </p:tmplLst>
      </p:bldP>
    </p:bldLst>
  </p:timing>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73"/>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09600" y="292100"/>
            <a:ext cx="10972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Rectangle 3"/>
          <p:cNvSpPr>
            <a:spLocks noGrp="1" noChangeArrowheads="1"/>
          </p:cNvSpPr>
          <p:nvPr>
            <p:ph type="body" idx="1"/>
          </p:nvPr>
        </p:nvSpPr>
        <p:spPr bwMode="auto">
          <a:xfrm>
            <a:off x="609600" y="19050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69834100"/>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5325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3251">
                                            <p:txEl>
                                              <p:pRg st="0" end="0"/>
                                            </p:txEl>
                                          </p:spTgt>
                                        </p:tgtEl>
                                        <p:attrNameLst>
                                          <p:attrName>style.visibility</p:attrName>
                                        </p:attrNameLst>
                                      </p:cBhvr>
                                      <p:to>
                                        <p:strVal val="visible"/>
                                      </p:to>
                                    </p:set>
                                    <p:animEffect transition="in" filter="fade">
                                      <p:cBhvr>
                                        <p:cTn id="11" dur="1000">
                                          <p:stCondLst>
                                            <p:cond delay="0"/>
                                          </p:stCondLst>
                                        </p:cTn>
                                        <p:tgtEl>
                                          <p:spTgt spid="53251">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3251">
                                            <p:txEl>
                                              <p:pRg st="1" end="1"/>
                                            </p:txEl>
                                          </p:spTgt>
                                        </p:tgtEl>
                                        <p:attrNameLst>
                                          <p:attrName>style.visibility</p:attrName>
                                        </p:attrNameLst>
                                      </p:cBhvr>
                                      <p:to>
                                        <p:strVal val="visible"/>
                                      </p:to>
                                    </p:set>
                                    <p:animEffect transition="in" filter="fade">
                                      <p:cBhvr>
                                        <p:cTn id="14" dur="1000">
                                          <p:stCondLst>
                                            <p:cond delay="0"/>
                                          </p:stCondLst>
                                        </p:cTn>
                                        <p:tgtEl>
                                          <p:spTgt spid="53251">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fade">
                                      <p:cBhvr>
                                        <p:cTn id="17" dur="1000">
                                          <p:stCondLst>
                                            <p:cond delay="0"/>
                                          </p:stCondLst>
                                        </p:cTn>
                                        <p:tgtEl>
                                          <p:spTgt spid="5325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3251">
                                            <p:txEl>
                                              <p:pRg st="3" end="3"/>
                                            </p:txEl>
                                          </p:spTgt>
                                        </p:tgtEl>
                                        <p:attrNameLst>
                                          <p:attrName>style.visibility</p:attrName>
                                        </p:attrNameLst>
                                      </p:cBhvr>
                                      <p:to>
                                        <p:strVal val="visible"/>
                                      </p:to>
                                    </p:set>
                                    <p:animEffect transition="in" filter="fade">
                                      <p:cBhvr>
                                        <p:cTn id="20" dur="1000">
                                          <p:stCondLst>
                                            <p:cond delay="0"/>
                                          </p:stCondLst>
                                        </p:cTn>
                                        <p:tgtEl>
                                          <p:spTgt spid="5325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animEffect transition="in" filter="fade">
                                      <p:cBhvr>
                                        <p:cTn id="23" dur="1000">
                                          <p:stCondLst>
                                            <p:cond delay="0"/>
                                          </p:stCondLst>
                                        </p:cTn>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tmplLst>
          <p:tmpl lvl="1">
            <p:tnLst>
              <p:par>
                <p:cTn presetID="10" presetClass="entr" presetSubtype="0" fill="hold" nodeType="clickEffect">
                  <p:stCondLst>
                    <p:cond delay="0"/>
                  </p:stCondLst>
                  <p:childTnLst>
                    <p:set>
                      <p:cBhvr>
                        <p:cTn dur="1" fill="hold">
                          <p:stCondLst>
                            <p:cond delay="0"/>
                          </p:stCondLst>
                        </p:cTn>
                        <p:tgtEl>
                          <p:spTgt spid="53251"/>
                        </p:tgtEl>
                        <p:attrNameLst>
                          <p:attrName>style.visibility</p:attrName>
                        </p:attrNameLst>
                      </p:cBhvr>
                      <p:to>
                        <p:strVal val="visible"/>
                      </p:to>
                    </p:set>
                    <p:animEffect transition="in" filter="fade">
                      <p:cBhvr>
                        <p:cTn dur="1000">
                          <p:stCondLst>
                            <p:cond delay="0"/>
                          </p:stCondLst>
                        </p:cTn>
                        <p:tgtEl>
                          <p:spTgt spid="5325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3251"/>
                        </p:tgtEl>
                        <p:attrNameLst>
                          <p:attrName>style.visibility</p:attrName>
                        </p:attrNameLst>
                      </p:cBhvr>
                      <p:to>
                        <p:strVal val="visible"/>
                      </p:to>
                    </p:set>
                    <p:animEffect transition="in" filter="fade">
                      <p:cBhvr>
                        <p:cTn dur="1000">
                          <p:stCondLst>
                            <p:cond delay="0"/>
                          </p:stCondLst>
                        </p:cTn>
                        <p:tgtEl>
                          <p:spTgt spid="5325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3251"/>
                        </p:tgtEl>
                        <p:attrNameLst>
                          <p:attrName>style.visibility</p:attrName>
                        </p:attrNameLst>
                      </p:cBhvr>
                      <p:to>
                        <p:strVal val="visible"/>
                      </p:to>
                    </p:set>
                    <p:animEffect transition="in" filter="fade">
                      <p:cBhvr>
                        <p:cTn dur="1000">
                          <p:stCondLst>
                            <p:cond delay="0"/>
                          </p:stCondLst>
                        </p:cTn>
                        <p:tgtEl>
                          <p:spTgt spid="5325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3251"/>
                        </p:tgtEl>
                        <p:attrNameLst>
                          <p:attrName>style.visibility</p:attrName>
                        </p:attrNameLst>
                      </p:cBhvr>
                      <p:to>
                        <p:strVal val="visible"/>
                      </p:to>
                    </p:set>
                    <p:animEffect transition="in" filter="fade">
                      <p:cBhvr>
                        <p:cTn dur="1000">
                          <p:stCondLst>
                            <p:cond delay="0"/>
                          </p:stCondLst>
                        </p:cTn>
                        <p:tgtEl>
                          <p:spTgt spid="5325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3251"/>
                        </p:tgtEl>
                        <p:attrNameLst>
                          <p:attrName>style.visibility</p:attrName>
                        </p:attrNameLst>
                      </p:cBhvr>
                      <p:to>
                        <p:strVal val="visible"/>
                      </p:to>
                    </p:set>
                    <p:animEffect transition="in" filter="fade">
                      <p:cBhvr>
                        <p:cTn dur="1000">
                          <p:stCondLst>
                            <p:cond delay="0"/>
                          </p:stCondLst>
                        </p:cTn>
                        <p:tgtEl>
                          <p:spTgt spid="53251"/>
                        </p:tgtEl>
                      </p:cBhvr>
                    </p:animEffect>
                  </p:childTnLst>
                </p:cTn>
              </p:par>
            </p:tnLst>
          </p:tmpl>
        </p:tmplLst>
      </p:bldP>
    </p:bldLst>
  </p:timing>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bwMode="auto">
          <a:xfrm>
            <a:off x="914400" y="304800"/>
            <a:ext cx="1087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1971" name="Rectangle 3"/>
          <p:cNvSpPr>
            <a:spLocks noGrp="1" noChangeArrowheads="1"/>
          </p:cNvSpPr>
          <p:nvPr>
            <p:ph type="body" idx="1"/>
          </p:nvPr>
        </p:nvSpPr>
        <p:spPr bwMode="auto">
          <a:xfrm>
            <a:off x="914400" y="1752600"/>
            <a:ext cx="10363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1972"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ltLang="en-US"/>
          </a:p>
        </p:txBody>
      </p:sp>
      <p:sp>
        <p:nvSpPr>
          <p:cNvPr id="211973"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ltLang="en-US"/>
          </a:p>
        </p:txBody>
      </p:sp>
      <p:sp>
        <p:nvSpPr>
          <p:cNvPr id="211974" name="Rectangle 6"/>
          <p:cNvSpPr>
            <a:spLocks noGrp="1" noChangeArrowheads="1"/>
          </p:cNvSpPr>
          <p:nvPr>
            <p:ph type="sldNum" sz="quarter" idx="4"/>
          </p:nvPr>
        </p:nvSpPr>
        <p:spPr bwMode="auto">
          <a:xfrm>
            <a:off x="8737600" y="623411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fld id="{E99E3369-64F4-4D3F-AF03-A357EA63AA60}" type="slidenum">
              <a:rPr lang="en-US" altLang="en-US"/>
              <a:pPr/>
              <a:t>‹#›</a:t>
            </a:fld>
            <a:endParaRPr lang="en-US" altLang="en-US"/>
          </a:p>
        </p:txBody>
      </p:sp>
      <p:pic>
        <p:nvPicPr>
          <p:cNvPr id="211975" name="Picture 7" descr="F:\CO_LOGOS\ADC Logos\New Logo\New Powerpoint Template work in progress oct02\ADC logo - transparent.bmp"/>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4400" y="5472114"/>
            <a:ext cx="3284416" cy="1081087"/>
          </a:xfrm>
          <a:prstGeom prst="rect">
            <a:avLst/>
          </a:prstGeom>
          <a:noFill/>
          <a:extLst>
            <a:ext uri="{909E8E84-426E-40DD-AFC4-6F175D3DCCD1}">
              <a14:hiddenFill xmlns:a14="http://schemas.microsoft.com/office/drawing/2010/main">
                <a:solidFill>
                  <a:srgbClr val="FFFFFF"/>
                </a:solidFill>
              </a14:hiddenFill>
            </a:ext>
          </a:extLst>
        </p:spPr>
      </p:pic>
      <p:pic>
        <p:nvPicPr>
          <p:cNvPr id="211977" name="Picture 9" descr="F:\CO_LOGOS\Client Logos\BAA.gif"/>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124" y="5849938"/>
            <a:ext cx="2485292"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58404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rgbClr val="990033"/>
        </a:buClr>
        <a:buChar char="•"/>
        <a:defRPr sz="3200" b="1" kern="1200">
          <a:solidFill>
            <a:srgbClr val="003399"/>
          </a:solidFill>
          <a:latin typeface="+mn-lt"/>
          <a:ea typeface="+mn-ea"/>
          <a:cs typeface="+mn-cs"/>
        </a:defRPr>
      </a:lvl1pPr>
      <a:lvl2pPr marL="742950" indent="-285750" algn="l" rtl="0" eaLnBrk="0" fontAlgn="base" hangingPunct="0">
        <a:spcBef>
          <a:spcPct val="20000"/>
        </a:spcBef>
        <a:spcAft>
          <a:spcPct val="0"/>
        </a:spcAft>
        <a:buClr>
          <a:srgbClr val="990033"/>
        </a:buClr>
        <a:buChar char="–"/>
        <a:defRPr sz="2800" b="1" kern="1200">
          <a:solidFill>
            <a:srgbClr val="003399"/>
          </a:solidFill>
          <a:latin typeface="+mn-lt"/>
          <a:ea typeface="+mn-ea"/>
          <a:cs typeface="+mn-cs"/>
        </a:defRPr>
      </a:lvl2pPr>
      <a:lvl3pPr marL="1143000" indent="-228600" algn="l" rtl="0" eaLnBrk="0" fontAlgn="base" hangingPunct="0">
        <a:spcBef>
          <a:spcPct val="20000"/>
        </a:spcBef>
        <a:spcAft>
          <a:spcPct val="0"/>
        </a:spcAft>
        <a:buClr>
          <a:srgbClr val="990033"/>
        </a:buClr>
        <a:buChar char="•"/>
        <a:defRPr sz="2400" b="1" kern="1200">
          <a:solidFill>
            <a:srgbClr val="003399"/>
          </a:solidFill>
          <a:latin typeface="+mn-lt"/>
          <a:ea typeface="+mn-ea"/>
          <a:cs typeface="+mn-cs"/>
        </a:defRPr>
      </a:lvl3pPr>
      <a:lvl4pPr marL="1600200" indent="-228600" algn="l" rtl="0" eaLnBrk="0" fontAlgn="base" hangingPunct="0">
        <a:spcBef>
          <a:spcPct val="20000"/>
        </a:spcBef>
        <a:spcAft>
          <a:spcPct val="0"/>
        </a:spcAft>
        <a:buClr>
          <a:srgbClr val="990033"/>
        </a:buClr>
        <a:buChar char="–"/>
        <a:defRPr sz="2000" b="1" kern="1200">
          <a:solidFill>
            <a:srgbClr val="003399"/>
          </a:solidFill>
          <a:latin typeface="+mn-lt"/>
          <a:ea typeface="+mn-ea"/>
          <a:cs typeface="+mn-cs"/>
        </a:defRPr>
      </a:lvl4pPr>
      <a:lvl5pPr marL="2057400" indent="-228600" algn="l" rtl="0" eaLnBrk="0" fontAlgn="base" hangingPunct="0">
        <a:spcBef>
          <a:spcPct val="20000"/>
        </a:spcBef>
        <a:spcAft>
          <a:spcPct val="0"/>
        </a:spcAft>
        <a:buClr>
          <a:srgbClr val="990033"/>
        </a:buClr>
        <a:buChar char="»"/>
        <a:defRPr sz="2000" b="1"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2065"/>
            <a:ext cx="10515600" cy="6030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954741"/>
            <a:ext cx="10515600" cy="522222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5622C-8E5D-40EF-ACAE-95E7C63933CE}" type="datetimeFigureOut">
              <a:rPr lang="en-US" smtClean="0"/>
              <a:t>9/11/2021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6785122"/>
            <a:ext cx="12192000" cy="29334"/>
          </a:xfrm>
          <a:prstGeom prst="rect">
            <a:avLst/>
          </a:prstGeom>
          <a:solidFill>
            <a:srgbClr val="3B4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nvGrpSpPr>
          <p:cNvPr id="13" name="Group 12"/>
          <p:cNvGrpSpPr/>
          <p:nvPr/>
        </p:nvGrpSpPr>
        <p:grpSpPr>
          <a:xfrm>
            <a:off x="11562008" y="6429748"/>
            <a:ext cx="497984" cy="428253"/>
            <a:chOff x="11655380" y="6290993"/>
            <a:chExt cx="373488" cy="567007"/>
          </a:xfrm>
        </p:grpSpPr>
        <p:sp>
          <p:nvSpPr>
            <p:cNvPr id="9" name="Rectangle 8"/>
            <p:cNvSpPr/>
            <p:nvPr userDrawn="1"/>
          </p:nvSpPr>
          <p:spPr>
            <a:xfrm>
              <a:off x="11655380" y="6290993"/>
              <a:ext cx="373488" cy="495837"/>
            </a:xfrm>
            <a:prstGeom prst="rect">
              <a:avLst/>
            </a:prstGeom>
            <a:solidFill>
              <a:srgbClr val="FFB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0" name="Rectangle 9"/>
            <p:cNvSpPr/>
            <p:nvPr userDrawn="1"/>
          </p:nvSpPr>
          <p:spPr>
            <a:xfrm>
              <a:off x="11655380" y="6362163"/>
              <a:ext cx="373488" cy="495837"/>
            </a:xfrm>
            <a:prstGeom prst="rect">
              <a:avLst/>
            </a:prstGeom>
            <a:solidFill>
              <a:srgbClr val="D62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sp>
        <p:nvSpPr>
          <p:cNvPr id="11" name="Rectangle 10"/>
          <p:cNvSpPr/>
          <p:nvPr/>
        </p:nvSpPr>
        <p:spPr>
          <a:xfrm>
            <a:off x="0" y="0"/>
            <a:ext cx="12192000" cy="51966"/>
          </a:xfrm>
          <a:prstGeom prst="rect">
            <a:avLst/>
          </a:prstGeom>
          <a:solidFill>
            <a:srgbClr val="2B6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2" name="Rectangle 11"/>
          <p:cNvSpPr/>
          <p:nvPr/>
        </p:nvSpPr>
        <p:spPr>
          <a:xfrm>
            <a:off x="0" y="73367"/>
            <a:ext cx="12192000" cy="15053"/>
          </a:xfrm>
          <a:prstGeom prst="rect">
            <a:avLst/>
          </a:prstGeom>
          <a:solidFill>
            <a:srgbClr val="2B6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6" name="Slide Number Placeholder 5"/>
          <p:cNvSpPr>
            <a:spLocks noGrp="1"/>
          </p:cNvSpPr>
          <p:nvPr>
            <p:ph type="sldNum" sz="quarter" idx="4"/>
          </p:nvPr>
        </p:nvSpPr>
        <p:spPr>
          <a:xfrm>
            <a:off x="11562008" y="6464832"/>
            <a:ext cx="497984" cy="365125"/>
          </a:xfrm>
          <a:prstGeom prst="rect">
            <a:avLst/>
          </a:prstGeom>
        </p:spPr>
        <p:txBody>
          <a:bodyPr vert="horz" lIns="91440" tIns="45720" rIns="91440" bIns="45720" rtlCol="0" anchor="ctr"/>
          <a:lstStyle>
            <a:lvl1pPr algn="ctr">
              <a:defRPr sz="1200">
                <a:solidFill>
                  <a:schemeClr val="tx2"/>
                </a:solidFill>
                <a:latin typeface="Arial" panose="020B0604020202020204" pitchFamily="34" charset="0"/>
                <a:cs typeface="Arial" panose="020B0604020202020204" pitchFamily="34" charset="0"/>
              </a:defRPr>
            </a:lvl1pPr>
          </a:lstStyle>
          <a:p>
            <a:fld id="{3035CA9A-7D6B-419B-88F6-2818A2625CE4}" type="slidenum">
              <a:rPr lang="en-US" smtClean="0"/>
              <a:t>‹#›</a:t>
            </a:fld>
            <a:endParaRPr lang="en-US"/>
          </a:p>
        </p:txBody>
      </p:sp>
    </p:spTree>
    <p:extLst>
      <p:ext uri="{BB962C8B-B14F-4D97-AF65-F5344CB8AC3E}">
        <p14:creationId xmlns:p14="http://schemas.microsoft.com/office/powerpoint/2010/main" val="3105600968"/>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914400" rtl="0" eaLnBrk="1" latinLnBrk="0" hangingPunct="1">
        <a:lnSpc>
          <a:spcPct val="90000"/>
        </a:lnSpc>
        <a:spcBef>
          <a:spcPct val="0"/>
        </a:spcBef>
        <a:buNone/>
        <a:defRPr sz="3600" b="1" kern="1200">
          <a:solidFill>
            <a:schemeClr val="accent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7F1DB-6D40-424E-8971-50BDA03FC6CA}" type="datetimeFigureOut">
              <a:rPr lang="en-US" smtClean="0"/>
              <a:t>9/11/2021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64FBB-E496-49C1-A949-DA5CD28BB81F}" type="slidenum">
              <a:rPr lang="en-US" smtClean="0"/>
              <a:t>‹#›</a:t>
            </a:fld>
            <a:endParaRPr lang="en-US"/>
          </a:p>
        </p:txBody>
      </p:sp>
    </p:spTree>
    <p:extLst>
      <p:ext uri="{BB962C8B-B14F-4D97-AF65-F5344CB8AC3E}">
        <p14:creationId xmlns:p14="http://schemas.microsoft.com/office/powerpoint/2010/main" val="348529953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8" Type="http://schemas.openxmlformats.org/officeDocument/2006/relationships/customXml" Target="../ink/ink46.xm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customXml" Target="../ink/ink43.xml"/><Relationship Id="rId1" Type="http://schemas.openxmlformats.org/officeDocument/2006/relationships/slideLayout" Target="../slideLayouts/slideLayout2.xml"/><Relationship Id="rId6" Type="http://schemas.openxmlformats.org/officeDocument/2006/relationships/customXml" Target="../ink/ink45.xml"/><Relationship Id="rId5" Type="http://schemas.openxmlformats.org/officeDocument/2006/relationships/image" Target="NULL"/><Relationship Id="rId10" Type="http://schemas.openxmlformats.org/officeDocument/2006/relationships/customXml" Target="../ink/ink47.xml"/><Relationship Id="rId4" Type="http://schemas.openxmlformats.org/officeDocument/2006/relationships/customXml" Target="../ink/ink44.xml"/><Relationship Id="rId9" Type="http://schemas.openxmlformats.org/officeDocument/2006/relationships/image" Target="NULL"/></Relationships>
</file>

<file path=ppt/slides/_rels/slide100.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7.jp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customXml" Target="../ink/ink182.xml"/><Relationship Id="rId13" Type="http://schemas.openxmlformats.org/officeDocument/2006/relationships/image" Target="../media/image661.emf"/><Relationship Id="rId18" Type="http://schemas.openxmlformats.org/officeDocument/2006/relationships/customXml" Target="../ink/ink187.xml"/><Relationship Id="rId3" Type="http://schemas.openxmlformats.org/officeDocument/2006/relationships/image" Target="../media/image610.emf"/><Relationship Id="rId21" Type="http://schemas.openxmlformats.org/officeDocument/2006/relationships/image" Target="../media/image700.emf"/><Relationship Id="rId7" Type="http://schemas.openxmlformats.org/officeDocument/2006/relationships/image" Target="../media/image631.emf"/><Relationship Id="rId12" Type="http://schemas.openxmlformats.org/officeDocument/2006/relationships/customXml" Target="../ink/ink184.xml"/><Relationship Id="rId17" Type="http://schemas.openxmlformats.org/officeDocument/2006/relationships/image" Target="../media/image681.emf"/><Relationship Id="rId25" Type="http://schemas.openxmlformats.org/officeDocument/2006/relationships/image" Target="../media/image721.emf"/><Relationship Id="rId2" Type="http://schemas.openxmlformats.org/officeDocument/2006/relationships/customXml" Target="../ink/ink179.xml"/><Relationship Id="rId16" Type="http://schemas.openxmlformats.org/officeDocument/2006/relationships/customXml" Target="../ink/ink186.xml"/><Relationship Id="rId20" Type="http://schemas.openxmlformats.org/officeDocument/2006/relationships/customXml" Target="../ink/ink188.xml"/><Relationship Id="rId1" Type="http://schemas.openxmlformats.org/officeDocument/2006/relationships/slideLayout" Target="../slideLayouts/slideLayout2.xml"/><Relationship Id="rId6" Type="http://schemas.openxmlformats.org/officeDocument/2006/relationships/customXml" Target="../ink/ink181.xml"/><Relationship Id="rId11" Type="http://schemas.openxmlformats.org/officeDocument/2006/relationships/image" Target="../media/image651.emf"/><Relationship Id="rId24" Type="http://schemas.openxmlformats.org/officeDocument/2006/relationships/customXml" Target="../ink/ink190.xml"/><Relationship Id="rId5" Type="http://schemas.openxmlformats.org/officeDocument/2006/relationships/image" Target="../media/image621.emf"/><Relationship Id="rId15" Type="http://schemas.openxmlformats.org/officeDocument/2006/relationships/image" Target="../media/image671.emf"/><Relationship Id="rId23" Type="http://schemas.openxmlformats.org/officeDocument/2006/relationships/image" Target="../media/image711.emf"/><Relationship Id="rId10" Type="http://schemas.openxmlformats.org/officeDocument/2006/relationships/customXml" Target="../ink/ink183.xml"/><Relationship Id="rId19" Type="http://schemas.openxmlformats.org/officeDocument/2006/relationships/image" Target="../media/image691.emf"/><Relationship Id="rId4" Type="http://schemas.openxmlformats.org/officeDocument/2006/relationships/customXml" Target="../ink/ink180.xml"/><Relationship Id="rId9" Type="http://schemas.openxmlformats.org/officeDocument/2006/relationships/image" Target="../media/image641.emf"/><Relationship Id="rId14" Type="http://schemas.openxmlformats.org/officeDocument/2006/relationships/customXml" Target="../ink/ink185.xml"/><Relationship Id="rId22" Type="http://schemas.openxmlformats.org/officeDocument/2006/relationships/customXml" Target="../ink/ink18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191.xml"/><Relationship Id="rId1" Type="http://schemas.openxmlformats.org/officeDocument/2006/relationships/slideLayout" Target="../slideLayouts/slideLayout24.xml"/><Relationship Id="rId5" Type="http://schemas.openxmlformats.org/officeDocument/2006/relationships/image" Target="../media/image7.wmf"/><Relationship Id="rId4" Type="http://schemas.openxmlformats.org/officeDocument/2006/relationships/image" Target="../media/image109.jpeg"/></Relationships>
</file>

<file path=ppt/slides/_rels/slide125.xml.rels><?xml version="1.0" encoding="UTF-8" standalone="yes"?>
<Relationships xmlns="http://schemas.openxmlformats.org/package/2006/relationships"><Relationship Id="rId8" Type="http://schemas.openxmlformats.org/officeDocument/2006/relationships/customXml" Target="../ink/ink195.xml"/><Relationship Id="rId13" Type="http://schemas.openxmlformats.org/officeDocument/2006/relationships/image" Target="../media/image1111.emf"/><Relationship Id="rId18" Type="http://schemas.openxmlformats.org/officeDocument/2006/relationships/customXml" Target="../ink/ink200.xml"/><Relationship Id="rId3" Type="http://schemas.openxmlformats.org/officeDocument/2006/relationships/image" Target="../media/image1060.emf"/><Relationship Id="rId7" Type="http://schemas.openxmlformats.org/officeDocument/2006/relationships/image" Target="../media/image1080.emf"/><Relationship Id="rId12" Type="http://schemas.openxmlformats.org/officeDocument/2006/relationships/customXml" Target="../ink/ink197.xml"/><Relationship Id="rId17" Type="http://schemas.openxmlformats.org/officeDocument/2006/relationships/image" Target="../media/image113.emf"/><Relationship Id="rId2" Type="http://schemas.openxmlformats.org/officeDocument/2006/relationships/customXml" Target="../ink/ink192.xml"/><Relationship Id="rId16" Type="http://schemas.openxmlformats.org/officeDocument/2006/relationships/customXml" Target="../ink/ink199.xml"/><Relationship Id="rId1" Type="http://schemas.openxmlformats.org/officeDocument/2006/relationships/slideLayout" Target="../slideLayouts/slideLayout24.xml"/><Relationship Id="rId6" Type="http://schemas.openxmlformats.org/officeDocument/2006/relationships/customXml" Target="../ink/ink194.xml"/><Relationship Id="rId11" Type="http://schemas.openxmlformats.org/officeDocument/2006/relationships/image" Target="../media/image1100.emf"/><Relationship Id="rId5" Type="http://schemas.openxmlformats.org/officeDocument/2006/relationships/image" Target="../media/image1070.emf"/><Relationship Id="rId15" Type="http://schemas.openxmlformats.org/officeDocument/2006/relationships/image" Target="../media/image1120.emf"/><Relationship Id="rId10" Type="http://schemas.openxmlformats.org/officeDocument/2006/relationships/customXml" Target="../ink/ink196.xml"/><Relationship Id="rId19" Type="http://schemas.openxmlformats.org/officeDocument/2006/relationships/image" Target="../media/image1140.emf"/><Relationship Id="rId4" Type="http://schemas.openxmlformats.org/officeDocument/2006/relationships/customXml" Target="../ink/ink193.xml"/><Relationship Id="rId9" Type="http://schemas.openxmlformats.org/officeDocument/2006/relationships/image" Target="../media/image1090.emf"/><Relationship Id="rId14" Type="http://schemas.openxmlformats.org/officeDocument/2006/relationships/customXml" Target="../ink/ink198.xml"/></Relationships>
</file>

<file path=ppt/slides/_rels/slide126.xml.rels><?xml version="1.0" encoding="UTF-8" standalone="yes"?>
<Relationships xmlns="http://schemas.openxmlformats.org/package/2006/relationships"><Relationship Id="rId8" Type="http://schemas.openxmlformats.org/officeDocument/2006/relationships/customXml" Target="../ink/ink204.xml"/><Relationship Id="rId13" Type="http://schemas.openxmlformats.org/officeDocument/2006/relationships/image" Target="../media/image120.emf"/><Relationship Id="rId3" Type="http://schemas.openxmlformats.org/officeDocument/2006/relationships/image" Target="../media/image115.emf"/><Relationship Id="rId7" Type="http://schemas.openxmlformats.org/officeDocument/2006/relationships/image" Target="../media/image117.emf"/><Relationship Id="rId12" Type="http://schemas.openxmlformats.org/officeDocument/2006/relationships/customXml" Target="../ink/ink206.xml"/><Relationship Id="rId17" Type="http://schemas.openxmlformats.org/officeDocument/2006/relationships/image" Target="../media/image122.emf"/><Relationship Id="rId2" Type="http://schemas.openxmlformats.org/officeDocument/2006/relationships/customXml" Target="../ink/ink201.xml"/><Relationship Id="rId16" Type="http://schemas.openxmlformats.org/officeDocument/2006/relationships/customXml" Target="../ink/ink208.xml"/><Relationship Id="rId1" Type="http://schemas.openxmlformats.org/officeDocument/2006/relationships/slideLayout" Target="../slideLayouts/slideLayout24.xml"/><Relationship Id="rId6" Type="http://schemas.openxmlformats.org/officeDocument/2006/relationships/customXml" Target="../ink/ink203.xml"/><Relationship Id="rId11" Type="http://schemas.openxmlformats.org/officeDocument/2006/relationships/image" Target="../media/image119.emf"/><Relationship Id="rId5" Type="http://schemas.openxmlformats.org/officeDocument/2006/relationships/image" Target="../media/image116.emf"/><Relationship Id="rId15" Type="http://schemas.openxmlformats.org/officeDocument/2006/relationships/image" Target="../media/image121.emf"/><Relationship Id="rId10" Type="http://schemas.openxmlformats.org/officeDocument/2006/relationships/customXml" Target="../ink/ink205.xml"/><Relationship Id="rId4" Type="http://schemas.openxmlformats.org/officeDocument/2006/relationships/customXml" Target="../ink/ink202.xml"/><Relationship Id="rId9" Type="http://schemas.openxmlformats.org/officeDocument/2006/relationships/image" Target="../media/image118.emf"/><Relationship Id="rId14" Type="http://schemas.openxmlformats.org/officeDocument/2006/relationships/customXml" Target="../ink/ink207.xml"/></Relationships>
</file>

<file path=ppt/slides/_rels/slide127.xml.rels><?xml version="1.0" encoding="UTF-8" standalone="yes"?>
<Relationships xmlns="http://schemas.openxmlformats.org/package/2006/relationships"><Relationship Id="rId3" Type="http://schemas.openxmlformats.org/officeDocument/2006/relationships/image" Target="../media/image1230.emf"/><Relationship Id="rId2" Type="http://schemas.openxmlformats.org/officeDocument/2006/relationships/customXml" Target="../ink/ink209.xml"/><Relationship Id="rId1" Type="http://schemas.openxmlformats.org/officeDocument/2006/relationships/slideLayout" Target="../slideLayouts/slideLayout24.xml"/><Relationship Id="rId5" Type="http://schemas.openxmlformats.org/officeDocument/2006/relationships/image" Target="../media/image1240.emf"/><Relationship Id="rId4" Type="http://schemas.openxmlformats.org/officeDocument/2006/relationships/customXml" Target="../ink/ink210.xml"/></Relationships>
</file>

<file path=ppt/slides/_rels/slide128.xml.rels><?xml version="1.0" encoding="UTF-8" standalone="yes"?>
<Relationships xmlns="http://schemas.openxmlformats.org/package/2006/relationships"><Relationship Id="rId8" Type="http://schemas.openxmlformats.org/officeDocument/2006/relationships/image" Target="NULL"/><Relationship Id="rId2" Type="http://schemas.openxmlformats.org/officeDocument/2006/relationships/customXml" Target="../ink/ink211.xml"/><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8" Type="http://schemas.openxmlformats.org/officeDocument/2006/relationships/image" Target="../media/image1250.emf"/><Relationship Id="rId18" Type="http://schemas.openxmlformats.org/officeDocument/2006/relationships/image" Target="../media/image1300.emf"/><Relationship Id="rId3" Type="http://schemas.openxmlformats.org/officeDocument/2006/relationships/diagramLayout" Target="../diagrams/layout1.xml"/><Relationship Id="rId21" Type="http://schemas.openxmlformats.org/officeDocument/2006/relationships/customXml" Target="../ink/ink216.xml"/><Relationship Id="rId7" Type="http://schemas.openxmlformats.org/officeDocument/2006/relationships/customXml" Target="../ink/ink212.xml"/><Relationship Id="rId17" Type="http://schemas.openxmlformats.org/officeDocument/2006/relationships/customXml" Target="../ink/ink214.xml"/><Relationship Id="rId2" Type="http://schemas.openxmlformats.org/officeDocument/2006/relationships/diagramData" Target="../diagrams/data1.xml"/><Relationship Id="rId16" Type="http://schemas.openxmlformats.org/officeDocument/2006/relationships/image" Target="../media/image1290.emf"/><Relationship Id="rId20" Type="http://schemas.openxmlformats.org/officeDocument/2006/relationships/image" Target="../media/image131.emf"/><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19" Type="http://schemas.openxmlformats.org/officeDocument/2006/relationships/customXml" Target="../ink/ink215.xml"/><Relationship Id="rId4" Type="http://schemas.openxmlformats.org/officeDocument/2006/relationships/diagramQuickStyle" Target="../diagrams/quickStyle1.xml"/><Relationship Id="rId9" Type="http://schemas.openxmlformats.org/officeDocument/2006/relationships/customXml" Target="../ink/ink213.xml"/><Relationship Id="rId22" Type="http://schemas.openxmlformats.org/officeDocument/2006/relationships/image" Target="../media/image1260.emf"/></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image" Target="../media/image132.emf"/><Relationship Id="rId13" Type="http://schemas.openxmlformats.org/officeDocument/2006/relationships/image" Target="../media/image111.jpeg"/><Relationship Id="rId3" Type="http://schemas.openxmlformats.org/officeDocument/2006/relationships/customXml" Target="../ink/ink217.xml"/><Relationship Id="rId7" Type="http://schemas.openxmlformats.org/officeDocument/2006/relationships/customXml" Target="../ink/ink219.xml"/><Relationship Id="rId12" Type="http://schemas.openxmlformats.org/officeDocument/2006/relationships/image" Target="../media/image137.emf"/><Relationship Id="rId2" Type="http://schemas.openxmlformats.org/officeDocument/2006/relationships/image" Target="../media/image110.jpeg"/><Relationship Id="rId1" Type="http://schemas.openxmlformats.org/officeDocument/2006/relationships/slideLayout" Target="../slideLayouts/slideLayout24.xml"/><Relationship Id="rId6" Type="http://schemas.openxmlformats.org/officeDocument/2006/relationships/image" Target="../media/image114.emf"/><Relationship Id="rId11" Type="http://schemas.openxmlformats.org/officeDocument/2006/relationships/customXml" Target="../ink/ink221.xml"/><Relationship Id="rId5" Type="http://schemas.openxmlformats.org/officeDocument/2006/relationships/customXml" Target="../ink/ink218.xml"/><Relationship Id="rId10" Type="http://schemas.openxmlformats.org/officeDocument/2006/relationships/image" Target="../media/image136.emf"/><Relationship Id="rId4" Type="http://schemas.openxmlformats.org/officeDocument/2006/relationships/image" Target="../media/image133.emf"/><Relationship Id="rId9" Type="http://schemas.openxmlformats.org/officeDocument/2006/relationships/customXml" Target="../ink/ink220.xml"/></Relationships>
</file>

<file path=ppt/slides/_rels/slide131.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8" Type="http://schemas.openxmlformats.org/officeDocument/2006/relationships/customXml" Target="../ink/ink51.xml"/><Relationship Id="rId13" Type="http://schemas.openxmlformats.org/officeDocument/2006/relationships/image" Target="../media/image30.emf"/><Relationship Id="rId18" Type="http://schemas.openxmlformats.org/officeDocument/2006/relationships/customXml" Target="../ink/ink56.xml"/><Relationship Id="rId3" Type="http://schemas.openxmlformats.org/officeDocument/2006/relationships/image" Target="../media/image25.emf"/><Relationship Id="rId21" Type="http://schemas.openxmlformats.org/officeDocument/2006/relationships/image" Target="../media/image34.emf"/><Relationship Id="rId7" Type="http://schemas.openxmlformats.org/officeDocument/2006/relationships/image" Target="../media/image27.emf"/><Relationship Id="rId12" Type="http://schemas.openxmlformats.org/officeDocument/2006/relationships/customXml" Target="../ink/ink53.xml"/><Relationship Id="rId17" Type="http://schemas.openxmlformats.org/officeDocument/2006/relationships/image" Target="../media/image32.emf"/><Relationship Id="rId25" Type="http://schemas.openxmlformats.org/officeDocument/2006/relationships/image" Target="../media/image36.emf"/><Relationship Id="rId2" Type="http://schemas.openxmlformats.org/officeDocument/2006/relationships/customXml" Target="../ink/ink48.xml"/><Relationship Id="rId16" Type="http://schemas.openxmlformats.org/officeDocument/2006/relationships/customXml" Target="../ink/ink55.xml"/><Relationship Id="rId20" Type="http://schemas.openxmlformats.org/officeDocument/2006/relationships/customXml" Target="../ink/ink57.xml"/><Relationship Id="rId1" Type="http://schemas.openxmlformats.org/officeDocument/2006/relationships/slideLayout" Target="../slideLayouts/slideLayout35.xml"/><Relationship Id="rId6" Type="http://schemas.openxmlformats.org/officeDocument/2006/relationships/customXml" Target="../ink/ink50.xml"/><Relationship Id="rId11" Type="http://schemas.openxmlformats.org/officeDocument/2006/relationships/image" Target="../media/image29.emf"/><Relationship Id="rId24" Type="http://schemas.openxmlformats.org/officeDocument/2006/relationships/customXml" Target="../ink/ink59.xml"/><Relationship Id="rId5" Type="http://schemas.openxmlformats.org/officeDocument/2006/relationships/image" Target="../media/image26.emf"/><Relationship Id="rId15" Type="http://schemas.openxmlformats.org/officeDocument/2006/relationships/image" Target="../media/image31.emf"/><Relationship Id="rId23" Type="http://schemas.openxmlformats.org/officeDocument/2006/relationships/image" Target="../media/image35.emf"/><Relationship Id="rId10" Type="http://schemas.openxmlformats.org/officeDocument/2006/relationships/customXml" Target="../ink/ink52.xml"/><Relationship Id="rId19" Type="http://schemas.openxmlformats.org/officeDocument/2006/relationships/image" Target="../media/image33.emf"/><Relationship Id="rId4" Type="http://schemas.openxmlformats.org/officeDocument/2006/relationships/customXml" Target="../ink/ink49.xml"/><Relationship Id="rId9" Type="http://schemas.openxmlformats.org/officeDocument/2006/relationships/image" Target="../media/image28.emf"/><Relationship Id="rId14" Type="http://schemas.openxmlformats.org/officeDocument/2006/relationships/customXml" Target="../ink/ink54.xml"/><Relationship Id="rId22" Type="http://schemas.openxmlformats.org/officeDocument/2006/relationships/customXml" Target="../ink/ink58.xml"/></Relationships>
</file>

<file path=ppt/slides/_rels/slide18.xml.rels><?xml version="1.0" encoding="UTF-8" standalone="yes"?>
<Relationships xmlns="http://schemas.openxmlformats.org/package/2006/relationships"><Relationship Id="rId8" Type="http://schemas.openxmlformats.org/officeDocument/2006/relationships/customXml" Target="../ink/ink63.xml"/><Relationship Id="rId13" Type="http://schemas.openxmlformats.org/officeDocument/2006/relationships/image" Target="../media/image220.emf"/><Relationship Id="rId3" Type="http://schemas.openxmlformats.org/officeDocument/2006/relationships/image" Target="../media/image170.emf"/><Relationship Id="rId7" Type="http://schemas.openxmlformats.org/officeDocument/2006/relationships/image" Target="../media/image190.emf"/><Relationship Id="rId12" Type="http://schemas.openxmlformats.org/officeDocument/2006/relationships/customXml" Target="../ink/ink65.xml"/><Relationship Id="rId2" Type="http://schemas.openxmlformats.org/officeDocument/2006/relationships/customXml" Target="../ink/ink60.xml"/><Relationship Id="rId1" Type="http://schemas.openxmlformats.org/officeDocument/2006/relationships/slideLayout" Target="../slideLayouts/slideLayout48.xml"/><Relationship Id="rId6" Type="http://schemas.openxmlformats.org/officeDocument/2006/relationships/customXml" Target="../ink/ink62.xml"/><Relationship Id="rId11" Type="http://schemas.openxmlformats.org/officeDocument/2006/relationships/image" Target="../media/image210.emf"/><Relationship Id="rId5" Type="http://schemas.openxmlformats.org/officeDocument/2006/relationships/image" Target="../media/image180.emf"/><Relationship Id="rId15" Type="http://schemas.openxmlformats.org/officeDocument/2006/relationships/image" Target="../media/image230.emf"/><Relationship Id="rId10" Type="http://schemas.openxmlformats.org/officeDocument/2006/relationships/customXml" Target="../ink/ink64.xml"/><Relationship Id="rId4" Type="http://schemas.openxmlformats.org/officeDocument/2006/relationships/customXml" Target="../ink/ink61.xml"/><Relationship Id="rId9" Type="http://schemas.openxmlformats.org/officeDocument/2006/relationships/image" Target="../media/image200.emf"/><Relationship Id="rId14" Type="http://schemas.openxmlformats.org/officeDocument/2006/relationships/customXml" Target="../ink/ink66.xml"/></Relationships>
</file>

<file path=ppt/slides/_rels/slide19.xml.rels><?xml version="1.0" encoding="UTF-8" standalone="yes"?>
<Relationships xmlns="http://schemas.openxmlformats.org/package/2006/relationships"><Relationship Id="rId13" Type="http://schemas.openxmlformats.org/officeDocument/2006/relationships/customXml" Target="../ink/ink72.xml"/><Relationship Id="rId18" Type="http://schemas.openxmlformats.org/officeDocument/2006/relationships/image" Target="../media/image320.emf"/><Relationship Id="rId26" Type="http://schemas.openxmlformats.org/officeDocument/2006/relationships/image" Target="../media/image360.emf"/><Relationship Id="rId21" Type="http://schemas.openxmlformats.org/officeDocument/2006/relationships/customXml" Target="../ink/ink76.xml"/><Relationship Id="rId34" Type="http://schemas.openxmlformats.org/officeDocument/2006/relationships/image" Target="../media/image50.emf"/><Relationship Id="rId7" Type="http://schemas.openxmlformats.org/officeDocument/2006/relationships/customXml" Target="../ink/ink69.xml"/><Relationship Id="rId12" Type="http://schemas.openxmlformats.org/officeDocument/2006/relationships/image" Target="../media/image290.emf"/><Relationship Id="rId17" Type="http://schemas.openxmlformats.org/officeDocument/2006/relationships/customXml" Target="../ink/ink74.xml"/><Relationship Id="rId25" Type="http://schemas.openxmlformats.org/officeDocument/2006/relationships/customXml" Target="../ink/ink78.xml"/><Relationship Id="rId33" Type="http://schemas.openxmlformats.org/officeDocument/2006/relationships/customXml" Target="../ink/ink82.xml"/><Relationship Id="rId38" Type="http://schemas.openxmlformats.org/officeDocument/2006/relationships/image" Target="../media/image54.emf"/><Relationship Id="rId2" Type="http://schemas.openxmlformats.org/officeDocument/2006/relationships/image" Target="../media/image9.jpeg"/><Relationship Id="rId16" Type="http://schemas.openxmlformats.org/officeDocument/2006/relationships/image" Target="../media/image310.emf"/><Relationship Id="rId20" Type="http://schemas.openxmlformats.org/officeDocument/2006/relationships/image" Target="../media/image330.emf"/><Relationship Id="rId29" Type="http://schemas.openxmlformats.org/officeDocument/2006/relationships/customXml" Target="../ink/ink80.xml"/><Relationship Id="rId1" Type="http://schemas.openxmlformats.org/officeDocument/2006/relationships/slideLayout" Target="../slideLayouts/slideLayout48.xml"/><Relationship Id="rId6" Type="http://schemas.openxmlformats.org/officeDocument/2006/relationships/image" Target="../media/image260.emf"/><Relationship Id="rId11" Type="http://schemas.openxmlformats.org/officeDocument/2006/relationships/customXml" Target="../ink/ink71.xml"/><Relationship Id="rId24" Type="http://schemas.openxmlformats.org/officeDocument/2006/relationships/image" Target="../media/image350.emf"/><Relationship Id="rId32" Type="http://schemas.openxmlformats.org/officeDocument/2006/relationships/image" Target="../media/image49.emf"/><Relationship Id="rId37" Type="http://schemas.openxmlformats.org/officeDocument/2006/relationships/customXml" Target="../ink/ink84.xml"/><Relationship Id="rId5" Type="http://schemas.openxmlformats.org/officeDocument/2006/relationships/customXml" Target="../ink/ink68.xml"/><Relationship Id="rId15" Type="http://schemas.openxmlformats.org/officeDocument/2006/relationships/customXml" Target="../ink/ink73.xml"/><Relationship Id="rId23" Type="http://schemas.openxmlformats.org/officeDocument/2006/relationships/customXml" Target="../ink/ink77.xml"/><Relationship Id="rId28" Type="http://schemas.openxmlformats.org/officeDocument/2006/relationships/image" Target="../media/image45.emf"/><Relationship Id="rId36" Type="http://schemas.openxmlformats.org/officeDocument/2006/relationships/image" Target="../media/image53.emf"/><Relationship Id="rId10" Type="http://schemas.openxmlformats.org/officeDocument/2006/relationships/image" Target="../media/image280.emf"/><Relationship Id="rId19" Type="http://schemas.openxmlformats.org/officeDocument/2006/relationships/customXml" Target="../ink/ink75.xml"/><Relationship Id="rId31" Type="http://schemas.openxmlformats.org/officeDocument/2006/relationships/customXml" Target="../ink/ink81.xml"/><Relationship Id="rId4" Type="http://schemas.openxmlformats.org/officeDocument/2006/relationships/image" Target="../media/image250.emf"/><Relationship Id="rId9" Type="http://schemas.openxmlformats.org/officeDocument/2006/relationships/customXml" Target="../ink/ink70.xml"/><Relationship Id="rId14" Type="http://schemas.openxmlformats.org/officeDocument/2006/relationships/image" Target="../media/image300.emf"/><Relationship Id="rId22" Type="http://schemas.openxmlformats.org/officeDocument/2006/relationships/image" Target="../media/image340.emf"/><Relationship Id="rId27" Type="http://schemas.openxmlformats.org/officeDocument/2006/relationships/customXml" Target="../ink/ink79.xml"/><Relationship Id="rId30" Type="http://schemas.openxmlformats.org/officeDocument/2006/relationships/image" Target="../media/image47.emf"/><Relationship Id="rId35" Type="http://schemas.openxmlformats.org/officeDocument/2006/relationships/customXml" Target="../ink/ink83.xml"/><Relationship Id="rId8" Type="http://schemas.openxmlformats.org/officeDocument/2006/relationships/image" Target="../media/image270.emf"/><Relationship Id="rId3" Type="http://schemas.openxmlformats.org/officeDocument/2006/relationships/customXml" Target="../ink/ink6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8" Type="http://schemas.openxmlformats.org/officeDocument/2006/relationships/customXml" Target="../ink/ink88.xml"/><Relationship Id="rId13" Type="http://schemas.openxmlformats.org/officeDocument/2006/relationships/image" Target="../media/image58.emf"/><Relationship Id="rId3" Type="http://schemas.openxmlformats.org/officeDocument/2006/relationships/image" Target="../media/image530.emf"/><Relationship Id="rId7" Type="http://schemas.openxmlformats.org/officeDocument/2006/relationships/image" Target="../media/image55.emf"/><Relationship Id="rId12" Type="http://schemas.openxmlformats.org/officeDocument/2006/relationships/customXml" Target="../ink/ink90.xml"/><Relationship Id="rId2" Type="http://schemas.openxmlformats.org/officeDocument/2006/relationships/customXml" Target="../ink/ink85.xml"/><Relationship Id="rId1" Type="http://schemas.openxmlformats.org/officeDocument/2006/relationships/slideLayout" Target="../slideLayouts/slideLayout65.xml"/><Relationship Id="rId6" Type="http://schemas.openxmlformats.org/officeDocument/2006/relationships/customXml" Target="../ink/ink87.xml"/><Relationship Id="rId11" Type="http://schemas.openxmlformats.org/officeDocument/2006/relationships/image" Target="../media/image57.emf"/><Relationship Id="rId5" Type="http://schemas.openxmlformats.org/officeDocument/2006/relationships/image" Target="../media/image540.emf"/><Relationship Id="rId15" Type="http://schemas.openxmlformats.org/officeDocument/2006/relationships/image" Target="../media/image59.emf"/><Relationship Id="rId10" Type="http://schemas.openxmlformats.org/officeDocument/2006/relationships/customXml" Target="../ink/ink89.xml"/><Relationship Id="rId4" Type="http://schemas.openxmlformats.org/officeDocument/2006/relationships/customXml" Target="../ink/ink86.xml"/><Relationship Id="rId9" Type="http://schemas.openxmlformats.org/officeDocument/2006/relationships/image" Target="../media/image56.emf"/><Relationship Id="rId14" Type="http://schemas.openxmlformats.org/officeDocument/2006/relationships/customXml" Target="../ink/ink91.xml"/></Relationships>
</file>

<file path=ppt/slides/_rels/slide21.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customXml" Target="../ink/ink92.xml"/><Relationship Id="rId7" Type="http://schemas.openxmlformats.org/officeDocument/2006/relationships/customXml" Target="../ink/ink94.xml"/><Relationship Id="rId2" Type="http://schemas.openxmlformats.org/officeDocument/2006/relationships/image" Target="../media/image10.png"/><Relationship Id="rId1" Type="http://schemas.openxmlformats.org/officeDocument/2006/relationships/slideLayout" Target="../slideLayouts/slideLayout35.xml"/><Relationship Id="rId6" Type="http://schemas.openxmlformats.org/officeDocument/2006/relationships/image" Target="../media/image60.emf"/><Relationship Id="rId5" Type="http://schemas.openxmlformats.org/officeDocument/2006/relationships/customXml" Target="../ink/ink93.xml"/><Relationship Id="rId10" Type="http://schemas.openxmlformats.org/officeDocument/2006/relationships/image" Target="../media/image62.emf"/><Relationship Id="rId4" Type="http://schemas.openxmlformats.org/officeDocument/2006/relationships/image" Target="../media/image24.emf"/><Relationship Id="rId9" Type="http://schemas.openxmlformats.org/officeDocument/2006/relationships/customXml" Target="../ink/ink95.xml"/></Relationships>
</file>

<file path=ppt/slides/_rels/slide22.xml.rels><?xml version="1.0" encoding="UTF-8" standalone="yes"?>
<Relationships xmlns="http://schemas.openxmlformats.org/package/2006/relationships"><Relationship Id="rId8" Type="http://schemas.openxmlformats.org/officeDocument/2006/relationships/customXml" Target="../ink/ink97.xml"/><Relationship Id="rId3" Type="http://schemas.openxmlformats.org/officeDocument/2006/relationships/oleObject" Target="../embeddings/oleObject2.bin"/><Relationship Id="rId7" Type="http://schemas.openxmlformats.org/officeDocument/2006/relationships/image" Target="../media/image64.emf"/><Relationship Id="rId2" Type="http://schemas.openxmlformats.org/officeDocument/2006/relationships/slideLayout" Target="../slideLayouts/slideLayout35.xml"/><Relationship Id="rId1" Type="http://schemas.openxmlformats.org/officeDocument/2006/relationships/vmlDrawing" Target="../drawings/vmlDrawing2.vml"/><Relationship Id="rId6" Type="http://schemas.openxmlformats.org/officeDocument/2006/relationships/customXml" Target="../ink/ink96.xml"/><Relationship Id="rId5" Type="http://schemas.openxmlformats.org/officeDocument/2006/relationships/chart" Target="../charts/chart1.xml"/><Relationship Id="rId4" Type="http://schemas.openxmlformats.org/officeDocument/2006/relationships/image" Target="../media/image63.emf"/><Relationship Id="rId9" Type="http://schemas.openxmlformats.org/officeDocument/2006/relationships/image" Target="../media/image6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5.xml"/><Relationship Id="rId1" Type="http://schemas.openxmlformats.org/officeDocument/2006/relationships/vmlDrawing" Target="../drawings/vmlDrawing3.vml"/><Relationship Id="rId5" Type="http://schemas.openxmlformats.org/officeDocument/2006/relationships/chart" Target="../charts/chart2.xml"/><Relationship Id="rId4" Type="http://schemas.openxmlformats.org/officeDocument/2006/relationships/image" Target="../media/image6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8" Type="http://schemas.openxmlformats.org/officeDocument/2006/relationships/image" Target="../media/image640.emf"/><Relationship Id="rId13" Type="http://schemas.openxmlformats.org/officeDocument/2006/relationships/customXml" Target="../ink/ink103.xml"/><Relationship Id="rId18" Type="http://schemas.openxmlformats.org/officeDocument/2006/relationships/image" Target="../media/image690.emf"/><Relationship Id="rId3" Type="http://schemas.openxmlformats.org/officeDocument/2006/relationships/customXml" Target="../ink/ink98.xml"/><Relationship Id="rId7" Type="http://schemas.openxmlformats.org/officeDocument/2006/relationships/customXml" Target="../ink/ink100.xml"/><Relationship Id="rId12" Type="http://schemas.openxmlformats.org/officeDocument/2006/relationships/image" Target="../media/image660.emf"/><Relationship Id="rId17" Type="http://schemas.openxmlformats.org/officeDocument/2006/relationships/customXml" Target="../ink/ink105.xml"/><Relationship Id="rId2" Type="http://schemas.openxmlformats.org/officeDocument/2006/relationships/image" Target="../media/image64.jpeg"/><Relationship Id="rId16" Type="http://schemas.openxmlformats.org/officeDocument/2006/relationships/image" Target="../media/image680.emf"/><Relationship Id="rId1" Type="http://schemas.openxmlformats.org/officeDocument/2006/relationships/slideLayout" Target="../slideLayouts/slideLayout35.xml"/><Relationship Id="rId6" Type="http://schemas.openxmlformats.org/officeDocument/2006/relationships/image" Target="../media/image630.emf"/><Relationship Id="rId11" Type="http://schemas.openxmlformats.org/officeDocument/2006/relationships/customXml" Target="../ink/ink102.xml"/><Relationship Id="rId5" Type="http://schemas.openxmlformats.org/officeDocument/2006/relationships/customXml" Target="../ink/ink99.xml"/><Relationship Id="rId15" Type="http://schemas.openxmlformats.org/officeDocument/2006/relationships/customXml" Target="../ink/ink104.xml"/><Relationship Id="rId10" Type="http://schemas.openxmlformats.org/officeDocument/2006/relationships/image" Target="../media/image650.emf"/><Relationship Id="rId4" Type="http://schemas.openxmlformats.org/officeDocument/2006/relationships/image" Target="../media/image620.emf"/><Relationship Id="rId9" Type="http://schemas.openxmlformats.org/officeDocument/2006/relationships/customXml" Target="../ink/ink101.xml"/><Relationship Id="rId14" Type="http://schemas.openxmlformats.org/officeDocument/2006/relationships/image" Target="../media/image67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8" Type="http://schemas.openxmlformats.org/officeDocument/2006/relationships/customXml" Target="../ink/ink109.xml"/><Relationship Id="rId3" Type="http://schemas.openxmlformats.org/officeDocument/2006/relationships/image" Target="../media/image66.emf"/><Relationship Id="rId7" Type="http://schemas.openxmlformats.org/officeDocument/2006/relationships/image" Target="../media/image68.emf"/><Relationship Id="rId2" Type="http://schemas.openxmlformats.org/officeDocument/2006/relationships/customXml" Target="../ink/ink106.xml"/><Relationship Id="rId1" Type="http://schemas.openxmlformats.org/officeDocument/2006/relationships/slideLayout" Target="../slideLayouts/slideLayout35.xml"/><Relationship Id="rId6" Type="http://schemas.openxmlformats.org/officeDocument/2006/relationships/customXml" Target="../ink/ink108.xml"/><Relationship Id="rId5" Type="http://schemas.openxmlformats.org/officeDocument/2006/relationships/image" Target="../media/image67.emf"/><Relationship Id="rId4" Type="http://schemas.openxmlformats.org/officeDocument/2006/relationships/customXml" Target="../ink/ink107.xml"/><Relationship Id="rId9" Type="http://schemas.openxmlformats.org/officeDocument/2006/relationships/image" Target="../media/image69.emf"/></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7.emf"/><Relationship Id="rId4" Type="http://schemas.openxmlformats.org/officeDocument/2006/relationships/customXml" Target="../ink/ink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8" Type="http://schemas.openxmlformats.org/officeDocument/2006/relationships/image" Target="../media/image75.emf"/><Relationship Id="rId13" Type="http://schemas.openxmlformats.org/officeDocument/2006/relationships/customXml" Target="../ink/ink115.xml"/><Relationship Id="rId3" Type="http://schemas.openxmlformats.org/officeDocument/2006/relationships/customXml" Target="../ink/ink110.xml"/><Relationship Id="rId7" Type="http://schemas.openxmlformats.org/officeDocument/2006/relationships/customXml" Target="../ink/ink112.xml"/><Relationship Id="rId12" Type="http://schemas.openxmlformats.org/officeDocument/2006/relationships/image" Target="../media/image77.emf"/><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74.emf"/><Relationship Id="rId11" Type="http://schemas.openxmlformats.org/officeDocument/2006/relationships/customXml" Target="../ink/ink114.xml"/><Relationship Id="rId5" Type="http://schemas.openxmlformats.org/officeDocument/2006/relationships/customXml" Target="../ink/ink111.xml"/><Relationship Id="rId10" Type="http://schemas.openxmlformats.org/officeDocument/2006/relationships/image" Target="../media/image76.emf"/><Relationship Id="rId4" Type="http://schemas.openxmlformats.org/officeDocument/2006/relationships/image" Target="../media/image78.emf"/><Relationship Id="rId9" Type="http://schemas.openxmlformats.org/officeDocument/2006/relationships/customXml" Target="../ink/ink113.xml"/><Relationship Id="rId14" Type="http://schemas.openxmlformats.org/officeDocument/2006/relationships/image" Target="../media/image7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customXml" Target="../ink/ink116.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80.emf"/><Relationship Id="rId5" Type="http://schemas.openxmlformats.org/officeDocument/2006/relationships/customXml" Target="../ink/ink117.xml"/><Relationship Id="rId4" Type="http://schemas.openxmlformats.org/officeDocument/2006/relationships/image" Target="../media/image791.emf"/></Relationships>
</file>

<file path=ppt/slides/_rels/slide37.xml.rels><?xml version="1.0" encoding="UTF-8" standalone="yes"?>
<Relationships xmlns="http://schemas.openxmlformats.org/package/2006/relationships"><Relationship Id="rId3" Type="http://schemas.openxmlformats.org/officeDocument/2006/relationships/customXml" Target="../ink/ink118.xml"/><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8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3" Type="http://schemas.openxmlformats.org/officeDocument/2006/relationships/customXml" Target="../ink/ink124.xml"/><Relationship Id="rId18" Type="http://schemas.openxmlformats.org/officeDocument/2006/relationships/image" Target="../media/image790.emf"/><Relationship Id="rId26" Type="http://schemas.openxmlformats.org/officeDocument/2006/relationships/image" Target="../media/image83.emf"/><Relationship Id="rId39" Type="http://schemas.openxmlformats.org/officeDocument/2006/relationships/customXml" Target="../ink/ink137.xml"/><Relationship Id="rId21" Type="http://schemas.openxmlformats.org/officeDocument/2006/relationships/customXml" Target="../ink/ink128.xml"/><Relationship Id="rId34" Type="http://schemas.openxmlformats.org/officeDocument/2006/relationships/image" Target="../media/image87.emf"/><Relationship Id="rId42" Type="http://schemas.openxmlformats.org/officeDocument/2006/relationships/image" Target="../media/image91.emf"/><Relationship Id="rId7" Type="http://schemas.openxmlformats.org/officeDocument/2006/relationships/customXml" Target="../ink/ink121.xml"/><Relationship Id="rId2" Type="http://schemas.openxmlformats.org/officeDocument/2006/relationships/notesSlide" Target="../notesSlides/notesSlide5.xml"/><Relationship Id="rId16" Type="http://schemas.openxmlformats.org/officeDocument/2006/relationships/image" Target="../media/image780.emf"/><Relationship Id="rId29" Type="http://schemas.openxmlformats.org/officeDocument/2006/relationships/customXml" Target="../ink/ink132.xml"/><Relationship Id="rId1" Type="http://schemas.openxmlformats.org/officeDocument/2006/relationships/slideLayout" Target="../slideLayouts/slideLayout35.xml"/><Relationship Id="rId6" Type="http://schemas.openxmlformats.org/officeDocument/2006/relationships/image" Target="../media/image730.emf"/><Relationship Id="rId11" Type="http://schemas.openxmlformats.org/officeDocument/2006/relationships/customXml" Target="../ink/ink123.xml"/><Relationship Id="rId24" Type="http://schemas.openxmlformats.org/officeDocument/2006/relationships/image" Target="../media/image82.emf"/><Relationship Id="rId32" Type="http://schemas.openxmlformats.org/officeDocument/2006/relationships/image" Target="../media/image86.emf"/><Relationship Id="rId37" Type="http://schemas.openxmlformats.org/officeDocument/2006/relationships/customXml" Target="../ink/ink136.xml"/><Relationship Id="rId40" Type="http://schemas.openxmlformats.org/officeDocument/2006/relationships/image" Target="../media/image90.emf"/><Relationship Id="rId45" Type="http://schemas.openxmlformats.org/officeDocument/2006/relationships/customXml" Target="../ink/ink140.xml"/><Relationship Id="rId5" Type="http://schemas.openxmlformats.org/officeDocument/2006/relationships/customXml" Target="../ink/ink120.xml"/><Relationship Id="rId15" Type="http://schemas.openxmlformats.org/officeDocument/2006/relationships/customXml" Target="../ink/ink125.xml"/><Relationship Id="rId23" Type="http://schemas.openxmlformats.org/officeDocument/2006/relationships/customXml" Target="../ink/ink129.xml"/><Relationship Id="rId28" Type="http://schemas.openxmlformats.org/officeDocument/2006/relationships/image" Target="../media/image84.emf"/><Relationship Id="rId36" Type="http://schemas.openxmlformats.org/officeDocument/2006/relationships/image" Target="../media/image88.emf"/><Relationship Id="rId10" Type="http://schemas.openxmlformats.org/officeDocument/2006/relationships/image" Target="../media/image750.emf"/><Relationship Id="rId19" Type="http://schemas.openxmlformats.org/officeDocument/2006/relationships/customXml" Target="../ink/ink127.xml"/><Relationship Id="rId31" Type="http://schemas.openxmlformats.org/officeDocument/2006/relationships/customXml" Target="../ink/ink133.xml"/><Relationship Id="rId44" Type="http://schemas.openxmlformats.org/officeDocument/2006/relationships/image" Target="../media/image92.emf"/><Relationship Id="rId4" Type="http://schemas.openxmlformats.org/officeDocument/2006/relationships/image" Target="../media/image720.emf"/><Relationship Id="rId9" Type="http://schemas.openxmlformats.org/officeDocument/2006/relationships/customXml" Target="../ink/ink122.xml"/><Relationship Id="rId14" Type="http://schemas.openxmlformats.org/officeDocument/2006/relationships/image" Target="../media/image770.emf"/><Relationship Id="rId22" Type="http://schemas.openxmlformats.org/officeDocument/2006/relationships/image" Target="../media/image810.emf"/><Relationship Id="rId27" Type="http://schemas.openxmlformats.org/officeDocument/2006/relationships/customXml" Target="../ink/ink131.xml"/><Relationship Id="rId30" Type="http://schemas.openxmlformats.org/officeDocument/2006/relationships/image" Target="../media/image85.emf"/><Relationship Id="rId35" Type="http://schemas.openxmlformats.org/officeDocument/2006/relationships/customXml" Target="../ink/ink135.xml"/><Relationship Id="rId43" Type="http://schemas.openxmlformats.org/officeDocument/2006/relationships/customXml" Target="../ink/ink139.xml"/><Relationship Id="rId8" Type="http://schemas.openxmlformats.org/officeDocument/2006/relationships/image" Target="../media/image740.emf"/><Relationship Id="rId3" Type="http://schemas.openxmlformats.org/officeDocument/2006/relationships/customXml" Target="../ink/ink119.xml"/><Relationship Id="rId12" Type="http://schemas.openxmlformats.org/officeDocument/2006/relationships/image" Target="../media/image760.emf"/><Relationship Id="rId17" Type="http://schemas.openxmlformats.org/officeDocument/2006/relationships/customXml" Target="../ink/ink126.xml"/><Relationship Id="rId25" Type="http://schemas.openxmlformats.org/officeDocument/2006/relationships/customXml" Target="../ink/ink130.xml"/><Relationship Id="rId33" Type="http://schemas.openxmlformats.org/officeDocument/2006/relationships/customXml" Target="../ink/ink134.xml"/><Relationship Id="rId38" Type="http://schemas.openxmlformats.org/officeDocument/2006/relationships/image" Target="../media/image89.emf"/><Relationship Id="rId46" Type="http://schemas.openxmlformats.org/officeDocument/2006/relationships/image" Target="../media/image93.emf"/><Relationship Id="rId20" Type="http://schemas.openxmlformats.org/officeDocument/2006/relationships/image" Target="../media/image800.emf"/><Relationship Id="rId41" Type="http://schemas.openxmlformats.org/officeDocument/2006/relationships/customXml" Target="../ink/ink1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8" Type="http://schemas.openxmlformats.org/officeDocument/2006/relationships/customXml" Target="../ink/ink144.xml"/><Relationship Id="rId13" Type="http://schemas.openxmlformats.org/officeDocument/2006/relationships/image" Target="../media/image97.emf"/><Relationship Id="rId18" Type="http://schemas.openxmlformats.org/officeDocument/2006/relationships/customXml" Target="../ink/ink149.xml"/><Relationship Id="rId3" Type="http://schemas.openxmlformats.org/officeDocument/2006/relationships/image" Target="../media/image71.emf"/><Relationship Id="rId21" Type="http://schemas.openxmlformats.org/officeDocument/2006/relationships/image" Target="../media/image101.emf"/><Relationship Id="rId7" Type="http://schemas.openxmlformats.org/officeDocument/2006/relationships/image" Target="../media/image94.emf"/><Relationship Id="rId12" Type="http://schemas.openxmlformats.org/officeDocument/2006/relationships/customXml" Target="../ink/ink146.xml"/><Relationship Id="rId17" Type="http://schemas.openxmlformats.org/officeDocument/2006/relationships/image" Target="../media/image99.emf"/><Relationship Id="rId2" Type="http://schemas.openxmlformats.org/officeDocument/2006/relationships/customXml" Target="../ink/ink141.xml"/><Relationship Id="rId16" Type="http://schemas.openxmlformats.org/officeDocument/2006/relationships/customXml" Target="../ink/ink148.xml"/><Relationship Id="rId20" Type="http://schemas.openxmlformats.org/officeDocument/2006/relationships/customXml" Target="../ink/ink150.xml"/><Relationship Id="rId1" Type="http://schemas.openxmlformats.org/officeDocument/2006/relationships/slideLayout" Target="../slideLayouts/slideLayout35.xml"/><Relationship Id="rId6" Type="http://schemas.openxmlformats.org/officeDocument/2006/relationships/customXml" Target="../ink/ink143.xml"/><Relationship Id="rId11" Type="http://schemas.openxmlformats.org/officeDocument/2006/relationships/image" Target="../media/image96.emf"/><Relationship Id="rId5" Type="http://schemas.openxmlformats.org/officeDocument/2006/relationships/image" Target="../media/image72.emf"/><Relationship Id="rId15" Type="http://schemas.openxmlformats.org/officeDocument/2006/relationships/image" Target="../media/image98.emf"/><Relationship Id="rId10" Type="http://schemas.openxmlformats.org/officeDocument/2006/relationships/customXml" Target="../ink/ink145.xml"/><Relationship Id="rId19" Type="http://schemas.openxmlformats.org/officeDocument/2006/relationships/image" Target="../media/image100.emf"/><Relationship Id="rId4" Type="http://schemas.openxmlformats.org/officeDocument/2006/relationships/customXml" Target="../ink/ink142.xml"/><Relationship Id="rId9" Type="http://schemas.openxmlformats.org/officeDocument/2006/relationships/image" Target="../media/image95.emf"/><Relationship Id="rId14" Type="http://schemas.openxmlformats.org/officeDocument/2006/relationships/customXml" Target="../ink/ink147.xml"/></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8" Type="http://schemas.openxmlformats.org/officeDocument/2006/relationships/customXml" Target="../ink/ink154.xml"/><Relationship Id="rId13" Type="http://schemas.openxmlformats.org/officeDocument/2006/relationships/image" Target="../media/image1280.emf"/><Relationship Id="rId3" Type="http://schemas.openxmlformats.org/officeDocument/2006/relationships/image" Target="../media/image123.emf"/><Relationship Id="rId7" Type="http://schemas.openxmlformats.org/officeDocument/2006/relationships/image" Target="../media/image125.emf"/><Relationship Id="rId12" Type="http://schemas.openxmlformats.org/officeDocument/2006/relationships/customXml" Target="../ink/ink156.xml"/><Relationship Id="rId17" Type="http://schemas.openxmlformats.org/officeDocument/2006/relationships/image" Target="../media/image130.emf"/><Relationship Id="rId2" Type="http://schemas.openxmlformats.org/officeDocument/2006/relationships/customXml" Target="../ink/ink151.xml"/><Relationship Id="rId16" Type="http://schemas.openxmlformats.org/officeDocument/2006/relationships/customXml" Target="../ink/ink158.xml"/><Relationship Id="rId1" Type="http://schemas.openxmlformats.org/officeDocument/2006/relationships/slideLayout" Target="../slideLayouts/slideLayout73.xml"/><Relationship Id="rId6" Type="http://schemas.openxmlformats.org/officeDocument/2006/relationships/customXml" Target="../ink/ink153.xml"/><Relationship Id="rId11" Type="http://schemas.openxmlformats.org/officeDocument/2006/relationships/image" Target="../media/image127.emf"/><Relationship Id="rId5" Type="http://schemas.openxmlformats.org/officeDocument/2006/relationships/image" Target="../media/image124.emf"/><Relationship Id="rId15" Type="http://schemas.openxmlformats.org/officeDocument/2006/relationships/image" Target="../media/image129.emf"/><Relationship Id="rId10" Type="http://schemas.openxmlformats.org/officeDocument/2006/relationships/customXml" Target="../ink/ink155.xml"/><Relationship Id="rId4" Type="http://schemas.openxmlformats.org/officeDocument/2006/relationships/customXml" Target="../ink/ink152.xml"/><Relationship Id="rId9" Type="http://schemas.openxmlformats.org/officeDocument/2006/relationships/image" Target="../media/image126.emf"/><Relationship Id="rId14" Type="http://schemas.openxmlformats.org/officeDocument/2006/relationships/customXml" Target="../ink/ink157.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customXml" Target="../ink/ink162.xml"/><Relationship Id="rId13" Type="http://schemas.openxmlformats.org/officeDocument/2006/relationships/image" Target="../media/image110.emf"/><Relationship Id="rId3" Type="http://schemas.openxmlformats.org/officeDocument/2006/relationships/image" Target="../media/image104.emf"/><Relationship Id="rId7" Type="http://schemas.openxmlformats.org/officeDocument/2006/relationships/image" Target="../media/image107.emf"/><Relationship Id="rId12" Type="http://schemas.openxmlformats.org/officeDocument/2006/relationships/customXml" Target="../ink/ink164.xml"/><Relationship Id="rId2" Type="http://schemas.openxmlformats.org/officeDocument/2006/relationships/customXml" Target="../ink/ink159.xml"/><Relationship Id="rId1" Type="http://schemas.openxmlformats.org/officeDocument/2006/relationships/slideLayout" Target="../slideLayouts/slideLayout35.xml"/><Relationship Id="rId6" Type="http://schemas.openxmlformats.org/officeDocument/2006/relationships/customXml" Target="../ink/ink161.xml"/><Relationship Id="rId11" Type="http://schemas.openxmlformats.org/officeDocument/2006/relationships/image" Target="../media/image109.emf"/><Relationship Id="rId5" Type="http://schemas.openxmlformats.org/officeDocument/2006/relationships/image" Target="../media/image106.emf"/><Relationship Id="rId15" Type="http://schemas.openxmlformats.org/officeDocument/2006/relationships/image" Target="../media/image111.emf"/><Relationship Id="rId10" Type="http://schemas.openxmlformats.org/officeDocument/2006/relationships/customXml" Target="../ink/ink163.xml"/><Relationship Id="rId4" Type="http://schemas.openxmlformats.org/officeDocument/2006/relationships/customXml" Target="../ink/ink160.xml"/><Relationship Id="rId9" Type="http://schemas.openxmlformats.org/officeDocument/2006/relationships/image" Target="../media/image108.emf"/><Relationship Id="rId14" Type="http://schemas.openxmlformats.org/officeDocument/2006/relationships/customXml" Target="../ink/ink16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8" Type="http://schemas.openxmlformats.org/officeDocument/2006/relationships/customXml" Target="../ink/ink169.xml"/><Relationship Id="rId13" Type="http://schemas.openxmlformats.org/officeDocument/2006/relationships/image" Target="../media/image950.emf"/><Relationship Id="rId3" Type="http://schemas.openxmlformats.org/officeDocument/2006/relationships/image" Target="../media/image900.emf"/><Relationship Id="rId7" Type="http://schemas.openxmlformats.org/officeDocument/2006/relationships/image" Target="../media/image920.emf"/><Relationship Id="rId12" Type="http://schemas.openxmlformats.org/officeDocument/2006/relationships/customXml" Target="../ink/ink171.xml"/><Relationship Id="rId2" Type="http://schemas.openxmlformats.org/officeDocument/2006/relationships/customXml" Target="../ink/ink166.xml"/><Relationship Id="rId1" Type="http://schemas.openxmlformats.org/officeDocument/2006/relationships/slideLayout" Target="../slideLayouts/slideLayout2.xml"/><Relationship Id="rId6" Type="http://schemas.openxmlformats.org/officeDocument/2006/relationships/customXml" Target="../ink/ink168.xml"/><Relationship Id="rId11" Type="http://schemas.openxmlformats.org/officeDocument/2006/relationships/image" Target="../media/image940.emf"/><Relationship Id="rId5" Type="http://schemas.openxmlformats.org/officeDocument/2006/relationships/image" Target="../media/image910.emf"/><Relationship Id="rId15" Type="http://schemas.openxmlformats.org/officeDocument/2006/relationships/image" Target="../media/image1041.emf"/><Relationship Id="rId10" Type="http://schemas.openxmlformats.org/officeDocument/2006/relationships/customXml" Target="../ink/ink170.xml"/><Relationship Id="rId4" Type="http://schemas.openxmlformats.org/officeDocument/2006/relationships/customXml" Target="../ink/ink167.xml"/><Relationship Id="rId9" Type="http://schemas.openxmlformats.org/officeDocument/2006/relationships/image" Target="../media/image930.emf"/><Relationship Id="rId14" Type="http://schemas.openxmlformats.org/officeDocument/2006/relationships/customXml" Target="../ink/ink17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80.emf"/><Relationship Id="rId2" Type="http://schemas.openxmlformats.org/officeDocument/2006/relationships/customXml" Target="../ink/ink173.xml"/><Relationship Id="rId1" Type="http://schemas.openxmlformats.org/officeDocument/2006/relationships/slideLayout" Target="../slideLayouts/slideLayout2.xml"/><Relationship Id="rId5" Type="http://schemas.openxmlformats.org/officeDocument/2006/relationships/image" Target="../media/image890.emf"/><Relationship Id="rId4" Type="http://schemas.openxmlformats.org/officeDocument/2006/relationships/customXml" Target="../ink/ink17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2.emf"/><Relationship Id="rId18" Type="http://schemas.openxmlformats.org/officeDocument/2006/relationships/customXml" Target="../ink/ink12.xml"/><Relationship Id="rId3" Type="http://schemas.openxmlformats.org/officeDocument/2006/relationships/image" Target="../media/image710.emf"/><Relationship Id="rId21" Type="http://schemas.openxmlformats.org/officeDocument/2006/relationships/image" Target="../media/image16.emf"/><Relationship Id="rId7" Type="http://schemas.openxmlformats.org/officeDocument/2006/relationships/image" Target="../media/image9.emf"/><Relationship Id="rId12" Type="http://schemas.openxmlformats.org/officeDocument/2006/relationships/customXml" Target="../ink/ink9.xml"/><Relationship Id="rId17" Type="http://schemas.openxmlformats.org/officeDocument/2006/relationships/image" Target="../media/image14.emf"/><Relationship Id="rId2" Type="http://schemas.openxmlformats.org/officeDocument/2006/relationships/customXml" Target="../ink/ink4.xml"/><Relationship Id="rId16" Type="http://schemas.openxmlformats.org/officeDocument/2006/relationships/customXml" Target="../ink/ink11.xml"/><Relationship Id="rId20" Type="http://schemas.openxmlformats.org/officeDocument/2006/relationships/customXml" Target="../ink/ink13.xml"/><Relationship Id="rId1" Type="http://schemas.openxmlformats.org/officeDocument/2006/relationships/slideLayout" Target="../slideLayouts/slideLayout1.xml"/><Relationship Id="rId6" Type="http://schemas.openxmlformats.org/officeDocument/2006/relationships/customXml" Target="../ink/ink6.xml"/><Relationship Id="rId11" Type="http://schemas.openxmlformats.org/officeDocument/2006/relationships/image" Target="../media/image11.emf"/><Relationship Id="rId5" Type="http://schemas.openxmlformats.org/officeDocument/2006/relationships/image" Target="../media/image812.emf"/><Relationship Id="rId15" Type="http://schemas.openxmlformats.org/officeDocument/2006/relationships/image" Target="../media/image13.emf"/><Relationship Id="rId10" Type="http://schemas.openxmlformats.org/officeDocument/2006/relationships/customXml" Target="../ink/ink8.xml"/><Relationship Id="rId19" Type="http://schemas.openxmlformats.org/officeDocument/2006/relationships/image" Target="../media/image15.emf"/><Relationship Id="rId4" Type="http://schemas.openxmlformats.org/officeDocument/2006/relationships/customXml" Target="../ink/ink5.xml"/><Relationship Id="rId9" Type="http://schemas.openxmlformats.org/officeDocument/2006/relationships/image" Target="../media/image10.emf"/><Relationship Id="rId14" Type="http://schemas.openxmlformats.org/officeDocument/2006/relationships/customXml" Target="../ink/ink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40.emf"/><Relationship Id="rId2" Type="http://schemas.openxmlformats.org/officeDocument/2006/relationships/customXml" Target="../ink/ink175.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3" Type="http://schemas.openxmlformats.org/officeDocument/2006/relationships/customXml" Target="../ink/ink176.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860.emf"/><Relationship Id="rId5" Type="http://schemas.openxmlformats.org/officeDocument/2006/relationships/customXml" Target="../ink/ink177.xml"/><Relationship Id="rId4" Type="http://schemas.openxmlformats.org/officeDocument/2006/relationships/image" Target="../media/image850.e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ustomXml" Target="../ink/ink178.xml"/><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870.e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40.emf"/><Relationship Id="rId18" Type="http://schemas.openxmlformats.org/officeDocument/2006/relationships/customXml" Target="../ink/ink20.xml"/><Relationship Id="rId26" Type="http://schemas.openxmlformats.org/officeDocument/2006/relationships/customXml" Target="../ink/ink23.xml"/><Relationship Id="rId39" Type="http://schemas.openxmlformats.org/officeDocument/2006/relationships/image" Target="../media/image73.emf"/><Relationship Id="rId21" Type="http://schemas.openxmlformats.org/officeDocument/2006/relationships/image" Target="../media/image44.emf"/><Relationship Id="rId47" Type="http://schemas.openxmlformats.org/officeDocument/2006/relationships/image" Target="../media/image1110.emf"/><Relationship Id="rId50" Type="http://schemas.openxmlformats.org/officeDocument/2006/relationships/customXml" Target="../ink/ink31.xml"/><Relationship Id="rId55" Type="http://schemas.openxmlformats.org/officeDocument/2006/relationships/image" Target="../media/image141.emf"/><Relationship Id="rId63" Type="http://schemas.openxmlformats.org/officeDocument/2006/relationships/image" Target="../media/image18.emf"/><Relationship Id="rId68" Type="http://schemas.openxmlformats.org/officeDocument/2006/relationships/customXml" Target="../ink/ink40.xml"/><Relationship Id="rId7" Type="http://schemas.openxmlformats.org/officeDocument/2006/relationships/image" Target="../media/image37.emf"/><Relationship Id="rId71" Type="http://schemas.openxmlformats.org/officeDocument/2006/relationships/image" Target="../media/image22.emf"/><Relationship Id="rId2" Type="http://schemas.openxmlformats.org/officeDocument/2006/relationships/customXml" Target="../ink/ink14.xml"/><Relationship Id="rId16" Type="http://schemas.openxmlformats.org/officeDocument/2006/relationships/customXml" Target="../ink/ink19.xml"/><Relationship Id="rId29" Type="http://schemas.openxmlformats.org/officeDocument/2006/relationships/image" Target="../media/image48.emf"/><Relationship Id="rId11" Type="http://schemas.openxmlformats.org/officeDocument/2006/relationships/image" Target="../media/image39.emf"/><Relationship Id="rId37" Type="http://schemas.openxmlformats.org/officeDocument/2006/relationships/image" Target="../media/image52.emf"/><Relationship Id="rId40" Type="http://schemas.openxmlformats.org/officeDocument/2006/relationships/customXml" Target="../ink/ink27.xml"/><Relationship Id="rId45" Type="http://schemas.openxmlformats.org/officeDocument/2006/relationships/image" Target="../media/image105.emf"/><Relationship Id="rId53" Type="http://schemas.openxmlformats.org/officeDocument/2006/relationships/image" Target="../media/image138.emf"/><Relationship Id="rId58" Type="http://schemas.openxmlformats.org/officeDocument/2006/relationships/customXml" Target="../ink/ink35.xml"/><Relationship Id="rId66" Type="http://schemas.openxmlformats.org/officeDocument/2006/relationships/customXml" Target="../ink/ink39.xml"/><Relationship Id="rId61" Type="http://schemas.openxmlformats.org/officeDocument/2006/relationships/image" Target="../media/image17.emf"/><Relationship Id="rId19" Type="http://schemas.openxmlformats.org/officeDocument/2006/relationships/image" Target="../media/image43.emf"/><Relationship Id="rId9" Type="http://schemas.openxmlformats.org/officeDocument/2006/relationships/image" Target="../media/image38.emf"/><Relationship Id="rId14" Type="http://schemas.openxmlformats.org/officeDocument/2006/relationships/customXml" Target="../ink/ink18.xml"/><Relationship Id="rId22" Type="http://schemas.openxmlformats.org/officeDocument/2006/relationships/customXml" Target="../ink/ink22.xml"/><Relationship Id="rId30" Type="http://schemas.openxmlformats.org/officeDocument/2006/relationships/customXml" Target="../ink/ink24.xml"/><Relationship Id="rId35" Type="http://schemas.openxmlformats.org/officeDocument/2006/relationships/image" Target="../media/image51.emf"/><Relationship Id="rId43" Type="http://schemas.openxmlformats.org/officeDocument/2006/relationships/image" Target="../media/image911.emf"/><Relationship Id="rId48" Type="http://schemas.openxmlformats.org/officeDocument/2006/relationships/customXml" Target="../ink/ink30.xml"/><Relationship Id="rId56" Type="http://schemas.openxmlformats.org/officeDocument/2006/relationships/customXml" Target="../ink/ink34.xml"/><Relationship Id="rId64" Type="http://schemas.openxmlformats.org/officeDocument/2006/relationships/customXml" Target="../ink/ink38.xml"/><Relationship Id="rId69" Type="http://schemas.openxmlformats.org/officeDocument/2006/relationships/image" Target="../media/image21.emf"/><Relationship Id="rId8" Type="http://schemas.openxmlformats.org/officeDocument/2006/relationships/customXml" Target="../ink/ink15.xml"/><Relationship Id="rId51" Type="http://schemas.openxmlformats.org/officeDocument/2006/relationships/image" Target="../media/image128.emf"/><Relationship Id="rId72" Type="http://schemas.openxmlformats.org/officeDocument/2006/relationships/customXml" Target="../ink/ink42.xml"/><Relationship Id="rId12" Type="http://schemas.openxmlformats.org/officeDocument/2006/relationships/customXml" Target="../ink/ink17.xml"/><Relationship Id="rId17" Type="http://schemas.openxmlformats.org/officeDocument/2006/relationships/image" Target="../media/image42.emf"/><Relationship Id="rId25" Type="http://schemas.openxmlformats.org/officeDocument/2006/relationships/image" Target="../media/image46.emf"/><Relationship Id="rId38" Type="http://schemas.openxmlformats.org/officeDocument/2006/relationships/customXml" Target="../ink/ink26.xml"/><Relationship Id="rId46" Type="http://schemas.openxmlformats.org/officeDocument/2006/relationships/customXml" Target="../ink/ink29.xml"/><Relationship Id="rId59" Type="http://schemas.openxmlformats.org/officeDocument/2006/relationships/image" Target="../media/image160.emf"/><Relationship Id="rId67" Type="http://schemas.openxmlformats.org/officeDocument/2006/relationships/image" Target="../media/image20.emf"/><Relationship Id="rId20" Type="http://schemas.openxmlformats.org/officeDocument/2006/relationships/customXml" Target="../ink/ink21.xml"/><Relationship Id="rId54" Type="http://schemas.openxmlformats.org/officeDocument/2006/relationships/customXml" Target="../ink/ink33.xml"/><Relationship Id="rId62" Type="http://schemas.openxmlformats.org/officeDocument/2006/relationships/customXml" Target="../ink/ink37.xml"/><Relationship Id="rId70" Type="http://schemas.openxmlformats.org/officeDocument/2006/relationships/customXml" Target="../ink/ink41.xml"/><Relationship Id="rId1" Type="http://schemas.openxmlformats.org/officeDocument/2006/relationships/slideLayout" Target="../slideLayouts/slideLayout7.xml"/><Relationship Id="rId15" Type="http://schemas.openxmlformats.org/officeDocument/2006/relationships/image" Target="../media/image41.emf"/><Relationship Id="rId36" Type="http://schemas.openxmlformats.org/officeDocument/2006/relationships/customXml" Target="../ink/ink25.xml"/><Relationship Id="rId49" Type="http://schemas.openxmlformats.org/officeDocument/2006/relationships/image" Target="../media/image811.emf"/><Relationship Id="rId57" Type="http://schemas.openxmlformats.org/officeDocument/2006/relationships/image" Target="../media/image151.emf"/><Relationship Id="rId10" Type="http://schemas.openxmlformats.org/officeDocument/2006/relationships/customXml" Target="../ink/ink16.xml"/><Relationship Id="rId44" Type="http://schemas.openxmlformats.org/officeDocument/2006/relationships/customXml" Target="../ink/ink28.xml"/><Relationship Id="rId52" Type="http://schemas.openxmlformats.org/officeDocument/2006/relationships/customXml" Target="../ink/ink32.xml"/><Relationship Id="rId60" Type="http://schemas.openxmlformats.org/officeDocument/2006/relationships/customXml" Target="../ink/ink36.xml"/><Relationship Id="rId65" Type="http://schemas.openxmlformats.org/officeDocument/2006/relationships/image" Target="../media/image19.emf"/><Relationship Id="rId73" Type="http://schemas.openxmlformats.org/officeDocument/2006/relationships/image" Target="../media/image23.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8656" y="717550"/>
            <a:ext cx="10515600" cy="1325563"/>
          </a:xfrm>
        </p:spPr>
        <p:txBody>
          <a:bodyPr/>
          <a:lstStyle/>
          <a:p>
            <a:pPr algn="ctr" rtl="1"/>
            <a:r>
              <a:rPr lang="fa-IR" dirty="0" smtClean="0">
                <a:solidFill>
                  <a:srgbClr val="FF0000"/>
                </a:solidFill>
                <a:cs typeface="B Titr" panose="00000700000000000000" pitchFamily="2" charset="-78"/>
              </a:rPr>
              <a:t>تمرین تعاملی مصاحبه رفتار محور</a:t>
            </a:r>
            <a:br>
              <a:rPr lang="fa-IR" dirty="0" smtClean="0">
                <a:solidFill>
                  <a:srgbClr val="FF0000"/>
                </a:solidFill>
                <a:cs typeface="B Titr" panose="00000700000000000000" pitchFamily="2" charset="-78"/>
              </a:rPr>
            </a:br>
            <a:r>
              <a:rPr lang="fa-IR" dirty="0" smtClean="0">
                <a:solidFill>
                  <a:srgbClr val="FF0000"/>
                </a:solidFill>
                <a:cs typeface="B Titr" panose="00000700000000000000" pitchFamily="2" charset="-78"/>
              </a:rPr>
              <a:t>(</a:t>
            </a:r>
            <a:r>
              <a:rPr lang="en-US" dirty="0" smtClean="0">
                <a:solidFill>
                  <a:srgbClr val="FF0000"/>
                </a:solidFill>
                <a:cs typeface="B Titr" panose="00000700000000000000" pitchFamily="2" charset="-78"/>
              </a:rPr>
              <a:t>Behavior Based Interview</a:t>
            </a:r>
            <a:r>
              <a:rPr lang="fa-IR" dirty="0" smtClean="0">
                <a:solidFill>
                  <a:srgbClr val="FF0000"/>
                </a:solidFill>
                <a:cs typeface="B Titr" panose="00000700000000000000" pitchFamily="2" charset="-78"/>
              </a:rPr>
              <a:t>)</a:t>
            </a:r>
            <a:endParaRPr lang="en-US" dirty="0">
              <a:solidFill>
                <a:srgbClr val="FF0000"/>
              </a:solidFill>
              <a:cs typeface="B Titr" panose="00000700000000000000" pitchFamily="2" charset="-78"/>
            </a:endParaRPr>
          </a:p>
        </p:txBody>
      </p:sp>
      <p:graphicFrame>
        <p:nvGraphicFramePr>
          <p:cNvPr id="3" name="Object 3"/>
          <p:cNvGraphicFramePr>
            <a:graphicFrameLocks noChangeAspect="1"/>
          </p:cNvGraphicFramePr>
          <p:nvPr>
            <p:extLst>
              <p:ext uri="{D42A27DB-BD31-4B8C-83A1-F6EECF244321}">
                <p14:modId xmlns:p14="http://schemas.microsoft.com/office/powerpoint/2010/main" val="153584757"/>
              </p:ext>
            </p:extLst>
          </p:nvPr>
        </p:nvGraphicFramePr>
        <p:xfrm>
          <a:off x="4022725" y="2244726"/>
          <a:ext cx="4147860" cy="2032000"/>
        </p:xfrm>
        <a:graphic>
          <a:graphicData uri="http://schemas.openxmlformats.org/presentationml/2006/ole">
            <mc:AlternateContent xmlns:mc="http://schemas.openxmlformats.org/markup-compatibility/2006">
              <mc:Choice xmlns:v="urn:schemas-microsoft-com:vml" Requires="v">
                <p:oleObj spid="_x0000_s12396" name="Clip" r:id="rId3" imgW="5614560" imgH="2750760" progId="MS_ClipArt_Gallery.5">
                  <p:embed/>
                </p:oleObj>
              </mc:Choice>
              <mc:Fallback>
                <p:oleObj name="Clip" r:id="rId3" imgW="5614560" imgH="2750760" progId="MS_ClipArt_Gallery.5">
                  <p:embed/>
                  <p:pic>
                    <p:nvPicPr>
                      <p:cNvPr id="20992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725" y="2244726"/>
                        <a:ext cx="4147860" cy="2032000"/>
                      </a:xfrm>
                      <a:prstGeom prst="rect">
                        <a:avLst/>
                      </a:prstGeom>
                      <a:noFill/>
                      <a:ln>
                        <a:noFill/>
                      </a:ln>
                      <a:effectLst/>
                    </p:spPr>
                  </p:pic>
                </p:oleObj>
              </mc:Fallback>
            </mc:AlternateContent>
          </a:graphicData>
        </a:graphic>
      </p:graphicFrame>
      <p:sp>
        <p:nvSpPr>
          <p:cNvPr id="4" name="Title 1"/>
          <p:cNvSpPr txBox="1">
            <a:spLocks/>
          </p:cNvSpPr>
          <p:nvPr/>
        </p:nvSpPr>
        <p:spPr>
          <a:xfrm>
            <a:off x="3559433" y="5393373"/>
            <a:ext cx="5074444" cy="82391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3000" dirty="0" smtClean="0">
                <a:solidFill>
                  <a:srgbClr val="FF0000"/>
                </a:solidFill>
                <a:cs typeface="B Titr" panose="00000700000000000000" pitchFamily="2" charset="-78"/>
              </a:rPr>
              <a:t>دکتر حمزه جمشیدی</a:t>
            </a:r>
          </a:p>
          <a:p>
            <a:pPr algn="ctr" rtl="1"/>
            <a:endParaRPr lang="fa-IR" sz="2000" dirty="0" smtClean="0">
              <a:solidFill>
                <a:srgbClr val="FF0000"/>
              </a:solidFill>
              <a:cs typeface="B Titr" panose="00000700000000000000" pitchFamily="2" charset="-78"/>
            </a:endParaRPr>
          </a:p>
          <a:p>
            <a:pPr algn="ctr" rtl="1"/>
            <a:r>
              <a:rPr lang="fa-IR" sz="2000" dirty="0" smtClean="0">
                <a:solidFill>
                  <a:srgbClr val="FF0000"/>
                </a:solidFill>
                <a:cs typeface="B Titr" panose="00000700000000000000" pitchFamily="2" charset="-78"/>
              </a:rPr>
              <a:t>تابستان 1400</a:t>
            </a:r>
          </a:p>
          <a:p>
            <a:pPr algn="ctr" rtl="1"/>
            <a:endParaRPr lang="en-US" sz="1600" dirty="0" smtClean="0">
              <a:solidFill>
                <a:srgbClr val="FF0000"/>
              </a:solidFill>
              <a:cs typeface="B Titr" panose="00000700000000000000" pitchFamily="2" charset="-78"/>
            </a:endParaRPr>
          </a:p>
        </p:txBody>
      </p:sp>
    </p:spTree>
    <p:extLst>
      <p:ext uri="{BB962C8B-B14F-4D97-AF65-F5344CB8AC3E}">
        <p14:creationId xmlns:p14="http://schemas.microsoft.com/office/powerpoint/2010/main" val="327667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1604" y="103185"/>
            <a:ext cx="8255000" cy="993775"/>
          </a:xfrm>
        </p:spPr>
        <p:txBody>
          <a:bodyPr>
            <a:noAutofit/>
          </a:bodyPr>
          <a:lstStyle/>
          <a:p>
            <a:pPr algn="r" rtl="1">
              <a:defRPr/>
            </a:pPr>
            <a:r>
              <a:rPr lang="fa-IR" sz="2400" dirty="0">
                <a:solidFill>
                  <a:srgbClr val="FF0000"/>
                </a:solidFill>
                <a:latin typeface="Tahoma"/>
                <a:cs typeface="B Titr"/>
              </a:rPr>
              <a:t>بررسی و تحلیل تعاریف مختلف از شایستگی نشان می دهد که نکات مشترکی در تمامی آنها وجود دارد که شامل موارد زیر می باشد:</a:t>
            </a:r>
            <a:endParaRPr lang="en-US" sz="2400" dirty="0">
              <a:solidFill>
                <a:srgbClr val="FF0000"/>
              </a:solidFill>
              <a:latin typeface="Tahoma"/>
              <a:cs typeface="B Titr"/>
            </a:endParaRPr>
          </a:p>
        </p:txBody>
      </p:sp>
      <p:sp>
        <p:nvSpPr>
          <p:cNvPr id="53251" name="Content Placeholder 2"/>
          <p:cNvSpPr>
            <a:spLocks noGrp="1"/>
          </p:cNvSpPr>
          <p:nvPr>
            <p:ph idx="1"/>
          </p:nvPr>
        </p:nvSpPr>
        <p:spPr>
          <a:xfrm>
            <a:off x="398463" y="1128870"/>
            <a:ext cx="11201400" cy="4382905"/>
          </a:xfrm>
        </p:spPr>
        <p:txBody>
          <a:bodyPr>
            <a:noAutofit/>
          </a:bodyPr>
          <a:lstStyle/>
          <a:p>
            <a:pPr marL="514350" indent="-514350" algn="just" rtl="1">
              <a:lnSpc>
                <a:spcPct val="170000"/>
              </a:lnSpc>
              <a:spcAft>
                <a:spcPts val="750"/>
              </a:spcAft>
              <a:buFont typeface="+mj-lt"/>
              <a:buAutoNum type="arabicPeriod"/>
            </a:pPr>
            <a:r>
              <a:rPr lang="fa-IR" altLang="en-US" sz="2200" b="1" dirty="0" smtClean="0">
                <a:solidFill>
                  <a:srgbClr val="7030A0"/>
                </a:solidFill>
                <a:latin typeface="Times New Roman" panose="02020603050405020304" pitchFamily="18" charset="0"/>
                <a:ea typeface="Calibri" panose="020F0502020204030204" pitchFamily="34" charset="0"/>
                <a:cs typeface="B Titr" panose="00000700000000000000" pitchFamily="2" charset="-78"/>
              </a:rPr>
              <a:t>شایستگی در برگیرنده دانش، مهارت، ویژگیهای فردی از جمله (انگیزه، مفهوم های ذهنی، ارزش، نگرش و ویژگی های فیزیکی) و یا ترکیبی از این عوامل است.</a:t>
            </a:r>
          </a:p>
          <a:p>
            <a:pPr marL="514350" indent="-514350" algn="just" rtl="1">
              <a:lnSpc>
                <a:spcPct val="170000"/>
              </a:lnSpc>
              <a:spcAft>
                <a:spcPts val="750"/>
              </a:spcAft>
              <a:buFont typeface="+mj-lt"/>
              <a:buAutoNum type="arabicPeriod"/>
            </a:pPr>
            <a:r>
              <a:rPr lang="fa-IR" altLang="en-US" sz="2200" b="1" dirty="0" smtClean="0">
                <a:solidFill>
                  <a:srgbClr val="7030A0"/>
                </a:solidFill>
                <a:latin typeface="Times New Roman" panose="02020603050405020304" pitchFamily="18" charset="0"/>
                <a:ea typeface="Calibri" panose="020F0502020204030204" pitchFamily="34" charset="0"/>
                <a:cs typeface="B Titr" panose="00000700000000000000" pitchFamily="2" charset="-78"/>
              </a:rPr>
              <a:t>شایستگی آن دسته از خصوصیات شاغلین است که زیربنای رفتارهای موفق شغلی آنان را تشکیل می دهد و موجب عملکرد برتر و موثر فرد در آن شغل، وظیفه یا شرایط می شود و تعیین کننده عملکرد برتر یا برجسته نسبت به عملکرد متوسط می باشد.</a:t>
            </a:r>
          </a:p>
          <a:p>
            <a:pPr marL="514350" indent="-514350" algn="just" rtl="1">
              <a:lnSpc>
                <a:spcPct val="170000"/>
              </a:lnSpc>
              <a:spcAft>
                <a:spcPts val="750"/>
              </a:spcAft>
              <a:buFont typeface="+mj-lt"/>
              <a:buAutoNum type="arabicPeriod"/>
            </a:pPr>
            <a:r>
              <a:rPr lang="fa-IR" altLang="en-US" sz="2200" b="1" dirty="0" smtClean="0">
                <a:solidFill>
                  <a:srgbClr val="7030A0"/>
                </a:solidFill>
                <a:latin typeface="Times New Roman" panose="02020603050405020304" pitchFamily="18" charset="0"/>
                <a:ea typeface="Calibri" panose="020F0502020204030204" pitchFamily="34" charset="0"/>
                <a:cs typeface="B Titr" panose="00000700000000000000" pitchFamily="2" charset="-78"/>
              </a:rPr>
              <a:t>شایستگی منجر به اثربخشی سازمانی می شود.</a:t>
            </a:r>
          </a:p>
          <a:p>
            <a:pPr marL="514350" indent="-514350" algn="just" rtl="1">
              <a:lnSpc>
                <a:spcPct val="170000"/>
              </a:lnSpc>
              <a:spcAft>
                <a:spcPts val="750"/>
              </a:spcAft>
              <a:buFont typeface="+mj-lt"/>
              <a:buAutoNum type="arabicPeriod"/>
            </a:pPr>
            <a:r>
              <a:rPr lang="fa-IR" altLang="en-US" sz="2200" b="1" dirty="0" smtClean="0">
                <a:solidFill>
                  <a:srgbClr val="7030A0"/>
                </a:solidFill>
                <a:latin typeface="Times New Roman" panose="02020603050405020304" pitchFamily="18" charset="0"/>
                <a:ea typeface="Calibri" panose="020F0502020204030204" pitchFamily="34" charset="0"/>
                <a:cs typeface="B Titr" panose="00000700000000000000" pitchFamily="2" charset="-78"/>
              </a:rPr>
              <a:t>شایستگی باید قابل مشاهده و قابل اندازه گیری باشند و با ثبات و پر تکرار در رفتار فرد مشاهده گردد.</a:t>
            </a:r>
          </a:p>
          <a:p>
            <a:pPr marL="514350" indent="-514350" algn="just" rtl="1">
              <a:lnSpc>
                <a:spcPct val="170000"/>
              </a:lnSpc>
              <a:spcAft>
                <a:spcPts val="750"/>
              </a:spcAft>
              <a:buFont typeface="+mj-lt"/>
              <a:buAutoNum type="arabicPeriod"/>
            </a:pPr>
            <a:r>
              <a:rPr lang="fa-IR" altLang="en-US" sz="2200" b="1" dirty="0" smtClean="0">
                <a:solidFill>
                  <a:srgbClr val="7030A0"/>
                </a:solidFill>
                <a:latin typeface="Times New Roman" panose="02020603050405020304" pitchFamily="18" charset="0"/>
                <a:ea typeface="Calibri" panose="020F0502020204030204" pitchFamily="34" charset="0"/>
                <a:cs typeface="B Titr" panose="00000700000000000000" pitchFamily="2" charset="-78"/>
              </a:rPr>
              <a:t>شایستگی قابل یادگیری، قابل انتقال و توسعه باشند.</a:t>
            </a:r>
            <a:endParaRPr lang="en-US" altLang="en-US" sz="2200" b="1" dirty="0" smtClean="0">
              <a:solidFill>
                <a:srgbClr val="7030A0"/>
              </a:solidFill>
              <a:latin typeface="Times New Roman" panose="02020603050405020304" pitchFamily="18" charset="0"/>
              <a:ea typeface="Calibri" panose="020F0502020204030204" pitchFamily="34" charset="0"/>
              <a:cs typeface="B Titr" panose="00000700000000000000" pitchFamily="2" charset="-78"/>
            </a:endParaRPr>
          </a:p>
          <a:p>
            <a:pPr marL="514350" indent="-514350" algn="r" rtl="1">
              <a:lnSpc>
                <a:spcPct val="170000"/>
              </a:lnSpc>
              <a:buFont typeface="+mj-lt"/>
              <a:buAutoNum type="arabicPeriod"/>
            </a:pPr>
            <a:endParaRPr lang="en-US" altLang="en-US" sz="2200" b="1" dirty="0" smtClean="0">
              <a:solidFill>
                <a:srgbClr val="7030A0"/>
              </a:solidFill>
              <a:cs typeface="B Titr" panose="00000700000000000000" pitchFamily="2" charset="-78"/>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6554300" y="1909437"/>
              <a:ext cx="2055960" cy="244440"/>
            </p14:xfrm>
          </p:contentPart>
        </mc:Choice>
        <mc:Fallback xmlns="">
          <p:pic>
            <p:nvPicPr>
              <p:cNvPr id="5" name="Ink 4"/>
              <p:cNvPicPr/>
              <p:nvPr/>
            </p:nvPicPr>
            <p:blipFill>
              <a:blip r:embed="rId3"/>
              <a:stretch>
                <a:fillRect/>
              </a:stretch>
            </p:blipFill>
            <p:spPr>
              <a:xfrm>
                <a:off x="6511820" y="1822677"/>
                <a:ext cx="214128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498800" y="3320322"/>
              <a:ext cx="3429720" cy="277200"/>
            </p14:xfrm>
          </p:contentPart>
        </mc:Choice>
        <mc:Fallback xmlns="">
          <p:pic>
            <p:nvPicPr>
              <p:cNvPr id="6" name="Ink 5"/>
              <p:cNvPicPr/>
              <p:nvPr/>
            </p:nvPicPr>
            <p:blipFill>
              <a:blip r:embed="rId5"/>
              <a:stretch>
                <a:fillRect/>
              </a:stretch>
            </p:blipFill>
            <p:spPr>
              <a:xfrm>
                <a:off x="451640" y="3222042"/>
                <a:ext cx="351036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7582280" y="4749725"/>
              <a:ext cx="1769760" cy="325440"/>
            </p14:xfrm>
          </p:contentPart>
        </mc:Choice>
        <mc:Fallback xmlns="">
          <p:pic>
            <p:nvPicPr>
              <p:cNvPr id="7" name="Ink 6"/>
              <p:cNvPicPr/>
              <p:nvPr/>
            </p:nvPicPr>
            <p:blipFill>
              <a:blip r:embed="rId7"/>
              <a:stretch>
                <a:fillRect/>
              </a:stretch>
            </p:blipFill>
            <p:spPr>
              <a:xfrm>
                <a:off x="7554920" y="4651445"/>
                <a:ext cx="184860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6554300" y="5511775"/>
              <a:ext cx="3152880" cy="126360"/>
            </p14:xfrm>
          </p:contentPart>
        </mc:Choice>
        <mc:Fallback xmlns="">
          <p:pic>
            <p:nvPicPr>
              <p:cNvPr id="8" name="Ink 7"/>
              <p:cNvPicPr/>
              <p:nvPr/>
            </p:nvPicPr>
            <p:blipFill>
              <a:blip r:embed="rId9"/>
              <a:stretch>
                <a:fillRect/>
              </a:stretch>
            </p:blipFill>
            <p:spPr>
              <a:xfrm>
                <a:off x="6504266" y="5416735"/>
                <a:ext cx="324071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8356903" y="6269314"/>
              <a:ext cx="1769760" cy="325440"/>
            </p14:xfrm>
          </p:contentPart>
        </mc:Choice>
        <mc:Fallback xmlns="">
          <p:pic>
            <p:nvPicPr>
              <p:cNvPr id="9" name="Ink 8"/>
              <p:cNvPicPr/>
              <p:nvPr/>
            </p:nvPicPr>
            <p:blipFill>
              <a:blip r:embed="rId7"/>
              <a:stretch>
                <a:fillRect/>
              </a:stretch>
            </p:blipFill>
            <p:spPr>
              <a:xfrm>
                <a:off x="8329543" y="6171034"/>
                <a:ext cx="1848600" cy="489240"/>
              </a:xfrm>
              <a:prstGeom prst="rect">
                <a:avLst/>
              </a:prstGeom>
            </p:spPr>
          </p:pic>
        </mc:Fallback>
      </mc:AlternateContent>
    </p:spTree>
    <p:extLst>
      <p:ext uri="{BB962C8B-B14F-4D97-AF65-F5344CB8AC3E}">
        <p14:creationId xmlns:p14="http://schemas.microsoft.com/office/powerpoint/2010/main" val="41118387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6920" y="530352"/>
            <a:ext cx="9790478" cy="2041392"/>
          </a:xfrm>
        </p:spPr>
        <p:txBody>
          <a:bodyPr vert="horz" lIns="182880" tIns="91440">
            <a:normAutofit/>
          </a:bodyPr>
          <a:lstStyle/>
          <a:p>
            <a:pPr marL="0" indent="0" algn="ctr" rtl="1">
              <a:buNone/>
            </a:pPr>
            <a:r>
              <a:rPr lang="fa-IR" sz="5400" dirty="0">
                <a:solidFill>
                  <a:srgbClr val="FF0000"/>
                </a:solidFill>
                <a:cs typeface="2  Jadid" pitchFamily="2" charset="-78"/>
              </a:rPr>
              <a:t>خطای </a:t>
            </a:r>
            <a:r>
              <a:rPr lang="fa-IR" sz="5400" dirty="0" smtClean="0">
                <a:solidFill>
                  <a:srgbClr val="FF0000"/>
                </a:solidFill>
                <a:cs typeface="2  Jadid" pitchFamily="2" charset="-78"/>
              </a:rPr>
              <a:t>اعتماد به نفس بیش از حد</a:t>
            </a:r>
            <a:endParaRPr lang="en-US" sz="5400" dirty="0">
              <a:solidFill>
                <a:srgbClr val="FF0000"/>
              </a:solidFill>
              <a:cs typeface="2  Jadid"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808634" y="1924840"/>
            <a:ext cx="8277687" cy="4210713"/>
          </a:xfrm>
          <a:prstGeom prst="rect">
            <a:avLst/>
          </a:prstGeom>
        </p:spPr>
      </p:pic>
    </p:spTree>
    <p:extLst>
      <p:ext uri="{BB962C8B-B14F-4D97-AF65-F5344CB8AC3E}">
        <p14:creationId xmlns:p14="http://schemas.microsoft.com/office/powerpoint/2010/main" val="415615892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7957" y="1838025"/>
            <a:ext cx="9945858" cy="2571768"/>
          </a:xfrm>
        </p:spPr>
        <p:txBody>
          <a:bodyPr>
            <a:normAutofit/>
          </a:bodyPr>
          <a:lstStyle/>
          <a:p>
            <a:pPr algn="r"/>
            <a:r>
              <a:rPr lang="fa-IR" sz="4400" dirty="0" smtClean="0">
                <a:solidFill>
                  <a:schemeClr val="tx1">
                    <a:lumMod val="95000"/>
                    <a:lumOff val="5000"/>
                  </a:schemeClr>
                </a:solidFill>
                <a:cs typeface="B Lotus" panose="00000400000000000000" pitchFamily="2" charset="-78"/>
              </a:rPr>
              <a:t>نفرات اول را بسیار دقیق ارزیابی میکنیم ولی هر قدر به پایان نزدیک میشویم از دقت کاسته می شود</a:t>
            </a:r>
            <a:endParaRPr lang="en-US" sz="4400" dirty="0" smtClean="0">
              <a:solidFill>
                <a:schemeClr val="tx1">
                  <a:lumMod val="95000"/>
                  <a:lumOff val="5000"/>
                </a:schemeClr>
              </a:solidFill>
              <a:cs typeface="B Lotus" panose="00000400000000000000" pitchFamily="2" charset="-78"/>
            </a:endParaRPr>
          </a:p>
        </p:txBody>
      </p:sp>
      <p:sp>
        <p:nvSpPr>
          <p:cNvPr id="3" name="Content Placeholder 2"/>
          <p:cNvSpPr>
            <a:spLocks noGrp="1"/>
          </p:cNvSpPr>
          <p:nvPr>
            <p:ph idx="1"/>
          </p:nvPr>
        </p:nvSpPr>
        <p:spPr>
          <a:xfrm>
            <a:off x="2361771" y="1122780"/>
            <a:ext cx="8183880" cy="2255706"/>
          </a:xfrm>
        </p:spPr>
        <p:txBody>
          <a:bodyPr>
            <a:normAutofit/>
          </a:bodyPr>
          <a:lstStyle/>
          <a:p>
            <a:pPr marL="0" indent="0" algn="ctr" rtl="1">
              <a:buNone/>
            </a:pPr>
            <a:r>
              <a:rPr lang="fa-IR" sz="5400" dirty="0">
                <a:solidFill>
                  <a:srgbClr val="FF0000"/>
                </a:solidFill>
                <a:cs typeface="2  Jadid" pitchFamily="2" charset="-78"/>
              </a:rPr>
              <a:t>خطای </a:t>
            </a:r>
            <a:r>
              <a:rPr lang="fa-IR" sz="5400" dirty="0" smtClean="0">
                <a:solidFill>
                  <a:srgbClr val="FF0000"/>
                </a:solidFill>
                <a:cs typeface="2  Jadid" pitchFamily="2" charset="-78"/>
              </a:rPr>
              <a:t>ترتیب در دقت</a:t>
            </a:r>
            <a:endParaRPr lang="en-US" sz="5400" dirty="0">
              <a:solidFill>
                <a:srgbClr val="FF0000"/>
              </a:solidFill>
              <a:cs typeface="2  Jadid" pitchFamily="2" charset="-78"/>
            </a:endParaRPr>
          </a:p>
        </p:txBody>
      </p:sp>
    </p:spTree>
    <p:extLst>
      <p:ext uri="{BB962C8B-B14F-4D97-AF65-F5344CB8AC3E}">
        <p14:creationId xmlns:p14="http://schemas.microsoft.com/office/powerpoint/2010/main" val="74441612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64" y="260423"/>
            <a:ext cx="11188604" cy="1325563"/>
          </a:xfrm>
        </p:spPr>
        <p:txBody>
          <a:bodyPr/>
          <a:lstStyle/>
          <a:p>
            <a:r>
              <a:rPr lang="fa-IR" dirty="0">
                <a:solidFill>
                  <a:srgbClr val="FF0000"/>
                </a:solidFill>
                <a:cs typeface="B Titr" panose="00000700000000000000" pitchFamily="2" charset="-78"/>
              </a:rPr>
              <a:t>نتیجه‌نگری (</a:t>
            </a:r>
            <a:r>
              <a:rPr lang="en-US" dirty="0">
                <a:solidFill>
                  <a:srgbClr val="FF0000"/>
                </a:solidFill>
                <a:cs typeface="B Titr" panose="00000700000000000000" pitchFamily="2" charset="-78"/>
              </a:rPr>
              <a:t>Outcome bias</a:t>
            </a:r>
            <a:r>
              <a:rPr lang="fa-IR" dirty="0">
                <a:solidFill>
                  <a:srgbClr val="FF0000"/>
                </a:solidFill>
                <a:cs typeface="B Titr" panose="00000700000000000000" pitchFamily="2" charset="-78"/>
              </a:rPr>
              <a:t>) </a:t>
            </a: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a:xfrm>
            <a:off x="6257925" y="1825625"/>
            <a:ext cx="5095875" cy="4451350"/>
          </a:xfrm>
        </p:spPr>
        <p:txBody>
          <a:bodyPr>
            <a:normAutofit/>
          </a:bodyPr>
          <a:lstStyle/>
          <a:p>
            <a:r>
              <a:rPr lang="fa-IR" sz="3200" dirty="0" smtClean="0">
                <a:cs typeface="B Titr" panose="00000700000000000000" pitchFamily="2" charset="-78"/>
              </a:rPr>
              <a:t>نوعی </a:t>
            </a:r>
            <a:r>
              <a:rPr lang="fa-IR" sz="3200" dirty="0">
                <a:cs typeface="B Titr" panose="00000700000000000000" pitchFamily="2" charset="-78"/>
              </a:rPr>
              <a:t>سوگیری شناختی است که ذهن وقتی برای تصمیم‌گیری به قضاوت می‌نشیند به جای آنکه کل فرایند تصمیم‌گیری و کیفیتش را مد نظر قرار دهد فقط به نتایج تصمیم اهمیت می‌دهد.</a:t>
            </a:r>
            <a:endParaRPr lang="en-US" sz="3200" dirty="0">
              <a:cs typeface="B Titr" panose="00000700000000000000" pitchFamily="2" charset="-78"/>
            </a:endParaRPr>
          </a:p>
          <a:p>
            <a:endParaRPr lang="en-US" sz="3200" dirty="0">
              <a:cs typeface="B Titr" panose="000007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359102" y="1755429"/>
            <a:ext cx="4472305" cy="2515870"/>
          </a:xfrm>
          <a:prstGeom prst="rect">
            <a:avLst/>
          </a:prstGeom>
        </p:spPr>
      </p:pic>
    </p:spTree>
    <p:extLst>
      <p:ext uri="{BB962C8B-B14F-4D97-AF65-F5344CB8AC3E}">
        <p14:creationId xmlns:p14="http://schemas.microsoft.com/office/powerpoint/2010/main" val="7120895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6920" y="3040421"/>
            <a:ext cx="8183880" cy="1928826"/>
          </a:xfrm>
        </p:spPr>
        <p:txBody>
          <a:bodyPr vert="horz" anchor="b">
            <a:normAutofit fontScale="90000"/>
          </a:bodyPr>
          <a:lstStyle/>
          <a:p>
            <a:pPr algn="r"/>
            <a:r>
              <a:rPr lang="fa-IR" sz="4400" dirty="0" smtClean="0">
                <a:solidFill>
                  <a:schemeClr val="tx1">
                    <a:lumMod val="95000"/>
                    <a:lumOff val="5000"/>
                  </a:schemeClr>
                </a:solidFill>
                <a:cs typeface="B Lotus" panose="00000400000000000000" pitchFamily="2" charset="-78"/>
              </a:rPr>
              <a:t>یا خطای ایرانی!</a:t>
            </a:r>
            <a:br>
              <a:rPr lang="fa-IR" sz="4400" dirty="0" smtClean="0">
                <a:solidFill>
                  <a:schemeClr val="tx1">
                    <a:lumMod val="95000"/>
                    <a:lumOff val="5000"/>
                  </a:schemeClr>
                </a:solidFill>
                <a:cs typeface="B Lotus" panose="00000400000000000000" pitchFamily="2" charset="-78"/>
              </a:rPr>
            </a:br>
            <a:r>
              <a:rPr lang="fa-IR" sz="4400" dirty="0" smtClean="0">
                <a:solidFill>
                  <a:schemeClr val="tx1">
                    <a:lumMod val="95000"/>
                    <a:lumOff val="5000"/>
                  </a:schemeClr>
                </a:solidFill>
                <a:cs typeface="B Lotus" panose="00000400000000000000" pitchFamily="2" charset="-78"/>
              </a:rPr>
              <a:t>یکی </a:t>
            </a:r>
            <a:r>
              <a:rPr lang="fa-IR" sz="4400" dirty="0">
                <a:solidFill>
                  <a:schemeClr val="tx1">
                    <a:lumMod val="95000"/>
                    <a:lumOff val="5000"/>
                  </a:schemeClr>
                </a:solidFill>
                <a:cs typeface="B Lotus" panose="00000400000000000000" pitchFamily="2" charset="-78"/>
              </a:rPr>
              <a:t>از بزرگترین خطاهای ارزیابان، محافظه کاری در ارزیابی است که تمایل دارند نمره حد وسط را برای فرد ثبت کنند</a:t>
            </a:r>
            <a:endParaRPr lang="en-US" sz="4400" dirty="0">
              <a:solidFill>
                <a:schemeClr val="tx1">
                  <a:lumMod val="95000"/>
                  <a:lumOff val="5000"/>
                </a:schemeClr>
              </a:solidFill>
              <a:cs typeface="B Lotus" panose="00000400000000000000" pitchFamily="2" charset="-78"/>
            </a:endParaRPr>
          </a:p>
        </p:txBody>
      </p:sp>
      <p:sp>
        <p:nvSpPr>
          <p:cNvPr id="3" name="Content Placeholder 2"/>
          <p:cNvSpPr>
            <a:spLocks noGrp="1"/>
          </p:cNvSpPr>
          <p:nvPr>
            <p:ph idx="1"/>
          </p:nvPr>
        </p:nvSpPr>
        <p:spPr>
          <a:xfrm>
            <a:off x="2026920" y="530352"/>
            <a:ext cx="8183880" cy="2398582"/>
          </a:xfrm>
        </p:spPr>
        <p:txBody>
          <a:bodyPr vert="horz" lIns="182880" tIns="91440">
            <a:normAutofit/>
          </a:bodyPr>
          <a:lstStyle/>
          <a:p>
            <a:pPr marL="0" indent="0" algn="ctr" rtl="1">
              <a:buNone/>
            </a:pPr>
            <a:r>
              <a:rPr lang="fa-IR" sz="5400" dirty="0">
                <a:solidFill>
                  <a:srgbClr val="FF0000"/>
                </a:solidFill>
                <a:cs typeface="2  Jadid" pitchFamily="2" charset="-78"/>
              </a:rPr>
              <a:t>خطای گرایش به حد وسط</a:t>
            </a:r>
            <a:endParaRPr lang="en-US" sz="5400" dirty="0">
              <a:solidFill>
                <a:srgbClr val="FF0000"/>
              </a:solidFill>
              <a:cs typeface="2  Jadid" pitchFamily="2" charset="-78"/>
            </a:endParaRPr>
          </a:p>
        </p:txBody>
      </p:sp>
    </p:spTree>
    <p:extLst>
      <p:ext uri="{BB962C8B-B14F-4D97-AF65-F5344CB8AC3E}">
        <p14:creationId xmlns:p14="http://schemas.microsoft.com/office/powerpoint/2010/main" val="409541185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6920" y="2643182"/>
            <a:ext cx="8183880" cy="1928826"/>
          </a:xfrm>
        </p:spPr>
        <p:txBody>
          <a:bodyPr vert="horz" anchor="b">
            <a:normAutofit fontScale="90000"/>
          </a:bodyPr>
          <a:lstStyle/>
          <a:p>
            <a:pPr algn="r"/>
            <a:r>
              <a:rPr lang="fa-IR" sz="4400" dirty="0">
                <a:solidFill>
                  <a:schemeClr val="tx1">
                    <a:lumMod val="95000"/>
                    <a:lumOff val="5000"/>
                  </a:schemeClr>
                </a:solidFill>
                <a:cs typeface="B Lotus" panose="00000400000000000000" pitchFamily="2" charset="-78"/>
              </a:rPr>
              <a:t>زمانیکه آنقدر در نوشتن و سنجش شاخص های رفتاری دچار وسواس و ریز بینی شوید دچار این خطا شدید.</a:t>
            </a:r>
            <a:endParaRPr lang="en-US" sz="4400" dirty="0">
              <a:solidFill>
                <a:schemeClr val="tx1">
                  <a:lumMod val="95000"/>
                  <a:lumOff val="5000"/>
                </a:schemeClr>
              </a:solidFill>
              <a:cs typeface="B Lotus" panose="00000400000000000000" pitchFamily="2" charset="-78"/>
            </a:endParaRPr>
          </a:p>
        </p:txBody>
      </p:sp>
      <p:sp>
        <p:nvSpPr>
          <p:cNvPr id="3" name="Content Placeholder 2"/>
          <p:cNvSpPr>
            <a:spLocks noGrp="1"/>
          </p:cNvSpPr>
          <p:nvPr>
            <p:ph idx="1"/>
          </p:nvPr>
        </p:nvSpPr>
        <p:spPr>
          <a:xfrm>
            <a:off x="2026920" y="530352"/>
            <a:ext cx="8183880" cy="2398582"/>
          </a:xfrm>
        </p:spPr>
        <p:txBody>
          <a:bodyPr vert="horz" lIns="182880" tIns="91440">
            <a:normAutofit/>
          </a:bodyPr>
          <a:lstStyle/>
          <a:p>
            <a:pPr marL="0" indent="0" algn="ctr" rtl="1">
              <a:buNone/>
            </a:pPr>
            <a:r>
              <a:rPr lang="fa-IR" sz="5400" dirty="0">
                <a:solidFill>
                  <a:srgbClr val="FF0000"/>
                </a:solidFill>
                <a:cs typeface="2  Jadid" pitchFamily="2" charset="-78"/>
              </a:rPr>
              <a:t>خطای جزئی نگری</a:t>
            </a:r>
            <a:endParaRPr lang="en-US" sz="5400" dirty="0">
              <a:solidFill>
                <a:srgbClr val="FF0000"/>
              </a:solidFill>
              <a:cs typeface="2  Jadid" pitchFamily="2" charset="-78"/>
            </a:endParaRPr>
          </a:p>
        </p:txBody>
      </p:sp>
    </p:spTree>
    <p:extLst>
      <p:ext uri="{BB962C8B-B14F-4D97-AF65-F5344CB8AC3E}">
        <p14:creationId xmlns:p14="http://schemas.microsoft.com/office/powerpoint/2010/main" val="316399126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303" y="622300"/>
            <a:ext cx="10515600" cy="1325563"/>
          </a:xfrm>
        </p:spPr>
        <p:txBody>
          <a:bodyPr vert="horz" lIns="182880" tIns="91440">
            <a:normAutofit fontScale="90000"/>
          </a:bodyPr>
          <a:lstStyle/>
          <a:p>
            <a:pPr algn="ctr">
              <a:spcBef>
                <a:spcPts val="250"/>
              </a:spcBef>
              <a:buClr>
                <a:schemeClr val="accent1"/>
              </a:buClr>
              <a:buSzPct val="80000"/>
              <a:buFont typeface="Wingdings 2"/>
            </a:pPr>
            <a:r>
              <a:rPr lang="fa-IR" sz="5400" dirty="0">
                <a:solidFill>
                  <a:srgbClr val="FF0000"/>
                </a:solidFill>
                <a:latin typeface="+mn-lt"/>
                <a:ea typeface="+mn-ea"/>
                <a:cs typeface="2  Jadid" pitchFamily="2" charset="-78"/>
              </a:rPr>
              <a:t>پشتیبانی از </a:t>
            </a:r>
            <a:r>
              <a:rPr lang="fa-IR" sz="5400" dirty="0" smtClean="0">
                <a:solidFill>
                  <a:srgbClr val="FF0000"/>
                </a:solidFill>
                <a:latin typeface="+mn-lt"/>
                <a:ea typeface="+mn-ea"/>
                <a:cs typeface="2  Jadid" pitchFamily="2" charset="-78"/>
              </a:rPr>
              <a:t>انتخاب</a:t>
            </a:r>
            <a:br>
              <a:rPr lang="fa-IR" sz="5400" dirty="0" smtClean="0">
                <a:solidFill>
                  <a:srgbClr val="FF0000"/>
                </a:solidFill>
                <a:latin typeface="+mn-lt"/>
                <a:ea typeface="+mn-ea"/>
                <a:cs typeface="2  Jadid" pitchFamily="2" charset="-78"/>
              </a:rPr>
            </a:br>
            <a:r>
              <a:rPr lang="fa-IR" sz="5400" dirty="0" smtClean="0">
                <a:solidFill>
                  <a:srgbClr val="FF0000"/>
                </a:solidFill>
                <a:latin typeface="+mn-lt"/>
                <a:ea typeface="+mn-ea"/>
                <a:cs typeface="2  Jadid" pitchFamily="2" charset="-78"/>
              </a:rPr>
              <a:t> </a:t>
            </a:r>
            <a:r>
              <a:rPr lang="fa-IR" sz="5400" dirty="0">
                <a:solidFill>
                  <a:srgbClr val="FF0000"/>
                </a:solidFill>
                <a:latin typeface="+mn-lt"/>
                <a:ea typeface="+mn-ea"/>
                <a:cs typeface="2  Jadid" pitchFamily="2" charset="-78"/>
              </a:rPr>
              <a:t>(</a:t>
            </a:r>
            <a:r>
              <a:rPr lang="en-US" sz="5400" dirty="0">
                <a:solidFill>
                  <a:srgbClr val="FF0000"/>
                </a:solidFill>
                <a:latin typeface="+mn-lt"/>
                <a:ea typeface="+mn-ea"/>
                <a:cs typeface="2  Jadid" pitchFamily="2" charset="-78"/>
              </a:rPr>
              <a:t>Choice-supportive bias</a:t>
            </a:r>
            <a:r>
              <a:rPr lang="fa-IR" sz="5400" dirty="0" smtClean="0">
                <a:solidFill>
                  <a:srgbClr val="FF0000"/>
                </a:solidFill>
                <a:latin typeface="+mn-lt"/>
                <a:ea typeface="+mn-ea"/>
                <a:cs typeface="2  Jadid" pitchFamily="2" charset="-78"/>
              </a:rPr>
              <a:t>) </a:t>
            </a:r>
            <a:endParaRPr lang="en-US" sz="5400" dirty="0">
              <a:solidFill>
                <a:srgbClr val="FF0000"/>
              </a:solidFill>
              <a:latin typeface="+mn-lt"/>
              <a:ea typeface="+mn-ea"/>
              <a:cs typeface="2  Jadid" pitchFamily="2" charset="-78"/>
            </a:endParaRPr>
          </a:p>
        </p:txBody>
      </p:sp>
      <p:sp>
        <p:nvSpPr>
          <p:cNvPr id="3" name="Content Placeholder 2"/>
          <p:cNvSpPr>
            <a:spLocks noGrp="1"/>
          </p:cNvSpPr>
          <p:nvPr>
            <p:ph idx="1"/>
          </p:nvPr>
        </p:nvSpPr>
        <p:spPr>
          <a:xfrm>
            <a:off x="6241103" y="2759912"/>
            <a:ext cx="5063836" cy="2532971"/>
          </a:xfrm>
        </p:spPr>
        <p:txBody>
          <a:bodyPr>
            <a:normAutofit/>
          </a:bodyPr>
          <a:lstStyle/>
          <a:p>
            <a:pPr marL="0" indent="0">
              <a:buNone/>
            </a:pPr>
            <a:r>
              <a:rPr lang="fa-IR" sz="3600" dirty="0" smtClean="0">
                <a:cs typeface="B Titr" panose="00000700000000000000" pitchFamily="2" charset="-78"/>
              </a:rPr>
              <a:t>نوعی </a:t>
            </a:r>
            <a:r>
              <a:rPr lang="fa-IR" sz="3600" dirty="0">
                <a:cs typeface="B Titr" panose="00000700000000000000" pitchFamily="2" charset="-78"/>
              </a:rPr>
              <a:t>سوگیری شناختی است که ذهن تمایل دارد به گزینه‌ای که انتخاب کرده ویژگی‌های مثبتی نسبت دهد. </a:t>
            </a:r>
            <a:endParaRPr lang="en-US" sz="3600" dirty="0">
              <a:cs typeface="B Titr" panose="00000700000000000000" pitchFamily="2" charset="-78"/>
            </a:endParaRPr>
          </a:p>
          <a:p>
            <a:pPr marL="0" indent="0">
              <a:buNone/>
            </a:pPr>
            <a:endParaRPr lang="en-US" sz="3600" dirty="0">
              <a:cs typeface="B Titr" panose="000007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46904" y="2759912"/>
            <a:ext cx="5406246" cy="2593137"/>
          </a:xfrm>
          <a:prstGeom prst="rect">
            <a:avLst/>
          </a:prstGeom>
        </p:spPr>
      </p:pic>
    </p:spTree>
    <p:extLst>
      <p:ext uri="{BB962C8B-B14F-4D97-AF65-F5344CB8AC3E}">
        <p14:creationId xmlns:p14="http://schemas.microsoft.com/office/powerpoint/2010/main" val="28387719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6920" y="2643182"/>
            <a:ext cx="8183880" cy="1928826"/>
          </a:xfrm>
        </p:spPr>
        <p:txBody>
          <a:bodyPr vert="horz" anchor="b">
            <a:normAutofit fontScale="90000"/>
          </a:bodyPr>
          <a:lstStyle/>
          <a:p>
            <a:pPr algn="r"/>
            <a:r>
              <a:rPr lang="fa-IR" sz="4400" dirty="0">
                <a:solidFill>
                  <a:schemeClr val="tx1">
                    <a:lumMod val="95000"/>
                    <a:lumOff val="5000"/>
                  </a:schemeClr>
                </a:solidFill>
                <a:cs typeface="B Lotus" panose="00000400000000000000" pitchFamily="2" charset="-78"/>
              </a:rPr>
              <a:t>یک ویژگی مثبت یا منفی را از یک نفر یا یک جمع محدود به یک جمع بزرگتر تعمیم </a:t>
            </a:r>
            <a:r>
              <a:rPr lang="fa-IR" sz="4400" dirty="0" smtClean="0">
                <a:solidFill>
                  <a:schemeClr val="tx1">
                    <a:lumMod val="95000"/>
                    <a:lumOff val="5000"/>
                  </a:schemeClr>
                </a:solidFill>
                <a:cs typeface="B Lotus" panose="00000400000000000000" pitchFamily="2" charset="-78"/>
              </a:rPr>
              <a:t>دهیم مثل زیاد صحبت کردن خانمها</a:t>
            </a:r>
            <a:endParaRPr lang="en-US" sz="4400" dirty="0">
              <a:solidFill>
                <a:schemeClr val="tx1">
                  <a:lumMod val="95000"/>
                  <a:lumOff val="5000"/>
                </a:schemeClr>
              </a:solidFill>
              <a:cs typeface="B Lotus" panose="00000400000000000000" pitchFamily="2" charset="-78"/>
            </a:endParaRPr>
          </a:p>
        </p:txBody>
      </p:sp>
      <p:sp>
        <p:nvSpPr>
          <p:cNvPr id="3" name="Content Placeholder 2"/>
          <p:cNvSpPr>
            <a:spLocks noGrp="1"/>
          </p:cNvSpPr>
          <p:nvPr>
            <p:ph idx="1"/>
          </p:nvPr>
        </p:nvSpPr>
        <p:spPr>
          <a:xfrm>
            <a:off x="2026920" y="1058386"/>
            <a:ext cx="8183880" cy="2398582"/>
          </a:xfrm>
        </p:spPr>
        <p:txBody>
          <a:bodyPr vert="horz" lIns="182880" tIns="91440">
            <a:normAutofit/>
          </a:bodyPr>
          <a:lstStyle/>
          <a:p>
            <a:pPr marL="0" indent="0" algn="ctr" rtl="1">
              <a:buNone/>
            </a:pPr>
            <a:r>
              <a:rPr lang="fa-IR" sz="5400" dirty="0">
                <a:solidFill>
                  <a:srgbClr val="FF0000"/>
                </a:solidFill>
                <a:cs typeface="2  Jadid" pitchFamily="2" charset="-78"/>
              </a:rPr>
              <a:t>خطای تعمیم</a:t>
            </a:r>
            <a:endParaRPr lang="en-US" sz="5400" dirty="0">
              <a:solidFill>
                <a:srgbClr val="FF0000"/>
              </a:solidFill>
              <a:cs typeface="2  Jadid" pitchFamily="2" charset="-78"/>
            </a:endParaRPr>
          </a:p>
        </p:txBody>
      </p:sp>
    </p:spTree>
    <p:extLst>
      <p:ext uri="{BB962C8B-B14F-4D97-AF65-F5344CB8AC3E}">
        <p14:creationId xmlns:p14="http://schemas.microsoft.com/office/powerpoint/2010/main" val="56392582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6920" y="2643182"/>
            <a:ext cx="8183880" cy="1928826"/>
          </a:xfrm>
        </p:spPr>
        <p:txBody>
          <a:bodyPr vert="horz" anchor="b">
            <a:normAutofit fontScale="90000"/>
          </a:bodyPr>
          <a:lstStyle/>
          <a:p>
            <a:pPr algn="r"/>
            <a:r>
              <a:rPr lang="fa-IR" sz="4400" dirty="0">
                <a:solidFill>
                  <a:schemeClr val="tx1">
                    <a:lumMod val="95000"/>
                    <a:lumOff val="5000"/>
                  </a:schemeClr>
                </a:solidFill>
                <a:cs typeface="B Lotus" panose="00000400000000000000" pitchFamily="2" charset="-78"/>
              </a:rPr>
              <a:t>وقتی به جای توجه به رفتارهای واقعی و شاخص های تعریف شده، به قضاوت از طریق شهود شخصی اقدام شود.</a:t>
            </a:r>
            <a:endParaRPr lang="en-US" sz="4400" dirty="0">
              <a:solidFill>
                <a:schemeClr val="tx1">
                  <a:lumMod val="95000"/>
                  <a:lumOff val="5000"/>
                </a:schemeClr>
              </a:solidFill>
              <a:cs typeface="B Lotus" panose="00000400000000000000" pitchFamily="2" charset="-78"/>
            </a:endParaRPr>
          </a:p>
        </p:txBody>
      </p:sp>
      <p:sp>
        <p:nvSpPr>
          <p:cNvPr id="3" name="Content Placeholder 2"/>
          <p:cNvSpPr>
            <a:spLocks noGrp="1"/>
          </p:cNvSpPr>
          <p:nvPr>
            <p:ph idx="1"/>
          </p:nvPr>
        </p:nvSpPr>
        <p:spPr>
          <a:xfrm>
            <a:off x="2026920" y="530352"/>
            <a:ext cx="8183880" cy="2398582"/>
          </a:xfrm>
        </p:spPr>
        <p:txBody>
          <a:bodyPr vert="horz" lIns="182880" tIns="91440">
            <a:normAutofit/>
          </a:bodyPr>
          <a:lstStyle/>
          <a:p>
            <a:pPr marL="0" indent="0" algn="ctr" rtl="1">
              <a:buNone/>
            </a:pPr>
            <a:r>
              <a:rPr lang="fa-IR" sz="5400" dirty="0">
                <a:solidFill>
                  <a:srgbClr val="FF0000"/>
                </a:solidFill>
                <a:cs typeface="2  Jadid" pitchFamily="2" charset="-78"/>
              </a:rPr>
              <a:t>خطای توجه به شهود تا واقعیت</a:t>
            </a:r>
            <a:endParaRPr lang="en-US" sz="5400" dirty="0">
              <a:solidFill>
                <a:srgbClr val="FF0000"/>
              </a:solidFill>
              <a:cs typeface="2  Jadid" pitchFamily="2" charset="-78"/>
            </a:endParaRPr>
          </a:p>
        </p:txBody>
      </p:sp>
    </p:spTree>
    <p:extLst>
      <p:ext uri="{BB962C8B-B14F-4D97-AF65-F5344CB8AC3E}">
        <p14:creationId xmlns:p14="http://schemas.microsoft.com/office/powerpoint/2010/main" val="203762393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9020" y="1368552"/>
            <a:ext cx="9364980" cy="3340108"/>
          </a:xfrm>
        </p:spPr>
        <p:txBody>
          <a:bodyPr vert="horz" anchor="b">
            <a:normAutofit/>
          </a:bodyPr>
          <a:lstStyle/>
          <a:p>
            <a:pPr algn="r" rtl="1"/>
            <a:r>
              <a:rPr lang="fa-IR" sz="4400" dirty="0">
                <a:solidFill>
                  <a:schemeClr val="tx1">
                    <a:lumMod val="95000"/>
                    <a:lumOff val="5000"/>
                  </a:schemeClr>
                </a:solidFill>
                <a:cs typeface="B Lotus" panose="00000400000000000000" pitchFamily="2" charset="-78"/>
              </a:rPr>
              <a:t/>
            </a:r>
            <a:br>
              <a:rPr lang="fa-IR" sz="4400" dirty="0">
                <a:solidFill>
                  <a:schemeClr val="tx1">
                    <a:lumMod val="95000"/>
                    <a:lumOff val="5000"/>
                  </a:schemeClr>
                </a:solidFill>
                <a:cs typeface="B Lotus" panose="00000400000000000000" pitchFamily="2" charset="-78"/>
              </a:rPr>
            </a:br>
            <a:r>
              <a:rPr lang="fa-IR" sz="4400" dirty="0">
                <a:solidFill>
                  <a:schemeClr val="tx1">
                    <a:lumMod val="95000"/>
                    <a:lumOff val="5000"/>
                  </a:schemeClr>
                </a:solidFill>
                <a:cs typeface="B Lotus" panose="00000400000000000000" pitchFamily="2" charset="-78"/>
              </a:rPr>
              <a:t>در خیلی از موارد اولین برخورد ما با یک فرد و اولین احساسمان، قضاوت‌های بعدی را نیز مشروط می‌سازد که این هم یک نوع خطاهای ادراکی است.</a:t>
            </a:r>
            <a:endParaRPr lang="en-US" sz="4400" dirty="0">
              <a:solidFill>
                <a:schemeClr val="tx1">
                  <a:lumMod val="95000"/>
                  <a:lumOff val="5000"/>
                </a:schemeClr>
              </a:solidFill>
              <a:cs typeface="B Lotus" panose="00000400000000000000" pitchFamily="2" charset="-78"/>
            </a:endParaRPr>
          </a:p>
        </p:txBody>
      </p:sp>
      <p:sp>
        <p:nvSpPr>
          <p:cNvPr id="3" name="Content Placeholder 2"/>
          <p:cNvSpPr>
            <a:spLocks noGrp="1"/>
          </p:cNvSpPr>
          <p:nvPr>
            <p:ph idx="1"/>
          </p:nvPr>
        </p:nvSpPr>
        <p:spPr>
          <a:xfrm>
            <a:off x="1639570" y="1216152"/>
            <a:ext cx="8183880" cy="980948"/>
          </a:xfrm>
        </p:spPr>
        <p:txBody>
          <a:bodyPr vert="horz" lIns="182880" tIns="91440">
            <a:normAutofit/>
          </a:bodyPr>
          <a:lstStyle/>
          <a:p>
            <a:pPr marL="0" indent="0" algn="ctr" rtl="1">
              <a:buNone/>
            </a:pPr>
            <a:r>
              <a:rPr lang="fa-IR" sz="5400" dirty="0">
                <a:solidFill>
                  <a:srgbClr val="FF0000"/>
                </a:solidFill>
                <a:cs typeface="2  Jadid" pitchFamily="2" charset="-78"/>
              </a:rPr>
              <a:t>خطای تصویر اول</a:t>
            </a:r>
            <a:endParaRPr lang="en-US" sz="5400" dirty="0">
              <a:solidFill>
                <a:srgbClr val="FF0000"/>
              </a:solidFill>
              <a:cs typeface="2  Jadid" pitchFamily="2" charset="-78"/>
            </a:endParaRPr>
          </a:p>
        </p:txBody>
      </p:sp>
    </p:spTree>
    <p:extLst>
      <p:ext uri="{BB962C8B-B14F-4D97-AF65-F5344CB8AC3E}">
        <p14:creationId xmlns:p14="http://schemas.microsoft.com/office/powerpoint/2010/main" val="8052614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3714" y="3000372"/>
            <a:ext cx="8977086" cy="1785950"/>
          </a:xfrm>
        </p:spPr>
        <p:txBody>
          <a:bodyPr vert="horz" anchor="b">
            <a:normAutofit fontScale="90000"/>
          </a:bodyPr>
          <a:lstStyle/>
          <a:p>
            <a:pPr algn="r"/>
            <a:r>
              <a:rPr lang="fa-IR" sz="4400" dirty="0">
                <a:solidFill>
                  <a:schemeClr val="tx1">
                    <a:lumMod val="95000"/>
                    <a:lumOff val="5000"/>
                  </a:schemeClr>
                </a:solidFill>
                <a:cs typeface="B Lotus" panose="00000400000000000000" pitchFamily="2" charset="-78"/>
              </a:rPr>
              <a:t>تمایل به ارزیابی افراد در تمامی خصوصیات رفتاری شغلی و عملکردی آن ها به جای امتیاز دهی به تک تک مصادیق شایستگی</a:t>
            </a:r>
            <a:endParaRPr lang="en-US" sz="4400" dirty="0">
              <a:solidFill>
                <a:schemeClr val="tx1">
                  <a:lumMod val="95000"/>
                  <a:lumOff val="5000"/>
                </a:schemeClr>
              </a:solidFill>
              <a:cs typeface="B Lotus" panose="00000400000000000000" pitchFamily="2" charset="-78"/>
            </a:endParaRPr>
          </a:p>
        </p:txBody>
      </p:sp>
      <p:sp>
        <p:nvSpPr>
          <p:cNvPr id="3" name="Content Placeholder 2"/>
          <p:cNvSpPr>
            <a:spLocks noGrp="1"/>
          </p:cNvSpPr>
          <p:nvPr>
            <p:ph idx="1"/>
          </p:nvPr>
        </p:nvSpPr>
        <p:spPr>
          <a:xfrm>
            <a:off x="1631071" y="1457452"/>
            <a:ext cx="9240129" cy="2255706"/>
          </a:xfrm>
        </p:spPr>
        <p:txBody>
          <a:bodyPr vert="horz" lIns="182880" tIns="91440">
            <a:normAutofit/>
          </a:bodyPr>
          <a:lstStyle/>
          <a:p>
            <a:pPr marL="0" indent="0" algn="ctr" rtl="1">
              <a:buNone/>
            </a:pPr>
            <a:r>
              <a:rPr lang="fa-IR" sz="5400" dirty="0">
                <a:solidFill>
                  <a:srgbClr val="FF0000"/>
                </a:solidFill>
                <a:cs typeface="2  Jadid" pitchFamily="2" charset="-78"/>
              </a:rPr>
              <a:t>خطای مربوط به مجموع پاسخ ها</a:t>
            </a:r>
            <a:endParaRPr lang="en-US" sz="5400" dirty="0">
              <a:solidFill>
                <a:srgbClr val="FF0000"/>
              </a:solidFill>
              <a:cs typeface="2  Jadid" pitchFamily="2" charset="-78"/>
            </a:endParaRPr>
          </a:p>
        </p:txBody>
      </p:sp>
    </p:spTree>
    <p:extLst>
      <p:ext uri="{BB962C8B-B14F-4D97-AF65-F5344CB8AC3E}">
        <p14:creationId xmlns:p14="http://schemas.microsoft.com/office/powerpoint/2010/main" val="181562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3210" y="-107065"/>
            <a:ext cx="10515600" cy="1325563"/>
          </a:xfrm>
        </p:spPr>
        <p:txBody>
          <a:bodyPr>
            <a:normAutofit/>
          </a:bodyPr>
          <a:lstStyle/>
          <a:p>
            <a:pPr algn="r" rtl="1"/>
            <a:r>
              <a:rPr lang="fa-IR" sz="3600" dirty="0" smtClean="0">
                <a:cs typeface="B Titr" panose="00000700000000000000" pitchFamily="2" charset="-78"/>
              </a:rPr>
              <a:t>داده هایی که می تواند به طراحی مدل شایستگی ها کمک کند:</a:t>
            </a:r>
            <a:endParaRPr lang="en-US" sz="3600" dirty="0">
              <a:cs typeface="B Titr" panose="00000700000000000000" pitchFamily="2" charset="-78"/>
            </a:endParaRPr>
          </a:p>
        </p:txBody>
      </p:sp>
      <p:sp>
        <p:nvSpPr>
          <p:cNvPr id="3" name="Content Placeholder 2"/>
          <p:cNvSpPr>
            <a:spLocks noGrp="1"/>
          </p:cNvSpPr>
          <p:nvPr>
            <p:ph idx="1"/>
          </p:nvPr>
        </p:nvSpPr>
        <p:spPr>
          <a:xfrm>
            <a:off x="628337" y="1533316"/>
            <a:ext cx="10515600" cy="4351338"/>
          </a:xfrm>
        </p:spPr>
        <p:txBody>
          <a:bodyPr>
            <a:noAutofit/>
          </a:bodyPr>
          <a:lstStyle/>
          <a:p>
            <a:pPr marL="514350" indent="-514350" algn="r" rtl="1">
              <a:buFont typeface="+mj-lt"/>
              <a:buAutoNum type="arabicPeriod"/>
            </a:pPr>
            <a:r>
              <a:rPr lang="fa-IR" sz="3200" dirty="0" smtClean="0">
                <a:cs typeface="B Titr" panose="00000700000000000000" pitchFamily="2" charset="-78"/>
              </a:rPr>
              <a:t>اسناد بالادستی کسب و کار و صنعت</a:t>
            </a:r>
          </a:p>
          <a:p>
            <a:pPr marL="514350" indent="-514350" algn="r" rtl="1">
              <a:buFont typeface="+mj-lt"/>
              <a:buAutoNum type="arabicPeriod"/>
            </a:pPr>
            <a:r>
              <a:rPr lang="fa-IR" sz="3200" dirty="0" smtClean="0">
                <a:cs typeface="B Titr" panose="00000700000000000000" pitchFamily="2" charset="-78"/>
              </a:rPr>
              <a:t>اسناد بالادستی شرکت یا سازمان</a:t>
            </a:r>
          </a:p>
          <a:p>
            <a:pPr marL="514350" indent="-514350" algn="r" rtl="1">
              <a:buFont typeface="+mj-lt"/>
              <a:buAutoNum type="arabicPeriod"/>
            </a:pPr>
            <a:r>
              <a:rPr lang="fa-IR" sz="3200" dirty="0" smtClean="0">
                <a:cs typeface="B Titr" panose="00000700000000000000" pitchFamily="2" charset="-78"/>
              </a:rPr>
              <a:t>اهداف، استراتژی ها و مأموریت ها</a:t>
            </a:r>
          </a:p>
          <a:p>
            <a:pPr marL="514350" indent="-514350" algn="r" rtl="1">
              <a:buFont typeface="+mj-lt"/>
              <a:buAutoNum type="arabicPeriod"/>
            </a:pPr>
            <a:r>
              <a:rPr lang="fa-IR" sz="3200" dirty="0" smtClean="0">
                <a:cs typeface="B Titr" panose="00000700000000000000" pitchFamily="2" charset="-78"/>
              </a:rPr>
              <a:t>برنامه های کلان و خرد سازمان</a:t>
            </a:r>
          </a:p>
          <a:p>
            <a:pPr marL="514350" indent="-514350" algn="r" rtl="1">
              <a:buFont typeface="+mj-lt"/>
              <a:buAutoNum type="arabicPeriod"/>
            </a:pPr>
            <a:r>
              <a:rPr lang="fa-IR" sz="3200" dirty="0" smtClean="0">
                <a:cs typeface="B Titr" panose="00000700000000000000" pitchFamily="2" charset="-78"/>
              </a:rPr>
              <a:t>تجزیه و تحلیل مشاغل هدف</a:t>
            </a:r>
          </a:p>
          <a:p>
            <a:pPr marL="514350" indent="-514350" algn="r" rtl="1">
              <a:buFont typeface="+mj-lt"/>
              <a:buAutoNum type="arabicPeriod"/>
            </a:pPr>
            <a:r>
              <a:rPr lang="fa-IR" sz="3200" dirty="0" smtClean="0">
                <a:cs typeface="B Titr" panose="00000700000000000000" pitchFamily="2" charset="-78"/>
              </a:rPr>
              <a:t>بررسی شایستگی های مدیر موفق و برجسته در سازمان</a:t>
            </a:r>
          </a:p>
          <a:p>
            <a:pPr marL="514350" indent="-514350" algn="r" rtl="1">
              <a:buFont typeface="+mj-lt"/>
              <a:buAutoNum type="arabicPeriod"/>
            </a:pPr>
            <a:r>
              <a:rPr lang="fa-IR" sz="3200" dirty="0" smtClean="0">
                <a:cs typeface="B Titr" panose="00000700000000000000" pitchFamily="2" charset="-78"/>
              </a:rPr>
              <a:t>بررسی جهت گیری های مدیر ارشد و مدیران ارشد</a:t>
            </a:r>
          </a:p>
          <a:p>
            <a:pPr marL="514350" indent="-514350" algn="r" rtl="1">
              <a:buFont typeface="+mj-lt"/>
              <a:buAutoNum type="arabicPeriod"/>
            </a:pPr>
            <a:r>
              <a:rPr lang="fa-IR" sz="3200" dirty="0" smtClean="0">
                <a:cs typeface="B Titr" panose="00000700000000000000" pitchFamily="2" charset="-78"/>
              </a:rPr>
              <a:t>مشاهده و بررسی وقایع حساس طی سالهای گذشته شرکت</a:t>
            </a:r>
            <a:endParaRPr lang="en-US" sz="3200" dirty="0">
              <a:cs typeface="B Titr" panose="00000700000000000000" pitchFamily="2" charset="-78"/>
            </a:endParaRPr>
          </a:p>
        </p:txBody>
      </p:sp>
    </p:spTree>
    <p:extLst>
      <p:ext uri="{BB962C8B-B14F-4D97-AF65-F5344CB8AC3E}">
        <p14:creationId xmlns:p14="http://schemas.microsoft.com/office/powerpoint/2010/main" val="377541939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53924" y="1423334"/>
            <a:ext cx="6286306" cy="3587830"/>
          </a:xfrm>
        </p:spPr>
        <p:txBody>
          <a:bodyPr vert="horz" anchor="b">
            <a:normAutofit/>
          </a:bodyPr>
          <a:lstStyle/>
          <a:p>
            <a:pPr algn="r" rtl="1"/>
            <a:r>
              <a:rPr lang="fa-IR" dirty="0">
                <a:solidFill>
                  <a:schemeClr val="tx1">
                    <a:lumMod val="95000"/>
                    <a:lumOff val="5000"/>
                  </a:schemeClr>
                </a:solidFill>
                <a:cs typeface="B Lotus" panose="00000400000000000000" pitchFamily="2" charset="-78"/>
              </a:rPr>
              <a:t/>
            </a:r>
            <a:br>
              <a:rPr lang="fa-IR" dirty="0">
                <a:solidFill>
                  <a:schemeClr val="tx1">
                    <a:lumMod val="95000"/>
                    <a:lumOff val="5000"/>
                  </a:schemeClr>
                </a:solidFill>
                <a:cs typeface="B Lotus" panose="00000400000000000000" pitchFamily="2" charset="-78"/>
              </a:rPr>
            </a:br>
            <a:r>
              <a:rPr lang="fa-IR" dirty="0" smtClean="0">
                <a:solidFill>
                  <a:schemeClr val="tx1">
                    <a:lumMod val="95000"/>
                    <a:lumOff val="5000"/>
                  </a:schemeClr>
                </a:solidFill>
                <a:cs typeface="B Lotus" panose="00000400000000000000" pitchFamily="2" charset="-78"/>
              </a:rPr>
              <a:t>افراد </a:t>
            </a:r>
            <a:r>
              <a:rPr lang="fa-IR" dirty="0">
                <a:solidFill>
                  <a:schemeClr val="tx1">
                    <a:lumMod val="95000"/>
                    <a:lumOff val="5000"/>
                  </a:schemeClr>
                </a:solidFill>
                <a:cs typeface="B Lotus" panose="00000400000000000000" pitchFamily="2" charset="-78"/>
              </a:rPr>
              <a:t>بر اساس آخرین عملکردشان مورد قضاوت قرار می‌گیرند زیرا همیشه آخرین و نزدیک‌ترین رفتار از نظر زمانی در ذهن مافوق بیشتر می‌ماند تا عملکردها و رفتارهای اولیه.</a:t>
            </a:r>
            <a:r>
              <a:rPr lang="fa-IR" b="0" dirty="0">
                <a:solidFill>
                  <a:srgbClr val="121212"/>
                </a:solidFill>
                <a:effectLst/>
                <a:latin typeface="fontiran"/>
              </a:rPr>
              <a:t> </a:t>
            </a:r>
            <a:endParaRPr lang="en-US" dirty="0">
              <a:solidFill>
                <a:schemeClr val="tx1">
                  <a:lumMod val="95000"/>
                  <a:lumOff val="5000"/>
                </a:schemeClr>
              </a:solidFill>
              <a:cs typeface="B Lotus" panose="00000400000000000000" pitchFamily="2" charset="-78"/>
            </a:endParaRPr>
          </a:p>
        </p:txBody>
      </p:sp>
      <p:sp>
        <p:nvSpPr>
          <p:cNvPr id="3" name="Content Placeholder 2"/>
          <p:cNvSpPr>
            <a:spLocks noGrp="1"/>
          </p:cNvSpPr>
          <p:nvPr>
            <p:ph idx="1"/>
          </p:nvPr>
        </p:nvSpPr>
        <p:spPr>
          <a:xfrm>
            <a:off x="1207566" y="530352"/>
            <a:ext cx="9957866" cy="1235010"/>
          </a:xfrm>
        </p:spPr>
        <p:txBody>
          <a:bodyPr vert="horz" lIns="182880" tIns="91440">
            <a:normAutofit/>
          </a:bodyPr>
          <a:lstStyle/>
          <a:p>
            <a:pPr marL="0" indent="0" algn="ctr" rtl="1">
              <a:buNone/>
            </a:pPr>
            <a:r>
              <a:rPr lang="fa-IR" sz="5400" dirty="0">
                <a:solidFill>
                  <a:srgbClr val="FF0000"/>
                </a:solidFill>
                <a:cs typeface="2  Jadid" pitchFamily="2" charset="-78"/>
              </a:rPr>
              <a:t>رتبه بندی بر اساس عملکرد اخیر</a:t>
            </a:r>
            <a:endParaRPr lang="en-US" sz="5400" dirty="0">
              <a:solidFill>
                <a:srgbClr val="FF0000"/>
              </a:solidFill>
              <a:cs typeface="2  Jadid"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97114" y="1892494"/>
            <a:ext cx="5259088" cy="3300740"/>
          </a:xfrm>
          <a:prstGeom prst="rect">
            <a:avLst/>
          </a:prstGeom>
        </p:spPr>
      </p:pic>
    </p:spTree>
    <p:extLst>
      <p:ext uri="{BB962C8B-B14F-4D97-AF65-F5344CB8AC3E}">
        <p14:creationId xmlns:p14="http://schemas.microsoft.com/office/powerpoint/2010/main" val="12084091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7315" y="2372165"/>
            <a:ext cx="9862457" cy="3071834"/>
          </a:xfrm>
        </p:spPr>
        <p:txBody>
          <a:bodyPr vert="horz" anchor="b">
            <a:normAutofit/>
          </a:bodyPr>
          <a:lstStyle/>
          <a:p>
            <a:pPr algn="r"/>
            <a:r>
              <a:rPr lang="fa-IR" sz="4400" dirty="0">
                <a:solidFill>
                  <a:schemeClr val="tx1">
                    <a:lumMod val="95000"/>
                    <a:lumOff val="5000"/>
                  </a:schemeClr>
                </a:solidFill>
                <a:cs typeface="B Lotus" panose="00000400000000000000" pitchFamily="2" charset="-78"/>
              </a:rPr>
              <a:t>این خطا در قالب تبعیض و دخالت دادن علایق فردی به صورت آگاهانه در فرایند ارزیابی ظاهر می شود. </a:t>
            </a:r>
            <a:endParaRPr lang="en-US" sz="4400" dirty="0">
              <a:solidFill>
                <a:schemeClr val="tx1">
                  <a:lumMod val="95000"/>
                  <a:lumOff val="5000"/>
                </a:schemeClr>
              </a:solidFill>
              <a:cs typeface="B Lotus" panose="00000400000000000000" pitchFamily="2" charset="-78"/>
            </a:endParaRPr>
          </a:p>
        </p:txBody>
      </p:sp>
      <p:sp>
        <p:nvSpPr>
          <p:cNvPr id="3" name="Content Placeholder 2"/>
          <p:cNvSpPr>
            <a:spLocks noGrp="1"/>
          </p:cNvSpPr>
          <p:nvPr>
            <p:ph idx="1"/>
          </p:nvPr>
        </p:nvSpPr>
        <p:spPr>
          <a:xfrm>
            <a:off x="1925320" y="1618923"/>
            <a:ext cx="8183880" cy="1041260"/>
          </a:xfrm>
        </p:spPr>
        <p:txBody>
          <a:bodyPr vert="horz" lIns="182880" tIns="91440">
            <a:normAutofit fontScale="62500" lnSpcReduction="20000"/>
          </a:bodyPr>
          <a:lstStyle/>
          <a:p>
            <a:pPr marL="0" indent="0" algn="ctr" rtl="1">
              <a:buNone/>
            </a:pPr>
            <a:r>
              <a:rPr lang="fa-IR" sz="5400" dirty="0">
                <a:solidFill>
                  <a:srgbClr val="FF0000"/>
                </a:solidFill>
                <a:cs typeface="2  Jadid" pitchFamily="2" charset="-78"/>
              </a:rPr>
              <a:t>خطای ناشی از دخالت علایق و تمایل </a:t>
            </a:r>
            <a:r>
              <a:rPr lang="fa-IR" sz="5400" dirty="0" smtClean="0">
                <a:solidFill>
                  <a:srgbClr val="FF0000"/>
                </a:solidFill>
                <a:cs typeface="2  Jadid" pitchFamily="2" charset="-78"/>
              </a:rPr>
              <a:t>شخصی</a:t>
            </a:r>
            <a:endParaRPr lang="en-US" sz="5400" dirty="0">
              <a:solidFill>
                <a:srgbClr val="FF0000"/>
              </a:solidFill>
              <a:cs typeface="2  Jadid" pitchFamily="2" charset="-78"/>
            </a:endParaRPr>
          </a:p>
        </p:txBody>
      </p:sp>
    </p:spTree>
    <p:extLst>
      <p:ext uri="{BB962C8B-B14F-4D97-AF65-F5344CB8AC3E}">
        <p14:creationId xmlns:p14="http://schemas.microsoft.com/office/powerpoint/2010/main" val="7043269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6914" y="2038336"/>
            <a:ext cx="8599714" cy="3071834"/>
          </a:xfrm>
        </p:spPr>
        <p:txBody>
          <a:bodyPr vert="horz" anchor="b">
            <a:normAutofit/>
          </a:bodyPr>
          <a:lstStyle/>
          <a:p>
            <a:pPr algn="r"/>
            <a:r>
              <a:rPr lang="fa-IR" sz="4400" dirty="0">
                <a:solidFill>
                  <a:schemeClr val="tx1">
                    <a:lumMod val="95000"/>
                    <a:lumOff val="5000"/>
                  </a:schemeClr>
                </a:solidFill>
                <a:cs typeface="B Lotus" panose="00000400000000000000" pitchFamily="2" charset="-78"/>
              </a:rPr>
              <a:t>ارزیاب از محتویات کلام ارزیابی شونده متوجه نمی شود چون رشته و مهارت تخصصی آن را ندارد لذا در ارزیابی اشتباه می کند</a:t>
            </a:r>
            <a:endParaRPr lang="en-US" sz="4400" dirty="0">
              <a:solidFill>
                <a:schemeClr val="tx1">
                  <a:lumMod val="95000"/>
                  <a:lumOff val="5000"/>
                </a:schemeClr>
              </a:solidFill>
              <a:cs typeface="B Lotus" panose="00000400000000000000" pitchFamily="2" charset="-78"/>
            </a:endParaRPr>
          </a:p>
        </p:txBody>
      </p:sp>
      <p:sp>
        <p:nvSpPr>
          <p:cNvPr id="3" name="Content Placeholder 2"/>
          <p:cNvSpPr>
            <a:spLocks noGrp="1"/>
          </p:cNvSpPr>
          <p:nvPr>
            <p:ph idx="1"/>
          </p:nvPr>
        </p:nvSpPr>
        <p:spPr>
          <a:xfrm>
            <a:off x="2026920" y="530352"/>
            <a:ext cx="8183880" cy="1041260"/>
          </a:xfrm>
        </p:spPr>
        <p:txBody>
          <a:bodyPr vert="horz" lIns="182880" tIns="91440">
            <a:normAutofit/>
          </a:bodyPr>
          <a:lstStyle/>
          <a:p>
            <a:pPr marL="0" indent="0" algn="ctr" rtl="1">
              <a:buNone/>
            </a:pPr>
            <a:r>
              <a:rPr lang="fa-IR" sz="5400" dirty="0">
                <a:solidFill>
                  <a:srgbClr val="FF0000"/>
                </a:solidFill>
                <a:cs typeface="2  Jadid" pitchFamily="2" charset="-78"/>
              </a:rPr>
              <a:t>خطای </a:t>
            </a:r>
            <a:r>
              <a:rPr lang="fa-IR" sz="5400" dirty="0" smtClean="0">
                <a:solidFill>
                  <a:srgbClr val="FF0000"/>
                </a:solidFill>
                <a:cs typeface="2  Jadid" pitchFamily="2" charset="-78"/>
              </a:rPr>
              <a:t>دانشی</a:t>
            </a:r>
            <a:endParaRPr lang="en-US" sz="5400" dirty="0">
              <a:solidFill>
                <a:srgbClr val="FF0000"/>
              </a:solidFill>
              <a:cs typeface="2  Jadid" pitchFamily="2" charset="-78"/>
            </a:endParaRPr>
          </a:p>
        </p:txBody>
      </p:sp>
    </p:spTree>
    <p:extLst>
      <p:ext uri="{BB962C8B-B14F-4D97-AF65-F5344CB8AC3E}">
        <p14:creationId xmlns:p14="http://schemas.microsoft.com/office/powerpoint/2010/main" val="26534523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54071" y="2017618"/>
            <a:ext cx="5694712" cy="3071834"/>
          </a:xfrm>
        </p:spPr>
        <p:txBody>
          <a:bodyPr vert="horz" anchor="b">
            <a:normAutofit/>
          </a:bodyPr>
          <a:lstStyle/>
          <a:p>
            <a:pPr algn="r"/>
            <a:r>
              <a:rPr lang="fa-IR" sz="4400" dirty="0">
                <a:solidFill>
                  <a:schemeClr val="tx1">
                    <a:lumMod val="95000"/>
                    <a:lumOff val="5000"/>
                  </a:schemeClr>
                </a:solidFill>
                <a:cs typeface="B Lotus" panose="00000400000000000000" pitchFamily="2" charset="-78"/>
              </a:rPr>
              <a:t>زمانیکه ارزیاب به جای توجه به همه شاخص های رفتاری، تنها به شاخص های منفی رفتاری توجه کند.</a:t>
            </a:r>
            <a:endParaRPr lang="en-US" sz="4400" dirty="0">
              <a:solidFill>
                <a:schemeClr val="tx1">
                  <a:lumMod val="95000"/>
                  <a:lumOff val="5000"/>
                </a:schemeClr>
              </a:solidFill>
              <a:cs typeface="B Lotus" panose="00000400000000000000" pitchFamily="2" charset="-78"/>
            </a:endParaRPr>
          </a:p>
        </p:txBody>
      </p:sp>
      <p:sp>
        <p:nvSpPr>
          <p:cNvPr id="3" name="Content Placeholder 2"/>
          <p:cNvSpPr>
            <a:spLocks noGrp="1"/>
          </p:cNvSpPr>
          <p:nvPr>
            <p:ph idx="1"/>
          </p:nvPr>
        </p:nvSpPr>
        <p:spPr>
          <a:xfrm>
            <a:off x="1992019" y="790612"/>
            <a:ext cx="8183880" cy="1041260"/>
          </a:xfrm>
        </p:spPr>
        <p:txBody>
          <a:bodyPr vert="horz" lIns="182880" tIns="91440">
            <a:normAutofit/>
          </a:bodyPr>
          <a:lstStyle/>
          <a:p>
            <a:pPr marL="0" indent="0" algn="ctr" rtl="1">
              <a:buNone/>
            </a:pPr>
            <a:r>
              <a:rPr lang="fa-IR" sz="5400" dirty="0">
                <a:solidFill>
                  <a:srgbClr val="FF0000"/>
                </a:solidFill>
                <a:cs typeface="2  Jadid" pitchFamily="2" charset="-78"/>
              </a:rPr>
              <a:t>خطای منفی </a:t>
            </a:r>
            <a:r>
              <a:rPr lang="fa-IR" sz="5400" dirty="0" smtClean="0">
                <a:solidFill>
                  <a:srgbClr val="FF0000"/>
                </a:solidFill>
                <a:cs typeface="2  Jadid" pitchFamily="2" charset="-78"/>
              </a:rPr>
              <a:t>نگری</a:t>
            </a:r>
            <a:endParaRPr lang="en-US" sz="5400" dirty="0">
              <a:solidFill>
                <a:srgbClr val="FF0000"/>
              </a:solidFill>
              <a:cs typeface="2  Jadid"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50981" y="1965402"/>
            <a:ext cx="5672891" cy="3437236"/>
          </a:xfrm>
          <a:prstGeom prst="rect">
            <a:avLst/>
          </a:prstGeom>
        </p:spPr>
      </p:pic>
    </p:spTree>
    <p:extLst>
      <p:ext uri="{BB962C8B-B14F-4D97-AF65-F5344CB8AC3E}">
        <p14:creationId xmlns:p14="http://schemas.microsoft.com/office/powerpoint/2010/main" val="31188753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5926" y="2188392"/>
            <a:ext cx="9563686" cy="3071834"/>
          </a:xfrm>
        </p:spPr>
        <p:txBody>
          <a:bodyPr vert="horz" anchor="b">
            <a:normAutofit/>
          </a:bodyPr>
          <a:lstStyle/>
          <a:p>
            <a:pPr algn="r"/>
            <a:r>
              <a:rPr lang="fa-IR" sz="4400" dirty="0">
                <a:solidFill>
                  <a:schemeClr val="tx1">
                    <a:lumMod val="95000"/>
                    <a:lumOff val="5000"/>
                  </a:schemeClr>
                </a:solidFill>
                <a:cs typeface="B Lotus" panose="00000400000000000000" pitchFamily="2" charset="-78"/>
              </a:rPr>
              <a:t>در فرآیند ارزیابی به همراه سنجش شاخص های رفتاری تعریف شده، مواردی را میسنجد که در مدل اصلی وجود ندارد و بر اساس مدل خودش ارزیابی می کند.</a:t>
            </a:r>
            <a:endParaRPr lang="en-US" sz="4400" dirty="0">
              <a:solidFill>
                <a:schemeClr val="tx1">
                  <a:lumMod val="95000"/>
                  <a:lumOff val="5000"/>
                </a:schemeClr>
              </a:solidFill>
              <a:cs typeface="B Lotus" panose="00000400000000000000" pitchFamily="2" charset="-78"/>
            </a:endParaRPr>
          </a:p>
        </p:txBody>
      </p:sp>
      <p:sp>
        <p:nvSpPr>
          <p:cNvPr id="3" name="Content Placeholder 2"/>
          <p:cNvSpPr>
            <a:spLocks noGrp="1"/>
          </p:cNvSpPr>
          <p:nvPr>
            <p:ph idx="1"/>
          </p:nvPr>
        </p:nvSpPr>
        <p:spPr>
          <a:xfrm>
            <a:off x="2026920" y="530352"/>
            <a:ext cx="8183880" cy="1041260"/>
          </a:xfrm>
        </p:spPr>
        <p:txBody>
          <a:bodyPr vert="horz" lIns="182880" tIns="91440">
            <a:normAutofit fontScale="85000" lnSpcReduction="10000"/>
          </a:bodyPr>
          <a:lstStyle/>
          <a:p>
            <a:pPr marL="0" indent="0" algn="ctr" rtl="1">
              <a:buNone/>
            </a:pPr>
            <a:r>
              <a:rPr lang="fa-IR" sz="5400" dirty="0">
                <a:solidFill>
                  <a:srgbClr val="FF0000"/>
                </a:solidFill>
                <a:cs typeface="2  Jadid" pitchFamily="2" charset="-78"/>
              </a:rPr>
              <a:t>خطای ارزیابی شاخص های </a:t>
            </a:r>
            <a:r>
              <a:rPr lang="fa-IR" sz="5400" dirty="0" smtClean="0">
                <a:solidFill>
                  <a:srgbClr val="FF0000"/>
                </a:solidFill>
                <a:cs typeface="2  Jadid" pitchFamily="2" charset="-78"/>
              </a:rPr>
              <a:t>اضافه</a:t>
            </a:r>
            <a:endParaRPr lang="en-US" sz="5400" dirty="0">
              <a:solidFill>
                <a:srgbClr val="FF0000"/>
              </a:solidFill>
              <a:cs typeface="2  Jadid" pitchFamily="2" charset="-78"/>
            </a:endParaRPr>
          </a:p>
        </p:txBody>
      </p:sp>
    </p:spTree>
    <p:extLst>
      <p:ext uri="{BB962C8B-B14F-4D97-AF65-F5344CB8AC3E}">
        <p14:creationId xmlns:p14="http://schemas.microsoft.com/office/powerpoint/2010/main" val="28476421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محورهای ارائه:</a:t>
            </a:r>
            <a:endParaRPr lang="en-US" dirty="0">
              <a:cs typeface="B Titr" panose="00000700000000000000" pitchFamily="2" charset="-78"/>
            </a:endParaRPr>
          </a:p>
        </p:txBody>
      </p:sp>
      <p:sp>
        <p:nvSpPr>
          <p:cNvPr id="3" name="Content Placeholder 2"/>
          <p:cNvSpPr>
            <a:spLocks noGrp="1"/>
          </p:cNvSpPr>
          <p:nvPr>
            <p:ph idx="1"/>
          </p:nvPr>
        </p:nvSpPr>
        <p:spPr>
          <a:xfrm>
            <a:off x="542924" y="1552211"/>
            <a:ext cx="8385747" cy="4351338"/>
          </a:xfrm>
        </p:spPr>
        <p:txBody>
          <a:bodyPr>
            <a:noAutofit/>
          </a:bodyPr>
          <a:lstStyle/>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شایستگی و مدل شایستگی در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کلیاتی در مورد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انواع مصاحبه های رایج</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بررسی مصاحبه رفتار محور</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نمونه سوالات 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چگونه امتیاز بدهیم</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خطاهایی که مصاحبه کنندگان دچار می شوند</a:t>
            </a:r>
          </a:p>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چگونگی ارتقای روایی و پایایی مصاحبه</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دانش، مهارت، ویژگی و شایستگی های مصاحبه کننده</a:t>
            </a:r>
          </a:p>
          <a:p>
            <a:pPr marL="514350" indent="-514350" algn="r" rtl="1">
              <a:buFont typeface="+mj-lt"/>
              <a:buAutoNum type="arabicPeriod"/>
            </a:pPr>
            <a:endParaRPr lang="en-US" dirty="0">
              <a:solidFill>
                <a:schemeClr val="accent6">
                  <a:lumMod val="75000"/>
                </a:schemeClr>
              </a:solidFill>
              <a:cs typeface="B Titr" panose="00000700000000000000" pitchFamily="2" charset="-78"/>
            </a:endParaRPr>
          </a:p>
        </p:txBody>
      </p:sp>
    </p:spTree>
    <p:extLst>
      <p:ext uri="{BB962C8B-B14F-4D97-AF65-F5344CB8AC3E}">
        <p14:creationId xmlns:p14="http://schemas.microsoft.com/office/powerpoint/2010/main" val="142140464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729" y="3260569"/>
            <a:ext cx="11033698" cy="1325563"/>
          </a:xfrm>
        </p:spPr>
        <p:txBody>
          <a:bodyPr>
            <a:normAutofit/>
          </a:bodyPr>
          <a:lstStyle/>
          <a:p>
            <a:pPr algn="r" rtl="1" eaLnBrk="0" fontAlgn="base" hangingPunct="0">
              <a:spcAft>
                <a:spcPct val="0"/>
              </a:spcAft>
            </a:pPr>
            <a:r>
              <a:rPr lang="fa-IR" sz="4800" b="1" dirty="0" smtClean="0">
                <a:solidFill>
                  <a:srgbClr val="FF0000"/>
                </a:solidFill>
                <a:effectLst>
                  <a:outerShdw blurRad="53975" dist="22860" dir="5400000" algn="tl" rotWithShape="0">
                    <a:srgbClr val="000000">
                      <a:alpha val="55000"/>
                    </a:srgbClr>
                  </a:outerShdw>
                </a:effectLst>
                <a:cs typeface="2  Jadid" pitchFamily="2" charset="-78"/>
              </a:rPr>
              <a:t>چگونه روایی و پایایی مصاحبه را بالاتر ببریم؟</a:t>
            </a:r>
            <a:endParaRPr lang="en-US" sz="4800" b="1" dirty="0">
              <a:solidFill>
                <a:srgbClr val="FF0000"/>
              </a:solidFill>
              <a:effectLst>
                <a:outerShdw blurRad="53975" dist="22860" dir="5400000" algn="tl" rotWithShape="0">
                  <a:srgbClr val="000000">
                    <a:alpha val="55000"/>
                  </a:srgbClr>
                </a:outerShdw>
              </a:effectLst>
              <a:cs typeface="2  Jadid" pitchFamily="2" charset="-78"/>
            </a:endParaRPr>
          </a:p>
        </p:txBody>
      </p:sp>
      <p:sp>
        <p:nvSpPr>
          <p:cNvPr id="4" name="TextBox 3"/>
          <p:cNvSpPr txBox="1"/>
          <p:nvPr/>
        </p:nvSpPr>
        <p:spPr>
          <a:xfrm>
            <a:off x="245253" y="6276975"/>
            <a:ext cx="1864614" cy="369332"/>
          </a:xfrm>
          <a:prstGeom prst="rect">
            <a:avLst/>
          </a:prstGeom>
          <a:solidFill>
            <a:schemeClr val="accent1">
              <a:lumMod val="50000"/>
            </a:schemeClr>
          </a:solidFill>
        </p:spPr>
        <p:txBody>
          <a:bodyPr wrap="none" rtlCol="0">
            <a:spAutoFit/>
          </a:bodyPr>
          <a:lstStyle/>
          <a:p>
            <a:pPr lvl="0" algn="r" rtl="1">
              <a:defRPr/>
            </a:pPr>
            <a:r>
              <a:rPr kumimoji="0" lang="fa-IR" sz="1800" b="0" i="0" u="none" strike="noStrike" kern="1200" cap="none" spc="0" normalizeH="0" baseline="0" noProof="0" dirty="0" smtClean="0">
                <a:ln>
                  <a:noFill/>
                </a:ln>
                <a:solidFill>
                  <a:srgbClr val="FFFF00"/>
                </a:solidFill>
                <a:effectLst/>
                <a:uLnTx/>
                <a:uFillTx/>
                <a:latin typeface="Calibri" panose="020F0502020204030204"/>
                <a:ea typeface="+mn-ea"/>
                <a:cs typeface="2  Davat" panose="00000400000000000000" pitchFamily="2" charset="-78"/>
              </a:rPr>
              <a:t>محور9 از </a:t>
            </a:r>
            <a:r>
              <a:rPr lang="fa-IR" dirty="0">
                <a:solidFill>
                  <a:srgbClr val="FFFF00"/>
                </a:solidFill>
                <a:cs typeface="2  Davat" panose="00000400000000000000" pitchFamily="2" charset="-78"/>
              </a:rPr>
              <a:t>10</a:t>
            </a:r>
            <a:r>
              <a:rPr kumimoji="0" lang="fa-IR" sz="1800" b="0" i="0" u="none" strike="noStrike" kern="1200" cap="none" spc="0" normalizeH="0" baseline="0" noProof="0" dirty="0" smtClean="0">
                <a:ln>
                  <a:noFill/>
                </a:ln>
                <a:solidFill>
                  <a:srgbClr val="FFFF00"/>
                </a:solidFill>
                <a:effectLst/>
                <a:uLnTx/>
                <a:uFillTx/>
                <a:latin typeface="Calibri" panose="020F0502020204030204"/>
                <a:ea typeface="+mn-ea"/>
                <a:cs typeface="2  Davat" panose="00000400000000000000" pitchFamily="2" charset="-78"/>
              </a:rPr>
              <a:t> محور دوره</a:t>
            </a: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2  Davat" panose="00000400000000000000" pitchFamily="2" charset="-78"/>
            </a:endParaRPr>
          </a:p>
        </p:txBody>
      </p:sp>
      <p:pic>
        <p:nvPicPr>
          <p:cNvPr id="6" name="Picture 5" descr="MCj023462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985" y="928834"/>
            <a:ext cx="1430983" cy="159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28443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33343" y="2343826"/>
            <a:ext cx="5567597" cy="1325563"/>
          </a:xfrm>
        </p:spPr>
        <p:txBody>
          <a:bodyPr>
            <a:normAutofit fontScale="90000"/>
          </a:bodyPr>
          <a:lstStyle/>
          <a:p>
            <a:pPr algn="r" rtl="1"/>
            <a:r>
              <a:rPr lang="fa-IR" sz="4000" dirty="0" smtClean="0">
                <a:solidFill>
                  <a:srgbClr val="FF0000"/>
                </a:solidFill>
                <a:cs typeface="B Titr" panose="00000700000000000000" pitchFamily="2" charset="-78"/>
              </a:rPr>
              <a:t>سوال: چه عواملی ضریب پایایی و روایی ابزار مصاحبه را پایین می آورد؟</a:t>
            </a:r>
            <a:endParaRPr lang="en-US" sz="4000" dirty="0">
              <a:solidFill>
                <a:srgbClr val="FF0000"/>
              </a:solidFill>
              <a:cs typeface="B Titr" panose="00000700000000000000" pitchFamily="2" charset="-78"/>
            </a:endParaRPr>
          </a:p>
        </p:txBody>
      </p:sp>
      <p:sp>
        <p:nvSpPr>
          <p:cNvPr id="3" name="Content Placeholder 2"/>
          <p:cNvSpPr>
            <a:spLocks noGrp="1"/>
          </p:cNvSpPr>
          <p:nvPr>
            <p:ph idx="1"/>
          </p:nvPr>
        </p:nvSpPr>
        <p:spPr>
          <a:xfrm>
            <a:off x="179884" y="1836296"/>
            <a:ext cx="5104150" cy="3335390"/>
          </a:xfrm>
        </p:spPr>
        <p:txBody>
          <a:bodyPr>
            <a:normAutofit/>
          </a:bodyPr>
          <a:lstStyle/>
          <a:p>
            <a:pPr marL="514350" indent="-514350" algn="r" rtl="1">
              <a:buFont typeface="+mj-lt"/>
              <a:buAutoNum type="arabicPeriod"/>
            </a:pPr>
            <a:r>
              <a:rPr lang="fa-IR" sz="3600" b="1" dirty="0" smtClean="0">
                <a:cs typeface="B Mitra" panose="00000400000000000000" pitchFamily="2" charset="-78"/>
              </a:rPr>
              <a:t>طراحی سیستم</a:t>
            </a:r>
          </a:p>
          <a:p>
            <a:pPr marL="514350" indent="-514350" algn="r" rtl="1">
              <a:buFont typeface="+mj-lt"/>
              <a:buAutoNum type="arabicPeriod"/>
            </a:pPr>
            <a:r>
              <a:rPr lang="fa-IR" sz="3600" b="1" dirty="0" smtClean="0">
                <a:cs typeface="B Mitra" panose="00000400000000000000" pitchFamily="2" charset="-78"/>
              </a:rPr>
              <a:t>مصاحبه گر</a:t>
            </a:r>
            <a:r>
              <a:rPr lang="en-US" sz="3600" b="1" dirty="0" smtClean="0">
                <a:cs typeface="B Mitra" panose="00000400000000000000" pitchFamily="2" charset="-78"/>
              </a:rPr>
              <a:t> </a:t>
            </a:r>
            <a:endParaRPr lang="fa-IR" sz="3600" b="1" dirty="0" smtClean="0">
              <a:cs typeface="B Mitra" panose="00000400000000000000" pitchFamily="2" charset="-78"/>
            </a:endParaRPr>
          </a:p>
          <a:p>
            <a:pPr marL="514350" indent="-514350" algn="r" rtl="1">
              <a:buFont typeface="+mj-lt"/>
              <a:buAutoNum type="arabicPeriod"/>
            </a:pPr>
            <a:r>
              <a:rPr lang="fa-IR" sz="3600" b="1" dirty="0" smtClean="0">
                <a:cs typeface="B Mitra" panose="00000400000000000000" pitchFamily="2" charset="-78"/>
              </a:rPr>
              <a:t>مصاحبه شونده</a:t>
            </a:r>
          </a:p>
          <a:p>
            <a:pPr marL="514350" indent="-514350" algn="r" rtl="1">
              <a:buFont typeface="+mj-lt"/>
              <a:buAutoNum type="arabicPeriod"/>
            </a:pPr>
            <a:r>
              <a:rPr lang="fa-IR" sz="3600" b="1" dirty="0" smtClean="0">
                <a:cs typeface="B Mitra" panose="00000400000000000000" pitchFamily="2" charset="-78"/>
              </a:rPr>
              <a:t>محیط</a:t>
            </a:r>
            <a:endParaRPr lang="en-US" sz="3600" b="1" dirty="0">
              <a:cs typeface="B Mitra" panose="00000400000000000000" pitchFamily="2" charset="-78"/>
            </a:endParaRPr>
          </a:p>
        </p:txBody>
      </p:sp>
    </p:spTree>
    <p:extLst>
      <p:ext uri="{BB962C8B-B14F-4D97-AF65-F5344CB8AC3E}">
        <p14:creationId xmlns:p14="http://schemas.microsoft.com/office/powerpoint/2010/main" val="352359836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smtClean="0">
                <a:solidFill>
                  <a:srgbClr val="FF0000"/>
                </a:solidFill>
                <a:cs typeface="B Titr" panose="00000700000000000000" pitchFamily="2" charset="-78"/>
              </a:rPr>
              <a:t>سوال: چه عواملی ضریب پایایی و روایی ابزار مصاحبه را پایین می آورد؟</a:t>
            </a:r>
            <a:endParaRPr lang="en-US" sz="3200" dirty="0">
              <a:solidFill>
                <a:srgbClr val="FF0000"/>
              </a:solidFill>
              <a:cs typeface="B Titr" panose="00000700000000000000" pitchFamily="2" charset="-78"/>
            </a:endParaRPr>
          </a:p>
        </p:txBody>
      </p:sp>
      <p:sp>
        <p:nvSpPr>
          <p:cNvPr id="3" name="Content Placeholder 2"/>
          <p:cNvSpPr>
            <a:spLocks noGrp="1"/>
          </p:cNvSpPr>
          <p:nvPr>
            <p:ph idx="1"/>
          </p:nvPr>
        </p:nvSpPr>
        <p:spPr>
          <a:xfrm>
            <a:off x="5877549" y="3021323"/>
            <a:ext cx="5552451" cy="1128374"/>
          </a:xfrm>
        </p:spPr>
        <p:txBody>
          <a:bodyPr>
            <a:normAutofit/>
          </a:bodyPr>
          <a:lstStyle/>
          <a:p>
            <a:pPr marL="514350" indent="-514350" algn="r" rtl="1">
              <a:buFont typeface="+mj-lt"/>
              <a:buAutoNum type="arabicPeriod"/>
            </a:pPr>
            <a:r>
              <a:rPr lang="fa-IR" sz="3600" b="1" dirty="0" smtClean="0">
                <a:cs typeface="B Mitra" panose="00000400000000000000" pitchFamily="2" charset="-78"/>
              </a:rPr>
              <a:t>طراحی سیستم اجرای مصاحبه </a:t>
            </a:r>
          </a:p>
          <a:p>
            <a:pPr marL="514350" indent="-514350" algn="r" rtl="1">
              <a:buFont typeface="+mj-lt"/>
              <a:buAutoNum type="arabicPeriod"/>
            </a:pPr>
            <a:endParaRPr lang="fa-IR" sz="3600" b="1" dirty="0">
              <a:cs typeface="B Mitra" panose="00000400000000000000" pitchFamily="2" charset="-78"/>
            </a:endParaRPr>
          </a:p>
          <a:p>
            <a:pPr marL="514350" indent="-514350" algn="r" rtl="1">
              <a:buFont typeface="+mj-lt"/>
              <a:buAutoNum type="arabicPeriod"/>
            </a:pPr>
            <a:endParaRPr lang="fa-IR" sz="3600" b="1" dirty="0" smtClean="0">
              <a:cs typeface="B Mitra" panose="00000400000000000000" pitchFamily="2" charset="-78"/>
            </a:endParaRPr>
          </a:p>
        </p:txBody>
      </p:sp>
      <p:sp>
        <p:nvSpPr>
          <p:cNvPr id="5" name="Rectangle 4"/>
          <p:cNvSpPr/>
          <p:nvPr/>
        </p:nvSpPr>
        <p:spPr>
          <a:xfrm>
            <a:off x="428393" y="2554459"/>
            <a:ext cx="5028028" cy="2554545"/>
          </a:xfrm>
          <a:prstGeom prst="rect">
            <a:avLst/>
          </a:prstGeom>
        </p:spPr>
        <p:txBody>
          <a:bodyPr wrap="square">
            <a:spAutoFit/>
          </a:bodyPr>
          <a:lstStyle/>
          <a:p>
            <a:pPr marL="457200" marR="0" lvl="0" indent="-4572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خط مشی</a:t>
            </a:r>
          </a:p>
          <a:p>
            <a:pPr marL="457200" marR="0" lvl="0" indent="-4572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دستورالعمل</a:t>
            </a:r>
            <a:endParaRPr kumimoji="0" lang="fa-IR" sz="32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a:p>
            <a:pPr marL="457200" marR="0" lvl="0" indent="-4572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 استانداردیزه کردن</a:t>
            </a:r>
          </a:p>
          <a:p>
            <a:pPr marL="457200" marR="0" lvl="0" indent="-4572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 خطوط راهنما</a:t>
            </a:r>
          </a:p>
          <a:p>
            <a:pPr marL="457200" marR="0" lvl="0" indent="-45720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 تحلیل آماری</a:t>
            </a:r>
          </a:p>
        </p:txBody>
      </p:sp>
    </p:spTree>
    <p:extLst>
      <p:ext uri="{BB962C8B-B14F-4D97-AF65-F5344CB8AC3E}">
        <p14:creationId xmlns:p14="http://schemas.microsoft.com/office/powerpoint/2010/main" val="167555138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smtClean="0">
                <a:solidFill>
                  <a:srgbClr val="FF0000"/>
                </a:solidFill>
                <a:cs typeface="B Titr" panose="00000700000000000000" pitchFamily="2" charset="-78"/>
              </a:rPr>
              <a:t>سوال: چه عواملی ضریب پایایی و روایی ابزار مصاحبه را پایین می آورد؟</a:t>
            </a:r>
            <a:endParaRPr lang="en-US" sz="3200" dirty="0">
              <a:solidFill>
                <a:srgbClr val="FF0000"/>
              </a:solidFill>
              <a:cs typeface="B Titr" panose="00000700000000000000" pitchFamily="2" charset="-78"/>
            </a:endParaRPr>
          </a:p>
        </p:txBody>
      </p:sp>
      <p:sp>
        <p:nvSpPr>
          <p:cNvPr id="3" name="Content Placeholder 2"/>
          <p:cNvSpPr>
            <a:spLocks noGrp="1"/>
          </p:cNvSpPr>
          <p:nvPr>
            <p:ph idx="1"/>
          </p:nvPr>
        </p:nvSpPr>
        <p:spPr>
          <a:xfrm>
            <a:off x="6821931" y="2383680"/>
            <a:ext cx="3257706" cy="1852503"/>
          </a:xfrm>
        </p:spPr>
        <p:txBody>
          <a:bodyPr>
            <a:normAutofit/>
          </a:bodyPr>
          <a:lstStyle/>
          <a:p>
            <a:pPr marL="514350" indent="-514350" algn="r" rtl="1">
              <a:buFont typeface="+mj-lt"/>
              <a:buAutoNum type="arabicPeriod"/>
            </a:pPr>
            <a:endParaRPr lang="fa-IR" sz="4000" b="1" dirty="0" smtClean="0">
              <a:cs typeface="B Mitra" panose="00000400000000000000" pitchFamily="2" charset="-78"/>
            </a:endParaRPr>
          </a:p>
          <a:p>
            <a:pPr marL="0" indent="0" algn="r" rtl="1">
              <a:buNone/>
            </a:pPr>
            <a:r>
              <a:rPr lang="fa-IR" sz="4000" b="1" dirty="0" smtClean="0">
                <a:cs typeface="B Mitra" panose="00000400000000000000" pitchFamily="2" charset="-78"/>
              </a:rPr>
              <a:t>2. مصاحبه گر </a:t>
            </a:r>
          </a:p>
          <a:p>
            <a:pPr marL="514350" indent="-514350" algn="r" rtl="1">
              <a:buFont typeface="+mj-lt"/>
              <a:buAutoNum type="arabicPeriod"/>
            </a:pPr>
            <a:endParaRPr lang="fa-IR" sz="4000" b="1" dirty="0" smtClean="0">
              <a:cs typeface="B Mitra" panose="00000400000000000000" pitchFamily="2" charset="-78"/>
            </a:endParaRPr>
          </a:p>
        </p:txBody>
      </p:sp>
      <p:sp>
        <p:nvSpPr>
          <p:cNvPr id="5" name="Rectangle 4"/>
          <p:cNvSpPr/>
          <p:nvPr/>
        </p:nvSpPr>
        <p:spPr>
          <a:xfrm>
            <a:off x="246088" y="1998293"/>
            <a:ext cx="6096000" cy="4031873"/>
          </a:xfrm>
          <a:prstGeom prst="rect">
            <a:avLst/>
          </a:prstGeom>
        </p:spPr>
        <p:txBody>
          <a:bodyPr>
            <a:spAutoFit/>
          </a:bodyPr>
          <a:lstStyle/>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آموزش دیده</a:t>
            </a:r>
          </a:p>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منش ارزیابی</a:t>
            </a:r>
          </a:p>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خطاهای ارزیابی</a:t>
            </a:r>
          </a:p>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ساختار ذهنی</a:t>
            </a:r>
          </a:p>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سوءگیری </a:t>
            </a:r>
            <a:r>
              <a:rPr kumimoji="0" lang="fa-IR" sz="32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های </a:t>
            </a:r>
            <a:r>
              <a:rPr kumimoji="0" lang="fa-IR" sz="32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شناختی</a:t>
            </a:r>
          </a:p>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انگیزه</a:t>
            </a:r>
          </a:p>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تجربه</a:t>
            </a:r>
          </a:p>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اطلاعات</a:t>
            </a:r>
            <a:endParaRPr kumimoji="0" lang="fa-IR" sz="32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Tree>
    <p:extLst>
      <p:ext uri="{BB962C8B-B14F-4D97-AF65-F5344CB8AC3E}">
        <p14:creationId xmlns:p14="http://schemas.microsoft.com/office/powerpoint/2010/main" val="2414831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2241439" y="573755"/>
            <a:ext cx="7170737" cy="400050"/>
          </a:xfrm>
        </p:spPr>
        <p:txBody>
          <a:bodyPr>
            <a:noAutofit/>
          </a:bodyPr>
          <a:lstStyle/>
          <a:p>
            <a:pPr algn="r" rtl="1"/>
            <a:r>
              <a:rPr lang="ar-SA" altLang="en-US" sz="2800" dirty="0">
                <a:cs typeface="B Titr" panose="00000700000000000000" pitchFamily="2" charset="-78"/>
              </a:rPr>
              <a:t>چارچوب مفهومی طراحی مدل شايستگي های مدیران</a:t>
            </a:r>
            <a:endParaRPr lang="en-US" altLang="en-US" sz="2800" dirty="0">
              <a:cs typeface="B Titr" panose="00000700000000000000" pitchFamily="2" charset="-78"/>
            </a:endParaRPr>
          </a:p>
        </p:txBody>
      </p:sp>
      <p:sp>
        <p:nvSpPr>
          <p:cNvPr id="60419" name="Slide Number Placeholder 3"/>
          <p:cNvSpPr>
            <a:spLocks noGrp="1"/>
          </p:cNvSpPr>
          <p:nvPr>
            <p:ph type="sldNum" sz="quarter" idx="4294967295"/>
          </p:nvPr>
        </p:nvSpPr>
        <p:spPr bwMode="auto">
          <a:xfrm>
            <a:off x="2995614" y="5600700"/>
            <a:ext cx="1385887"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Aft>
                <a:spcPct val="40000"/>
              </a:spcAft>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557213" indent="-214313">
              <a:spcAft>
                <a:spcPct val="40000"/>
              </a:spcAft>
              <a:buChar char="–"/>
              <a:defRPr sz="2800">
                <a:solidFill>
                  <a:schemeClr val="tx1"/>
                </a:solidFill>
                <a:latin typeface="Arial" panose="020B0604020202020204" pitchFamily="34" charset="0"/>
                <a:cs typeface="Arial" panose="020B0604020202020204" pitchFamily="34" charset="0"/>
              </a:defRPr>
            </a:lvl2pPr>
            <a:lvl3pPr marL="857250" indent="-171450">
              <a:spcAft>
                <a:spcPct val="40000"/>
              </a:spcAft>
              <a:buChar char="•"/>
              <a:defRPr sz="2400">
                <a:solidFill>
                  <a:schemeClr val="tx1"/>
                </a:solidFill>
                <a:latin typeface="Arial" panose="020B0604020202020204" pitchFamily="34" charset="0"/>
                <a:cs typeface="Arial" panose="020B0604020202020204" pitchFamily="34" charset="0"/>
              </a:defRPr>
            </a:lvl3pPr>
            <a:lvl4pPr marL="1200150" indent="-171450">
              <a:spcAft>
                <a:spcPct val="40000"/>
              </a:spcAft>
              <a:buChar char="–"/>
              <a:defRPr sz="2000">
                <a:solidFill>
                  <a:schemeClr val="tx1"/>
                </a:solidFill>
                <a:latin typeface="Arial" panose="020B0604020202020204" pitchFamily="34" charset="0"/>
                <a:cs typeface="Arial" panose="020B0604020202020204" pitchFamily="34" charset="0"/>
              </a:defRPr>
            </a:lvl4pPr>
            <a:lvl5pPr marL="1543050" indent="-171450">
              <a:spcAft>
                <a:spcPct val="40000"/>
              </a:spcAft>
              <a:buChar char="»"/>
              <a:defRPr sz="2000">
                <a:solidFill>
                  <a:schemeClr val="tx1"/>
                </a:solidFill>
                <a:latin typeface="Arial" panose="020B0604020202020204" pitchFamily="34" charset="0"/>
                <a:cs typeface="Arial" panose="020B0604020202020204" pitchFamily="34" charset="0"/>
              </a:defRPr>
            </a:lvl5pPr>
            <a:lvl6pPr marL="2000250" indent="-171450" eaLnBrk="0" fontAlgn="base" hangingPunct="0">
              <a:spcBef>
                <a:spcPct val="0"/>
              </a:spcBef>
              <a:spcAft>
                <a:spcPct val="40000"/>
              </a:spcAft>
              <a:buChar char="»"/>
              <a:defRPr sz="2000">
                <a:solidFill>
                  <a:schemeClr val="tx1"/>
                </a:solidFill>
                <a:latin typeface="Arial" panose="020B0604020202020204" pitchFamily="34" charset="0"/>
                <a:cs typeface="Arial" panose="020B0604020202020204" pitchFamily="34" charset="0"/>
              </a:defRPr>
            </a:lvl6pPr>
            <a:lvl7pPr marL="2457450" indent="-171450" eaLnBrk="0" fontAlgn="base" hangingPunct="0">
              <a:spcBef>
                <a:spcPct val="0"/>
              </a:spcBef>
              <a:spcAft>
                <a:spcPct val="40000"/>
              </a:spcAft>
              <a:buChar char="»"/>
              <a:defRPr sz="2000">
                <a:solidFill>
                  <a:schemeClr val="tx1"/>
                </a:solidFill>
                <a:latin typeface="Arial" panose="020B0604020202020204" pitchFamily="34" charset="0"/>
                <a:cs typeface="Arial" panose="020B0604020202020204" pitchFamily="34" charset="0"/>
              </a:defRPr>
            </a:lvl7pPr>
            <a:lvl8pPr marL="2914650" indent="-171450" eaLnBrk="0" fontAlgn="base" hangingPunct="0">
              <a:spcBef>
                <a:spcPct val="0"/>
              </a:spcBef>
              <a:spcAft>
                <a:spcPct val="40000"/>
              </a:spcAft>
              <a:buChar char="»"/>
              <a:defRPr sz="2000">
                <a:solidFill>
                  <a:schemeClr val="tx1"/>
                </a:solidFill>
                <a:latin typeface="Arial" panose="020B0604020202020204" pitchFamily="34" charset="0"/>
                <a:cs typeface="Arial" panose="020B0604020202020204" pitchFamily="34" charset="0"/>
              </a:defRPr>
            </a:lvl8pPr>
            <a:lvl9pPr marL="3371850" indent="-171450" eaLnBrk="0" fontAlgn="base" hangingPunct="0">
              <a:spcBef>
                <a:spcPct val="0"/>
              </a:spcBef>
              <a:spcAft>
                <a:spcPct val="40000"/>
              </a:spcAft>
              <a:buChar char="»"/>
              <a:defRPr sz="2000">
                <a:solidFill>
                  <a:schemeClr val="tx1"/>
                </a:solidFill>
                <a:latin typeface="Arial" panose="020B0604020202020204" pitchFamily="34" charset="0"/>
                <a:cs typeface="Arial" panose="020B0604020202020204" pitchFamily="34" charset="0"/>
              </a:defRPr>
            </a:lvl9pPr>
          </a:lstStyle>
          <a:p>
            <a:pPr eaLnBrk="1" hangingPunct="1">
              <a:spcAft>
                <a:spcPct val="0"/>
              </a:spcAft>
              <a:buFontTx/>
              <a:buNone/>
            </a:pPr>
            <a:fld id="{C18928E4-19BD-4D8C-A2F6-F511FB3FE00B}" type="slidenum">
              <a:rPr lang="ar-SA" altLang="en-US" sz="900" b="1">
                <a:solidFill>
                  <a:srgbClr val="045C75"/>
                </a:solidFill>
                <a:latin typeface="Tahoma" panose="020B0604030504040204" pitchFamily="34" charset="0"/>
                <a:cs typeface="B Nazanin" panose="00000400000000000000" pitchFamily="2" charset="-78"/>
              </a:rPr>
              <a:pPr eaLnBrk="1" hangingPunct="1">
                <a:spcAft>
                  <a:spcPct val="0"/>
                </a:spcAft>
                <a:buFontTx/>
                <a:buNone/>
              </a:pPr>
              <a:t>12</a:t>
            </a:fld>
            <a:endParaRPr lang="en-US" altLang="en-US" sz="900" b="1">
              <a:solidFill>
                <a:srgbClr val="045C75"/>
              </a:solidFill>
              <a:latin typeface="Tahoma" panose="020B0604030504040204" pitchFamily="34" charset="0"/>
              <a:cs typeface="B Nazanin" panose="00000400000000000000" pitchFamily="2" charset="-78"/>
            </a:endParaRPr>
          </a:p>
        </p:txBody>
      </p:sp>
      <p:grpSp>
        <p:nvGrpSpPr>
          <p:cNvPr id="60420" name="Group 24"/>
          <p:cNvGrpSpPr>
            <a:grpSpLocks/>
          </p:cNvGrpSpPr>
          <p:nvPr/>
        </p:nvGrpSpPr>
        <p:grpSpPr bwMode="auto">
          <a:xfrm>
            <a:off x="2028175" y="1466225"/>
            <a:ext cx="7827858" cy="4552326"/>
            <a:chOff x="1367" y="3085"/>
            <a:chExt cx="9224" cy="11116"/>
          </a:xfrm>
        </p:grpSpPr>
        <p:sp>
          <p:nvSpPr>
            <p:cNvPr id="39941" name="Rectangle 25"/>
            <p:cNvSpPr>
              <a:spLocks noChangeArrowheads="1"/>
            </p:cNvSpPr>
            <p:nvPr/>
          </p:nvSpPr>
          <p:spPr bwMode="auto">
            <a:xfrm>
              <a:off x="1367" y="4011"/>
              <a:ext cx="9224" cy="10190"/>
            </a:xfrm>
            <a:prstGeom prst="rect">
              <a:avLst/>
            </a:prstGeom>
            <a:solidFill>
              <a:srgbClr val="EAF1DD">
                <a:alpha val="50195"/>
              </a:srgbClr>
            </a:solidFill>
            <a:ln w="12700" algn="ctr">
              <a:solidFill>
                <a:srgbClr val="3333CC"/>
              </a:solidFill>
              <a:miter lim="800000"/>
              <a:headEnd/>
              <a:tailEnd/>
            </a:ln>
          </p:spPr>
          <p:txBody>
            <a:bodyPr/>
            <a:lstStyle>
              <a:lvl1pPr eaLnBrk="0" hangingPunct="0">
                <a:defRPr sz="3600" b="1">
                  <a:solidFill>
                    <a:schemeClr val="tx1"/>
                  </a:solidFill>
                  <a:latin typeface="Tahoma" panose="020B0604030504040204" pitchFamily="34" charset="0"/>
                  <a:cs typeface="B Nazanin" panose="00000400000000000000" pitchFamily="2" charset="-78"/>
                </a:defRPr>
              </a:lvl1pPr>
              <a:lvl2pPr marL="742950" indent="-285750" eaLnBrk="0" hangingPunct="0">
                <a:defRPr sz="3600" b="1">
                  <a:solidFill>
                    <a:schemeClr val="tx1"/>
                  </a:solidFill>
                  <a:latin typeface="Tahoma" panose="020B0604030504040204" pitchFamily="34" charset="0"/>
                  <a:cs typeface="B Nazanin" panose="00000400000000000000" pitchFamily="2" charset="-78"/>
                </a:defRPr>
              </a:lvl2pPr>
              <a:lvl3pPr marL="1143000" indent="-228600" eaLnBrk="0" hangingPunct="0">
                <a:defRPr sz="3600" b="1">
                  <a:solidFill>
                    <a:schemeClr val="tx1"/>
                  </a:solidFill>
                  <a:latin typeface="Tahoma" panose="020B0604030504040204" pitchFamily="34" charset="0"/>
                  <a:cs typeface="B Nazanin" panose="00000400000000000000" pitchFamily="2" charset="-78"/>
                </a:defRPr>
              </a:lvl3pPr>
              <a:lvl4pPr marL="1600200" indent="-228600" eaLnBrk="0" hangingPunct="0">
                <a:defRPr sz="3600" b="1">
                  <a:solidFill>
                    <a:schemeClr val="tx1"/>
                  </a:solidFill>
                  <a:latin typeface="Tahoma" panose="020B0604030504040204" pitchFamily="34" charset="0"/>
                  <a:cs typeface="B Nazanin" panose="00000400000000000000" pitchFamily="2" charset="-78"/>
                </a:defRPr>
              </a:lvl4pPr>
              <a:lvl5pPr marL="2057400" indent="-228600" eaLnBrk="0" hangingPunct="0">
                <a:defRPr sz="3600" b="1">
                  <a:solidFill>
                    <a:schemeClr val="tx1"/>
                  </a:solidFill>
                  <a:latin typeface="Tahoma" panose="020B0604030504040204" pitchFamily="34" charset="0"/>
                  <a:cs typeface="B Nazanin" panose="00000400000000000000" pitchFamily="2" charset="-78"/>
                </a:defRPr>
              </a:lvl5pPr>
              <a:lvl6pPr marL="25146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6pPr>
              <a:lvl7pPr marL="29718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7pPr>
              <a:lvl8pPr marL="34290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8pPr>
              <a:lvl9pPr marL="38862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9pPr>
            </a:lstStyle>
            <a:p>
              <a:pPr eaLnBrk="1" hangingPunct="1">
                <a:defRPr/>
              </a:pPr>
              <a:endParaRPr lang="fa-IR" sz="750"/>
            </a:p>
          </p:txBody>
        </p:sp>
        <p:grpSp>
          <p:nvGrpSpPr>
            <p:cNvPr id="60422" name="Group 26"/>
            <p:cNvGrpSpPr>
              <a:grpSpLocks/>
            </p:cNvGrpSpPr>
            <p:nvPr/>
          </p:nvGrpSpPr>
          <p:grpSpPr bwMode="auto">
            <a:xfrm>
              <a:off x="1601" y="3085"/>
              <a:ext cx="8780" cy="10794"/>
              <a:chOff x="894" y="3721"/>
              <a:chExt cx="9637" cy="10874"/>
            </a:xfrm>
          </p:grpSpPr>
          <p:sp>
            <p:nvSpPr>
              <p:cNvPr id="50203" name="Rectangle 27"/>
              <p:cNvSpPr>
                <a:spLocks noChangeArrowheads="1"/>
              </p:cNvSpPr>
              <p:nvPr/>
            </p:nvSpPr>
            <p:spPr bwMode="auto">
              <a:xfrm>
                <a:off x="2280" y="8149"/>
                <a:ext cx="1953" cy="1947"/>
              </a:xfrm>
              <a:prstGeom prst="rect">
                <a:avLst/>
              </a:prstGeom>
              <a:gradFill rotWithShape="0">
                <a:gsLst>
                  <a:gs pos="0">
                    <a:srgbClr val="FFFFFF"/>
                  </a:gs>
                  <a:gs pos="100000">
                    <a:srgbClr val="B6DDE8"/>
                  </a:gs>
                </a:gsLst>
                <a:lin ang="5400000" scaled="1"/>
              </a:gradFill>
              <a:ln w="12700">
                <a:solidFill>
                  <a:srgbClr val="000000"/>
                </a:solidFill>
                <a:miter lim="800000"/>
                <a:headEnd/>
                <a:tailEnd/>
              </a:ln>
              <a:effectLst>
                <a:outerShdw dist="28398" dir="3806097" algn="ctr" rotWithShape="0">
                  <a:srgbClr val="205867">
                    <a:alpha val="50000"/>
                  </a:srgbClr>
                </a:outerShdw>
              </a:effectLst>
            </p:spPr>
            <p:txBody>
              <a:bodyPr/>
              <a:lstStyle/>
              <a:p>
                <a:pPr algn="r" rtl="1">
                  <a:spcAft>
                    <a:spcPts val="750"/>
                  </a:spcAft>
                  <a:defRPr/>
                </a:pPr>
                <a:r>
                  <a:rPr lang="fa-IR" sz="750" dirty="0">
                    <a:latin typeface="Calibri" pitchFamily="34" charset="0"/>
                    <a:ea typeface="Arial" charset="0"/>
                    <a:cs typeface="B Zar" pitchFamily="2" charset="-78"/>
                  </a:rPr>
                  <a:t>مدل شایستگی ها:</a:t>
                </a:r>
              </a:p>
              <a:p>
                <a:pPr algn="r" rtl="1" eaLnBrk="1" hangingPunct="1">
                  <a:buFont typeface="Calibri" pitchFamily="34" charset="0"/>
                  <a:buChar char="1"/>
                  <a:defRPr/>
                </a:pPr>
                <a:r>
                  <a:rPr lang="fa-IR" sz="750" dirty="0">
                    <a:latin typeface="Calibri" pitchFamily="34" charset="0"/>
                    <a:ea typeface="Arial" charset="0"/>
                    <a:cs typeface="B Zar" pitchFamily="2" charset="-78"/>
                  </a:rPr>
                  <a:t>گروه بندی </a:t>
                </a:r>
              </a:p>
              <a:p>
                <a:pPr algn="r" rtl="1" eaLnBrk="1" hangingPunct="1">
                  <a:buFont typeface="Calibri" pitchFamily="34" charset="0"/>
                  <a:buChar char="2"/>
                  <a:defRPr/>
                </a:pPr>
                <a:r>
                  <a:rPr lang="fa-IR" sz="750" dirty="0">
                    <a:latin typeface="Calibri" pitchFamily="34" charset="0"/>
                    <a:ea typeface="Arial" charset="0"/>
                    <a:cs typeface="B Zar" pitchFamily="2" charset="-78"/>
                  </a:rPr>
                  <a:t>نام و تعریف شایستگی ها</a:t>
                </a:r>
              </a:p>
              <a:p>
                <a:pPr algn="r" rtl="1" eaLnBrk="1" hangingPunct="1">
                  <a:buFont typeface="Calibri" pitchFamily="34" charset="0"/>
                  <a:buChar char="3"/>
                  <a:defRPr/>
                </a:pPr>
                <a:r>
                  <a:rPr lang="fa-IR" sz="750" dirty="0">
                    <a:latin typeface="Calibri" pitchFamily="34" charset="0"/>
                    <a:ea typeface="Arial" charset="0"/>
                    <a:cs typeface="B Zar" pitchFamily="2" charset="-78"/>
                  </a:rPr>
                  <a:t>شاخص های رفتاری</a:t>
                </a:r>
              </a:p>
              <a:p>
                <a:pPr algn="r" rtl="1" eaLnBrk="1" hangingPunct="1">
                  <a:defRPr/>
                </a:pPr>
                <a:endParaRPr lang="fa-IR" sz="750" dirty="0">
                  <a:ea typeface="Arial" charset="0"/>
                  <a:cs typeface="B Zar" pitchFamily="2" charset="-78"/>
                </a:endParaRPr>
              </a:p>
            </p:txBody>
          </p:sp>
          <p:grpSp>
            <p:nvGrpSpPr>
              <p:cNvPr id="60425" name="Group 28"/>
              <p:cNvGrpSpPr>
                <a:grpSpLocks/>
              </p:cNvGrpSpPr>
              <p:nvPr/>
            </p:nvGrpSpPr>
            <p:grpSpPr bwMode="auto">
              <a:xfrm>
                <a:off x="894" y="3721"/>
                <a:ext cx="9637" cy="10874"/>
                <a:chOff x="894" y="3721"/>
                <a:chExt cx="9637" cy="10874"/>
              </a:xfrm>
            </p:grpSpPr>
            <p:sp>
              <p:nvSpPr>
                <p:cNvPr id="50205" name="AutoShape 29"/>
                <p:cNvSpPr>
                  <a:spLocks noChangeArrowheads="1"/>
                </p:cNvSpPr>
                <p:nvPr/>
              </p:nvSpPr>
              <p:spPr bwMode="auto">
                <a:xfrm>
                  <a:off x="4703" y="7436"/>
                  <a:ext cx="1990" cy="776"/>
                </a:xfrm>
                <a:prstGeom prst="roundRect">
                  <a:avLst>
                    <a:gd name="adj" fmla="val 16667"/>
                  </a:avLst>
                </a:prstGeom>
                <a:gradFill rotWithShape="0">
                  <a:gsLst>
                    <a:gs pos="0">
                      <a:srgbClr val="FFFFFF"/>
                    </a:gs>
                    <a:gs pos="100000">
                      <a:srgbClr val="B6DDE8"/>
                    </a:gs>
                  </a:gsLst>
                  <a:lin ang="5400000" scaled="1"/>
                </a:gradFill>
                <a:ln w="12700">
                  <a:solidFill>
                    <a:srgbClr val="000000"/>
                  </a:solidFill>
                  <a:round/>
                  <a:headEnd/>
                  <a:tailEnd/>
                </a:ln>
                <a:effectLst>
                  <a:outerShdw dist="28398" dir="3806097" algn="ctr" rotWithShape="0">
                    <a:srgbClr val="205867">
                      <a:alpha val="50000"/>
                    </a:srgbClr>
                  </a:outerShdw>
                </a:effectLst>
              </p:spPr>
              <p:txBody>
                <a:bodyPr/>
                <a:lstStyle/>
                <a:p>
                  <a:pPr algn="ctr">
                    <a:spcAft>
                      <a:spcPts val="750"/>
                    </a:spcAft>
                    <a:defRPr/>
                  </a:pPr>
                  <a:r>
                    <a:rPr lang="fa-IR" sz="750">
                      <a:latin typeface="Calibri" pitchFamily="34" charset="0"/>
                      <a:ea typeface="Arial" pitchFamily="34" charset="0"/>
                      <a:cs typeface="B Zar" pitchFamily="2" charset="-78"/>
                    </a:rPr>
                    <a:t>مبانی نظری و الگوسازی</a:t>
                  </a:r>
                  <a:endParaRPr lang="en-US" sz="750">
                    <a:latin typeface="Calibri" pitchFamily="34" charset="0"/>
                    <a:ea typeface="Arial" pitchFamily="34" charset="0"/>
                    <a:cs typeface="B Zar" pitchFamily="2" charset="-78"/>
                  </a:endParaRPr>
                </a:p>
                <a:p>
                  <a:pPr eaLnBrk="1" hangingPunct="1">
                    <a:defRPr/>
                  </a:pPr>
                  <a:endParaRPr lang="fa-IR" sz="750"/>
                </a:p>
              </p:txBody>
            </p:sp>
            <p:cxnSp>
              <p:nvCxnSpPr>
                <p:cNvPr id="60427" name="AutoShape 30"/>
                <p:cNvCxnSpPr>
                  <a:cxnSpLocks noChangeShapeType="1"/>
                </p:cNvCxnSpPr>
                <p:nvPr/>
              </p:nvCxnSpPr>
              <p:spPr bwMode="auto">
                <a:xfrm flipV="1">
                  <a:off x="5699" y="8210"/>
                  <a:ext cx="1" cy="1897"/>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0207" name="AutoShape 31"/>
                <p:cNvSpPr>
                  <a:spLocks noChangeArrowheads="1"/>
                </p:cNvSpPr>
                <p:nvPr/>
              </p:nvSpPr>
              <p:spPr bwMode="auto">
                <a:xfrm>
                  <a:off x="4708" y="10110"/>
                  <a:ext cx="1985" cy="772"/>
                </a:xfrm>
                <a:prstGeom prst="roundRect">
                  <a:avLst>
                    <a:gd name="adj" fmla="val 16667"/>
                  </a:avLst>
                </a:prstGeom>
                <a:gradFill rotWithShape="0">
                  <a:gsLst>
                    <a:gs pos="0">
                      <a:srgbClr val="FFFFFF"/>
                    </a:gs>
                    <a:gs pos="100000">
                      <a:srgbClr val="B6DDE8"/>
                    </a:gs>
                  </a:gsLst>
                  <a:lin ang="5400000" scaled="1"/>
                </a:gradFill>
                <a:ln w="12700">
                  <a:solidFill>
                    <a:srgbClr val="000000"/>
                  </a:solidFill>
                  <a:round/>
                  <a:headEnd/>
                  <a:tailEnd/>
                </a:ln>
                <a:effectLst>
                  <a:outerShdw dist="28398" dir="3806097" algn="ctr" rotWithShape="0">
                    <a:srgbClr val="205867">
                      <a:alpha val="50000"/>
                    </a:srgbClr>
                  </a:outerShdw>
                </a:effectLst>
              </p:spPr>
              <p:txBody>
                <a:bodyPr/>
                <a:lstStyle/>
                <a:p>
                  <a:pPr algn="ctr">
                    <a:spcAft>
                      <a:spcPts val="750"/>
                    </a:spcAft>
                    <a:defRPr/>
                  </a:pPr>
                  <a:r>
                    <a:rPr lang="fa-IR" sz="750" dirty="0">
                      <a:latin typeface="Calibri" pitchFamily="34" charset="0"/>
                      <a:ea typeface="Arial" pitchFamily="34" charset="0"/>
                      <a:cs typeface="B Zar" pitchFamily="2" charset="-78"/>
                    </a:rPr>
                    <a:t>مقتضیات سازمان</a:t>
                  </a:r>
                  <a:endParaRPr lang="en-US" sz="750" dirty="0">
                    <a:latin typeface="Calibri" pitchFamily="34" charset="0"/>
                    <a:ea typeface="Arial" pitchFamily="34" charset="0"/>
                    <a:cs typeface="B Zar" pitchFamily="2" charset="-78"/>
                  </a:endParaRPr>
                </a:p>
                <a:p>
                  <a:pPr eaLnBrk="1" hangingPunct="1">
                    <a:defRPr/>
                  </a:pPr>
                  <a:endParaRPr lang="fa-IR" sz="750" dirty="0"/>
                </a:p>
              </p:txBody>
            </p:sp>
            <p:cxnSp>
              <p:nvCxnSpPr>
                <p:cNvPr id="60429" name="AutoShape 32"/>
                <p:cNvCxnSpPr>
                  <a:cxnSpLocks noChangeShapeType="1"/>
                </p:cNvCxnSpPr>
                <p:nvPr/>
              </p:nvCxnSpPr>
              <p:spPr bwMode="auto">
                <a:xfrm flipH="1">
                  <a:off x="4268" y="9147"/>
                  <a:ext cx="1390" cy="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60430" name="Group 33"/>
                <p:cNvGrpSpPr>
                  <a:grpSpLocks/>
                </p:cNvGrpSpPr>
                <p:nvPr/>
              </p:nvGrpSpPr>
              <p:grpSpPr bwMode="auto">
                <a:xfrm>
                  <a:off x="894" y="3721"/>
                  <a:ext cx="9561" cy="3713"/>
                  <a:chOff x="894" y="3721"/>
                  <a:chExt cx="9561" cy="3713"/>
                </a:xfrm>
              </p:grpSpPr>
              <p:cxnSp>
                <p:nvCxnSpPr>
                  <p:cNvPr id="60443" name="AutoShape 34"/>
                  <p:cNvCxnSpPr>
                    <a:cxnSpLocks noChangeShapeType="1"/>
                  </p:cNvCxnSpPr>
                  <p:nvPr/>
                </p:nvCxnSpPr>
                <p:spPr bwMode="auto">
                  <a:xfrm>
                    <a:off x="1812" y="6236"/>
                    <a:ext cx="2932" cy="11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60444" name="Group 35"/>
                  <p:cNvGrpSpPr>
                    <a:grpSpLocks/>
                  </p:cNvGrpSpPr>
                  <p:nvPr/>
                </p:nvGrpSpPr>
                <p:grpSpPr bwMode="auto">
                  <a:xfrm>
                    <a:off x="894" y="3721"/>
                    <a:ext cx="9561" cy="2610"/>
                    <a:chOff x="75" y="4561"/>
                    <a:chExt cx="10903" cy="1519"/>
                  </a:xfrm>
                </p:grpSpPr>
                <p:sp>
                  <p:nvSpPr>
                    <p:cNvPr id="39969" name="Oval 36"/>
                    <p:cNvSpPr>
                      <a:spLocks noChangeArrowheads="1"/>
                    </p:cNvSpPr>
                    <p:nvPr/>
                  </p:nvSpPr>
                  <p:spPr bwMode="auto">
                    <a:xfrm>
                      <a:off x="8817" y="4561"/>
                      <a:ext cx="2160" cy="1441"/>
                    </a:xfrm>
                    <a:prstGeom prst="ellipse">
                      <a:avLst/>
                    </a:prstGeom>
                    <a:solidFill>
                      <a:srgbClr val="FDE9D9"/>
                    </a:solidFill>
                    <a:ln w="9525">
                      <a:solidFill>
                        <a:srgbClr val="000000"/>
                      </a:solidFill>
                      <a:round/>
                      <a:headEnd/>
                      <a:tailEnd/>
                    </a:ln>
                  </p:spPr>
                  <p:txBody>
                    <a:bodyPr/>
                    <a:lstStyle>
                      <a:lvl1pPr eaLnBrk="0" hangingPunct="0">
                        <a:defRPr sz="3600" b="1">
                          <a:solidFill>
                            <a:schemeClr val="tx1"/>
                          </a:solidFill>
                          <a:latin typeface="Tahoma" panose="020B0604030504040204" pitchFamily="34" charset="0"/>
                          <a:cs typeface="B Nazanin" panose="00000400000000000000" pitchFamily="2" charset="-78"/>
                        </a:defRPr>
                      </a:lvl1pPr>
                      <a:lvl2pPr marL="742950" indent="-285750" eaLnBrk="0" hangingPunct="0">
                        <a:defRPr sz="3600" b="1">
                          <a:solidFill>
                            <a:schemeClr val="tx1"/>
                          </a:solidFill>
                          <a:latin typeface="Tahoma" panose="020B0604030504040204" pitchFamily="34" charset="0"/>
                          <a:cs typeface="B Nazanin" panose="00000400000000000000" pitchFamily="2" charset="-78"/>
                        </a:defRPr>
                      </a:lvl2pPr>
                      <a:lvl3pPr marL="1143000" indent="-228600" eaLnBrk="0" hangingPunct="0">
                        <a:defRPr sz="3600" b="1">
                          <a:solidFill>
                            <a:schemeClr val="tx1"/>
                          </a:solidFill>
                          <a:latin typeface="Tahoma" panose="020B0604030504040204" pitchFamily="34" charset="0"/>
                          <a:cs typeface="B Nazanin" panose="00000400000000000000" pitchFamily="2" charset="-78"/>
                        </a:defRPr>
                      </a:lvl3pPr>
                      <a:lvl4pPr marL="1600200" indent="-228600" eaLnBrk="0" hangingPunct="0">
                        <a:defRPr sz="3600" b="1">
                          <a:solidFill>
                            <a:schemeClr val="tx1"/>
                          </a:solidFill>
                          <a:latin typeface="Tahoma" panose="020B0604030504040204" pitchFamily="34" charset="0"/>
                          <a:cs typeface="B Nazanin" panose="00000400000000000000" pitchFamily="2" charset="-78"/>
                        </a:defRPr>
                      </a:lvl4pPr>
                      <a:lvl5pPr marL="2057400" indent="-228600" eaLnBrk="0" hangingPunct="0">
                        <a:defRPr sz="3600" b="1">
                          <a:solidFill>
                            <a:schemeClr val="tx1"/>
                          </a:solidFill>
                          <a:latin typeface="Tahoma" panose="020B0604030504040204" pitchFamily="34" charset="0"/>
                          <a:cs typeface="B Nazanin" panose="00000400000000000000" pitchFamily="2" charset="-78"/>
                        </a:defRPr>
                      </a:lvl5pPr>
                      <a:lvl6pPr marL="25146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6pPr>
                      <a:lvl7pPr marL="29718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7pPr>
                      <a:lvl8pPr marL="34290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8pPr>
                      <a:lvl9pPr marL="38862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9pPr>
                    </a:lstStyle>
                    <a:p>
                      <a:pPr algn="ctr" eaLnBrk="1" hangingPunct="1">
                        <a:spcAft>
                          <a:spcPts val="750"/>
                        </a:spcAft>
                        <a:defRPr/>
                      </a:pPr>
                      <a:endParaRPr lang="en-US" sz="750">
                        <a:latin typeface="Calibri" panose="020F0502020204030204" pitchFamily="34" charset="0"/>
                        <a:ea typeface="Arial" panose="020B0604020202020204" pitchFamily="34" charset="0"/>
                        <a:cs typeface="B Zar" panose="00000400000000000000" pitchFamily="2" charset="-78"/>
                      </a:endParaRPr>
                    </a:p>
                    <a:p>
                      <a:pPr algn="ctr" eaLnBrk="1" hangingPunct="1">
                        <a:spcAft>
                          <a:spcPts val="750"/>
                        </a:spcAft>
                        <a:defRPr/>
                      </a:pPr>
                      <a:r>
                        <a:rPr lang="fa-IR" sz="750">
                          <a:latin typeface="Calibri" panose="020F0502020204030204" pitchFamily="34" charset="0"/>
                          <a:ea typeface="Arial" panose="020B0604020202020204" pitchFamily="34" charset="0"/>
                          <a:cs typeface="B Zar" panose="00000400000000000000" pitchFamily="2" charset="-78"/>
                        </a:rPr>
                        <a:t>3-1 ادبیات موضوع </a:t>
                      </a:r>
                      <a:endParaRPr lang="en-US" sz="750">
                        <a:latin typeface="Calibri" panose="020F0502020204030204" pitchFamily="34" charset="0"/>
                        <a:ea typeface="Arial" panose="020B0604020202020204" pitchFamily="34" charset="0"/>
                        <a:cs typeface="B Zar" panose="00000400000000000000" pitchFamily="2" charset="-78"/>
                      </a:endParaRPr>
                    </a:p>
                    <a:p>
                      <a:pPr eaLnBrk="1" hangingPunct="1">
                        <a:defRPr/>
                      </a:pPr>
                      <a:endParaRPr lang="fa-IR" sz="750"/>
                    </a:p>
                  </p:txBody>
                </p:sp>
                <p:sp>
                  <p:nvSpPr>
                    <p:cNvPr id="39970" name="Oval 37"/>
                    <p:cNvSpPr>
                      <a:spLocks noChangeArrowheads="1"/>
                    </p:cNvSpPr>
                    <p:nvPr/>
                  </p:nvSpPr>
                  <p:spPr bwMode="auto">
                    <a:xfrm>
                      <a:off x="6632" y="4561"/>
                      <a:ext cx="2160" cy="1441"/>
                    </a:xfrm>
                    <a:prstGeom prst="ellipse">
                      <a:avLst/>
                    </a:prstGeom>
                    <a:solidFill>
                      <a:srgbClr val="FDE9D9"/>
                    </a:solidFill>
                    <a:ln w="9525">
                      <a:solidFill>
                        <a:srgbClr val="000000"/>
                      </a:solidFill>
                      <a:round/>
                      <a:headEnd/>
                      <a:tailEnd/>
                    </a:ln>
                  </p:spPr>
                  <p:txBody>
                    <a:bodyPr/>
                    <a:lstStyle>
                      <a:lvl1pPr eaLnBrk="0" hangingPunct="0">
                        <a:defRPr sz="3600" b="1">
                          <a:solidFill>
                            <a:schemeClr val="tx1"/>
                          </a:solidFill>
                          <a:latin typeface="Tahoma" panose="020B0604030504040204" pitchFamily="34" charset="0"/>
                          <a:cs typeface="B Nazanin" panose="00000400000000000000" pitchFamily="2" charset="-78"/>
                        </a:defRPr>
                      </a:lvl1pPr>
                      <a:lvl2pPr marL="742950" indent="-285750" eaLnBrk="0" hangingPunct="0">
                        <a:defRPr sz="3600" b="1">
                          <a:solidFill>
                            <a:schemeClr val="tx1"/>
                          </a:solidFill>
                          <a:latin typeface="Tahoma" panose="020B0604030504040204" pitchFamily="34" charset="0"/>
                          <a:cs typeface="B Nazanin" panose="00000400000000000000" pitchFamily="2" charset="-78"/>
                        </a:defRPr>
                      </a:lvl2pPr>
                      <a:lvl3pPr marL="1143000" indent="-228600" eaLnBrk="0" hangingPunct="0">
                        <a:defRPr sz="3600" b="1">
                          <a:solidFill>
                            <a:schemeClr val="tx1"/>
                          </a:solidFill>
                          <a:latin typeface="Tahoma" panose="020B0604030504040204" pitchFamily="34" charset="0"/>
                          <a:cs typeface="B Nazanin" panose="00000400000000000000" pitchFamily="2" charset="-78"/>
                        </a:defRPr>
                      </a:lvl3pPr>
                      <a:lvl4pPr marL="1600200" indent="-228600" eaLnBrk="0" hangingPunct="0">
                        <a:defRPr sz="3600" b="1">
                          <a:solidFill>
                            <a:schemeClr val="tx1"/>
                          </a:solidFill>
                          <a:latin typeface="Tahoma" panose="020B0604030504040204" pitchFamily="34" charset="0"/>
                          <a:cs typeface="B Nazanin" panose="00000400000000000000" pitchFamily="2" charset="-78"/>
                        </a:defRPr>
                      </a:lvl4pPr>
                      <a:lvl5pPr marL="2057400" indent="-228600" eaLnBrk="0" hangingPunct="0">
                        <a:defRPr sz="3600" b="1">
                          <a:solidFill>
                            <a:schemeClr val="tx1"/>
                          </a:solidFill>
                          <a:latin typeface="Tahoma" panose="020B0604030504040204" pitchFamily="34" charset="0"/>
                          <a:cs typeface="B Nazanin" panose="00000400000000000000" pitchFamily="2" charset="-78"/>
                        </a:defRPr>
                      </a:lvl5pPr>
                      <a:lvl6pPr marL="25146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6pPr>
                      <a:lvl7pPr marL="29718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7pPr>
                      <a:lvl8pPr marL="34290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8pPr>
                      <a:lvl9pPr marL="38862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9pPr>
                    </a:lstStyle>
                    <a:p>
                      <a:pPr algn="ctr" eaLnBrk="1" hangingPunct="1">
                        <a:spcAft>
                          <a:spcPts val="750"/>
                        </a:spcAft>
                        <a:defRPr/>
                      </a:pPr>
                      <a:r>
                        <a:rPr lang="fa-IR" sz="750">
                          <a:latin typeface="Calibri" panose="020F0502020204030204" pitchFamily="34" charset="0"/>
                          <a:ea typeface="Arial" panose="020B0604020202020204" pitchFamily="34" charset="0"/>
                          <a:cs typeface="B Zar" panose="00000400000000000000" pitchFamily="2" charset="-78"/>
                        </a:rPr>
                        <a:t>3-2 یافته های پژوهشی راجع به شایستگی های     مدیر ان شهری</a:t>
                      </a:r>
                      <a:endParaRPr lang="en-US" sz="750">
                        <a:latin typeface="Calibri" panose="020F0502020204030204" pitchFamily="34" charset="0"/>
                        <a:ea typeface="Arial" panose="020B0604020202020204" pitchFamily="34" charset="0"/>
                        <a:cs typeface="B Zar" panose="00000400000000000000" pitchFamily="2" charset="-78"/>
                      </a:endParaRPr>
                    </a:p>
                    <a:p>
                      <a:pPr eaLnBrk="1" hangingPunct="1">
                        <a:defRPr/>
                      </a:pPr>
                      <a:endParaRPr lang="fa-IR" sz="750"/>
                    </a:p>
                  </p:txBody>
                </p:sp>
                <p:sp>
                  <p:nvSpPr>
                    <p:cNvPr id="39971" name="Oval 38"/>
                    <p:cNvSpPr>
                      <a:spLocks noChangeArrowheads="1"/>
                    </p:cNvSpPr>
                    <p:nvPr/>
                  </p:nvSpPr>
                  <p:spPr bwMode="auto">
                    <a:xfrm>
                      <a:off x="2248" y="4639"/>
                      <a:ext cx="2160" cy="1441"/>
                    </a:xfrm>
                    <a:prstGeom prst="ellipse">
                      <a:avLst/>
                    </a:prstGeom>
                    <a:solidFill>
                      <a:srgbClr val="FDE9D9"/>
                    </a:solidFill>
                    <a:ln w="9525">
                      <a:solidFill>
                        <a:srgbClr val="000000"/>
                      </a:solidFill>
                      <a:round/>
                      <a:headEnd/>
                      <a:tailEnd/>
                    </a:ln>
                  </p:spPr>
                  <p:txBody>
                    <a:bodyPr/>
                    <a:lstStyle>
                      <a:lvl1pPr eaLnBrk="0" hangingPunct="0">
                        <a:defRPr sz="3600" b="1">
                          <a:solidFill>
                            <a:schemeClr val="tx1"/>
                          </a:solidFill>
                          <a:latin typeface="Tahoma" panose="020B0604030504040204" pitchFamily="34" charset="0"/>
                          <a:cs typeface="B Nazanin" panose="00000400000000000000" pitchFamily="2" charset="-78"/>
                        </a:defRPr>
                      </a:lvl1pPr>
                      <a:lvl2pPr marL="742950" indent="-285750" eaLnBrk="0" hangingPunct="0">
                        <a:defRPr sz="3600" b="1">
                          <a:solidFill>
                            <a:schemeClr val="tx1"/>
                          </a:solidFill>
                          <a:latin typeface="Tahoma" panose="020B0604030504040204" pitchFamily="34" charset="0"/>
                          <a:cs typeface="B Nazanin" panose="00000400000000000000" pitchFamily="2" charset="-78"/>
                        </a:defRPr>
                      </a:lvl2pPr>
                      <a:lvl3pPr marL="1143000" indent="-228600" eaLnBrk="0" hangingPunct="0">
                        <a:defRPr sz="3600" b="1">
                          <a:solidFill>
                            <a:schemeClr val="tx1"/>
                          </a:solidFill>
                          <a:latin typeface="Tahoma" panose="020B0604030504040204" pitchFamily="34" charset="0"/>
                          <a:cs typeface="B Nazanin" panose="00000400000000000000" pitchFamily="2" charset="-78"/>
                        </a:defRPr>
                      </a:lvl3pPr>
                      <a:lvl4pPr marL="1600200" indent="-228600" eaLnBrk="0" hangingPunct="0">
                        <a:defRPr sz="3600" b="1">
                          <a:solidFill>
                            <a:schemeClr val="tx1"/>
                          </a:solidFill>
                          <a:latin typeface="Tahoma" panose="020B0604030504040204" pitchFamily="34" charset="0"/>
                          <a:cs typeface="B Nazanin" panose="00000400000000000000" pitchFamily="2" charset="-78"/>
                        </a:defRPr>
                      </a:lvl4pPr>
                      <a:lvl5pPr marL="2057400" indent="-228600" eaLnBrk="0" hangingPunct="0">
                        <a:defRPr sz="3600" b="1">
                          <a:solidFill>
                            <a:schemeClr val="tx1"/>
                          </a:solidFill>
                          <a:latin typeface="Tahoma" panose="020B0604030504040204" pitchFamily="34" charset="0"/>
                          <a:cs typeface="B Nazanin" panose="00000400000000000000" pitchFamily="2" charset="-78"/>
                        </a:defRPr>
                      </a:lvl5pPr>
                      <a:lvl6pPr marL="25146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6pPr>
                      <a:lvl7pPr marL="29718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7pPr>
                      <a:lvl8pPr marL="34290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8pPr>
                      <a:lvl9pPr marL="38862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9pPr>
                    </a:lstStyle>
                    <a:p>
                      <a:pPr eaLnBrk="1" hangingPunct="1">
                        <a:spcAft>
                          <a:spcPts val="750"/>
                        </a:spcAft>
                        <a:defRPr/>
                      </a:pPr>
                      <a:endParaRPr lang="en-US" sz="750">
                        <a:latin typeface="Calibri" panose="020F0502020204030204" pitchFamily="34" charset="0"/>
                        <a:ea typeface="Arial" panose="020B0604020202020204" pitchFamily="34" charset="0"/>
                        <a:cs typeface="B Zar" panose="00000400000000000000" pitchFamily="2" charset="-78"/>
                      </a:endParaRPr>
                    </a:p>
                    <a:p>
                      <a:pPr eaLnBrk="1" hangingPunct="1">
                        <a:spcAft>
                          <a:spcPts val="750"/>
                        </a:spcAft>
                        <a:defRPr/>
                      </a:pPr>
                      <a:r>
                        <a:rPr lang="fa-IR" sz="750">
                          <a:latin typeface="Calibri" panose="020F0502020204030204" pitchFamily="34" charset="0"/>
                          <a:ea typeface="Arial" panose="020B0604020202020204" pitchFamily="34" charset="0"/>
                          <a:cs typeface="B Zar" panose="00000400000000000000" pitchFamily="2" charset="-78"/>
                        </a:rPr>
                        <a:t>3-4 الگوسازی سازمان های مشابه داخلی</a:t>
                      </a:r>
                      <a:endParaRPr lang="en-US" sz="750">
                        <a:latin typeface="Calibri" panose="020F0502020204030204" pitchFamily="34" charset="0"/>
                        <a:ea typeface="Arial" panose="020B0604020202020204" pitchFamily="34" charset="0"/>
                        <a:cs typeface="B Zar" panose="00000400000000000000" pitchFamily="2" charset="-78"/>
                      </a:endParaRPr>
                    </a:p>
                    <a:p>
                      <a:pPr eaLnBrk="1" hangingPunct="1">
                        <a:defRPr/>
                      </a:pPr>
                      <a:endParaRPr lang="fa-IR" sz="750"/>
                    </a:p>
                  </p:txBody>
                </p:sp>
                <p:sp>
                  <p:nvSpPr>
                    <p:cNvPr id="39972" name="Oval 39"/>
                    <p:cNvSpPr>
                      <a:spLocks noChangeArrowheads="1"/>
                    </p:cNvSpPr>
                    <p:nvPr/>
                  </p:nvSpPr>
                  <p:spPr bwMode="auto">
                    <a:xfrm>
                      <a:off x="74" y="4585"/>
                      <a:ext cx="2160" cy="1441"/>
                    </a:xfrm>
                    <a:prstGeom prst="ellipse">
                      <a:avLst/>
                    </a:prstGeom>
                    <a:solidFill>
                      <a:srgbClr val="FDE9D9"/>
                    </a:solidFill>
                    <a:ln w="9525">
                      <a:solidFill>
                        <a:srgbClr val="000000"/>
                      </a:solidFill>
                      <a:round/>
                      <a:headEnd/>
                      <a:tailEnd/>
                    </a:ln>
                  </p:spPr>
                  <p:txBody>
                    <a:bodyPr/>
                    <a:lstStyle>
                      <a:lvl1pPr eaLnBrk="0" hangingPunct="0">
                        <a:defRPr sz="3600" b="1">
                          <a:solidFill>
                            <a:schemeClr val="tx1"/>
                          </a:solidFill>
                          <a:latin typeface="Tahoma" panose="020B0604030504040204" pitchFamily="34" charset="0"/>
                          <a:cs typeface="B Nazanin" panose="00000400000000000000" pitchFamily="2" charset="-78"/>
                        </a:defRPr>
                      </a:lvl1pPr>
                      <a:lvl2pPr marL="742950" indent="-285750" eaLnBrk="0" hangingPunct="0">
                        <a:defRPr sz="3600" b="1">
                          <a:solidFill>
                            <a:schemeClr val="tx1"/>
                          </a:solidFill>
                          <a:latin typeface="Tahoma" panose="020B0604030504040204" pitchFamily="34" charset="0"/>
                          <a:cs typeface="B Nazanin" panose="00000400000000000000" pitchFamily="2" charset="-78"/>
                        </a:defRPr>
                      </a:lvl2pPr>
                      <a:lvl3pPr marL="1143000" indent="-228600" eaLnBrk="0" hangingPunct="0">
                        <a:defRPr sz="3600" b="1">
                          <a:solidFill>
                            <a:schemeClr val="tx1"/>
                          </a:solidFill>
                          <a:latin typeface="Tahoma" panose="020B0604030504040204" pitchFamily="34" charset="0"/>
                          <a:cs typeface="B Nazanin" panose="00000400000000000000" pitchFamily="2" charset="-78"/>
                        </a:defRPr>
                      </a:lvl3pPr>
                      <a:lvl4pPr marL="1600200" indent="-228600" eaLnBrk="0" hangingPunct="0">
                        <a:defRPr sz="3600" b="1">
                          <a:solidFill>
                            <a:schemeClr val="tx1"/>
                          </a:solidFill>
                          <a:latin typeface="Tahoma" panose="020B0604030504040204" pitchFamily="34" charset="0"/>
                          <a:cs typeface="B Nazanin" panose="00000400000000000000" pitchFamily="2" charset="-78"/>
                        </a:defRPr>
                      </a:lvl4pPr>
                      <a:lvl5pPr marL="2057400" indent="-228600" eaLnBrk="0" hangingPunct="0">
                        <a:defRPr sz="3600" b="1">
                          <a:solidFill>
                            <a:schemeClr val="tx1"/>
                          </a:solidFill>
                          <a:latin typeface="Tahoma" panose="020B0604030504040204" pitchFamily="34" charset="0"/>
                          <a:cs typeface="B Nazanin" panose="00000400000000000000" pitchFamily="2" charset="-78"/>
                        </a:defRPr>
                      </a:lvl5pPr>
                      <a:lvl6pPr marL="25146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6pPr>
                      <a:lvl7pPr marL="29718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7pPr>
                      <a:lvl8pPr marL="34290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8pPr>
                      <a:lvl9pPr marL="38862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9pPr>
                    </a:lstStyle>
                    <a:p>
                      <a:pPr algn="ctr" eaLnBrk="1" hangingPunct="1">
                        <a:spcAft>
                          <a:spcPts val="750"/>
                        </a:spcAft>
                        <a:defRPr/>
                      </a:pPr>
                      <a:endParaRPr lang="en-US" sz="750">
                        <a:latin typeface="Calibri" panose="020F0502020204030204" pitchFamily="34" charset="0"/>
                        <a:ea typeface="Arial" panose="020B0604020202020204" pitchFamily="34" charset="0"/>
                        <a:cs typeface="B Zar" panose="00000400000000000000" pitchFamily="2" charset="-78"/>
                      </a:endParaRPr>
                    </a:p>
                    <a:p>
                      <a:pPr algn="ctr" eaLnBrk="1" hangingPunct="1">
                        <a:spcAft>
                          <a:spcPts val="750"/>
                        </a:spcAft>
                        <a:defRPr/>
                      </a:pPr>
                      <a:r>
                        <a:rPr lang="fa-IR" sz="750">
                          <a:latin typeface="Calibri" panose="020F0502020204030204" pitchFamily="34" charset="0"/>
                          <a:ea typeface="Arial" panose="020B0604020202020204" pitchFamily="34" charset="0"/>
                          <a:cs typeface="B Zar" panose="00000400000000000000" pitchFamily="2" charset="-78"/>
                        </a:rPr>
                        <a:t>3-5  شایستگی های مدیران از جنبه های مذهبی و اسلامی</a:t>
                      </a:r>
                      <a:endParaRPr lang="fa-IR" sz="750"/>
                    </a:p>
                  </p:txBody>
                </p:sp>
                <p:sp>
                  <p:nvSpPr>
                    <p:cNvPr id="39973" name="Oval 40"/>
                    <p:cNvSpPr>
                      <a:spLocks noChangeArrowheads="1"/>
                    </p:cNvSpPr>
                    <p:nvPr/>
                  </p:nvSpPr>
                  <p:spPr bwMode="auto">
                    <a:xfrm>
                      <a:off x="4444" y="4561"/>
                      <a:ext cx="2160" cy="1441"/>
                    </a:xfrm>
                    <a:prstGeom prst="ellipse">
                      <a:avLst/>
                    </a:prstGeom>
                    <a:solidFill>
                      <a:srgbClr val="FDE9D9"/>
                    </a:solidFill>
                    <a:ln w="9525">
                      <a:solidFill>
                        <a:srgbClr val="000000"/>
                      </a:solidFill>
                      <a:round/>
                      <a:headEnd/>
                      <a:tailEnd/>
                    </a:ln>
                  </p:spPr>
                  <p:txBody>
                    <a:bodyPr/>
                    <a:lstStyle>
                      <a:lvl1pPr eaLnBrk="0" hangingPunct="0">
                        <a:defRPr sz="3600" b="1">
                          <a:solidFill>
                            <a:schemeClr val="tx1"/>
                          </a:solidFill>
                          <a:latin typeface="Tahoma" panose="020B0604030504040204" pitchFamily="34" charset="0"/>
                          <a:cs typeface="B Nazanin" panose="00000400000000000000" pitchFamily="2" charset="-78"/>
                        </a:defRPr>
                      </a:lvl1pPr>
                      <a:lvl2pPr marL="742950" indent="-285750" eaLnBrk="0" hangingPunct="0">
                        <a:defRPr sz="3600" b="1">
                          <a:solidFill>
                            <a:schemeClr val="tx1"/>
                          </a:solidFill>
                          <a:latin typeface="Tahoma" panose="020B0604030504040204" pitchFamily="34" charset="0"/>
                          <a:cs typeface="B Nazanin" panose="00000400000000000000" pitchFamily="2" charset="-78"/>
                        </a:defRPr>
                      </a:lvl2pPr>
                      <a:lvl3pPr marL="1143000" indent="-228600" eaLnBrk="0" hangingPunct="0">
                        <a:defRPr sz="3600" b="1">
                          <a:solidFill>
                            <a:schemeClr val="tx1"/>
                          </a:solidFill>
                          <a:latin typeface="Tahoma" panose="020B0604030504040204" pitchFamily="34" charset="0"/>
                          <a:cs typeface="B Nazanin" panose="00000400000000000000" pitchFamily="2" charset="-78"/>
                        </a:defRPr>
                      </a:lvl3pPr>
                      <a:lvl4pPr marL="1600200" indent="-228600" eaLnBrk="0" hangingPunct="0">
                        <a:defRPr sz="3600" b="1">
                          <a:solidFill>
                            <a:schemeClr val="tx1"/>
                          </a:solidFill>
                          <a:latin typeface="Tahoma" panose="020B0604030504040204" pitchFamily="34" charset="0"/>
                          <a:cs typeface="B Nazanin" panose="00000400000000000000" pitchFamily="2" charset="-78"/>
                        </a:defRPr>
                      </a:lvl4pPr>
                      <a:lvl5pPr marL="2057400" indent="-228600" eaLnBrk="0" hangingPunct="0">
                        <a:defRPr sz="3600" b="1">
                          <a:solidFill>
                            <a:schemeClr val="tx1"/>
                          </a:solidFill>
                          <a:latin typeface="Tahoma" panose="020B0604030504040204" pitchFamily="34" charset="0"/>
                          <a:cs typeface="B Nazanin" panose="00000400000000000000" pitchFamily="2" charset="-78"/>
                        </a:defRPr>
                      </a:lvl5pPr>
                      <a:lvl6pPr marL="25146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6pPr>
                      <a:lvl7pPr marL="29718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7pPr>
                      <a:lvl8pPr marL="34290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8pPr>
                      <a:lvl9pPr marL="38862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9pPr>
                    </a:lstStyle>
                    <a:p>
                      <a:pPr algn="ctr" eaLnBrk="1" hangingPunct="1">
                        <a:spcAft>
                          <a:spcPts val="750"/>
                        </a:spcAft>
                        <a:defRPr/>
                      </a:pPr>
                      <a:r>
                        <a:rPr lang="fa-IR" sz="750">
                          <a:latin typeface="Calibri" panose="020F0502020204030204" pitchFamily="34" charset="0"/>
                          <a:ea typeface="Arial" panose="020B0604020202020204" pitchFamily="34" charset="0"/>
                          <a:cs typeface="B Zar" panose="00000400000000000000" pitchFamily="2" charset="-78"/>
                        </a:rPr>
                        <a:t>3-3 مدل شایستگی ها در  شهرداریهای کشورهای منتخب</a:t>
                      </a:r>
                      <a:endParaRPr lang="fa-IR" sz="750">
                        <a:ea typeface="Arial" panose="020B0604020202020204" pitchFamily="34" charset="0"/>
                        <a:cs typeface="B Zar" panose="00000400000000000000" pitchFamily="2" charset="-78"/>
                      </a:endParaRPr>
                    </a:p>
                  </p:txBody>
                </p:sp>
              </p:grpSp>
              <p:cxnSp>
                <p:nvCxnSpPr>
                  <p:cNvPr id="60445" name="AutoShape 41"/>
                  <p:cNvCxnSpPr>
                    <a:cxnSpLocks noChangeShapeType="1"/>
                  </p:cNvCxnSpPr>
                  <p:nvPr/>
                </p:nvCxnSpPr>
                <p:spPr bwMode="auto">
                  <a:xfrm flipH="1">
                    <a:off x="6644" y="6198"/>
                    <a:ext cx="2789" cy="123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0446" name="AutoShape 42"/>
                  <p:cNvCxnSpPr>
                    <a:cxnSpLocks noChangeShapeType="1"/>
                  </p:cNvCxnSpPr>
                  <p:nvPr/>
                </p:nvCxnSpPr>
                <p:spPr bwMode="auto">
                  <a:xfrm>
                    <a:off x="5658" y="6197"/>
                    <a:ext cx="0" cy="12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0447" name="AutoShape 43"/>
                  <p:cNvCxnSpPr>
                    <a:cxnSpLocks noChangeShapeType="1"/>
                  </p:cNvCxnSpPr>
                  <p:nvPr/>
                </p:nvCxnSpPr>
                <p:spPr bwMode="auto">
                  <a:xfrm flipH="1">
                    <a:off x="6046" y="6197"/>
                    <a:ext cx="1539" cy="12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0448" name="AutoShape 44"/>
                  <p:cNvCxnSpPr>
                    <a:cxnSpLocks noChangeShapeType="1"/>
                  </p:cNvCxnSpPr>
                  <p:nvPr/>
                </p:nvCxnSpPr>
                <p:spPr bwMode="auto">
                  <a:xfrm>
                    <a:off x="3685" y="6279"/>
                    <a:ext cx="1569" cy="11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60431" name="Group 45"/>
                <p:cNvGrpSpPr>
                  <a:grpSpLocks/>
                </p:cNvGrpSpPr>
                <p:nvPr/>
              </p:nvGrpSpPr>
              <p:grpSpPr bwMode="auto">
                <a:xfrm rot="10800000">
                  <a:off x="970" y="10883"/>
                  <a:ext cx="9561" cy="3712"/>
                  <a:chOff x="894" y="3722"/>
                  <a:chExt cx="9561" cy="3712"/>
                </a:xfrm>
              </p:grpSpPr>
              <p:cxnSp>
                <p:nvCxnSpPr>
                  <p:cNvPr id="60432" name="AutoShape 46"/>
                  <p:cNvCxnSpPr>
                    <a:cxnSpLocks noChangeShapeType="1"/>
                  </p:cNvCxnSpPr>
                  <p:nvPr/>
                </p:nvCxnSpPr>
                <p:spPr bwMode="auto">
                  <a:xfrm>
                    <a:off x="1812" y="6236"/>
                    <a:ext cx="2932" cy="11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60433" name="Group 47"/>
                  <p:cNvGrpSpPr>
                    <a:grpSpLocks/>
                  </p:cNvGrpSpPr>
                  <p:nvPr/>
                </p:nvGrpSpPr>
                <p:grpSpPr bwMode="auto">
                  <a:xfrm>
                    <a:off x="894" y="3722"/>
                    <a:ext cx="9561" cy="2557"/>
                    <a:chOff x="75" y="4561"/>
                    <a:chExt cx="10903" cy="1488"/>
                  </a:xfrm>
                </p:grpSpPr>
                <p:sp>
                  <p:nvSpPr>
                    <p:cNvPr id="39958" name="Oval 48"/>
                    <p:cNvSpPr>
                      <a:spLocks noChangeArrowheads="1"/>
                    </p:cNvSpPr>
                    <p:nvPr/>
                  </p:nvSpPr>
                  <p:spPr bwMode="auto">
                    <a:xfrm rot="10800000">
                      <a:off x="8830" y="4555"/>
                      <a:ext cx="2160" cy="1441"/>
                    </a:xfrm>
                    <a:prstGeom prst="ellipse">
                      <a:avLst/>
                    </a:prstGeom>
                    <a:solidFill>
                      <a:srgbClr val="FDE9D9"/>
                    </a:solidFill>
                    <a:ln w="9525">
                      <a:solidFill>
                        <a:srgbClr val="000000"/>
                      </a:solidFill>
                      <a:round/>
                      <a:headEnd/>
                      <a:tailEnd/>
                    </a:ln>
                  </p:spPr>
                  <p:txBody>
                    <a:bodyPr/>
                    <a:lstStyle>
                      <a:lvl1pPr eaLnBrk="0" hangingPunct="0">
                        <a:defRPr sz="3600" b="1">
                          <a:solidFill>
                            <a:schemeClr val="tx1"/>
                          </a:solidFill>
                          <a:latin typeface="Tahoma" panose="020B0604030504040204" pitchFamily="34" charset="0"/>
                          <a:cs typeface="B Nazanin" panose="00000400000000000000" pitchFamily="2" charset="-78"/>
                        </a:defRPr>
                      </a:lvl1pPr>
                      <a:lvl2pPr marL="742950" indent="-285750" eaLnBrk="0" hangingPunct="0">
                        <a:defRPr sz="3600" b="1">
                          <a:solidFill>
                            <a:schemeClr val="tx1"/>
                          </a:solidFill>
                          <a:latin typeface="Tahoma" panose="020B0604030504040204" pitchFamily="34" charset="0"/>
                          <a:cs typeface="B Nazanin" panose="00000400000000000000" pitchFamily="2" charset="-78"/>
                        </a:defRPr>
                      </a:lvl2pPr>
                      <a:lvl3pPr marL="1143000" indent="-228600" eaLnBrk="0" hangingPunct="0">
                        <a:defRPr sz="3600" b="1">
                          <a:solidFill>
                            <a:schemeClr val="tx1"/>
                          </a:solidFill>
                          <a:latin typeface="Tahoma" panose="020B0604030504040204" pitchFamily="34" charset="0"/>
                          <a:cs typeface="B Nazanin" panose="00000400000000000000" pitchFamily="2" charset="-78"/>
                        </a:defRPr>
                      </a:lvl3pPr>
                      <a:lvl4pPr marL="1600200" indent="-228600" eaLnBrk="0" hangingPunct="0">
                        <a:defRPr sz="3600" b="1">
                          <a:solidFill>
                            <a:schemeClr val="tx1"/>
                          </a:solidFill>
                          <a:latin typeface="Tahoma" panose="020B0604030504040204" pitchFamily="34" charset="0"/>
                          <a:cs typeface="B Nazanin" panose="00000400000000000000" pitchFamily="2" charset="-78"/>
                        </a:defRPr>
                      </a:lvl4pPr>
                      <a:lvl5pPr marL="2057400" indent="-228600" eaLnBrk="0" hangingPunct="0">
                        <a:defRPr sz="3600" b="1">
                          <a:solidFill>
                            <a:schemeClr val="tx1"/>
                          </a:solidFill>
                          <a:latin typeface="Tahoma" panose="020B0604030504040204" pitchFamily="34" charset="0"/>
                          <a:cs typeface="B Nazanin" panose="00000400000000000000" pitchFamily="2" charset="-78"/>
                        </a:defRPr>
                      </a:lvl5pPr>
                      <a:lvl6pPr marL="25146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6pPr>
                      <a:lvl7pPr marL="29718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7pPr>
                      <a:lvl8pPr marL="34290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8pPr>
                      <a:lvl9pPr marL="38862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9pPr>
                    </a:lstStyle>
                    <a:p>
                      <a:pPr algn="ctr" eaLnBrk="1" hangingPunct="1">
                        <a:spcAft>
                          <a:spcPts val="750"/>
                        </a:spcAft>
                        <a:defRPr/>
                      </a:pPr>
                      <a:endParaRPr lang="en-US" sz="750">
                        <a:latin typeface="Calibri" panose="020F0502020204030204" pitchFamily="34" charset="0"/>
                        <a:ea typeface="Arial" panose="020B0604020202020204" pitchFamily="34" charset="0"/>
                        <a:cs typeface="B Zar" panose="00000400000000000000" pitchFamily="2" charset="-78"/>
                      </a:endParaRPr>
                    </a:p>
                    <a:p>
                      <a:pPr algn="ctr" eaLnBrk="1" hangingPunct="1">
                        <a:spcAft>
                          <a:spcPts val="750"/>
                        </a:spcAft>
                        <a:defRPr/>
                      </a:pPr>
                      <a:r>
                        <a:rPr lang="fa-IR" sz="750">
                          <a:latin typeface="Calibri" panose="020F0502020204030204" pitchFamily="34" charset="0"/>
                          <a:ea typeface="Arial" panose="020B0604020202020204" pitchFamily="34" charset="0"/>
                          <a:cs typeface="B Zar" panose="00000400000000000000" pitchFamily="2" charset="-78"/>
                        </a:rPr>
                        <a:t>4-5- دیدگاه مدیران ستادی و معاونین</a:t>
                      </a:r>
                      <a:endParaRPr lang="en-US" sz="750">
                        <a:latin typeface="Calibri" panose="020F0502020204030204" pitchFamily="34" charset="0"/>
                        <a:ea typeface="Arial" panose="020B0604020202020204" pitchFamily="34" charset="0"/>
                        <a:cs typeface="B Zar" panose="00000400000000000000" pitchFamily="2" charset="-78"/>
                      </a:endParaRPr>
                    </a:p>
                    <a:p>
                      <a:pPr eaLnBrk="1" hangingPunct="1">
                        <a:defRPr/>
                      </a:pPr>
                      <a:endParaRPr lang="fa-IR" sz="750"/>
                    </a:p>
                  </p:txBody>
                </p:sp>
                <p:sp>
                  <p:nvSpPr>
                    <p:cNvPr id="39959" name="Oval 49"/>
                    <p:cNvSpPr>
                      <a:spLocks noChangeArrowheads="1"/>
                    </p:cNvSpPr>
                    <p:nvPr/>
                  </p:nvSpPr>
                  <p:spPr bwMode="auto">
                    <a:xfrm rot="10800000">
                      <a:off x="6651" y="4555"/>
                      <a:ext cx="2160" cy="1441"/>
                    </a:xfrm>
                    <a:prstGeom prst="ellipse">
                      <a:avLst/>
                    </a:prstGeom>
                    <a:solidFill>
                      <a:srgbClr val="FDE9D9"/>
                    </a:solidFill>
                    <a:ln w="9525">
                      <a:solidFill>
                        <a:srgbClr val="000000"/>
                      </a:solidFill>
                      <a:round/>
                      <a:headEnd/>
                      <a:tailEnd/>
                    </a:ln>
                  </p:spPr>
                  <p:txBody>
                    <a:bodyPr/>
                    <a:lstStyle>
                      <a:lvl1pPr eaLnBrk="0" hangingPunct="0">
                        <a:defRPr sz="3600" b="1">
                          <a:solidFill>
                            <a:schemeClr val="tx1"/>
                          </a:solidFill>
                          <a:latin typeface="Tahoma" panose="020B0604030504040204" pitchFamily="34" charset="0"/>
                          <a:cs typeface="B Nazanin" panose="00000400000000000000" pitchFamily="2" charset="-78"/>
                        </a:defRPr>
                      </a:lvl1pPr>
                      <a:lvl2pPr marL="742950" indent="-285750" eaLnBrk="0" hangingPunct="0">
                        <a:defRPr sz="3600" b="1">
                          <a:solidFill>
                            <a:schemeClr val="tx1"/>
                          </a:solidFill>
                          <a:latin typeface="Tahoma" panose="020B0604030504040204" pitchFamily="34" charset="0"/>
                          <a:cs typeface="B Nazanin" panose="00000400000000000000" pitchFamily="2" charset="-78"/>
                        </a:defRPr>
                      </a:lvl2pPr>
                      <a:lvl3pPr marL="1143000" indent="-228600" eaLnBrk="0" hangingPunct="0">
                        <a:defRPr sz="3600" b="1">
                          <a:solidFill>
                            <a:schemeClr val="tx1"/>
                          </a:solidFill>
                          <a:latin typeface="Tahoma" panose="020B0604030504040204" pitchFamily="34" charset="0"/>
                          <a:cs typeface="B Nazanin" panose="00000400000000000000" pitchFamily="2" charset="-78"/>
                        </a:defRPr>
                      </a:lvl3pPr>
                      <a:lvl4pPr marL="1600200" indent="-228600" eaLnBrk="0" hangingPunct="0">
                        <a:defRPr sz="3600" b="1">
                          <a:solidFill>
                            <a:schemeClr val="tx1"/>
                          </a:solidFill>
                          <a:latin typeface="Tahoma" panose="020B0604030504040204" pitchFamily="34" charset="0"/>
                          <a:cs typeface="B Nazanin" panose="00000400000000000000" pitchFamily="2" charset="-78"/>
                        </a:defRPr>
                      </a:lvl4pPr>
                      <a:lvl5pPr marL="2057400" indent="-228600" eaLnBrk="0" hangingPunct="0">
                        <a:defRPr sz="3600" b="1">
                          <a:solidFill>
                            <a:schemeClr val="tx1"/>
                          </a:solidFill>
                          <a:latin typeface="Tahoma" panose="020B0604030504040204" pitchFamily="34" charset="0"/>
                          <a:cs typeface="B Nazanin" panose="00000400000000000000" pitchFamily="2" charset="-78"/>
                        </a:defRPr>
                      </a:lvl5pPr>
                      <a:lvl6pPr marL="25146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6pPr>
                      <a:lvl7pPr marL="29718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7pPr>
                      <a:lvl8pPr marL="34290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8pPr>
                      <a:lvl9pPr marL="38862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9pPr>
                    </a:lstStyle>
                    <a:p>
                      <a:pPr algn="ctr" eaLnBrk="1" hangingPunct="1">
                        <a:spcAft>
                          <a:spcPts val="750"/>
                        </a:spcAft>
                        <a:defRPr/>
                      </a:pPr>
                      <a:endParaRPr lang="en-US" sz="750">
                        <a:latin typeface="Calibri" panose="020F0502020204030204" pitchFamily="34" charset="0"/>
                        <a:ea typeface="Arial" panose="020B0604020202020204" pitchFamily="34" charset="0"/>
                        <a:cs typeface="B Zar" panose="00000400000000000000" pitchFamily="2" charset="-78"/>
                      </a:endParaRPr>
                    </a:p>
                    <a:p>
                      <a:pPr algn="ctr" eaLnBrk="1" hangingPunct="1">
                        <a:spcAft>
                          <a:spcPts val="750"/>
                        </a:spcAft>
                        <a:defRPr/>
                      </a:pPr>
                      <a:r>
                        <a:rPr lang="fa-IR" sz="750">
                          <a:latin typeface="Calibri" panose="020F0502020204030204" pitchFamily="34" charset="0"/>
                          <a:ea typeface="Arial" panose="020B0604020202020204" pitchFamily="34" charset="0"/>
                          <a:cs typeface="B Zar" panose="00000400000000000000" pitchFamily="2" charset="-78"/>
                        </a:rPr>
                        <a:t>4-4</a:t>
                      </a:r>
                      <a:r>
                        <a:rPr lang="fa-IR" sz="750">
                          <a:latin typeface="Calibri" panose="020F0502020204030204" pitchFamily="34" charset="0"/>
                        </a:rPr>
                        <a:t> رویکردها و نگرشهای نوین</a:t>
                      </a:r>
                      <a:r>
                        <a:rPr lang="fa-IR" sz="750">
                          <a:latin typeface="Arial" panose="020B0604020202020204" pitchFamily="34" charset="0"/>
                        </a:rPr>
                        <a:t> </a:t>
                      </a:r>
                      <a:endParaRPr lang="en-US" sz="750">
                        <a:latin typeface="Arial" panose="020B0604020202020204" pitchFamily="34" charset="0"/>
                      </a:endParaRPr>
                    </a:p>
                    <a:p>
                      <a:pPr eaLnBrk="1" hangingPunct="1">
                        <a:defRPr/>
                      </a:pPr>
                      <a:endParaRPr lang="fa-IR" sz="750"/>
                    </a:p>
                  </p:txBody>
                </p:sp>
                <p:sp>
                  <p:nvSpPr>
                    <p:cNvPr id="39960" name="Oval 50"/>
                    <p:cNvSpPr>
                      <a:spLocks noChangeArrowheads="1"/>
                    </p:cNvSpPr>
                    <p:nvPr/>
                  </p:nvSpPr>
                  <p:spPr bwMode="auto">
                    <a:xfrm rot="10800000">
                      <a:off x="2281" y="4602"/>
                      <a:ext cx="2160" cy="1441"/>
                    </a:xfrm>
                    <a:prstGeom prst="ellipse">
                      <a:avLst/>
                    </a:prstGeom>
                    <a:solidFill>
                      <a:srgbClr val="FDE9D9"/>
                    </a:solidFill>
                    <a:ln w="9525">
                      <a:solidFill>
                        <a:srgbClr val="000000"/>
                      </a:solidFill>
                      <a:round/>
                      <a:headEnd/>
                      <a:tailEnd/>
                    </a:ln>
                  </p:spPr>
                  <p:txBody>
                    <a:bodyPr/>
                    <a:lstStyle>
                      <a:lvl1pPr eaLnBrk="0" hangingPunct="0">
                        <a:defRPr sz="3600" b="1">
                          <a:solidFill>
                            <a:schemeClr val="tx1"/>
                          </a:solidFill>
                          <a:latin typeface="Tahoma" panose="020B0604030504040204" pitchFamily="34" charset="0"/>
                          <a:cs typeface="B Nazanin" panose="00000400000000000000" pitchFamily="2" charset="-78"/>
                        </a:defRPr>
                      </a:lvl1pPr>
                      <a:lvl2pPr marL="742950" indent="-285750" eaLnBrk="0" hangingPunct="0">
                        <a:defRPr sz="3600" b="1">
                          <a:solidFill>
                            <a:schemeClr val="tx1"/>
                          </a:solidFill>
                          <a:latin typeface="Tahoma" panose="020B0604030504040204" pitchFamily="34" charset="0"/>
                          <a:cs typeface="B Nazanin" panose="00000400000000000000" pitchFamily="2" charset="-78"/>
                        </a:defRPr>
                      </a:lvl2pPr>
                      <a:lvl3pPr marL="1143000" indent="-228600" eaLnBrk="0" hangingPunct="0">
                        <a:defRPr sz="3600" b="1">
                          <a:solidFill>
                            <a:schemeClr val="tx1"/>
                          </a:solidFill>
                          <a:latin typeface="Tahoma" panose="020B0604030504040204" pitchFamily="34" charset="0"/>
                          <a:cs typeface="B Nazanin" panose="00000400000000000000" pitchFamily="2" charset="-78"/>
                        </a:defRPr>
                      </a:lvl3pPr>
                      <a:lvl4pPr marL="1600200" indent="-228600" eaLnBrk="0" hangingPunct="0">
                        <a:defRPr sz="3600" b="1">
                          <a:solidFill>
                            <a:schemeClr val="tx1"/>
                          </a:solidFill>
                          <a:latin typeface="Tahoma" panose="020B0604030504040204" pitchFamily="34" charset="0"/>
                          <a:cs typeface="B Nazanin" panose="00000400000000000000" pitchFamily="2" charset="-78"/>
                        </a:defRPr>
                      </a:lvl4pPr>
                      <a:lvl5pPr marL="2057400" indent="-228600" eaLnBrk="0" hangingPunct="0">
                        <a:defRPr sz="3600" b="1">
                          <a:solidFill>
                            <a:schemeClr val="tx1"/>
                          </a:solidFill>
                          <a:latin typeface="Tahoma" panose="020B0604030504040204" pitchFamily="34" charset="0"/>
                          <a:cs typeface="B Nazanin" panose="00000400000000000000" pitchFamily="2" charset="-78"/>
                        </a:defRPr>
                      </a:lvl5pPr>
                      <a:lvl6pPr marL="25146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6pPr>
                      <a:lvl7pPr marL="29718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7pPr>
                      <a:lvl8pPr marL="34290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8pPr>
                      <a:lvl9pPr marL="38862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9pPr>
                    </a:lstStyle>
                    <a:p>
                      <a:pPr algn="ctr" eaLnBrk="1" hangingPunct="1">
                        <a:spcAft>
                          <a:spcPts val="750"/>
                        </a:spcAft>
                        <a:defRPr/>
                      </a:pPr>
                      <a:endParaRPr lang="en-US" sz="750">
                        <a:latin typeface="Calibri" panose="020F0502020204030204" pitchFamily="34" charset="0"/>
                        <a:ea typeface="Arial" panose="020B0604020202020204" pitchFamily="34" charset="0"/>
                        <a:cs typeface="B Zar" panose="00000400000000000000" pitchFamily="2" charset="-78"/>
                      </a:endParaRPr>
                    </a:p>
                    <a:p>
                      <a:pPr algn="ctr" eaLnBrk="1" hangingPunct="1">
                        <a:spcAft>
                          <a:spcPts val="750"/>
                        </a:spcAft>
                        <a:defRPr/>
                      </a:pPr>
                      <a:r>
                        <a:rPr lang="fa-IR" sz="750">
                          <a:latin typeface="Calibri" panose="020F0502020204030204" pitchFamily="34" charset="0"/>
                          <a:ea typeface="Arial" panose="020B0604020202020204" pitchFamily="34" charset="0"/>
                          <a:cs typeface="B Zar" panose="00000400000000000000" pitchFamily="2" charset="-78"/>
                        </a:rPr>
                        <a:t>4-2 چشم انداز </a:t>
                      </a:r>
                      <a:endParaRPr lang="en-US" sz="750">
                        <a:latin typeface="Arial" panose="020B0604020202020204" pitchFamily="34" charset="0"/>
                      </a:endParaRPr>
                    </a:p>
                    <a:p>
                      <a:pPr eaLnBrk="1" hangingPunct="1">
                        <a:defRPr/>
                      </a:pPr>
                      <a:endParaRPr lang="fa-IR" sz="750"/>
                    </a:p>
                  </p:txBody>
                </p:sp>
                <p:sp>
                  <p:nvSpPr>
                    <p:cNvPr id="39961" name="Oval 51"/>
                    <p:cNvSpPr>
                      <a:spLocks noChangeArrowheads="1"/>
                    </p:cNvSpPr>
                    <p:nvPr/>
                  </p:nvSpPr>
                  <p:spPr bwMode="auto">
                    <a:xfrm rot="-10627968">
                      <a:off x="85" y="4584"/>
                      <a:ext cx="2162" cy="1439"/>
                    </a:xfrm>
                    <a:prstGeom prst="ellipse">
                      <a:avLst/>
                    </a:prstGeom>
                    <a:solidFill>
                      <a:srgbClr val="FDE9D9"/>
                    </a:solidFill>
                    <a:ln w="9525">
                      <a:solidFill>
                        <a:srgbClr val="000000"/>
                      </a:solidFill>
                      <a:round/>
                      <a:headEnd/>
                      <a:tailEnd/>
                    </a:ln>
                  </p:spPr>
                  <p:txBody>
                    <a:bodyPr/>
                    <a:lstStyle>
                      <a:lvl1pPr eaLnBrk="0" hangingPunct="0">
                        <a:defRPr sz="3600" b="1">
                          <a:solidFill>
                            <a:schemeClr val="tx1"/>
                          </a:solidFill>
                          <a:latin typeface="Tahoma" panose="020B0604030504040204" pitchFamily="34" charset="0"/>
                          <a:cs typeface="B Nazanin" panose="00000400000000000000" pitchFamily="2" charset="-78"/>
                        </a:defRPr>
                      </a:lvl1pPr>
                      <a:lvl2pPr marL="742950" indent="-285750" eaLnBrk="0" hangingPunct="0">
                        <a:defRPr sz="3600" b="1">
                          <a:solidFill>
                            <a:schemeClr val="tx1"/>
                          </a:solidFill>
                          <a:latin typeface="Tahoma" panose="020B0604030504040204" pitchFamily="34" charset="0"/>
                          <a:cs typeface="B Nazanin" panose="00000400000000000000" pitchFamily="2" charset="-78"/>
                        </a:defRPr>
                      </a:lvl2pPr>
                      <a:lvl3pPr marL="1143000" indent="-228600" eaLnBrk="0" hangingPunct="0">
                        <a:defRPr sz="3600" b="1">
                          <a:solidFill>
                            <a:schemeClr val="tx1"/>
                          </a:solidFill>
                          <a:latin typeface="Tahoma" panose="020B0604030504040204" pitchFamily="34" charset="0"/>
                          <a:cs typeface="B Nazanin" panose="00000400000000000000" pitchFamily="2" charset="-78"/>
                        </a:defRPr>
                      </a:lvl3pPr>
                      <a:lvl4pPr marL="1600200" indent="-228600" eaLnBrk="0" hangingPunct="0">
                        <a:defRPr sz="3600" b="1">
                          <a:solidFill>
                            <a:schemeClr val="tx1"/>
                          </a:solidFill>
                          <a:latin typeface="Tahoma" panose="020B0604030504040204" pitchFamily="34" charset="0"/>
                          <a:cs typeface="B Nazanin" panose="00000400000000000000" pitchFamily="2" charset="-78"/>
                        </a:defRPr>
                      </a:lvl4pPr>
                      <a:lvl5pPr marL="2057400" indent="-228600" eaLnBrk="0" hangingPunct="0">
                        <a:defRPr sz="3600" b="1">
                          <a:solidFill>
                            <a:schemeClr val="tx1"/>
                          </a:solidFill>
                          <a:latin typeface="Tahoma" panose="020B0604030504040204" pitchFamily="34" charset="0"/>
                          <a:cs typeface="B Nazanin" panose="00000400000000000000" pitchFamily="2" charset="-78"/>
                        </a:defRPr>
                      </a:lvl5pPr>
                      <a:lvl6pPr marL="25146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6pPr>
                      <a:lvl7pPr marL="29718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7pPr>
                      <a:lvl8pPr marL="34290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8pPr>
                      <a:lvl9pPr marL="38862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9pPr>
                    </a:lstStyle>
                    <a:p>
                      <a:pPr algn="ctr" eaLnBrk="1" hangingPunct="1">
                        <a:spcAft>
                          <a:spcPts val="750"/>
                        </a:spcAft>
                        <a:defRPr/>
                      </a:pPr>
                      <a:endParaRPr lang="en-US" sz="750" dirty="0">
                        <a:latin typeface="Calibri" panose="020F0502020204030204" pitchFamily="34" charset="0"/>
                        <a:ea typeface="Arial" panose="020B0604020202020204" pitchFamily="34" charset="0"/>
                        <a:cs typeface="B Zar" panose="00000400000000000000" pitchFamily="2" charset="-78"/>
                      </a:endParaRPr>
                    </a:p>
                    <a:p>
                      <a:pPr algn="ctr" eaLnBrk="1" hangingPunct="1">
                        <a:spcAft>
                          <a:spcPts val="750"/>
                        </a:spcAft>
                        <a:defRPr/>
                      </a:pPr>
                      <a:r>
                        <a:rPr lang="fa-IR" sz="750" dirty="0">
                          <a:latin typeface="Calibri" panose="020F0502020204030204" pitchFamily="34" charset="0"/>
                          <a:ea typeface="Arial" panose="020B0604020202020204" pitchFamily="34" charset="0"/>
                          <a:cs typeface="B Zar" panose="00000400000000000000" pitchFamily="2" charset="-78"/>
                        </a:rPr>
                        <a:t>4-1 ویژگی های شهرداری تهران</a:t>
                      </a:r>
                      <a:endParaRPr lang="en-US" sz="750" dirty="0">
                        <a:latin typeface="Arial" panose="020B0604020202020204" pitchFamily="34" charset="0"/>
                      </a:endParaRPr>
                    </a:p>
                    <a:p>
                      <a:pPr eaLnBrk="1" hangingPunct="1">
                        <a:defRPr/>
                      </a:pPr>
                      <a:endParaRPr lang="fa-IR" sz="750" dirty="0"/>
                    </a:p>
                  </p:txBody>
                </p:sp>
                <p:sp>
                  <p:nvSpPr>
                    <p:cNvPr id="39962" name="Oval 52"/>
                    <p:cNvSpPr>
                      <a:spLocks noChangeArrowheads="1"/>
                    </p:cNvSpPr>
                    <p:nvPr/>
                  </p:nvSpPr>
                  <p:spPr bwMode="auto">
                    <a:xfrm rot="10800000">
                      <a:off x="4463" y="4555"/>
                      <a:ext cx="2160" cy="1441"/>
                    </a:xfrm>
                    <a:prstGeom prst="ellipse">
                      <a:avLst/>
                    </a:prstGeom>
                    <a:solidFill>
                      <a:srgbClr val="FDE9D9"/>
                    </a:solidFill>
                    <a:ln w="9525">
                      <a:solidFill>
                        <a:srgbClr val="000000"/>
                      </a:solidFill>
                      <a:round/>
                      <a:headEnd/>
                      <a:tailEnd/>
                    </a:ln>
                  </p:spPr>
                  <p:txBody>
                    <a:bodyPr/>
                    <a:lstStyle>
                      <a:lvl1pPr eaLnBrk="0" hangingPunct="0">
                        <a:defRPr sz="3600" b="1">
                          <a:solidFill>
                            <a:schemeClr val="tx1"/>
                          </a:solidFill>
                          <a:latin typeface="Tahoma" panose="020B0604030504040204" pitchFamily="34" charset="0"/>
                          <a:cs typeface="B Nazanin" panose="00000400000000000000" pitchFamily="2" charset="-78"/>
                        </a:defRPr>
                      </a:lvl1pPr>
                      <a:lvl2pPr marL="742950" indent="-285750" eaLnBrk="0" hangingPunct="0">
                        <a:defRPr sz="3600" b="1">
                          <a:solidFill>
                            <a:schemeClr val="tx1"/>
                          </a:solidFill>
                          <a:latin typeface="Tahoma" panose="020B0604030504040204" pitchFamily="34" charset="0"/>
                          <a:cs typeface="B Nazanin" panose="00000400000000000000" pitchFamily="2" charset="-78"/>
                        </a:defRPr>
                      </a:lvl2pPr>
                      <a:lvl3pPr marL="1143000" indent="-228600" eaLnBrk="0" hangingPunct="0">
                        <a:defRPr sz="3600" b="1">
                          <a:solidFill>
                            <a:schemeClr val="tx1"/>
                          </a:solidFill>
                          <a:latin typeface="Tahoma" panose="020B0604030504040204" pitchFamily="34" charset="0"/>
                          <a:cs typeface="B Nazanin" panose="00000400000000000000" pitchFamily="2" charset="-78"/>
                        </a:defRPr>
                      </a:lvl3pPr>
                      <a:lvl4pPr marL="1600200" indent="-228600" eaLnBrk="0" hangingPunct="0">
                        <a:defRPr sz="3600" b="1">
                          <a:solidFill>
                            <a:schemeClr val="tx1"/>
                          </a:solidFill>
                          <a:latin typeface="Tahoma" panose="020B0604030504040204" pitchFamily="34" charset="0"/>
                          <a:cs typeface="B Nazanin" panose="00000400000000000000" pitchFamily="2" charset="-78"/>
                        </a:defRPr>
                      </a:lvl4pPr>
                      <a:lvl5pPr marL="2057400" indent="-228600" eaLnBrk="0" hangingPunct="0">
                        <a:defRPr sz="3600" b="1">
                          <a:solidFill>
                            <a:schemeClr val="tx1"/>
                          </a:solidFill>
                          <a:latin typeface="Tahoma" panose="020B0604030504040204" pitchFamily="34" charset="0"/>
                          <a:cs typeface="B Nazanin" panose="00000400000000000000" pitchFamily="2" charset="-78"/>
                        </a:defRPr>
                      </a:lvl5pPr>
                      <a:lvl6pPr marL="25146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6pPr>
                      <a:lvl7pPr marL="29718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7pPr>
                      <a:lvl8pPr marL="34290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8pPr>
                      <a:lvl9pPr marL="38862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9pPr>
                    </a:lstStyle>
                    <a:p>
                      <a:pPr algn="ctr" eaLnBrk="1" hangingPunct="1">
                        <a:spcAft>
                          <a:spcPts val="750"/>
                        </a:spcAft>
                        <a:defRPr/>
                      </a:pPr>
                      <a:endParaRPr lang="en-US" sz="750">
                        <a:latin typeface="Calibri" panose="020F0502020204030204" pitchFamily="34" charset="0"/>
                        <a:ea typeface="Arial" panose="020B0604020202020204" pitchFamily="34" charset="0"/>
                        <a:cs typeface="B Zar" panose="00000400000000000000" pitchFamily="2" charset="-78"/>
                      </a:endParaRPr>
                    </a:p>
                    <a:p>
                      <a:pPr algn="ctr" eaLnBrk="1" hangingPunct="1">
                        <a:spcAft>
                          <a:spcPts val="750"/>
                        </a:spcAft>
                        <a:defRPr/>
                      </a:pPr>
                      <a:r>
                        <a:rPr lang="fa-IR" sz="750">
                          <a:latin typeface="Calibri" panose="020F0502020204030204" pitchFamily="34" charset="0"/>
                          <a:ea typeface="Arial" panose="020B0604020202020204" pitchFamily="34" charset="0"/>
                          <a:cs typeface="B Zar" panose="00000400000000000000" pitchFamily="2" charset="-78"/>
                        </a:rPr>
                        <a:t>4-3-  اهداف کلی </a:t>
                      </a:r>
                    </a:p>
                    <a:p>
                      <a:pPr eaLnBrk="1" hangingPunct="1">
                        <a:defRPr/>
                      </a:pPr>
                      <a:endParaRPr lang="fa-IR" sz="750"/>
                    </a:p>
                  </p:txBody>
                </p:sp>
              </p:grpSp>
              <p:cxnSp>
                <p:nvCxnSpPr>
                  <p:cNvPr id="60434" name="AutoShape 53"/>
                  <p:cNvCxnSpPr>
                    <a:cxnSpLocks noChangeShapeType="1"/>
                  </p:cNvCxnSpPr>
                  <p:nvPr/>
                </p:nvCxnSpPr>
                <p:spPr bwMode="auto">
                  <a:xfrm flipH="1">
                    <a:off x="6644" y="6198"/>
                    <a:ext cx="2789" cy="123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0435" name="AutoShape 54"/>
                  <p:cNvCxnSpPr>
                    <a:cxnSpLocks noChangeShapeType="1"/>
                  </p:cNvCxnSpPr>
                  <p:nvPr/>
                </p:nvCxnSpPr>
                <p:spPr bwMode="auto">
                  <a:xfrm>
                    <a:off x="5658" y="6197"/>
                    <a:ext cx="0" cy="12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0436" name="AutoShape 55"/>
                  <p:cNvCxnSpPr>
                    <a:cxnSpLocks noChangeShapeType="1"/>
                  </p:cNvCxnSpPr>
                  <p:nvPr/>
                </p:nvCxnSpPr>
                <p:spPr bwMode="auto">
                  <a:xfrm flipH="1">
                    <a:off x="6046" y="6197"/>
                    <a:ext cx="1539" cy="123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0437" name="AutoShape 56"/>
                  <p:cNvCxnSpPr>
                    <a:cxnSpLocks noChangeShapeType="1"/>
                  </p:cNvCxnSpPr>
                  <p:nvPr/>
                </p:nvCxnSpPr>
                <p:spPr bwMode="auto">
                  <a:xfrm>
                    <a:off x="3685" y="6279"/>
                    <a:ext cx="1569" cy="11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grpSp>
        <p:sp>
          <p:nvSpPr>
            <p:cNvPr id="39943" name="Oval 57"/>
            <p:cNvSpPr>
              <a:spLocks noChangeArrowheads="1"/>
            </p:cNvSpPr>
            <p:nvPr/>
          </p:nvSpPr>
          <p:spPr bwMode="auto">
            <a:xfrm>
              <a:off x="6918" y="7632"/>
              <a:ext cx="2688" cy="2396"/>
            </a:xfrm>
            <a:prstGeom prst="ellipse">
              <a:avLst/>
            </a:prstGeom>
            <a:solidFill>
              <a:srgbClr val="F2DBDB">
                <a:alpha val="50195"/>
              </a:srgbClr>
            </a:solidFill>
            <a:ln w="12700" algn="ctr">
              <a:solidFill>
                <a:srgbClr val="000000"/>
              </a:solidFill>
              <a:round/>
              <a:headEnd/>
              <a:tailEnd/>
            </a:ln>
          </p:spPr>
          <p:txBody>
            <a:bodyPr/>
            <a:lstStyle>
              <a:lvl1pPr eaLnBrk="0" hangingPunct="0">
                <a:defRPr sz="3600" b="1">
                  <a:solidFill>
                    <a:schemeClr val="tx1"/>
                  </a:solidFill>
                  <a:latin typeface="Tahoma" panose="020B0604030504040204" pitchFamily="34" charset="0"/>
                  <a:cs typeface="B Nazanin" panose="00000400000000000000" pitchFamily="2" charset="-78"/>
                </a:defRPr>
              </a:lvl1pPr>
              <a:lvl2pPr marL="742950" indent="-285750" eaLnBrk="0" hangingPunct="0">
                <a:defRPr sz="3600" b="1">
                  <a:solidFill>
                    <a:schemeClr val="tx1"/>
                  </a:solidFill>
                  <a:latin typeface="Tahoma" panose="020B0604030504040204" pitchFamily="34" charset="0"/>
                  <a:cs typeface="B Nazanin" panose="00000400000000000000" pitchFamily="2" charset="-78"/>
                </a:defRPr>
              </a:lvl2pPr>
              <a:lvl3pPr marL="1143000" indent="-228600" eaLnBrk="0" hangingPunct="0">
                <a:defRPr sz="3600" b="1">
                  <a:solidFill>
                    <a:schemeClr val="tx1"/>
                  </a:solidFill>
                  <a:latin typeface="Tahoma" panose="020B0604030504040204" pitchFamily="34" charset="0"/>
                  <a:cs typeface="B Nazanin" panose="00000400000000000000" pitchFamily="2" charset="-78"/>
                </a:defRPr>
              </a:lvl3pPr>
              <a:lvl4pPr marL="1600200" indent="-228600" eaLnBrk="0" hangingPunct="0">
                <a:defRPr sz="3600" b="1">
                  <a:solidFill>
                    <a:schemeClr val="tx1"/>
                  </a:solidFill>
                  <a:latin typeface="Tahoma" panose="020B0604030504040204" pitchFamily="34" charset="0"/>
                  <a:cs typeface="B Nazanin" panose="00000400000000000000" pitchFamily="2" charset="-78"/>
                </a:defRPr>
              </a:lvl4pPr>
              <a:lvl5pPr marL="2057400" indent="-228600" eaLnBrk="0" hangingPunct="0">
                <a:defRPr sz="3600" b="1">
                  <a:solidFill>
                    <a:schemeClr val="tx1"/>
                  </a:solidFill>
                  <a:latin typeface="Tahoma" panose="020B0604030504040204" pitchFamily="34" charset="0"/>
                  <a:cs typeface="B Nazanin" panose="00000400000000000000" pitchFamily="2" charset="-78"/>
                </a:defRPr>
              </a:lvl5pPr>
              <a:lvl6pPr marL="25146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6pPr>
              <a:lvl7pPr marL="29718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7pPr>
              <a:lvl8pPr marL="34290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8pPr>
              <a:lvl9pPr marL="3886200" indent="-228600" eaLnBrk="0" fontAlgn="base" hangingPunct="0">
                <a:spcBef>
                  <a:spcPct val="0"/>
                </a:spcBef>
                <a:spcAft>
                  <a:spcPct val="0"/>
                </a:spcAft>
                <a:defRPr sz="3600" b="1">
                  <a:solidFill>
                    <a:schemeClr val="tx1"/>
                  </a:solidFill>
                  <a:latin typeface="Tahoma" panose="020B0604030504040204" pitchFamily="34" charset="0"/>
                  <a:cs typeface="B Nazanin" panose="00000400000000000000" pitchFamily="2" charset="-78"/>
                </a:defRPr>
              </a:lvl9pPr>
            </a:lstStyle>
            <a:p>
              <a:pPr algn="just" rtl="1" eaLnBrk="1" hangingPunct="1">
                <a:spcAft>
                  <a:spcPts val="750"/>
                </a:spcAft>
                <a:defRPr/>
              </a:pPr>
              <a:r>
                <a:rPr lang="fa-IR" sz="750" dirty="0">
                  <a:latin typeface="Calibri" panose="020F0502020204030204" pitchFamily="34" charset="0"/>
                  <a:ea typeface="Arial" panose="020B0604020202020204" pitchFamily="34" charset="0"/>
                  <a:cs typeface="B Zar" panose="00000400000000000000" pitchFamily="2" charset="-78"/>
                </a:rPr>
                <a:t>1- مدل شایستگی های مدیران نواحی</a:t>
              </a:r>
              <a:endParaRPr lang="en-US" sz="750" dirty="0">
                <a:latin typeface="Calibri" panose="020F0502020204030204" pitchFamily="34" charset="0"/>
                <a:ea typeface="Arial" panose="020B0604020202020204" pitchFamily="34" charset="0"/>
                <a:cs typeface="B Zar" panose="00000400000000000000" pitchFamily="2" charset="-78"/>
              </a:endParaRPr>
            </a:p>
            <a:p>
              <a:pPr algn="r" rtl="1" eaLnBrk="1" hangingPunct="1">
                <a:spcAft>
                  <a:spcPts val="750"/>
                </a:spcAft>
                <a:defRPr/>
              </a:pPr>
              <a:r>
                <a:rPr lang="fa-IR" sz="750" dirty="0">
                  <a:latin typeface="Calibri" panose="020F0502020204030204" pitchFamily="34" charset="0"/>
                  <a:ea typeface="Arial" panose="020B0604020202020204" pitchFamily="34" charset="0"/>
                  <a:cs typeface="B Zar" panose="00000400000000000000" pitchFamily="2" charset="-78"/>
                </a:rPr>
                <a:t>2- تحلیل ساختاری</a:t>
              </a:r>
              <a:endParaRPr lang="fa-IR" sz="750" dirty="0"/>
            </a:p>
          </p:txBody>
        </p:sp>
      </p:grpSp>
    </p:spTree>
    <p:extLst>
      <p:ext uri="{BB962C8B-B14F-4D97-AF65-F5344CB8AC3E}">
        <p14:creationId xmlns:p14="http://schemas.microsoft.com/office/powerpoint/2010/main" val="3194681814"/>
      </p:ext>
    </p:extLst>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smtClean="0">
                <a:solidFill>
                  <a:srgbClr val="FF0000"/>
                </a:solidFill>
                <a:cs typeface="B Titr" panose="00000700000000000000" pitchFamily="2" charset="-78"/>
              </a:rPr>
              <a:t>سوال: چه عواملی ضریب پایایی و روایی ابزار مصاحبه را پایین می آورد؟</a:t>
            </a:r>
            <a:endParaRPr lang="en-US" sz="3200" dirty="0">
              <a:solidFill>
                <a:srgbClr val="FF0000"/>
              </a:solidFill>
              <a:cs typeface="B Titr" panose="00000700000000000000" pitchFamily="2" charset="-78"/>
            </a:endParaRPr>
          </a:p>
        </p:txBody>
      </p:sp>
      <p:sp>
        <p:nvSpPr>
          <p:cNvPr id="3" name="Content Placeholder 2"/>
          <p:cNvSpPr>
            <a:spLocks noGrp="1"/>
          </p:cNvSpPr>
          <p:nvPr>
            <p:ph idx="1"/>
          </p:nvPr>
        </p:nvSpPr>
        <p:spPr>
          <a:xfrm>
            <a:off x="7682459" y="2251907"/>
            <a:ext cx="3767372" cy="2342577"/>
          </a:xfrm>
        </p:spPr>
        <p:txBody>
          <a:bodyPr>
            <a:normAutofit/>
          </a:bodyPr>
          <a:lstStyle/>
          <a:p>
            <a:pPr marL="514350" indent="-514350" algn="r" rtl="1">
              <a:buFont typeface="+mj-lt"/>
              <a:buAutoNum type="arabicPeriod"/>
            </a:pPr>
            <a:endParaRPr lang="fa-IR" sz="3600" b="1" dirty="0" smtClean="0">
              <a:cs typeface="B Mitra" panose="00000400000000000000" pitchFamily="2" charset="-78"/>
            </a:endParaRPr>
          </a:p>
          <a:p>
            <a:pPr marL="0" indent="0" algn="r" rtl="1">
              <a:buNone/>
            </a:pPr>
            <a:r>
              <a:rPr lang="fa-IR" sz="3600" b="1" dirty="0" smtClean="0">
                <a:cs typeface="B Mitra" panose="00000400000000000000" pitchFamily="2" charset="-78"/>
              </a:rPr>
              <a:t>3. مصاحبه شونده</a:t>
            </a:r>
          </a:p>
        </p:txBody>
      </p:sp>
      <p:sp>
        <p:nvSpPr>
          <p:cNvPr id="5" name="Rectangle 4"/>
          <p:cNvSpPr/>
          <p:nvPr/>
        </p:nvSpPr>
        <p:spPr>
          <a:xfrm>
            <a:off x="1666069" y="1841431"/>
            <a:ext cx="6096000" cy="3539430"/>
          </a:xfrm>
          <a:prstGeom prst="rect">
            <a:avLst/>
          </a:prstGeom>
        </p:spPr>
        <p:txBody>
          <a:bodyPr>
            <a:spAutoFit/>
          </a:bodyPr>
          <a:lstStyle/>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آمادگی روحی</a:t>
            </a:r>
          </a:p>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سلامت جسمی</a:t>
            </a:r>
          </a:p>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انگیزه</a:t>
            </a:r>
          </a:p>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توانایی </a:t>
            </a:r>
            <a:r>
              <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در </a:t>
            </a: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بروز توانمندی ها</a:t>
            </a:r>
          </a:p>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زمان </a:t>
            </a:r>
            <a:r>
              <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مناسب جهت حضور در </a:t>
            </a: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مصاحبه</a:t>
            </a:r>
          </a:p>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تجارب </a:t>
            </a:r>
            <a:r>
              <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قبلی در </a:t>
            </a: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مصاحبه ها</a:t>
            </a:r>
          </a:p>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تخصص در </a:t>
            </a:r>
            <a:r>
              <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مصاحبه </a:t>
            </a: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گری</a:t>
            </a:r>
          </a:p>
          <a:p>
            <a:pPr marL="514350" marR="0" lvl="0" indent="-5143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دروغگویی</a:t>
            </a:r>
            <a:endPar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Tree>
    <p:extLst>
      <p:ext uri="{BB962C8B-B14F-4D97-AF65-F5344CB8AC3E}">
        <p14:creationId xmlns:p14="http://schemas.microsoft.com/office/powerpoint/2010/main" val="195169026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smtClean="0">
                <a:solidFill>
                  <a:srgbClr val="FF0000"/>
                </a:solidFill>
                <a:cs typeface="B Titr" panose="00000700000000000000" pitchFamily="2" charset="-78"/>
              </a:rPr>
              <a:t>سوال: چه عواملی ضریب پایایی و روایی ابزار مصاحبه را پایین می آورد؟</a:t>
            </a:r>
            <a:endParaRPr lang="en-US" sz="3200" dirty="0">
              <a:solidFill>
                <a:srgbClr val="FF0000"/>
              </a:solidFill>
              <a:cs typeface="B Titr" panose="00000700000000000000" pitchFamily="2" charset="-78"/>
            </a:endParaRPr>
          </a:p>
        </p:txBody>
      </p:sp>
      <p:sp>
        <p:nvSpPr>
          <p:cNvPr id="3" name="Content Placeholder 2"/>
          <p:cNvSpPr>
            <a:spLocks noGrp="1"/>
          </p:cNvSpPr>
          <p:nvPr>
            <p:ph idx="1"/>
          </p:nvPr>
        </p:nvSpPr>
        <p:spPr>
          <a:xfrm>
            <a:off x="6775554" y="2424295"/>
            <a:ext cx="2516460" cy="2192675"/>
          </a:xfrm>
        </p:spPr>
        <p:txBody>
          <a:bodyPr>
            <a:normAutofit/>
          </a:bodyPr>
          <a:lstStyle/>
          <a:p>
            <a:pPr marL="0" indent="0" algn="r" rtl="1">
              <a:buNone/>
            </a:pPr>
            <a:endParaRPr lang="fa-IR" sz="3600" b="1" dirty="0" smtClean="0">
              <a:cs typeface="B Mitra" panose="00000400000000000000" pitchFamily="2" charset="-78"/>
            </a:endParaRPr>
          </a:p>
          <a:p>
            <a:pPr marL="0" indent="0" algn="r" rtl="1">
              <a:buNone/>
            </a:pPr>
            <a:r>
              <a:rPr lang="fa-IR" sz="3600" b="1" dirty="0" smtClean="0">
                <a:cs typeface="B Mitra" panose="00000400000000000000" pitchFamily="2" charset="-78"/>
              </a:rPr>
              <a:t>4. محیطی </a:t>
            </a:r>
            <a:endParaRPr lang="en-US" sz="3600" b="1" dirty="0">
              <a:cs typeface="B Mitra" panose="00000400000000000000" pitchFamily="2" charset="-78"/>
            </a:endParaRPr>
          </a:p>
        </p:txBody>
      </p:sp>
      <p:sp>
        <p:nvSpPr>
          <p:cNvPr id="5" name="Rectangle 4"/>
          <p:cNvSpPr/>
          <p:nvPr/>
        </p:nvSpPr>
        <p:spPr>
          <a:xfrm>
            <a:off x="2443298" y="2677569"/>
            <a:ext cx="4445448" cy="2246769"/>
          </a:xfrm>
          <a:prstGeom prst="rect">
            <a:avLst/>
          </a:prstGeom>
        </p:spPr>
        <p:txBody>
          <a:bodyPr wrap="none">
            <a:spAutoFit/>
          </a:bodyPr>
          <a:lstStyle/>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اتاق </a:t>
            </a: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مصاحبه از نظر اندازه، نور، دما، رنگ</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شرایط فعلی و آتی احتمالی سازمان</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فشارهای نهادی و بیرونی</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rPr>
              <a:t>محدودیت </a:t>
            </a:r>
            <a:r>
              <a:rPr kumimoji="0" lang="fa-IR" sz="2800" b="0" i="0" u="none" strike="noStrike" kern="1200" cap="none" spc="0" normalizeH="0" baseline="0" noProof="0" dirty="0" smtClean="0">
                <a:ln>
                  <a:noFill/>
                </a:ln>
                <a:solidFill>
                  <a:prstClr val="black"/>
                </a:solidFill>
                <a:effectLst/>
                <a:uLnTx/>
                <a:uFillTx/>
                <a:latin typeface="Calibri" panose="020F0502020204030204"/>
                <a:ea typeface="+mn-ea"/>
                <a:cs typeface="B Mitra" panose="00000400000000000000" pitchFamily="2" charset="-78"/>
              </a:rPr>
              <a:t>در جذب مثلا غیربومی</a:t>
            </a:r>
            <a:endParaRPr kumimoji="0" lang="fa-IR" sz="2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 Mitra" panose="00000400000000000000" pitchFamily="2" charset="-78"/>
            </a:endParaRPr>
          </a:p>
        </p:txBody>
      </p:sp>
    </p:spTree>
    <p:extLst>
      <p:ext uri="{BB962C8B-B14F-4D97-AF65-F5344CB8AC3E}">
        <p14:creationId xmlns:p14="http://schemas.microsoft.com/office/powerpoint/2010/main" val="163863698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5710" y="143295"/>
            <a:ext cx="5227389" cy="859676"/>
          </a:xfrm>
        </p:spPr>
        <p:txBody>
          <a:bodyPr>
            <a:normAutofit/>
          </a:bodyPr>
          <a:lstStyle/>
          <a:p>
            <a:pPr algn="r" rtl="1"/>
            <a:r>
              <a:rPr lang="fa-IR" sz="2800" dirty="0" smtClean="0">
                <a:solidFill>
                  <a:srgbClr val="C00000"/>
                </a:solidFill>
                <a:cs typeface="B Titr" panose="00000700000000000000" pitchFamily="2" charset="-78"/>
              </a:rPr>
              <a:t>روشهای بهبود قابلیت اعتماد مصاحبه</a:t>
            </a:r>
            <a:endParaRPr lang="en-US" sz="2800" dirty="0">
              <a:solidFill>
                <a:srgbClr val="C00000"/>
              </a:solidFill>
              <a:cs typeface="B Titr" panose="00000700000000000000" pitchFamily="2" charset="-78"/>
            </a:endParaRPr>
          </a:p>
        </p:txBody>
      </p:sp>
      <p:sp>
        <p:nvSpPr>
          <p:cNvPr id="3" name="Content Placeholder 2"/>
          <p:cNvSpPr>
            <a:spLocks noGrp="1"/>
          </p:cNvSpPr>
          <p:nvPr>
            <p:ph idx="1"/>
          </p:nvPr>
        </p:nvSpPr>
        <p:spPr>
          <a:xfrm>
            <a:off x="-729420" y="1002971"/>
            <a:ext cx="10515600" cy="4351338"/>
          </a:xfrm>
        </p:spPr>
        <p:txBody>
          <a:bodyPr>
            <a:noAutofit/>
          </a:bodyPr>
          <a:lstStyle/>
          <a:p>
            <a:pPr marL="514350" indent="-514350" algn="r" rtl="1">
              <a:buFont typeface="+mj-lt"/>
              <a:buAutoNum type="arabicPeriod"/>
            </a:pPr>
            <a:r>
              <a:rPr lang="fa-IR" sz="2400" dirty="0" smtClean="0">
                <a:cs typeface="B Mitra" panose="00000400000000000000" pitchFamily="2" charset="-78"/>
              </a:rPr>
              <a:t>برای انجام مصاحبه ها، دستورالعمل اجرایی و راهنما طراحی کنید.</a:t>
            </a:r>
          </a:p>
          <a:p>
            <a:pPr marL="514350" indent="-514350" algn="r" rtl="1">
              <a:buFont typeface="+mj-lt"/>
              <a:buAutoNum type="arabicPeriod"/>
            </a:pPr>
            <a:r>
              <a:rPr lang="fa-IR" sz="2400" dirty="0" smtClean="0">
                <a:cs typeface="B Mitra" panose="00000400000000000000" pitchFamily="2" charset="-78"/>
              </a:rPr>
              <a:t>ساختار سوالهای مصاحبه را حول محور تحلیل شغل سازماندهی کنید.</a:t>
            </a:r>
          </a:p>
          <a:p>
            <a:pPr marL="514350" indent="-514350" algn="r" rtl="1">
              <a:buFont typeface="+mj-lt"/>
              <a:buAutoNum type="arabicPeriod"/>
            </a:pPr>
            <a:r>
              <a:rPr lang="fa-IR" sz="2400" dirty="0" smtClean="0">
                <a:cs typeface="B Mitra" panose="00000400000000000000" pitchFamily="2" charset="-78"/>
              </a:rPr>
              <a:t>از داوطلبان سوالات واحد و مشابهی بپرسید.</a:t>
            </a:r>
          </a:p>
          <a:p>
            <a:pPr marL="514350" indent="-514350" algn="r" rtl="1">
              <a:buFont typeface="+mj-lt"/>
              <a:buAutoNum type="arabicPeriod"/>
            </a:pPr>
            <a:r>
              <a:rPr lang="fa-IR" sz="2400" dirty="0" smtClean="0">
                <a:cs typeface="B Mitra" panose="00000400000000000000" pitchFamily="2" charset="-78"/>
              </a:rPr>
              <a:t>مدت زمان اجرای مصاحبه ها را یکسان تنظیم کنید.</a:t>
            </a:r>
          </a:p>
          <a:p>
            <a:pPr marL="514350" indent="-514350" algn="r" rtl="1">
              <a:buFont typeface="+mj-lt"/>
              <a:buAutoNum type="arabicPeriod"/>
            </a:pPr>
            <a:r>
              <a:rPr lang="fa-IR" sz="2400" dirty="0" smtClean="0">
                <a:cs typeface="B Mitra" panose="00000400000000000000" pitchFamily="2" charset="-78"/>
              </a:rPr>
              <a:t>از بیش از یک مصاحبه گر استفاده کنید.</a:t>
            </a:r>
          </a:p>
          <a:p>
            <a:pPr marL="514350" indent="-514350" algn="r" rtl="1">
              <a:buFont typeface="+mj-lt"/>
              <a:buAutoNum type="arabicPeriod"/>
            </a:pPr>
            <a:r>
              <a:rPr lang="fa-IR" sz="2400" dirty="0" smtClean="0">
                <a:cs typeface="B Mitra" panose="00000400000000000000" pitchFamily="2" charset="-78"/>
              </a:rPr>
              <a:t>هر بار از همان مصاحبه گران قبلی استفاده کنید.</a:t>
            </a:r>
          </a:p>
          <a:p>
            <a:pPr marL="514350" indent="-514350" algn="r" rtl="1">
              <a:buFont typeface="+mj-lt"/>
              <a:buAutoNum type="arabicPeriod"/>
            </a:pPr>
            <a:r>
              <a:rPr lang="fa-IR" sz="2400" dirty="0" smtClean="0">
                <a:cs typeface="B Mitra" panose="00000400000000000000" pitchFamily="2" charset="-78"/>
              </a:rPr>
              <a:t>از یک نظام نمره گذاری و امتیازدهی مشخص و استاندارد پیروی کنید.</a:t>
            </a:r>
          </a:p>
          <a:p>
            <a:pPr marL="514350" indent="-514350" algn="r" rtl="1">
              <a:buFont typeface="+mj-lt"/>
              <a:buAutoNum type="arabicPeriod"/>
            </a:pPr>
            <a:r>
              <a:rPr lang="fa-IR" sz="2400" dirty="0" smtClean="0">
                <a:cs typeface="B Mitra" panose="00000400000000000000" pitchFamily="2" charset="-78"/>
              </a:rPr>
              <a:t>آموزش و بازآموزی مصاحبه گران فراموش نشود.</a:t>
            </a:r>
          </a:p>
          <a:p>
            <a:pPr marL="514350" indent="-514350" algn="r" rtl="1">
              <a:buFont typeface="+mj-lt"/>
              <a:buAutoNum type="arabicPeriod"/>
            </a:pPr>
            <a:r>
              <a:rPr lang="fa-IR" sz="2400" dirty="0" smtClean="0">
                <a:cs typeface="B Mitra" panose="00000400000000000000" pitchFamily="2" charset="-78"/>
              </a:rPr>
              <a:t>مصاحبه گران را مجاب و مجبور به ثبت کامل شواهد و مستندات کنید.</a:t>
            </a:r>
          </a:p>
          <a:p>
            <a:pPr marL="514350" indent="-514350" algn="r" rtl="1">
              <a:buFont typeface="+mj-lt"/>
              <a:buAutoNum type="arabicPeriod"/>
            </a:pPr>
            <a:r>
              <a:rPr lang="fa-IR" sz="2400" dirty="0" smtClean="0">
                <a:cs typeface="B Mitra" panose="00000400000000000000" pitchFamily="2" charset="-78"/>
              </a:rPr>
              <a:t>شرایط روحی و جسمی مصاحبه شونده را قبل از حضور در مصاحبه جویا شوید.</a:t>
            </a:r>
          </a:p>
          <a:p>
            <a:pPr marL="514350" indent="-514350" algn="r" rtl="1">
              <a:buFont typeface="+mj-lt"/>
              <a:buAutoNum type="arabicPeriod"/>
            </a:pPr>
            <a:r>
              <a:rPr lang="fa-IR" sz="2400" dirty="0" smtClean="0">
                <a:cs typeface="B Mitra" panose="00000400000000000000" pitchFamily="2" charset="-78"/>
              </a:rPr>
              <a:t>محیط ها و اتاق مصاحبه را برای همه افراد یکسان و مشابه کنید.</a:t>
            </a:r>
          </a:p>
          <a:p>
            <a:pPr marL="514350" indent="-514350" algn="r" rtl="1">
              <a:buFont typeface="+mj-lt"/>
              <a:buAutoNum type="arabicPeriod"/>
            </a:pPr>
            <a:r>
              <a:rPr lang="fa-IR" sz="2400" dirty="0" smtClean="0">
                <a:cs typeface="B Mitra" panose="00000400000000000000" pitchFamily="2" charset="-78"/>
              </a:rPr>
              <a:t>سوالاتی که نباید پرسیده شود را لیست کنید.</a:t>
            </a:r>
            <a:endParaRPr lang="en-US" sz="2400" dirty="0">
              <a:cs typeface="B Mitra" panose="00000400000000000000" pitchFamily="2" charset="-78"/>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5607376" y="1233007"/>
              <a:ext cx="1526040" cy="25920"/>
            </p14:xfrm>
          </p:contentPart>
        </mc:Choice>
        <mc:Fallback xmlns="">
          <p:pic>
            <p:nvPicPr>
              <p:cNvPr id="5" name="Ink 4"/>
              <p:cNvPicPr/>
              <p:nvPr/>
            </p:nvPicPr>
            <p:blipFill>
              <a:blip r:embed="rId3"/>
              <a:stretch>
                <a:fillRect/>
              </a:stretch>
            </p:blipFill>
            <p:spPr>
              <a:xfrm>
                <a:off x="5586851" y="1137967"/>
                <a:ext cx="1598057"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rot="20914182">
              <a:off x="8026200" y="1636578"/>
              <a:ext cx="1072080" cy="146540"/>
            </p14:xfrm>
          </p:contentPart>
        </mc:Choice>
        <mc:Fallback xmlns="">
          <p:pic>
            <p:nvPicPr>
              <p:cNvPr id="6" name="Ink 5"/>
              <p:cNvPicPr/>
              <p:nvPr/>
            </p:nvPicPr>
            <p:blipFill>
              <a:blip r:embed="rId5"/>
              <a:stretch>
                <a:fillRect/>
              </a:stretch>
            </p:blipFill>
            <p:spPr>
              <a:xfrm rot="20914182">
                <a:off x="8002080" y="1563488"/>
                <a:ext cx="1140480" cy="30532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6291894" y="2133029"/>
              <a:ext cx="1865520" cy="67680"/>
            </p14:xfrm>
          </p:contentPart>
        </mc:Choice>
        <mc:Fallback xmlns="">
          <p:pic>
            <p:nvPicPr>
              <p:cNvPr id="7" name="Ink 6"/>
              <p:cNvPicPr/>
              <p:nvPr/>
            </p:nvPicPr>
            <p:blipFill>
              <a:blip r:embed="rId7"/>
              <a:stretch>
                <a:fillRect/>
              </a:stretch>
            </p:blipFill>
            <p:spPr>
              <a:xfrm>
                <a:off x="6269574" y="2022869"/>
                <a:ext cx="19407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8276833" y="2570277"/>
              <a:ext cx="843840" cy="45360"/>
            </p14:xfrm>
          </p:contentPart>
        </mc:Choice>
        <mc:Fallback xmlns="">
          <p:pic>
            <p:nvPicPr>
              <p:cNvPr id="8" name="Ink 7"/>
              <p:cNvPicPr/>
              <p:nvPr/>
            </p:nvPicPr>
            <p:blipFill>
              <a:blip r:embed="rId9"/>
              <a:stretch>
                <a:fillRect/>
              </a:stretch>
            </p:blipFill>
            <p:spPr>
              <a:xfrm>
                <a:off x="8255233" y="2494677"/>
                <a:ext cx="920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7197294" y="2962064"/>
              <a:ext cx="1920240" cy="73800"/>
            </p14:xfrm>
          </p:contentPart>
        </mc:Choice>
        <mc:Fallback xmlns="">
          <p:pic>
            <p:nvPicPr>
              <p:cNvPr id="9" name="Ink 8"/>
              <p:cNvPicPr/>
              <p:nvPr/>
            </p:nvPicPr>
            <p:blipFill>
              <a:blip r:embed="rId11"/>
              <a:stretch>
                <a:fillRect/>
              </a:stretch>
            </p:blipFill>
            <p:spPr>
              <a:xfrm>
                <a:off x="7153734" y="2877104"/>
                <a:ext cx="19911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6279496" y="3485185"/>
              <a:ext cx="1545120" cy="41760"/>
            </p14:xfrm>
          </p:contentPart>
        </mc:Choice>
        <mc:Fallback xmlns="">
          <p:pic>
            <p:nvPicPr>
              <p:cNvPr id="10" name="Ink 9"/>
              <p:cNvPicPr/>
              <p:nvPr/>
            </p:nvPicPr>
            <p:blipFill>
              <a:blip r:embed="rId13"/>
              <a:stretch>
                <a:fillRect/>
              </a:stretch>
            </p:blipFill>
            <p:spPr>
              <a:xfrm>
                <a:off x="6256096" y="3372505"/>
                <a:ext cx="16077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7133416" y="3906385"/>
              <a:ext cx="1366920" cy="37800"/>
            </p14:xfrm>
          </p:contentPart>
        </mc:Choice>
        <mc:Fallback xmlns="">
          <p:pic>
            <p:nvPicPr>
              <p:cNvPr id="11" name="Ink 10"/>
              <p:cNvPicPr/>
              <p:nvPr/>
            </p:nvPicPr>
            <p:blipFill>
              <a:blip r:embed="rId15"/>
              <a:stretch>
                <a:fillRect/>
              </a:stretch>
            </p:blipFill>
            <p:spPr>
              <a:xfrm>
                <a:off x="7107136" y="3793705"/>
                <a:ext cx="14479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7518256" y="4366109"/>
              <a:ext cx="1500480" cy="86760"/>
            </p14:xfrm>
          </p:contentPart>
        </mc:Choice>
        <mc:Fallback xmlns="">
          <p:pic>
            <p:nvPicPr>
              <p:cNvPr id="12" name="Ink 11"/>
              <p:cNvPicPr/>
              <p:nvPr/>
            </p:nvPicPr>
            <p:blipFill>
              <a:blip r:embed="rId17"/>
              <a:stretch>
                <a:fillRect/>
              </a:stretch>
            </p:blipFill>
            <p:spPr>
              <a:xfrm>
                <a:off x="7495216" y="4249829"/>
                <a:ext cx="15645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4762456" y="4855167"/>
              <a:ext cx="1461240" cy="62280"/>
            </p14:xfrm>
          </p:contentPart>
        </mc:Choice>
        <mc:Fallback xmlns="">
          <p:pic>
            <p:nvPicPr>
              <p:cNvPr id="13" name="Ink 12"/>
              <p:cNvPicPr/>
              <p:nvPr/>
            </p:nvPicPr>
            <p:blipFill>
              <a:blip r:embed="rId19"/>
              <a:stretch>
                <a:fillRect/>
              </a:stretch>
            </p:blipFill>
            <p:spPr>
              <a:xfrm>
                <a:off x="4711709" y="4761927"/>
                <a:ext cx="1535382"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6059176" y="5354309"/>
              <a:ext cx="2512800" cy="96840"/>
            </p14:xfrm>
          </p:contentPart>
        </mc:Choice>
        <mc:Fallback xmlns="">
          <p:pic>
            <p:nvPicPr>
              <p:cNvPr id="14" name="Ink 13"/>
              <p:cNvPicPr/>
              <p:nvPr/>
            </p:nvPicPr>
            <p:blipFill>
              <a:blip r:embed="rId21"/>
              <a:stretch>
                <a:fillRect/>
              </a:stretch>
            </p:blipFill>
            <p:spPr>
              <a:xfrm>
                <a:off x="6017782" y="5277913"/>
                <a:ext cx="2580110" cy="247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7106416" y="5707105"/>
              <a:ext cx="1122840" cy="82440"/>
            </p14:xfrm>
          </p:contentPart>
        </mc:Choice>
        <mc:Fallback xmlns="">
          <p:pic>
            <p:nvPicPr>
              <p:cNvPr id="15" name="Ink 14"/>
              <p:cNvPicPr/>
              <p:nvPr/>
            </p:nvPicPr>
            <p:blipFill>
              <a:blip r:embed="rId23"/>
              <a:stretch>
                <a:fillRect/>
              </a:stretch>
            </p:blipFill>
            <p:spPr>
              <a:xfrm>
                <a:off x="7065003" y="5639128"/>
                <a:ext cx="1189101" cy="24261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Ink 31"/>
              <p14:cNvContentPartPr/>
              <p14:nvPr/>
            </p14:nvContentPartPr>
            <p14:xfrm>
              <a:off x="7133416" y="6278429"/>
              <a:ext cx="910080" cy="28440"/>
            </p14:xfrm>
          </p:contentPart>
        </mc:Choice>
        <mc:Fallback xmlns="">
          <p:pic>
            <p:nvPicPr>
              <p:cNvPr id="32" name="Ink 31"/>
              <p:cNvPicPr/>
              <p:nvPr/>
            </p:nvPicPr>
            <p:blipFill>
              <a:blip r:embed="rId25"/>
              <a:stretch>
                <a:fillRect/>
              </a:stretch>
            </p:blipFill>
            <p:spPr>
              <a:xfrm>
                <a:off x="7107496" y="6193464"/>
                <a:ext cx="966960" cy="190193"/>
              </a:xfrm>
              <a:prstGeom prst="rect">
                <a:avLst/>
              </a:prstGeom>
            </p:spPr>
          </p:pic>
        </mc:Fallback>
      </mc:AlternateContent>
    </p:spTree>
    <p:extLst>
      <p:ext uri="{BB962C8B-B14F-4D97-AF65-F5344CB8AC3E}">
        <p14:creationId xmlns:p14="http://schemas.microsoft.com/office/powerpoint/2010/main" val="281487018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محورهای ارائه:</a:t>
            </a:r>
            <a:endParaRPr lang="en-US" dirty="0">
              <a:cs typeface="B Titr" panose="00000700000000000000" pitchFamily="2" charset="-78"/>
            </a:endParaRPr>
          </a:p>
        </p:txBody>
      </p:sp>
      <p:sp>
        <p:nvSpPr>
          <p:cNvPr id="3" name="Content Placeholder 2"/>
          <p:cNvSpPr>
            <a:spLocks noGrp="1"/>
          </p:cNvSpPr>
          <p:nvPr>
            <p:ph idx="1"/>
          </p:nvPr>
        </p:nvSpPr>
        <p:spPr>
          <a:xfrm>
            <a:off x="542924" y="1552211"/>
            <a:ext cx="8385747" cy="4351338"/>
          </a:xfrm>
        </p:spPr>
        <p:txBody>
          <a:bodyPr>
            <a:noAutofit/>
          </a:bodyPr>
          <a:lstStyle/>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شایستگی و مدل شایستگی در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کلیاتی در مورد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انواع مصاحبه های رایج</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بررسی مصاحبه رفتار محور</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نمونه سوالات 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چگونه امتیاز بدهیم</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خطاهایی که مصاحبه کنندگان دچار می شوند</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چگونگی ارتقای روایی و پایایی مصاحبه</a:t>
            </a:r>
          </a:p>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دانش، مهارت، ویژگی و شایستگی های مصاحبه کننده</a:t>
            </a:r>
          </a:p>
          <a:p>
            <a:pPr marL="514350" indent="-514350" algn="r" rtl="1">
              <a:buFont typeface="+mj-lt"/>
              <a:buAutoNum type="arabicPeriod"/>
            </a:pPr>
            <a:endParaRPr lang="en-US" dirty="0">
              <a:solidFill>
                <a:schemeClr val="accent6">
                  <a:lumMod val="75000"/>
                </a:schemeClr>
              </a:solidFill>
              <a:cs typeface="B Titr" panose="00000700000000000000" pitchFamily="2" charset="-78"/>
            </a:endParaRPr>
          </a:p>
        </p:txBody>
      </p:sp>
    </p:spTree>
    <p:extLst>
      <p:ext uri="{BB962C8B-B14F-4D97-AF65-F5344CB8AC3E}">
        <p14:creationId xmlns:p14="http://schemas.microsoft.com/office/powerpoint/2010/main" val="201830543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2488522"/>
            <a:ext cx="10515600" cy="1325563"/>
          </a:xfrm>
        </p:spPr>
        <p:txBody>
          <a:bodyPr>
            <a:normAutofit/>
          </a:bodyPr>
          <a:lstStyle/>
          <a:p>
            <a:r>
              <a:rPr lang="fa-IR" sz="3200" dirty="0" smtClean="0">
                <a:solidFill>
                  <a:srgbClr val="FF0000"/>
                </a:solidFill>
                <a:cs typeface="B Titr" panose="00000700000000000000" pitchFamily="2" charset="-78"/>
              </a:rPr>
              <a:t>چه دانش، مهارت، ویژگی، استانداردهای اخلاقی و شایستگی هایی برای مصاحبه گری نیاز است؟</a:t>
            </a:r>
            <a:endParaRPr lang="en-US" sz="3200" dirty="0">
              <a:solidFill>
                <a:srgbClr val="FF0000"/>
              </a:solidFill>
              <a:cs typeface="B Titr" panose="00000700000000000000" pitchFamily="2" charset="-78"/>
            </a:endParaRPr>
          </a:p>
        </p:txBody>
      </p:sp>
      <mc:AlternateContent xmlns:mc="http://schemas.openxmlformats.org/markup-compatibility/2006" xmlns:p14="http://schemas.microsoft.com/office/powerpoint/2010/main">
        <mc:Choice Requires="p14">
          <p:contentPart p14:bwMode="auto" r:id="rId2">
            <p14:nvContentPartPr>
              <p14:cNvPr id="57" name="Ink 56"/>
              <p14:cNvContentPartPr/>
              <p14:nvPr/>
            </p14:nvContentPartPr>
            <p14:xfrm>
              <a:off x="6245384" y="2253443"/>
              <a:ext cx="3835080" cy="574560"/>
            </p14:xfrm>
          </p:contentPart>
        </mc:Choice>
        <mc:Fallback xmlns="">
          <p:pic>
            <p:nvPicPr>
              <p:cNvPr id="57" name="Ink 56"/>
              <p:cNvPicPr/>
              <p:nvPr/>
            </p:nvPicPr>
            <p:blipFill>
              <a:blip r:embed="rId3"/>
              <a:stretch>
                <a:fillRect/>
              </a:stretch>
            </p:blipFill>
            <p:spPr>
              <a:xfrm>
                <a:off x="6237824" y="2245883"/>
                <a:ext cx="3850200" cy="589320"/>
              </a:xfrm>
              <a:prstGeom prst="rect">
                <a:avLst/>
              </a:prstGeom>
            </p:spPr>
          </p:pic>
        </mc:Fallback>
      </mc:AlternateContent>
      <p:pic>
        <p:nvPicPr>
          <p:cNvPr id="28674" name="Picture 2" descr="کارگاه آموزشی مصاحبه و گزارش -آموزش شیوه اصول فنون آداب مصاحبه و گزارش در  نشریا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83011" y="3992014"/>
            <a:ext cx="4379913" cy="2130973"/>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192354" y="6276975"/>
            <a:ext cx="1917513" cy="369332"/>
          </a:xfrm>
          <a:prstGeom prst="rect">
            <a:avLst/>
          </a:prstGeom>
          <a:solidFill>
            <a:srgbClr val="5B9BD5">
              <a:lumMod val="50000"/>
            </a:srgbClr>
          </a:solid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0" cap="none" spc="0" normalizeH="0" baseline="0" noProof="0" dirty="0" smtClean="0">
                <a:ln>
                  <a:noFill/>
                </a:ln>
                <a:solidFill>
                  <a:srgbClr val="FFFF00"/>
                </a:solidFill>
                <a:effectLst/>
                <a:uLnTx/>
                <a:uFillTx/>
                <a:latin typeface="Calibri" panose="020F0502020204030204"/>
                <a:ea typeface="+mn-ea"/>
                <a:cs typeface="2  Davat" panose="00000400000000000000" pitchFamily="2" charset="-78"/>
              </a:rPr>
              <a:t>محور </a:t>
            </a:r>
            <a:r>
              <a:rPr kumimoji="0" lang="fa-IR" sz="1800" b="0" i="0" u="none" strike="noStrike" kern="1200" cap="none" spc="0" normalizeH="0" baseline="0" noProof="0" dirty="0">
                <a:ln>
                  <a:noFill/>
                </a:ln>
                <a:solidFill>
                  <a:srgbClr val="FFFF00"/>
                </a:solidFill>
                <a:effectLst/>
                <a:uLnTx/>
                <a:uFillTx/>
                <a:latin typeface="Calibri" panose="020F0502020204030204"/>
                <a:ea typeface="+mn-ea"/>
                <a:cs typeface="2  Davat" panose="00000400000000000000" pitchFamily="2" charset="-78"/>
              </a:rPr>
              <a:t>10</a:t>
            </a:r>
            <a:r>
              <a:rPr kumimoji="0" lang="fa-IR" sz="1800" b="0" i="0" u="none" strike="noStrike" kern="0" cap="none" spc="0" normalizeH="0" baseline="0" noProof="0" dirty="0" smtClean="0">
                <a:ln>
                  <a:noFill/>
                </a:ln>
                <a:solidFill>
                  <a:srgbClr val="FFFF00"/>
                </a:solidFill>
                <a:effectLst/>
                <a:uLnTx/>
                <a:uFillTx/>
                <a:latin typeface="Calibri" panose="020F0502020204030204"/>
                <a:ea typeface="+mn-ea"/>
                <a:cs typeface="2  Davat" panose="00000400000000000000" pitchFamily="2" charset="-78"/>
              </a:rPr>
              <a:t> از </a:t>
            </a:r>
            <a:r>
              <a:rPr kumimoji="0" lang="fa-IR" sz="1800" b="0" i="0" u="none" strike="noStrike" kern="1200" cap="none" spc="0" normalizeH="0" baseline="0" noProof="0" dirty="0">
                <a:ln>
                  <a:noFill/>
                </a:ln>
                <a:solidFill>
                  <a:srgbClr val="FFFF00"/>
                </a:solidFill>
                <a:effectLst/>
                <a:uLnTx/>
                <a:uFillTx/>
                <a:latin typeface="Calibri" panose="020F0502020204030204"/>
                <a:ea typeface="+mn-ea"/>
                <a:cs typeface="2  Davat" panose="00000400000000000000" pitchFamily="2" charset="-78"/>
              </a:rPr>
              <a:t>10</a:t>
            </a:r>
            <a:r>
              <a:rPr kumimoji="0" lang="fa-IR" sz="1800" b="0" i="0" u="none" strike="noStrike" kern="0" cap="none" spc="0" normalizeH="0" baseline="0" noProof="0" dirty="0" smtClean="0">
                <a:ln>
                  <a:noFill/>
                </a:ln>
                <a:solidFill>
                  <a:srgbClr val="FFFF00"/>
                </a:solidFill>
                <a:effectLst/>
                <a:uLnTx/>
                <a:uFillTx/>
                <a:latin typeface="Calibri" panose="020F0502020204030204"/>
                <a:ea typeface="+mn-ea"/>
                <a:cs typeface="2  Davat" panose="00000400000000000000" pitchFamily="2" charset="-78"/>
              </a:rPr>
              <a:t> محور دوره</a:t>
            </a:r>
            <a:endParaRPr kumimoji="0" lang="en-US" sz="1800" b="0" i="0" u="none" strike="noStrike" kern="0" cap="none" spc="0" normalizeH="0" baseline="0" noProof="0" dirty="0" smtClean="0">
              <a:ln>
                <a:noFill/>
              </a:ln>
              <a:solidFill>
                <a:srgbClr val="FFFF00"/>
              </a:solidFill>
              <a:effectLst/>
              <a:uLnTx/>
              <a:uFillTx/>
              <a:latin typeface="Calibri" panose="020F0502020204030204"/>
              <a:ea typeface="+mn-ea"/>
              <a:cs typeface="2  Davat" panose="00000400000000000000" pitchFamily="2" charset="-78"/>
            </a:endParaRPr>
          </a:p>
        </p:txBody>
      </p:sp>
      <p:pic>
        <p:nvPicPr>
          <p:cNvPr id="65" name="Picture 64" descr="MCj0234625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5967" y="604105"/>
            <a:ext cx="1309558" cy="146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87366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anose="00000700000000000000" pitchFamily="2" charset="-78"/>
              </a:rPr>
              <a:t>دانش مورد نیاز مصاحبه گر:</a:t>
            </a: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a:xfrm>
            <a:off x="523874" y="1920875"/>
            <a:ext cx="10620375" cy="4351338"/>
          </a:xfrm>
        </p:spPr>
        <p:txBody>
          <a:bodyPr>
            <a:normAutofit/>
          </a:bodyPr>
          <a:lstStyle/>
          <a:p>
            <a:pPr marL="514350" indent="-514350">
              <a:buFont typeface="+mj-lt"/>
              <a:buAutoNum type="arabicPeriod"/>
            </a:pPr>
            <a:r>
              <a:rPr lang="fa-IR" sz="3200" dirty="0" smtClean="0">
                <a:solidFill>
                  <a:srgbClr val="7030A0"/>
                </a:solidFill>
                <a:cs typeface="B Mitra" panose="00000400000000000000" pitchFamily="2" charset="-78"/>
              </a:rPr>
              <a:t>شناخت اهداف مصاحبه از حیث جذب، انتخاب، استخدام، ارتقاء، انتصاب، اخراج</a:t>
            </a:r>
          </a:p>
          <a:p>
            <a:pPr marL="514350" indent="-514350">
              <a:buFont typeface="+mj-lt"/>
              <a:buAutoNum type="arabicPeriod"/>
            </a:pPr>
            <a:r>
              <a:rPr lang="fa-IR" sz="3200" dirty="0" smtClean="0">
                <a:solidFill>
                  <a:srgbClr val="7030A0"/>
                </a:solidFill>
                <a:cs typeface="B Mitra" panose="00000400000000000000" pitchFamily="2" charset="-78"/>
              </a:rPr>
              <a:t>دانستن انواع مصاحبه از جمله سنتی، موقعیتی، ساختاری، تحت فشار، رفتاری</a:t>
            </a:r>
          </a:p>
          <a:p>
            <a:pPr marL="514350" indent="-514350">
              <a:buFont typeface="+mj-lt"/>
              <a:buAutoNum type="arabicPeriod"/>
            </a:pPr>
            <a:r>
              <a:rPr lang="fa-IR" sz="3200" dirty="0" smtClean="0">
                <a:solidFill>
                  <a:srgbClr val="7030A0"/>
                </a:solidFill>
                <a:cs typeface="B Mitra" panose="00000400000000000000" pitchFamily="2" charset="-78"/>
              </a:rPr>
              <a:t>شناخت نسبی نسبت به شغل</a:t>
            </a:r>
          </a:p>
          <a:p>
            <a:pPr marL="514350" indent="-514350">
              <a:buFont typeface="+mj-lt"/>
              <a:buAutoNum type="arabicPeriod"/>
            </a:pPr>
            <a:r>
              <a:rPr lang="fa-IR" sz="3200" dirty="0" smtClean="0">
                <a:solidFill>
                  <a:srgbClr val="7030A0"/>
                </a:solidFill>
                <a:cs typeface="B Mitra" panose="00000400000000000000" pitchFamily="2" charset="-78"/>
              </a:rPr>
              <a:t>شناخت نسبی نسبت به سازمان، مأمورتها، برنامه ها، ساختار، فرآیندها و تصمیمات کلان</a:t>
            </a:r>
          </a:p>
          <a:p>
            <a:pPr marL="514350" indent="-514350">
              <a:buFont typeface="+mj-lt"/>
              <a:buAutoNum type="arabicPeriod"/>
            </a:pPr>
            <a:r>
              <a:rPr lang="fa-IR" sz="3200" dirty="0" smtClean="0">
                <a:solidFill>
                  <a:srgbClr val="7030A0"/>
                </a:solidFill>
                <a:cs typeface="B Mitra" panose="00000400000000000000" pitchFamily="2" charset="-78"/>
              </a:rPr>
              <a:t>تسلط کامل بر محورها، معیارها و شاخص های مورد ارزیابی</a:t>
            </a:r>
          </a:p>
          <a:p>
            <a:pPr marL="514350" indent="-514350">
              <a:buFont typeface="+mj-lt"/>
              <a:buAutoNum type="arabicPeriod"/>
            </a:pPr>
            <a:r>
              <a:rPr lang="fa-IR" sz="3200" dirty="0" smtClean="0">
                <a:solidFill>
                  <a:srgbClr val="7030A0"/>
                </a:solidFill>
                <a:cs typeface="B Mitra" panose="00000400000000000000" pitchFamily="2" charset="-78"/>
              </a:rPr>
              <a:t>آگاهی از پروتکل های اجرای مصاحبه با توجه به اقتضائات سازمان مثل زمان کرونا</a:t>
            </a:r>
            <a:endParaRPr lang="en-US" sz="3200" dirty="0">
              <a:solidFill>
                <a:srgbClr val="7030A0"/>
              </a:solidFill>
              <a:cs typeface="B Mitra" panose="00000400000000000000" pitchFamily="2" charset="-78"/>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10136820" y="405735"/>
              <a:ext cx="1653120" cy="1117440"/>
            </p14:xfrm>
          </p:contentPart>
        </mc:Choice>
        <mc:Fallback xmlns="">
          <p:pic>
            <p:nvPicPr>
              <p:cNvPr id="6" name="Ink 5"/>
              <p:cNvPicPr/>
              <p:nvPr/>
            </p:nvPicPr>
            <p:blipFill>
              <a:blip r:embed="rId3"/>
              <a:stretch>
                <a:fillRect/>
              </a:stretch>
            </p:blipFill>
            <p:spPr>
              <a:xfrm>
                <a:off x="10124580" y="392775"/>
                <a:ext cx="1680480" cy="1140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8362740" y="2101695"/>
              <a:ext cx="1680480" cy="198000"/>
            </p14:xfrm>
          </p:contentPart>
        </mc:Choice>
        <mc:Fallback xmlns="">
          <p:pic>
            <p:nvPicPr>
              <p:cNvPr id="7" name="Ink 6"/>
              <p:cNvPicPr/>
              <p:nvPr/>
            </p:nvPicPr>
            <p:blipFill>
              <a:blip r:embed="rId5"/>
              <a:stretch>
                <a:fillRect/>
              </a:stretch>
            </p:blipFill>
            <p:spPr>
              <a:xfrm>
                <a:off x="8321340" y="2036175"/>
                <a:ext cx="17622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8549580" y="2577975"/>
              <a:ext cx="1488240" cy="228240"/>
            </p14:xfrm>
          </p:contentPart>
        </mc:Choice>
        <mc:Fallback xmlns="">
          <p:pic>
            <p:nvPicPr>
              <p:cNvPr id="8" name="Ink 7"/>
              <p:cNvPicPr/>
              <p:nvPr/>
            </p:nvPicPr>
            <p:blipFill>
              <a:blip r:embed="rId7"/>
              <a:stretch>
                <a:fillRect/>
              </a:stretch>
            </p:blipFill>
            <p:spPr>
              <a:xfrm>
                <a:off x="8530500" y="2487615"/>
                <a:ext cx="154872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7673340" y="3265575"/>
              <a:ext cx="617040" cy="126360"/>
            </p14:xfrm>
          </p:contentPart>
        </mc:Choice>
        <mc:Fallback xmlns="">
          <p:pic>
            <p:nvPicPr>
              <p:cNvPr id="9" name="Ink 8"/>
              <p:cNvPicPr/>
              <p:nvPr/>
            </p:nvPicPr>
            <p:blipFill>
              <a:blip r:embed="rId9"/>
              <a:stretch>
                <a:fillRect/>
              </a:stretch>
            </p:blipFill>
            <p:spPr>
              <a:xfrm>
                <a:off x="7652460" y="3191626"/>
                <a:ext cx="674640" cy="28107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7383180" y="3751575"/>
              <a:ext cx="872640" cy="250560"/>
            </p14:xfrm>
          </p:contentPart>
        </mc:Choice>
        <mc:Fallback xmlns="">
          <p:pic>
            <p:nvPicPr>
              <p:cNvPr id="10" name="Ink 9"/>
              <p:cNvPicPr/>
              <p:nvPr/>
            </p:nvPicPr>
            <p:blipFill>
              <a:blip r:embed="rId11"/>
              <a:stretch>
                <a:fillRect/>
              </a:stretch>
            </p:blipFill>
            <p:spPr>
              <a:xfrm>
                <a:off x="7363380" y="3681015"/>
                <a:ext cx="92736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7405500" y="4388775"/>
              <a:ext cx="758160" cy="195120"/>
            </p14:xfrm>
          </p:contentPart>
        </mc:Choice>
        <mc:Fallback xmlns="">
          <p:pic>
            <p:nvPicPr>
              <p:cNvPr id="11" name="Ink 10"/>
              <p:cNvPicPr/>
              <p:nvPr/>
            </p:nvPicPr>
            <p:blipFill>
              <a:blip r:embed="rId13"/>
              <a:stretch>
                <a:fillRect/>
              </a:stretch>
            </p:blipFill>
            <p:spPr>
              <a:xfrm>
                <a:off x="7384980" y="4331535"/>
                <a:ext cx="8179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8971500" y="4949295"/>
              <a:ext cx="897840" cy="176400"/>
            </p14:xfrm>
          </p:contentPart>
        </mc:Choice>
        <mc:Fallback xmlns="">
          <p:pic>
            <p:nvPicPr>
              <p:cNvPr id="12" name="Ink 11"/>
              <p:cNvPicPr/>
              <p:nvPr/>
            </p:nvPicPr>
            <p:blipFill>
              <a:blip r:embed="rId15"/>
              <a:stretch>
                <a:fillRect/>
              </a:stretch>
            </p:blipFill>
            <p:spPr>
              <a:xfrm>
                <a:off x="8952060" y="4869375"/>
                <a:ext cx="95832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p14:cNvContentPartPr/>
              <p14:nvPr/>
            </p14:nvContentPartPr>
            <p14:xfrm>
              <a:off x="1266780" y="6273015"/>
              <a:ext cx="1794960" cy="416160"/>
            </p14:xfrm>
          </p:contentPart>
        </mc:Choice>
        <mc:Fallback xmlns="">
          <p:pic>
            <p:nvPicPr>
              <p:cNvPr id="15" name="Ink 14"/>
              <p:cNvPicPr/>
              <p:nvPr/>
            </p:nvPicPr>
            <p:blipFill>
              <a:blip r:embed="rId17"/>
              <a:stretch>
                <a:fillRect/>
              </a:stretch>
            </p:blipFill>
            <p:spPr>
              <a:xfrm>
                <a:off x="1259220" y="6269415"/>
                <a:ext cx="180720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p14:cNvContentPartPr/>
              <p14:nvPr/>
            </p14:nvContentPartPr>
            <p14:xfrm>
              <a:off x="2471340" y="5951895"/>
              <a:ext cx="361800" cy="333000"/>
            </p14:xfrm>
          </p:contentPart>
        </mc:Choice>
        <mc:Fallback xmlns="">
          <p:pic>
            <p:nvPicPr>
              <p:cNvPr id="28" name="Ink 27"/>
              <p:cNvPicPr/>
              <p:nvPr/>
            </p:nvPicPr>
            <p:blipFill>
              <a:blip r:embed="rId19"/>
              <a:stretch>
                <a:fillRect/>
              </a:stretch>
            </p:blipFill>
            <p:spPr>
              <a:xfrm>
                <a:off x="2466300" y="5946495"/>
                <a:ext cx="372240" cy="343440"/>
              </a:xfrm>
              <a:prstGeom prst="rect">
                <a:avLst/>
              </a:prstGeom>
            </p:spPr>
          </p:pic>
        </mc:Fallback>
      </mc:AlternateContent>
    </p:spTree>
    <p:extLst>
      <p:ext uri="{BB962C8B-B14F-4D97-AF65-F5344CB8AC3E}">
        <p14:creationId xmlns:p14="http://schemas.microsoft.com/office/powerpoint/2010/main" val="12692304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anose="00000700000000000000" pitchFamily="2" charset="-78"/>
              </a:rPr>
              <a:t>مهارت مورد نیاز مصاحبه گر:</a:t>
            </a: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a:xfrm>
            <a:off x="523874" y="1920875"/>
            <a:ext cx="10620375" cy="4351338"/>
          </a:xfrm>
        </p:spPr>
        <p:txBody>
          <a:bodyPr>
            <a:normAutofit/>
          </a:bodyPr>
          <a:lstStyle/>
          <a:p>
            <a:pPr marL="514350" indent="-514350">
              <a:buFont typeface="+mj-lt"/>
              <a:buAutoNum type="arabicPeriod"/>
            </a:pPr>
            <a:r>
              <a:rPr lang="fa-IR" sz="3200" dirty="0" smtClean="0">
                <a:solidFill>
                  <a:srgbClr val="7030A0"/>
                </a:solidFill>
                <a:cs typeface="B Mitra" panose="00000400000000000000" pitchFamily="2" charset="-78"/>
              </a:rPr>
              <a:t>شنود موثر و تماس چشمی</a:t>
            </a:r>
          </a:p>
          <a:p>
            <a:pPr marL="514350" indent="-514350">
              <a:buFont typeface="+mj-lt"/>
              <a:buAutoNum type="arabicPeriod"/>
            </a:pPr>
            <a:r>
              <a:rPr lang="fa-IR" sz="3200" dirty="0" smtClean="0">
                <a:solidFill>
                  <a:srgbClr val="7030A0"/>
                </a:solidFill>
                <a:cs typeface="B Mitra" panose="00000400000000000000" pitchFamily="2" charset="-78"/>
              </a:rPr>
              <a:t>بیان شفاف، مختصر و قابل فهم</a:t>
            </a:r>
          </a:p>
          <a:p>
            <a:pPr marL="514350" indent="-514350">
              <a:buFont typeface="+mj-lt"/>
              <a:buAutoNum type="arabicPeriod"/>
            </a:pPr>
            <a:r>
              <a:rPr lang="fa-IR" sz="3200" dirty="0" smtClean="0">
                <a:solidFill>
                  <a:srgbClr val="7030A0"/>
                </a:solidFill>
                <a:cs typeface="B Mitra" panose="00000400000000000000" pitchFamily="2" charset="-78"/>
              </a:rPr>
              <a:t>تن صدای جذاب و تأثیرگذار</a:t>
            </a:r>
          </a:p>
          <a:p>
            <a:pPr marL="514350" indent="-514350">
              <a:buFont typeface="+mj-lt"/>
              <a:buAutoNum type="arabicPeriod"/>
            </a:pPr>
            <a:r>
              <a:rPr lang="fa-IR" sz="3200" dirty="0" smtClean="0">
                <a:solidFill>
                  <a:srgbClr val="7030A0"/>
                </a:solidFill>
                <a:cs typeface="B Mitra" panose="00000400000000000000" pitchFamily="2" charset="-78"/>
              </a:rPr>
              <a:t>نگارش خوانا و در عین حال سریع و کامل</a:t>
            </a:r>
          </a:p>
          <a:p>
            <a:pPr marL="514350" indent="-514350">
              <a:buFont typeface="+mj-lt"/>
              <a:buAutoNum type="arabicPeriod"/>
            </a:pPr>
            <a:r>
              <a:rPr lang="fa-IR" sz="3200" dirty="0" smtClean="0">
                <a:solidFill>
                  <a:srgbClr val="7030A0"/>
                </a:solidFill>
                <a:cs typeface="B Mitra" panose="00000400000000000000" pitchFamily="2" charset="-78"/>
              </a:rPr>
              <a:t>مهارت استفاده از تکنیک ها و مدلهای رایج در پرسشگری همچون استار</a:t>
            </a:r>
          </a:p>
          <a:p>
            <a:pPr marL="514350" indent="-514350">
              <a:buFont typeface="+mj-lt"/>
              <a:buAutoNum type="arabicPeriod"/>
            </a:pPr>
            <a:r>
              <a:rPr lang="fa-IR" sz="3200" dirty="0" smtClean="0">
                <a:solidFill>
                  <a:srgbClr val="7030A0"/>
                </a:solidFill>
                <a:cs typeface="B Mitra" panose="00000400000000000000" pitchFamily="2" charset="-78"/>
              </a:rPr>
              <a:t>مدیریت جلسه گفتگو</a:t>
            </a:r>
          </a:p>
          <a:p>
            <a:pPr marL="514350" indent="-514350">
              <a:buFont typeface="+mj-lt"/>
              <a:buAutoNum type="arabicPeriod"/>
            </a:pPr>
            <a:endParaRPr lang="en-US" sz="3200" dirty="0">
              <a:solidFill>
                <a:srgbClr val="7030A0"/>
              </a:solidFill>
              <a:cs typeface="B Mitra" panose="00000400000000000000" pitchFamily="2" charset="-78"/>
            </a:endParaRP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9974460" y="461175"/>
              <a:ext cx="1552680" cy="1053360"/>
            </p14:xfrm>
          </p:contentPart>
        </mc:Choice>
        <mc:Fallback xmlns="">
          <p:pic>
            <p:nvPicPr>
              <p:cNvPr id="7" name="Ink 6"/>
              <p:cNvPicPr/>
              <p:nvPr/>
            </p:nvPicPr>
            <p:blipFill>
              <a:blip r:embed="rId3"/>
              <a:stretch>
                <a:fillRect/>
              </a:stretch>
            </p:blipFill>
            <p:spPr>
              <a:xfrm>
                <a:off x="9964380" y="451452"/>
                <a:ext cx="1573200" cy="1072086"/>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10010820" y="2135175"/>
              <a:ext cx="565560" cy="105480"/>
            </p14:xfrm>
          </p:contentPart>
        </mc:Choice>
        <mc:Fallback xmlns="">
          <p:pic>
            <p:nvPicPr>
              <p:cNvPr id="9" name="Ink 8"/>
              <p:cNvPicPr/>
              <p:nvPr/>
            </p:nvPicPr>
            <p:blipFill>
              <a:blip r:embed="rId5"/>
              <a:stretch>
                <a:fillRect/>
              </a:stretch>
            </p:blipFill>
            <p:spPr>
              <a:xfrm>
                <a:off x="9991020" y="2052735"/>
                <a:ext cx="6264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9372180" y="2725935"/>
              <a:ext cx="1172880" cy="60120"/>
            </p14:xfrm>
          </p:contentPart>
        </mc:Choice>
        <mc:Fallback xmlns="">
          <p:pic>
            <p:nvPicPr>
              <p:cNvPr id="10" name="Ink 9"/>
              <p:cNvPicPr/>
              <p:nvPr/>
            </p:nvPicPr>
            <p:blipFill>
              <a:blip r:embed="rId7"/>
              <a:stretch>
                <a:fillRect/>
              </a:stretch>
            </p:blipFill>
            <p:spPr>
              <a:xfrm>
                <a:off x="9340140" y="2647095"/>
                <a:ext cx="1231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8794020" y="3297615"/>
              <a:ext cx="1718640" cy="34920"/>
            </p14:xfrm>
          </p:contentPart>
        </mc:Choice>
        <mc:Fallback xmlns="">
          <p:pic>
            <p:nvPicPr>
              <p:cNvPr id="11" name="Ink 10"/>
              <p:cNvPicPr/>
              <p:nvPr/>
            </p:nvPicPr>
            <p:blipFill>
              <a:blip r:embed="rId9"/>
              <a:stretch>
                <a:fillRect/>
              </a:stretch>
            </p:blipFill>
            <p:spPr>
              <a:xfrm>
                <a:off x="8765940" y="3222015"/>
                <a:ext cx="1765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9170580" y="3780735"/>
              <a:ext cx="1420920" cy="102240"/>
            </p14:xfrm>
          </p:contentPart>
        </mc:Choice>
        <mc:Fallback xmlns="">
          <p:pic>
            <p:nvPicPr>
              <p:cNvPr id="12" name="Ink 11"/>
              <p:cNvPicPr/>
              <p:nvPr/>
            </p:nvPicPr>
            <p:blipFill>
              <a:blip r:embed="rId11"/>
              <a:stretch>
                <a:fillRect/>
              </a:stretch>
            </p:blipFill>
            <p:spPr>
              <a:xfrm>
                <a:off x="9150060" y="3693255"/>
                <a:ext cx="14788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7486140" y="4417935"/>
              <a:ext cx="1163880" cy="23040"/>
            </p14:xfrm>
          </p:contentPart>
        </mc:Choice>
        <mc:Fallback xmlns="">
          <p:pic>
            <p:nvPicPr>
              <p:cNvPr id="13" name="Ink 12"/>
              <p:cNvPicPr/>
              <p:nvPr/>
            </p:nvPicPr>
            <p:blipFill>
              <a:blip r:embed="rId13"/>
              <a:stretch>
                <a:fillRect/>
              </a:stretch>
            </p:blipFill>
            <p:spPr>
              <a:xfrm>
                <a:off x="7466340" y="4331535"/>
                <a:ext cx="12232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8990580" y="5000415"/>
              <a:ext cx="1599120" cy="61560"/>
            </p14:xfrm>
          </p:contentPart>
        </mc:Choice>
        <mc:Fallback xmlns="">
          <p:pic>
            <p:nvPicPr>
              <p:cNvPr id="14" name="Ink 13"/>
              <p:cNvPicPr/>
              <p:nvPr/>
            </p:nvPicPr>
            <p:blipFill>
              <a:blip r:embed="rId15"/>
              <a:stretch>
                <a:fillRect/>
              </a:stretch>
            </p:blipFill>
            <p:spPr>
              <a:xfrm>
                <a:off x="8971860" y="4908255"/>
                <a:ext cx="1654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p14:cNvContentPartPr/>
              <p14:nvPr/>
            </p14:nvContentPartPr>
            <p14:xfrm>
              <a:off x="411780" y="6330255"/>
              <a:ext cx="1978560" cy="444240"/>
            </p14:xfrm>
          </p:contentPart>
        </mc:Choice>
        <mc:Fallback xmlns="">
          <p:pic>
            <p:nvPicPr>
              <p:cNvPr id="17" name="Ink 16"/>
              <p:cNvPicPr/>
              <p:nvPr/>
            </p:nvPicPr>
            <p:blipFill>
              <a:blip r:embed="rId17"/>
              <a:stretch>
                <a:fillRect/>
              </a:stretch>
            </p:blipFill>
            <p:spPr>
              <a:xfrm>
                <a:off x="406740" y="6325575"/>
                <a:ext cx="1988280" cy="454680"/>
              </a:xfrm>
              <a:prstGeom prst="rect">
                <a:avLst/>
              </a:prstGeom>
            </p:spPr>
          </p:pic>
        </mc:Fallback>
      </mc:AlternateContent>
    </p:spTree>
    <p:extLst>
      <p:ext uri="{BB962C8B-B14F-4D97-AF65-F5344CB8AC3E}">
        <p14:creationId xmlns:p14="http://schemas.microsoft.com/office/powerpoint/2010/main" val="30363925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anose="00000700000000000000" pitchFamily="2" charset="-78"/>
              </a:rPr>
              <a:t>ویژگی مورد نیاز مصاحبه گر:</a:t>
            </a: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a:xfrm>
            <a:off x="6372225" y="1920875"/>
            <a:ext cx="4772024" cy="4351338"/>
          </a:xfrm>
        </p:spPr>
        <p:txBody>
          <a:bodyPr>
            <a:normAutofit/>
          </a:bodyPr>
          <a:lstStyle/>
          <a:p>
            <a:r>
              <a:rPr lang="fa-IR" sz="3200" dirty="0" smtClean="0">
                <a:solidFill>
                  <a:srgbClr val="7030A0"/>
                </a:solidFill>
                <a:cs typeface="B Mitra" panose="00000400000000000000" pitchFamily="2" charset="-78"/>
              </a:rPr>
              <a:t>کنترل خشم و هیجانات مثبت و منفی</a:t>
            </a:r>
          </a:p>
          <a:p>
            <a:r>
              <a:rPr lang="fa-IR" sz="3200" dirty="0" smtClean="0">
                <a:solidFill>
                  <a:srgbClr val="7030A0"/>
                </a:solidFill>
                <a:cs typeface="B Mitra" panose="00000400000000000000" pitchFamily="2" charset="-78"/>
              </a:rPr>
              <a:t>توافق گرا</a:t>
            </a:r>
          </a:p>
          <a:p>
            <a:r>
              <a:rPr lang="fa-IR" sz="3200" dirty="0" smtClean="0">
                <a:solidFill>
                  <a:srgbClr val="7030A0"/>
                </a:solidFill>
                <a:cs typeface="B Mitra" panose="00000400000000000000" pitchFamily="2" charset="-78"/>
              </a:rPr>
              <a:t>برونگرا</a:t>
            </a:r>
          </a:p>
          <a:p>
            <a:r>
              <a:rPr lang="fa-IR" sz="3200" dirty="0" smtClean="0">
                <a:solidFill>
                  <a:srgbClr val="7030A0"/>
                </a:solidFill>
                <a:cs typeface="B Mitra" panose="00000400000000000000" pitchFamily="2" charset="-78"/>
              </a:rPr>
              <a:t>جزئی نگر</a:t>
            </a:r>
          </a:p>
          <a:p>
            <a:r>
              <a:rPr lang="fa-IR" sz="3200" dirty="0" smtClean="0">
                <a:solidFill>
                  <a:srgbClr val="7030A0"/>
                </a:solidFill>
                <a:cs typeface="B Mitra" panose="00000400000000000000" pitchFamily="2" charset="-78"/>
              </a:rPr>
              <a:t>دقت و تمرکز بالا</a:t>
            </a:r>
          </a:p>
          <a:p>
            <a:r>
              <a:rPr lang="fa-IR" sz="3200" dirty="0" smtClean="0">
                <a:solidFill>
                  <a:srgbClr val="7030A0"/>
                </a:solidFill>
                <a:cs typeface="B Mitra" panose="00000400000000000000" pitchFamily="2" charset="-78"/>
              </a:rPr>
              <a:t>انجام چند کار همزمان</a:t>
            </a:r>
          </a:p>
          <a:p>
            <a:r>
              <a:rPr lang="fa-IR" sz="3200" dirty="0" smtClean="0">
                <a:solidFill>
                  <a:srgbClr val="7030A0"/>
                </a:solidFill>
                <a:cs typeface="B Mitra" panose="00000400000000000000" pitchFamily="2" charset="-78"/>
              </a:rPr>
              <a:t>چابکی</a:t>
            </a:r>
            <a:endParaRPr lang="en-US" sz="3200" dirty="0">
              <a:solidFill>
                <a:srgbClr val="7030A0"/>
              </a:solidFill>
              <a:cs typeface="B Mitra" panose="00000400000000000000" pitchFamily="2" charset="-78"/>
            </a:endParaRPr>
          </a:p>
        </p:txBody>
      </p:sp>
      <p:sp>
        <p:nvSpPr>
          <p:cNvPr id="4" name="Content Placeholder 2"/>
          <p:cNvSpPr txBox="1">
            <a:spLocks/>
          </p:cNvSpPr>
          <p:nvPr/>
        </p:nvSpPr>
        <p:spPr>
          <a:xfrm>
            <a:off x="1238250" y="1920875"/>
            <a:ext cx="4772024" cy="435133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a-IR" sz="3200" dirty="0" smtClean="0">
                <a:solidFill>
                  <a:srgbClr val="7030A0"/>
                </a:solidFill>
                <a:cs typeface="B Mitra" panose="00000400000000000000" pitchFamily="2" charset="-78"/>
              </a:rPr>
              <a:t>انعطاف پذیر</a:t>
            </a:r>
          </a:p>
          <a:p>
            <a:r>
              <a:rPr lang="fa-IR" sz="3200" dirty="0" smtClean="0">
                <a:solidFill>
                  <a:srgbClr val="7030A0"/>
                </a:solidFill>
                <a:cs typeface="B Mitra" panose="00000400000000000000" pitchFamily="2" charset="-78"/>
              </a:rPr>
              <a:t>تاب آور</a:t>
            </a:r>
          </a:p>
          <a:p>
            <a:r>
              <a:rPr lang="fa-IR" sz="3200" dirty="0" smtClean="0">
                <a:solidFill>
                  <a:srgbClr val="7030A0"/>
                </a:solidFill>
                <a:cs typeface="B Mitra" panose="00000400000000000000" pitchFamily="2" charset="-78"/>
              </a:rPr>
              <a:t>متعهد و مسئولیت پذیر</a:t>
            </a:r>
          </a:p>
          <a:p>
            <a:r>
              <a:rPr lang="fa-IR" sz="3200" dirty="0" smtClean="0">
                <a:solidFill>
                  <a:srgbClr val="7030A0"/>
                </a:solidFill>
                <a:cs typeface="B Mitra" panose="00000400000000000000" pitchFamily="2" charset="-78"/>
              </a:rPr>
              <a:t>صادق</a:t>
            </a:r>
          </a:p>
          <a:p>
            <a:r>
              <a:rPr lang="fa-IR" sz="3200" dirty="0" smtClean="0">
                <a:solidFill>
                  <a:srgbClr val="7030A0"/>
                </a:solidFill>
                <a:cs typeface="B Mitra" panose="00000400000000000000" pitchFamily="2" charset="-78"/>
              </a:rPr>
              <a:t>امانتدار</a:t>
            </a:r>
          </a:p>
          <a:p>
            <a:r>
              <a:rPr lang="fa-IR" sz="3200" dirty="0" smtClean="0">
                <a:solidFill>
                  <a:srgbClr val="7030A0"/>
                </a:solidFill>
                <a:cs typeface="B Mitra" panose="00000400000000000000" pitchFamily="2" charset="-78"/>
              </a:rPr>
              <a:t>همراه و همدل</a:t>
            </a:r>
          </a:p>
          <a:p>
            <a:r>
              <a:rPr lang="fa-IR" sz="3200" dirty="0" smtClean="0">
                <a:solidFill>
                  <a:srgbClr val="7030A0"/>
                </a:solidFill>
                <a:cs typeface="B Mitra" panose="00000400000000000000" pitchFamily="2" charset="-78"/>
              </a:rPr>
              <a:t>منظم</a:t>
            </a:r>
            <a:endParaRPr lang="en-US" sz="3200" dirty="0">
              <a:solidFill>
                <a:srgbClr val="7030A0"/>
              </a:solidFill>
              <a:cs typeface="B Mitra" panose="00000400000000000000" pitchFamily="2" charset="-78"/>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9834060" y="482055"/>
              <a:ext cx="1710360" cy="1166040"/>
            </p14:xfrm>
          </p:contentPart>
        </mc:Choice>
        <mc:Fallback xmlns="">
          <p:pic>
            <p:nvPicPr>
              <p:cNvPr id="6" name="Ink 5"/>
              <p:cNvPicPr/>
              <p:nvPr/>
            </p:nvPicPr>
            <p:blipFill>
              <a:blip r:embed="rId3"/>
              <a:stretch>
                <a:fillRect/>
              </a:stretch>
            </p:blipFill>
            <p:spPr>
              <a:xfrm>
                <a:off x="9824340" y="472695"/>
                <a:ext cx="1730880" cy="1183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183900" y="6027495"/>
              <a:ext cx="3531240" cy="726120"/>
            </p14:xfrm>
          </p:contentPart>
        </mc:Choice>
        <mc:Fallback xmlns="">
          <p:pic>
            <p:nvPicPr>
              <p:cNvPr id="10" name="Ink 9"/>
              <p:cNvPicPr/>
              <p:nvPr/>
            </p:nvPicPr>
            <p:blipFill>
              <a:blip r:embed="rId5"/>
              <a:stretch>
                <a:fillRect/>
              </a:stretch>
            </p:blipFill>
            <p:spPr>
              <a:xfrm>
                <a:off x="178140" y="6022815"/>
                <a:ext cx="3543120" cy="735840"/>
              </a:xfrm>
              <a:prstGeom prst="rect">
                <a:avLst/>
              </a:prstGeom>
            </p:spPr>
          </p:pic>
        </mc:Fallback>
      </mc:AlternateContent>
    </p:spTree>
    <p:extLst>
      <p:ext uri="{BB962C8B-B14F-4D97-AF65-F5344CB8AC3E}">
        <p14:creationId xmlns:p14="http://schemas.microsoft.com/office/powerpoint/2010/main" val="12356540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anose="00000700000000000000" pitchFamily="2" charset="-78"/>
              </a:rPr>
              <a:t>استانداردهای اخلاقی مصاحبه گر:</a:t>
            </a: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a:xfrm>
            <a:off x="704538" y="1768475"/>
            <a:ext cx="10363511" cy="4737100"/>
          </a:xfrm>
        </p:spPr>
        <p:txBody>
          <a:bodyPr>
            <a:normAutofit lnSpcReduction="10000"/>
          </a:bodyPr>
          <a:lstStyle/>
          <a:p>
            <a:r>
              <a:rPr lang="fa-IR" sz="2400" dirty="0">
                <a:solidFill>
                  <a:srgbClr val="7030A0"/>
                </a:solidFill>
                <a:cs typeface="B Mitra" panose="00000400000000000000" pitchFamily="2" charset="-78"/>
              </a:rPr>
              <a:t>کسی که صبور نیست، صلاحیت اولیه مصاحبه را ندارد.</a:t>
            </a:r>
          </a:p>
          <a:p>
            <a:r>
              <a:rPr lang="fa-IR" sz="2400" dirty="0" smtClean="0">
                <a:solidFill>
                  <a:srgbClr val="7030A0"/>
                </a:solidFill>
                <a:cs typeface="B Mitra" panose="00000400000000000000" pitchFamily="2" charset="-78"/>
              </a:rPr>
              <a:t>دقایق </a:t>
            </a:r>
            <a:r>
              <a:rPr lang="fa-IR" sz="2400" dirty="0">
                <a:solidFill>
                  <a:srgbClr val="7030A0"/>
                </a:solidFill>
                <a:cs typeface="B Mitra" panose="00000400000000000000" pitchFamily="2" charset="-78"/>
              </a:rPr>
              <a:t>اولیه بسیار طلایی است و لازم است اضطراب و نگرانی فرد را کاهش دهید. خوشامدگویی و خوش و بش اولیه بسیار مهم است.</a:t>
            </a:r>
          </a:p>
          <a:p>
            <a:r>
              <a:rPr lang="fa-IR" sz="2400" dirty="0" smtClean="0">
                <a:solidFill>
                  <a:srgbClr val="7030A0"/>
                </a:solidFill>
                <a:cs typeface="B Mitra" panose="00000400000000000000" pitchFamily="2" charset="-78"/>
              </a:rPr>
              <a:t>شروع جلسه باید محترمانه باشد مثلا لطفاً خودتان را آنطور که دوست دارید معرفی کنید.</a:t>
            </a:r>
          </a:p>
          <a:p>
            <a:r>
              <a:rPr lang="fa-IR" sz="2400" dirty="0" smtClean="0">
                <a:solidFill>
                  <a:srgbClr val="7030A0"/>
                </a:solidFill>
                <a:cs typeface="B Mitra" panose="00000400000000000000" pitchFamily="2" charset="-78"/>
              </a:rPr>
              <a:t>برند </a:t>
            </a:r>
            <a:r>
              <a:rPr lang="fa-IR" sz="2400" dirty="0">
                <a:solidFill>
                  <a:srgbClr val="7030A0"/>
                </a:solidFill>
                <a:cs typeface="B Mitra" panose="00000400000000000000" pitchFamily="2" charset="-78"/>
              </a:rPr>
              <a:t>شرکت را به راحتی تخریب نکنید. برای حفظ برند شرکت، رفتاری محترمانه و حرفه ای داشته باشید.</a:t>
            </a:r>
          </a:p>
          <a:p>
            <a:r>
              <a:rPr lang="fa-IR" sz="2400" dirty="0">
                <a:solidFill>
                  <a:srgbClr val="7030A0"/>
                </a:solidFill>
                <a:cs typeface="B Mitra" panose="00000400000000000000" pitchFamily="2" charset="-78"/>
              </a:rPr>
              <a:t>حالت خنثی نسبت به شخصیت فرد، اطلاعات رزومه ای، خصلتهای منفی فرد و غیره. شما دزد گیر نیاوردید.</a:t>
            </a:r>
          </a:p>
          <a:p>
            <a:r>
              <a:rPr lang="fa-IR" sz="2400" dirty="0" smtClean="0">
                <a:solidFill>
                  <a:srgbClr val="7030A0"/>
                </a:solidFill>
                <a:cs typeface="B Mitra" panose="00000400000000000000" pitchFamily="2" charset="-78"/>
              </a:rPr>
              <a:t>بازخورد دادن خط قرمز مصاحبه است. به هیچ عنوان بازخورد ندهید مثلا چرا استرس داری، چرا صدات می لرزه و ....</a:t>
            </a:r>
          </a:p>
          <a:p>
            <a:r>
              <a:rPr lang="fa-IR" sz="2400" dirty="0">
                <a:solidFill>
                  <a:srgbClr val="7030A0"/>
                </a:solidFill>
                <a:cs typeface="B Mitra" panose="00000400000000000000" pitchFamily="2" charset="-78"/>
              </a:rPr>
              <a:t>متوجه مفهوم سوال نشدن به معنای ضعیف بودن فرد نیست. متغیرهای فرهنگی، اضطراب، سن کم و غیره مهم است.</a:t>
            </a:r>
          </a:p>
          <a:p>
            <a:r>
              <a:rPr lang="fa-IR" sz="2400" dirty="0" smtClean="0">
                <a:solidFill>
                  <a:srgbClr val="7030A0"/>
                </a:solidFill>
                <a:cs typeface="B Mitra" panose="00000400000000000000" pitchFamily="2" charset="-78"/>
              </a:rPr>
              <a:t>نگاه هم سطح در گفتگو و نه بالا به پایین. شما ارباب و ایشان برده و رعیت نیست!</a:t>
            </a:r>
          </a:p>
          <a:p>
            <a:r>
              <a:rPr lang="fa-IR" sz="2400" dirty="0" smtClean="0">
                <a:solidFill>
                  <a:srgbClr val="7030A0"/>
                </a:solidFill>
                <a:cs typeface="B Mitra" panose="00000400000000000000" pitchFamily="2" charset="-78"/>
              </a:rPr>
              <a:t>حفظ هیجانات منفی خودتان در طول جلسه</a:t>
            </a:r>
          </a:p>
          <a:p>
            <a:r>
              <a:rPr lang="fa-IR" sz="2400" dirty="0" smtClean="0">
                <a:solidFill>
                  <a:srgbClr val="7030A0"/>
                </a:solidFill>
                <a:cs typeface="B Mitra" panose="00000400000000000000" pitchFamily="2" charset="-78"/>
              </a:rPr>
              <a:t>در مورد رد یا تایید شدن فرد هیچ بازخوردی ندهید حتی فرد طوری برداشت نکند که قبول یا رد شده است.</a:t>
            </a:r>
          </a:p>
          <a:p>
            <a:endParaRPr lang="en-US" sz="2400" dirty="0">
              <a:solidFill>
                <a:srgbClr val="7030A0"/>
              </a:solidFill>
              <a:cs typeface="B Mitra" panose="00000400000000000000" pitchFamily="2" charset="-78"/>
            </a:endParaRP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9335100" y="423015"/>
              <a:ext cx="2103120" cy="1161360"/>
            </p14:xfrm>
          </p:contentPart>
        </mc:Choice>
        <mc:Fallback xmlns="">
          <p:pic>
            <p:nvPicPr>
              <p:cNvPr id="7" name="Ink 6"/>
              <p:cNvPicPr/>
              <p:nvPr/>
            </p:nvPicPr>
            <p:blipFill>
              <a:blip r:embed="rId8"/>
              <a:stretch>
                <a:fillRect/>
              </a:stretch>
            </p:blipFill>
            <p:spPr>
              <a:xfrm>
                <a:off x="9325020" y="413295"/>
                <a:ext cx="2123280" cy="1180080"/>
              </a:xfrm>
              <a:prstGeom prst="rect">
                <a:avLst/>
              </a:prstGeom>
            </p:spPr>
          </p:pic>
        </mc:Fallback>
      </mc:AlternateContent>
    </p:spTree>
    <p:extLst>
      <p:ext uri="{BB962C8B-B14F-4D97-AF65-F5344CB8AC3E}">
        <p14:creationId xmlns:p14="http://schemas.microsoft.com/office/powerpoint/2010/main" val="28214644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anose="00000700000000000000" pitchFamily="2" charset="-78"/>
              </a:rPr>
              <a:t>شایستگی های مورد نیاز مصاحبه گر:</a:t>
            </a: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a:xfrm>
            <a:off x="6296025" y="1768475"/>
            <a:ext cx="4772024" cy="4737100"/>
          </a:xfrm>
        </p:spPr>
        <p:txBody>
          <a:bodyPr>
            <a:normAutofit/>
          </a:bodyPr>
          <a:lstStyle/>
          <a:p>
            <a:r>
              <a:rPr lang="fa-IR" sz="3200" dirty="0" smtClean="0">
                <a:solidFill>
                  <a:srgbClr val="7030A0"/>
                </a:solidFill>
                <a:cs typeface="B Mitra" panose="00000400000000000000" pitchFamily="2" charset="-78"/>
              </a:rPr>
              <a:t>توان تجزیه و تحلیل</a:t>
            </a:r>
          </a:p>
          <a:p>
            <a:r>
              <a:rPr lang="fa-IR" sz="3200" dirty="0" smtClean="0">
                <a:solidFill>
                  <a:srgbClr val="7030A0"/>
                </a:solidFill>
                <a:cs typeface="B Mitra" panose="00000400000000000000" pitchFamily="2" charset="-78"/>
              </a:rPr>
              <a:t>قضاوت منطقی نگاه سیستمی</a:t>
            </a:r>
          </a:p>
          <a:p>
            <a:r>
              <a:rPr lang="fa-IR" sz="3200" dirty="0" smtClean="0">
                <a:solidFill>
                  <a:srgbClr val="7030A0"/>
                </a:solidFill>
                <a:cs typeface="B Mitra" panose="00000400000000000000" pitchFamily="2" charset="-78"/>
              </a:rPr>
              <a:t>تصمیم گیری مبتنی بر داده</a:t>
            </a:r>
          </a:p>
          <a:p>
            <a:r>
              <a:rPr lang="fa-IR" sz="3200" dirty="0" smtClean="0">
                <a:solidFill>
                  <a:srgbClr val="7030A0"/>
                </a:solidFill>
                <a:cs typeface="B Mitra" panose="00000400000000000000" pitchFamily="2" charset="-78"/>
              </a:rPr>
              <a:t>توان مذاکره و جذب مخاطب</a:t>
            </a:r>
          </a:p>
          <a:p>
            <a:r>
              <a:rPr lang="fa-IR" sz="3200" dirty="0" smtClean="0">
                <a:solidFill>
                  <a:srgbClr val="7030A0"/>
                </a:solidFill>
                <a:cs typeface="B Mitra" panose="00000400000000000000" pitchFamily="2" charset="-78"/>
              </a:rPr>
              <a:t>نفوذ و تأثیرگذاری</a:t>
            </a:r>
          </a:p>
          <a:p>
            <a:r>
              <a:rPr lang="fa-IR" sz="3200" dirty="0" smtClean="0">
                <a:solidFill>
                  <a:srgbClr val="7030A0"/>
                </a:solidFill>
                <a:cs typeface="B Mitra" panose="00000400000000000000" pitchFamily="2" charset="-78"/>
              </a:rPr>
              <a:t>شنود موثر</a:t>
            </a:r>
          </a:p>
          <a:p>
            <a:r>
              <a:rPr lang="fa-IR" sz="3200" dirty="0" smtClean="0">
                <a:solidFill>
                  <a:srgbClr val="7030A0"/>
                </a:solidFill>
                <a:cs typeface="B Mitra" panose="00000400000000000000" pitchFamily="2" charset="-78"/>
              </a:rPr>
              <a:t>تاب آوری</a:t>
            </a:r>
          </a:p>
          <a:p>
            <a:r>
              <a:rPr lang="fa-IR" sz="3200" dirty="0" smtClean="0">
                <a:solidFill>
                  <a:srgbClr val="7030A0"/>
                </a:solidFill>
                <a:cs typeface="B Mitra" panose="00000400000000000000" pitchFamily="2" charset="-78"/>
              </a:rPr>
              <a:t>هوش فرهنگی و هیجانی</a:t>
            </a:r>
          </a:p>
          <a:p>
            <a:endParaRPr lang="fa-IR" sz="3200" dirty="0" smtClean="0">
              <a:solidFill>
                <a:srgbClr val="7030A0"/>
              </a:solidFill>
              <a:cs typeface="B Mitra" panose="00000400000000000000" pitchFamily="2" charset="-78"/>
            </a:endParaRPr>
          </a:p>
          <a:p>
            <a:endParaRPr lang="fa-IR" sz="3200" dirty="0" smtClean="0">
              <a:solidFill>
                <a:srgbClr val="7030A0"/>
              </a:solidFill>
              <a:cs typeface="B Mitra" panose="00000400000000000000" pitchFamily="2" charset="-78"/>
            </a:endParaRPr>
          </a:p>
          <a:p>
            <a:endParaRPr lang="en-US" sz="3200" dirty="0">
              <a:solidFill>
                <a:srgbClr val="7030A0"/>
              </a:solidFill>
              <a:cs typeface="B Mitra" panose="00000400000000000000" pitchFamily="2" charset="-78"/>
            </a:endParaRPr>
          </a:p>
        </p:txBody>
      </p:sp>
      <p:graphicFrame>
        <p:nvGraphicFramePr>
          <p:cNvPr id="5" name="Content Placeholder 3"/>
          <p:cNvGraphicFramePr>
            <a:graphicFrameLocks/>
          </p:cNvGraphicFramePr>
          <p:nvPr>
            <p:extLst>
              <p:ext uri="{D42A27DB-BD31-4B8C-83A1-F6EECF244321}">
                <p14:modId xmlns:p14="http://schemas.microsoft.com/office/powerpoint/2010/main" val="2297415420"/>
              </p:ext>
            </p:extLst>
          </p:nvPr>
        </p:nvGraphicFramePr>
        <p:xfrm>
          <a:off x="327832" y="1924050"/>
          <a:ext cx="4996644" cy="410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9335100" y="423015"/>
              <a:ext cx="2103120" cy="1161360"/>
            </p14:xfrm>
          </p:contentPart>
        </mc:Choice>
        <mc:Fallback xmlns="">
          <p:pic>
            <p:nvPicPr>
              <p:cNvPr id="7" name="Ink 6"/>
              <p:cNvPicPr/>
              <p:nvPr/>
            </p:nvPicPr>
            <p:blipFill>
              <a:blip r:embed="rId8"/>
              <a:stretch>
                <a:fillRect/>
              </a:stretch>
            </p:blipFill>
            <p:spPr>
              <a:xfrm>
                <a:off x="9325020" y="413295"/>
                <a:ext cx="2123280" cy="1180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2" name="Ink 71"/>
              <p14:cNvContentPartPr/>
              <p14:nvPr/>
            </p14:nvContentPartPr>
            <p14:xfrm>
              <a:off x="1183620" y="5566335"/>
              <a:ext cx="556560" cy="461160"/>
            </p14:xfrm>
          </p:contentPart>
        </mc:Choice>
        <mc:Fallback xmlns="">
          <p:pic>
            <p:nvPicPr>
              <p:cNvPr id="72" name="Ink 71"/>
              <p:cNvPicPr/>
              <p:nvPr/>
            </p:nvPicPr>
            <p:blipFill>
              <a:blip r:embed="rId16"/>
              <a:stretch>
                <a:fillRect/>
              </a:stretch>
            </p:blipFill>
            <p:spPr>
              <a:xfrm>
                <a:off x="1171380" y="5560935"/>
                <a:ext cx="57924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9" name="Ink 78"/>
              <p14:cNvContentPartPr/>
              <p14:nvPr/>
            </p14:nvContentPartPr>
            <p14:xfrm>
              <a:off x="1155540" y="2099535"/>
              <a:ext cx="645120" cy="420120"/>
            </p14:xfrm>
          </p:contentPart>
        </mc:Choice>
        <mc:Fallback xmlns="">
          <p:pic>
            <p:nvPicPr>
              <p:cNvPr id="79" name="Ink 78"/>
              <p:cNvPicPr/>
              <p:nvPr/>
            </p:nvPicPr>
            <p:blipFill>
              <a:blip r:embed="rId18"/>
              <a:stretch>
                <a:fillRect/>
              </a:stretch>
            </p:blipFill>
            <p:spPr>
              <a:xfrm>
                <a:off x="1143300" y="2093415"/>
                <a:ext cx="66384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5" name="Ink 84"/>
              <p14:cNvContentPartPr/>
              <p14:nvPr/>
            </p14:nvContentPartPr>
            <p14:xfrm>
              <a:off x="4477620" y="1956255"/>
              <a:ext cx="893160" cy="722520"/>
            </p14:xfrm>
          </p:contentPart>
        </mc:Choice>
        <mc:Fallback xmlns="">
          <p:pic>
            <p:nvPicPr>
              <p:cNvPr id="85" name="Ink 84"/>
              <p:cNvPicPr/>
              <p:nvPr/>
            </p:nvPicPr>
            <p:blipFill>
              <a:blip r:embed="rId20"/>
              <a:stretch>
                <a:fillRect/>
              </a:stretch>
            </p:blipFill>
            <p:spPr>
              <a:xfrm>
                <a:off x="4463574" y="1950492"/>
                <a:ext cx="917290" cy="74305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Ink 7"/>
              <p14:cNvContentPartPr/>
              <p14:nvPr/>
            </p14:nvContentPartPr>
            <p14:xfrm>
              <a:off x="4524420" y="4729695"/>
              <a:ext cx="623520" cy="588600"/>
            </p14:xfrm>
          </p:contentPart>
        </mc:Choice>
        <mc:Fallback xmlns="">
          <p:pic>
            <p:nvPicPr>
              <p:cNvPr id="8" name="Ink 7"/>
              <p:cNvPicPr/>
              <p:nvPr/>
            </p:nvPicPr>
            <p:blipFill>
              <a:blip r:embed="rId22"/>
              <a:stretch>
                <a:fillRect/>
              </a:stretch>
            </p:blipFill>
            <p:spPr>
              <a:xfrm>
                <a:off x="4514700" y="4722855"/>
                <a:ext cx="641520" cy="603360"/>
              </a:xfrm>
              <a:prstGeom prst="rect">
                <a:avLst/>
              </a:prstGeom>
            </p:spPr>
          </p:pic>
        </mc:Fallback>
      </mc:AlternateContent>
    </p:spTree>
    <p:extLst>
      <p:ext uri="{BB962C8B-B14F-4D97-AF65-F5344CB8AC3E}">
        <p14:creationId xmlns:p14="http://schemas.microsoft.com/office/powerpoint/2010/main" val="3998291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22700"/>
            <a:ext cx="10515600" cy="1325563"/>
          </a:xfrm>
        </p:spPr>
        <p:txBody>
          <a:bodyPr>
            <a:normAutofit/>
          </a:bodyPr>
          <a:lstStyle/>
          <a:p>
            <a:pPr algn="r" rtl="1" eaLnBrk="0" fontAlgn="base" hangingPunct="0">
              <a:spcAft>
                <a:spcPct val="0"/>
              </a:spcAft>
            </a:pPr>
            <a:r>
              <a:rPr lang="fa-IR" sz="4800" b="1" dirty="0">
                <a:solidFill>
                  <a:srgbClr val="FF0000"/>
                </a:solidFill>
                <a:effectLst>
                  <a:outerShdw blurRad="53975" dist="22860" dir="5400000" algn="tl" rotWithShape="0">
                    <a:srgbClr val="000000">
                      <a:alpha val="55000"/>
                    </a:srgbClr>
                  </a:outerShdw>
                </a:effectLst>
                <a:cs typeface="2  Jadid" pitchFamily="2" charset="-78"/>
              </a:rPr>
              <a:t>گپ و گفتی در مورد کلیات مصاحبه</a:t>
            </a:r>
            <a:endParaRPr lang="en-US" sz="4800" b="1" dirty="0">
              <a:solidFill>
                <a:srgbClr val="FF0000"/>
              </a:solidFill>
              <a:effectLst>
                <a:outerShdw blurRad="53975" dist="22860" dir="5400000" algn="tl" rotWithShape="0">
                  <a:srgbClr val="000000">
                    <a:alpha val="55000"/>
                  </a:srgbClr>
                </a:outerShdw>
              </a:effectLst>
              <a:cs typeface="2  Jadid" pitchFamily="2" charset="-78"/>
            </a:endParaRPr>
          </a:p>
        </p:txBody>
      </p:sp>
      <p:pic>
        <p:nvPicPr>
          <p:cNvPr id="14338" name="Picture 2" descr="کافه گپ و گفت - Restaurant - Tehran, Iran | Facebook - 6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637" y="1861972"/>
            <a:ext cx="3854450" cy="21513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7620" y="6276975"/>
            <a:ext cx="1882247" cy="369332"/>
          </a:xfrm>
          <a:prstGeom prst="rect">
            <a:avLst/>
          </a:prstGeom>
          <a:solidFill>
            <a:schemeClr val="accent1">
              <a:lumMod val="50000"/>
            </a:schemeClr>
          </a:solidFill>
        </p:spPr>
        <p:txBody>
          <a:bodyPr wrap="none" rtlCol="0">
            <a:spAutoFit/>
          </a:bodyPr>
          <a:lstStyle/>
          <a:p>
            <a:pPr algn="r" rtl="1"/>
            <a:r>
              <a:rPr lang="fa-IR" dirty="0" smtClean="0">
                <a:solidFill>
                  <a:srgbClr val="FFFF00"/>
                </a:solidFill>
                <a:cs typeface="2  Davat" panose="00000400000000000000" pitchFamily="2" charset="-78"/>
              </a:rPr>
              <a:t>محور 2 از </a:t>
            </a:r>
            <a:r>
              <a:rPr lang="fa-IR" dirty="0">
                <a:solidFill>
                  <a:srgbClr val="FFFF00"/>
                </a:solidFill>
                <a:cs typeface="2  Davat" panose="00000400000000000000" pitchFamily="2" charset="-78"/>
              </a:rPr>
              <a:t>10 </a:t>
            </a:r>
            <a:r>
              <a:rPr lang="fa-IR" dirty="0" smtClean="0">
                <a:solidFill>
                  <a:srgbClr val="FFFF00"/>
                </a:solidFill>
                <a:cs typeface="2  Davat" panose="00000400000000000000" pitchFamily="2" charset="-78"/>
              </a:rPr>
              <a:t>محور دوره</a:t>
            </a:r>
            <a:endParaRPr lang="en-US" dirty="0">
              <a:solidFill>
                <a:srgbClr val="FFFF00"/>
              </a:solidFill>
              <a:cs typeface="2  Davat" panose="00000400000000000000" pitchFamily="2" charset="-78"/>
            </a:endParaRPr>
          </a:p>
        </p:txBody>
      </p:sp>
      <p:pic>
        <p:nvPicPr>
          <p:cNvPr id="6" name="Picture 5" descr="MCj02346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3371" y="209306"/>
            <a:ext cx="1430983" cy="159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7324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motamem.org/wp-content/uploads/2018/02/answer-analysi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0024" y="250825"/>
            <a:ext cx="6473825" cy="647382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181725" y="4772025"/>
            <a:ext cx="533400" cy="361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7508100" y="5595135"/>
              <a:ext cx="1386000" cy="1024920"/>
            </p14:xfrm>
          </p:contentPart>
        </mc:Choice>
        <mc:Fallback xmlns="">
          <p:pic>
            <p:nvPicPr>
              <p:cNvPr id="7" name="Ink 6"/>
              <p:cNvPicPr/>
              <p:nvPr/>
            </p:nvPicPr>
            <p:blipFill>
              <a:blip r:embed="rId4"/>
              <a:stretch>
                <a:fillRect/>
              </a:stretch>
            </p:blipFill>
            <p:spPr>
              <a:xfrm>
                <a:off x="7501980" y="5589015"/>
                <a:ext cx="1398960" cy="1035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37" name="Ink 18436"/>
              <p14:cNvContentPartPr/>
              <p14:nvPr/>
            </p14:nvContentPartPr>
            <p14:xfrm>
              <a:off x="4452078" y="4414603"/>
              <a:ext cx="3193181" cy="1475372"/>
            </p14:xfrm>
          </p:contentPart>
        </mc:Choice>
        <mc:Fallback xmlns="">
          <p:pic>
            <p:nvPicPr>
              <p:cNvPr id="18437" name="Ink 18436"/>
              <p:cNvPicPr/>
              <p:nvPr/>
            </p:nvPicPr>
            <p:blipFill>
              <a:blip r:embed="rId6"/>
              <a:stretch>
                <a:fillRect/>
              </a:stretch>
            </p:blipFill>
            <p:spPr>
              <a:xfrm>
                <a:off x="4444518" y="4406683"/>
                <a:ext cx="3204341" cy="148797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40" name="Ink 18439"/>
              <p14:cNvContentPartPr/>
              <p14:nvPr/>
            </p14:nvContentPartPr>
            <p14:xfrm>
              <a:off x="2509824" y="2230445"/>
              <a:ext cx="2537640" cy="3096000"/>
            </p14:xfrm>
          </p:contentPart>
        </mc:Choice>
        <mc:Fallback xmlns="">
          <p:pic>
            <p:nvPicPr>
              <p:cNvPr id="18440" name="Ink 18439"/>
              <p:cNvPicPr/>
              <p:nvPr/>
            </p:nvPicPr>
            <p:blipFill>
              <a:blip r:embed="rId8"/>
              <a:stretch>
                <a:fillRect/>
              </a:stretch>
            </p:blipFill>
            <p:spPr>
              <a:xfrm>
                <a:off x="2503704" y="2224325"/>
                <a:ext cx="2549880" cy="310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455" name="Ink 18454"/>
              <p14:cNvContentPartPr/>
              <p14:nvPr/>
            </p14:nvContentPartPr>
            <p14:xfrm>
              <a:off x="823620" y="4958655"/>
              <a:ext cx="2018880" cy="1596960"/>
            </p14:xfrm>
          </p:contentPart>
        </mc:Choice>
        <mc:Fallback xmlns="">
          <p:pic>
            <p:nvPicPr>
              <p:cNvPr id="18455" name="Ink 18454"/>
              <p:cNvPicPr/>
              <p:nvPr/>
            </p:nvPicPr>
            <p:blipFill>
              <a:blip r:embed="rId10"/>
              <a:stretch>
                <a:fillRect/>
              </a:stretch>
            </p:blipFill>
            <p:spPr>
              <a:xfrm>
                <a:off x="817500" y="4952895"/>
                <a:ext cx="2030040" cy="1607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462" name="Ink 18461"/>
              <p14:cNvContentPartPr/>
              <p14:nvPr/>
            </p14:nvContentPartPr>
            <p14:xfrm>
              <a:off x="6770460" y="4793055"/>
              <a:ext cx="360" cy="360"/>
            </p14:xfrm>
          </p:contentPart>
        </mc:Choice>
        <mc:Fallback xmlns="">
          <p:pic>
            <p:nvPicPr>
              <p:cNvPr id="18462" name="Ink 18461"/>
              <p:cNvPicPr/>
              <p:nvPr/>
            </p:nvPicPr>
            <p:blipFill>
              <a:blip r:embed="rId12"/>
              <a:stretch>
                <a:fillRect/>
              </a:stretch>
            </p:blipFill>
            <p:spPr>
              <a:xfrm>
                <a:off x="6757860" y="4780455"/>
                <a:ext cx="25560" cy="25560"/>
              </a:xfrm>
              <a:prstGeom prst="rect">
                <a:avLst/>
              </a:prstGeom>
            </p:spPr>
          </p:pic>
        </mc:Fallback>
      </mc:AlternateContent>
      <p:pic>
        <p:nvPicPr>
          <p:cNvPr id="9" name="Picture 4" descr="Image result for â«Ú©ØªØ§Ø¨ ÙØµØ§Ø­Ø¨Ù Ú¯Ø±Û Ù Ø§Ø³ØªØ®Ø¯Ø§ÙÙÙÙÙÛØª Ø§ÙÛØ²â¬â"/>
          <p:cNvPicPr>
            <a:picLocks noChangeAspect="1" noChangeArrowheads="1"/>
          </p:cNvPicPr>
          <p:nvPr/>
        </p:nvPicPr>
        <p:blipFill rotWithShape="1">
          <a:blip r:embed="rId13">
            <a:extLst>
              <a:ext uri="{28A0092B-C50C-407E-A947-70E740481C1C}">
                <a14:useLocalDpi xmlns:a14="http://schemas.microsoft.com/office/drawing/2010/main" val="0"/>
              </a:ext>
            </a:extLst>
          </a:blip>
          <a:srcRect l="29194" t="21960" r="30028" b="22063"/>
          <a:stretch/>
        </p:blipFill>
        <p:spPr bwMode="auto">
          <a:xfrm>
            <a:off x="-1" y="0"/>
            <a:ext cx="2828277" cy="388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1676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endParaRPr lang="en-US" altLang="en-US" smtClean="0"/>
          </a:p>
        </p:txBody>
      </p:sp>
      <p:pic>
        <p:nvPicPr>
          <p:cNvPr id="16179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38425" y="73024"/>
            <a:ext cx="6553200" cy="6465888"/>
          </a:xfrm>
        </p:spPr>
      </p:pic>
      <p:sp>
        <p:nvSpPr>
          <p:cNvPr id="4" name="Slide Number Placeholder 3"/>
          <p:cNvSpPr>
            <a:spLocks noGrp="1"/>
          </p:cNvSpPr>
          <p:nvPr>
            <p:ph type="sldNum" sz="quarter" idx="11"/>
          </p:nvPr>
        </p:nvSpPr>
        <p:spPr/>
        <p:txBody>
          <a:bodyPr/>
          <a:lstStyle/>
          <a:p>
            <a:pPr>
              <a:defRPr/>
            </a:pPr>
            <a:r>
              <a:rPr lang="en-US" smtClean="0"/>
              <a:t>1–</a:t>
            </a:r>
            <a:fld id="{F00D2EDD-7C56-4E27-A86E-9F793F30B078}" type="slidenum">
              <a:rPr lang="en-US" smtClean="0"/>
              <a:pPr>
                <a:defRPr/>
              </a:pPr>
              <a:t>131</a:t>
            </a:fld>
            <a:endParaRPr lang="en-US"/>
          </a:p>
        </p:txBody>
      </p:sp>
      <p:sp>
        <p:nvSpPr>
          <p:cNvPr id="6" name="Title 1"/>
          <p:cNvSpPr txBox="1">
            <a:spLocks/>
          </p:cNvSpPr>
          <p:nvPr/>
        </p:nvSpPr>
        <p:spPr>
          <a:xfrm>
            <a:off x="-523875" y="5532437"/>
            <a:ext cx="30480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sz="3600" dirty="0" smtClean="0">
                <a:solidFill>
                  <a:srgbClr val="FF0000"/>
                </a:solidFill>
                <a:cs typeface="B Titr" panose="00000700000000000000" pitchFamily="2" charset="-78"/>
              </a:rPr>
              <a:t>پایان</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01505393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محورهای ارائه:</a:t>
            </a:r>
            <a:endParaRPr lang="en-US" dirty="0">
              <a:cs typeface="B Titr" panose="00000700000000000000" pitchFamily="2" charset="-78"/>
            </a:endParaRPr>
          </a:p>
        </p:txBody>
      </p:sp>
      <p:sp>
        <p:nvSpPr>
          <p:cNvPr id="3" name="Content Placeholder 2"/>
          <p:cNvSpPr>
            <a:spLocks noGrp="1"/>
          </p:cNvSpPr>
          <p:nvPr>
            <p:ph idx="1"/>
          </p:nvPr>
        </p:nvSpPr>
        <p:spPr>
          <a:xfrm>
            <a:off x="542924" y="1552211"/>
            <a:ext cx="8385747" cy="4351338"/>
          </a:xfrm>
        </p:spPr>
        <p:txBody>
          <a:bodyPr>
            <a:noAutofit/>
          </a:bodyPr>
          <a:lstStyle/>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شایستگی و مدل شایستگی در مصاحبه ها</a:t>
            </a:r>
          </a:p>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کلیاتی در مورد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انواع مصاحبه های رایج</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بررسی مصاحبه رفتار محور</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نمونه سوالات 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چگونه امتیاز بدهیم</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خطاهایی که مصاحبه کنندگان دچار می شوند</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چگونگی ارتقای روایی و پایایی مصاحبه</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دانش، مهارت، ویژگی و شایستگی های مصاحبه کننده</a:t>
            </a:r>
          </a:p>
          <a:p>
            <a:pPr marL="514350" indent="-514350" algn="r" rtl="1">
              <a:buFont typeface="+mj-lt"/>
              <a:buAutoNum type="arabicPeriod"/>
            </a:pPr>
            <a:endParaRPr lang="en-US" dirty="0">
              <a:solidFill>
                <a:schemeClr val="accent6">
                  <a:lumMod val="75000"/>
                </a:schemeClr>
              </a:solidFill>
              <a:cs typeface="B Titr" panose="00000700000000000000" pitchFamily="2" charset="-78"/>
            </a:endParaRPr>
          </a:p>
        </p:txBody>
      </p:sp>
    </p:spTree>
    <p:extLst>
      <p:ext uri="{BB962C8B-B14F-4D97-AF65-F5344CB8AC3E}">
        <p14:creationId xmlns:p14="http://schemas.microsoft.com/office/powerpoint/2010/main" val="1954485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909090" y="833933"/>
            <a:ext cx="10220793" cy="5434013"/>
          </a:xfrm>
        </p:spPr>
        <p:txBody>
          <a:bodyPr/>
          <a:lstStyle/>
          <a:p>
            <a:pPr algn="just" rtl="1" eaLnBrk="1" hangingPunct="1">
              <a:lnSpc>
                <a:spcPct val="150000"/>
              </a:lnSpc>
              <a:defRPr/>
            </a:pPr>
            <a:r>
              <a:rPr lang="fa-IR" b="1" dirty="0">
                <a:solidFill>
                  <a:schemeClr val="bg1"/>
                </a:solidFill>
                <a:cs typeface="B Zar" panose="00000400000000000000" pitchFamily="2" charset="-78"/>
              </a:rPr>
              <a:t>واژه </a:t>
            </a:r>
            <a:r>
              <a:rPr lang="en-US" b="1" dirty="0">
                <a:solidFill>
                  <a:schemeClr val="bg1"/>
                </a:solidFill>
                <a:cs typeface="B Zar" panose="00000400000000000000" pitchFamily="2" charset="-78"/>
              </a:rPr>
              <a:t> interview </a:t>
            </a:r>
            <a:r>
              <a:rPr lang="fa-IR" b="1" dirty="0">
                <a:solidFill>
                  <a:schemeClr val="bg1"/>
                </a:solidFill>
                <a:cs typeface="B Zar" panose="00000400000000000000" pitchFamily="2" charset="-78"/>
              </a:rPr>
              <a:t>از </a:t>
            </a:r>
            <a:r>
              <a:rPr lang="en-US" b="1" dirty="0" err="1">
                <a:solidFill>
                  <a:schemeClr val="bg1"/>
                </a:solidFill>
                <a:cs typeface="B Zar" panose="00000400000000000000" pitchFamily="2" charset="-78"/>
              </a:rPr>
              <a:t>voir</a:t>
            </a:r>
            <a:r>
              <a:rPr lang="en-US" b="1" dirty="0">
                <a:solidFill>
                  <a:schemeClr val="bg1"/>
                </a:solidFill>
                <a:cs typeface="B Zar" panose="00000400000000000000" pitchFamily="2" charset="-78"/>
              </a:rPr>
              <a:t> entre </a:t>
            </a:r>
            <a:r>
              <a:rPr lang="fa-IR" b="1" dirty="0">
                <a:solidFill>
                  <a:schemeClr val="bg1"/>
                </a:solidFill>
                <a:cs typeface="B Zar" panose="00000400000000000000" pitchFamily="2" charset="-78"/>
              </a:rPr>
              <a:t> فرانسوی به معنی ملاقات و ديدن همديگر گرفته شده است.</a:t>
            </a:r>
            <a:endParaRPr lang="en-US" b="1" dirty="0">
              <a:solidFill>
                <a:schemeClr val="bg1"/>
              </a:solidFill>
              <a:cs typeface="B Zar" panose="00000400000000000000" pitchFamily="2" charset="-78"/>
            </a:endParaRPr>
          </a:p>
          <a:p>
            <a:pPr algn="just" rtl="1" eaLnBrk="1" hangingPunct="1">
              <a:lnSpc>
                <a:spcPct val="150000"/>
              </a:lnSpc>
              <a:defRPr/>
            </a:pPr>
            <a:r>
              <a:rPr lang="fa-IR" b="1" dirty="0" smtClean="0">
                <a:solidFill>
                  <a:schemeClr val="bg1"/>
                </a:solidFill>
                <a:cs typeface="B Zar" panose="00000400000000000000" pitchFamily="2" charset="-78"/>
              </a:rPr>
              <a:t>مصاحبه حضوري نوعي تماس چهره به چهره است كه از طريق آن، مصاحبه كننده اين امكان را مي</a:t>
            </a:r>
            <a:r>
              <a:rPr lang="fa-IR" b="1" dirty="0" smtClean="0">
                <a:solidFill>
                  <a:schemeClr val="bg1"/>
                </a:solidFill>
              </a:rPr>
              <a:t>‌</a:t>
            </a:r>
            <a:r>
              <a:rPr lang="fa-IR" b="1" dirty="0" smtClean="0">
                <a:solidFill>
                  <a:schemeClr val="bg1"/>
                </a:solidFill>
                <a:cs typeface="B Zar" panose="00000400000000000000" pitchFamily="2" charset="-78"/>
              </a:rPr>
              <a:t>يابد كه رفتار مصاحبه شونده، ويژگي</a:t>
            </a:r>
            <a:r>
              <a:rPr lang="fa-IR" b="1" dirty="0" smtClean="0">
                <a:solidFill>
                  <a:schemeClr val="bg1"/>
                </a:solidFill>
              </a:rPr>
              <a:t>‌</a:t>
            </a:r>
            <a:r>
              <a:rPr lang="fa-IR" b="1" dirty="0" smtClean="0">
                <a:solidFill>
                  <a:schemeClr val="bg1"/>
                </a:solidFill>
                <a:cs typeface="B Zar" panose="00000400000000000000" pitchFamily="2" charset="-78"/>
              </a:rPr>
              <a:t>هاي آشكار و شخصيت او را از ابعاد مختلف مشاهده و بررسي كند.</a:t>
            </a:r>
          </a:p>
        </p:txBody>
      </p:sp>
    </p:spTree>
    <p:extLst>
      <p:ext uri="{BB962C8B-B14F-4D97-AF65-F5344CB8AC3E}">
        <p14:creationId xmlns:p14="http://schemas.microsoft.com/office/powerpoint/2010/main" val="3650075639"/>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996950"/>
            <a:ext cx="10972800" cy="1384300"/>
          </a:xfrm>
        </p:spPr>
        <p:txBody>
          <a:bodyPr/>
          <a:lstStyle/>
          <a:p>
            <a:r>
              <a:rPr lang="en-US" b="1" dirty="0" smtClean="0">
                <a:solidFill>
                  <a:srgbClr val="FF0000"/>
                </a:solidFill>
                <a:latin typeface="Times New Roman" panose="02020603050405020304" pitchFamily="18" charset="0"/>
              </a:rPr>
              <a:t>BBI Key </a:t>
            </a:r>
            <a:r>
              <a:rPr lang="en-US" b="1" dirty="0">
                <a:solidFill>
                  <a:srgbClr val="FF0000"/>
                </a:solidFill>
                <a:latin typeface="Times New Roman" panose="02020603050405020304" pitchFamily="18" charset="0"/>
              </a:rPr>
              <a:t>Definition</a:t>
            </a:r>
            <a:endParaRPr lang="en-US" dirty="0">
              <a:solidFill>
                <a:srgbClr val="FF0000"/>
              </a:solidFill>
            </a:endParaRPr>
          </a:p>
        </p:txBody>
      </p:sp>
      <p:sp>
        <p:nvSpPr>
          <p:cNvPr id="4" name="Rectangle 3"/>
          <p:cNvSpPr/>
          <p:nvPr/>
        </p:nvSpPr>
        <p:spPr>
          <a:xfrm>
            <a:off x="1466849" y="2676436"/>
            <a:ext cx="9496425" cy="2062103"/>
          </a:xfrm>
          <a:prstGeom prst="rect">
            <a:avLst/>
          </a:prstGeom>
        </p:spPr>
        <p:txBody>
          <a:bodyPr wrap="square">
            <a:spAutoFit/>
          </a:bodyPr>
          <a:lstStyle/>
          <a:p>
            <a:r>
              <a:rPr lang="en-US" sz="3200" dirty="0">
                <a:solidFill>
                  <a:srgbClr val="002060"/>
                </a:solidFill>
                <a:latin typeface="Times New Roman" panose="02020603050405020304" pitchFamily="18" charset="0"/>
              </a:rPr>
              <a:t>Competency-based interviews are structured and </a:t>
            </a:r>
            <a:r>
              <a:rPr lang="en-US" sz="3200" dirty="0" smtClean="0">
                <a:solidFill>
                  <a:srgbClr val="002060"/>
                </a:solidFill>
                <a:latin typeface="Times New Roman" panose="02020603050405020304" pitchFamily="18" charset="0"/>
              </a:rPr>
              <a:t>use behavioral </a:t>
            </a:r>
            <a:r>
              <a:rPr lang="en-US" sz="3200" dirty="0">
                <a:solidFill>
                  <a:srgbClr val="002060"/>
                </a:solidFill>
                <a:latin typeface="Times New Roman" panose="02020603050405020304" pitchFamily="18" charset="0"/>
              </a:rPr>
              <a:t>questions to help the interviewer </a:t>
            </a:r>
            <a:r>
              <a:rPr lang="en-US" sz="3200" dirty="0" smtClean="0">
                <a:solidFill>
                  <a:srgbClr val="002060"/>
                </a:solidFill>
                <a:latin typeface="Times New Roman" panose="02020603050405020304" pitchFamily="18" charset="0"/>
              </a:rPr>
              <a:t>assess candidates </a:t>
            </a:r>
            <a:r>
              <a:rPr lang="en-US" sz="3200" dirty="0">
                <a:solidFill>
                  <a:srgbClr val="002060"/>
                </a:solidFill>
                <a:latin typeface="Times New Roman" panose="02020603050405020304" pitchFamily="18" charset="0"/>
              </a:rPr>
              <a:t>based on critical competencies identified </a:t>
            </a:r>
            <a:r>
              <a:rPr lang="en-US" sz="3200" dirty="0" smtClean="0">
                <a:solidFill>
                  <a:srgbClr val="002060"/>
                </a:solidFill>
                <a:latin typeface="Times New Roman" panose="02020603050405020304" pitchFamily="18" charset="0"/>
              </a:rPr>
              <a:t>for the </a:t>
            </a:r>
            <a:r>
              <a:rPr lang="en-US" sz="3200" dirty="0">
                <a:solidFill>
                  <a:srgbClr val="002060"/>
                </a:solidFill>
                <a:latin typeface="Times New Roman" panose="02020603050405020304" pitchFamily="18" charset="0"/>
              </a:rPr>
              <a:t>position.</a:t>
            </a:r>
            <a:endParaRPr lang="en-US" sz="3200" dirty="0">
              <a:solidFill>
                <a:srgbClr val="002060"/>
              </a:solidFill>
            </a:endParaRPr>
          </a:p>
        </p:txBody>
      </p:sp>
    </p:spTree>
    <p:extLst>
      <p:ext uri="{BB962C8B-B14F-4D97-AF65-F5344CB8AC3E}">
        <p14:creationId xmlns:p14="http://schemas.microsoft.com/office/powerpoint/2010/main" val="685064330"/>
      </p:ext>
    </p:extLst>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0000"/>
                </a:solidFill>
                <a:cs typeface="B Titr" panose="00000700000000000000" pitchFamily="2" charset="-78"/>
              </a:rPr>
              <a:t>هدف از انجام مصاحبه</a:t>
            </a:r>
            <a:endParaRPr lang="en-US" dirty="0">
              <a:solidFill>
                <a:srgbClr val="FF0000"/>
              </a:solidFill>
              <a:cs typeface="B Titr" panose="00000700000000000000" pitchFamily="2" charset="-78"/>
            </a:endParaRPr>
          </a:p>
        </p:txBody>
      </p:sp>
      <p:sp>
        <p:nvSpPr>
          <p:cNvPr id="3" name="Content Placeholder 2"/>
          <p:cNvSpPr>
            <a:spLocks noGrp="1"/>
          </p:cNvSpPr>
          <p:nvPr>
            <p:ph idx="1"/>
          </p:nvPr>
        </p:nvSpPr>
        <p:spPr/>
        <p:txBody>
          <a:bodyPr/>
          <a:lstStyle/>
          <a:p>
            <a:pPr algn="r" rtl="1"/>
            <a:r>
              <a:rPr lang="fa-IR" sz="3600" dirty="0">
                <a:solidFill>
                  <a:schemeClr val="accent4">
                    <a:lumMod val="10000"/>
                  </a:schemeClr>
                </a:solidFill>
                <a:effectLst/>
                <a:cs typeface="B Mitra" panose="00000400000000000000" pitchFamily="2" charset="-78"/>
              </a:rPr>
              <a:t>جمع آوری </a:t>
            </a:r>
            <a:r>
              <a:rPr lang="fa-IR" sz="3600" dirty="0" smtClean="0">
                <a:solidFill>
                  <a:schemeClr val="accent4">
                    <a:lumMod val="10000"/>
                  </a:schemeClr>
                </a:solidFill>
                <a:effectLst/>
                <a:cs typeface="B Mitra" panose="00000400000000000000" pitchFamily="2" charset="-78"/>
              </a:rPr>
              <a:t>اطلاعات مهم </a:t>
            </a:r>
            <a:r>
              <a:rPr lang="fa-IR" sz="3600" dirty="0">
                <a:solidFill>
                  <a:schemeClr val="accent4">
                    <a:lumMod val="10000"/>
                  </a:schemeClr>
                </a:solidFill>
                <a:effectLst/>
                <a:cs typeface="B Mitra" panose="00000400000000000000" pitchFamily="2" charset="-78"/>
              </a:rPr>
              <a:t>در مورد فرد </a:t>
            </a:r>
            <a:r>
              <a:rPr lang="fa-IR" sz="3600" dirty="0" smtClean="0">
                <a:solidFill>
                  <a:schemeClr val="accent4">
                    <a:lumMod val="10000"/>
                  </a:schemeClr>
                </a:solidFill>
                <a:effectLst/>
                <a:cs typeface="B Mitra" panose="00000400000000000000" pitchFamily="2" charset="-78"/>
              </a:rPr>
              <a:t>نه صرفاً داده های خام</a:t>
            </a:r>
            <a:endParaRPr lang="en-US" sz="3600" dirty="0" smtClean="0">
              <a:solidFill>
                <a:schemeClr val="accent4">
                  <a:lumMod val="10000"/>
                </a:schemeClr>
              </a:solidFill>
              <a:effectLst/>
              <a:cs typeface="B Mitra" panose="00000400000000000000" pitchFamily="2" charset="-78"/>
            </a:endParaRPr>
          </a:p>
          <a:p>
            <a:pPr algn="r" rtl="1"/>
            <a:r>
              <a:rPr lang="fa-IR" sz="3600" dirty="0" smtClean="0">
                <a:solidFill>
                  <a:schemeClr val="accent4">
                    <a:lumMod val="10000"/>
                  </a:schemeClr>
                </a:solidFill>
                <a:effectLst/>
                <a:cs typeface="B Mitra" panose="00000400000000000000" pitchFamily="2" charset="-78"/>
              </a:rPr>
              <a:t> تعمق در تجارب قبلی و چند سال اخیر </a:t>
            </a:r>
            <a:r>
              <a:rPr lang="fa-IR" sz="3600" dirty="0">
                <a:solidFill>
                  <a:schemeClr val="accent4">
                    <a:lumMod val="10000"/>
                  </a:schemeClr>
                </a:solidFill>
                <a:effectLst/>
                <a:cs typeface="B Mitra" panose="00000400000000000000" pitchFamily="2" charset="-78"/>
              </a:rPr>
              <a:t>فرد </a:t>
            </a:r>
            <a:endParaRPr lang="en-US" sz="3600" dirty="0" smtClean="0">
              <a:solidFill>
                <a:schemeClr val="accent4">
                  <a:lumMod val="10000"/>
                </a:schemeClr>
              </a:solidFill>
              <a:effectLst/>
              <a:cs typeface="B Mitra" panose="00000400000000000000" pitchFamily="2" charset="-78"/>
            </a:endParaRPr>
          </a:p>
          <a:p>
            <a:pPr algn="r" rtl="1"/>
            <a:r>
              <a:rPr lang="fa-IR" sz="3600" dirty="0" smtClean="0">
                <a:solidFill>
                  <a:schemeClr val="accent4">
                    <a:lumMod val="10000"/>
                  </a:schemeClr>
                </a:solidFill>
                <a:effectLst/>
                <a:cs typeface="B Mitra" panose="00000400000000000000" pitchFamily="2" charset="-78"/>
              </a:rPr>
              <a:t> </a:t>
            </a:r>
            <a:r>
              <a:rPr lang="fa-IR" sz="3600" dirty="0">
                <a:solidFill>
                  <a:schemeClr val="accent4">
                    <a:lumMod val="10000"/>
                  </a:schemeClr>
                </a:solidFill>
                <a:effectLst/>
                <a:cs typeface="B Mitra" panose="00000400000000000000" pitchFamily="2" charset="-78"/>
              </a:rPr>
              <a:t>کسب نگرش </a:t>
            </a:r>
            <a:r>
              <a:rPr lang="fa-IR" sz="3600" dirty="0" smtClean="0">
                <a:solidFill>
                  <a:schemeClr val="accent4">
                    <a:lumMod val="10000"/>
                  </a:schemeClr>
                </a:solidFill>
                <a:effectLst/>
                <a:cs typeface="B Mitra" panose="00000400000000000000" pitchFamily="2" charset="-78"/>
              </a:rPr>
              <a:t>درست </a:t>
            </a:r>
            <a:r>
              <a:rPr lang="fa-IR" sz="3600" dirty="0">
                <a:solidFill>
                  <a:schemeClr val="accent4">
                    <a:lumMod val="10000"/>
                  </a:schemeClr>
                </a:solidFill>
                <a:effectLst/>
                <a:cs typeface="B Mitra" panose="00000400000000000000" pitchFamily="2" charset="-78"/>
              </a:rPr>
              <a:t>نسبت به فرد </a:t>
            </a:r>
            <a:r>
              <a:rPr lang="fa-IR" sz="3600" dirty="0" smtClean="0">
                <a:solidFill>
                  <a:schemeClr val="accent4">
                    <a:lumMod val="10000"/>
                  </a:schemeClr>
                </a:solidFill>
                <a:effectLst/>
                <a:cs typeface="B Mitra" panose="00000400000000000000" pitchFamily="2" charset="-78"/>
              </a:rPr>
              <a:t>اعم از ویژگیها، ذات، دیدگاه ها، رفتار و تجارب</a:t>
            </a:r>
            <a:endParaRPr lang="en-US" sz="3600" dirty="0" smtClean="0">
              <a:solidFill>
                <a:schemeClr val="accent4">
                  <a:lumMod val="10000"/>
                </a:schemeClr>
              </a:solidFill>
              <a:effectLst/>
              <a:cs typeface="B Mitra" panose="00000400000000000000" pitchFamily="2" charset="-78"/>
            </a:endParaRPr>
          </a:p>
          <a:p>
            <a:pPr algn="r" rtl="1"/>
            <a:r>
              <a:rPr lang="fa-IR" sz="3600" dirty="0" smtClean="0">
                <a:solidFill>
                  <a:schemeClr val="accent4">
                    <a:lumMod val="10000"/>
                  </a:schemeClr>
                </a:solidFill>
                <a:effectLst/>
                <a:cs typeface="B Mitra" panose="00000400000000000000" pitchFamily="2" charset="-78"/>
              </a:rPr>
              <a:t> اخذ تصمیم صحیح، عادلانه و حرفه ای </a:t>
            </a:r>
            <a:r>
              <a:rPr lang="fa-IR" sz="3600" dirty="0">
                <a:solidFill>
                  <a:schemeClr val="accent4">
                    <a:lumMod val="10000"/>
                  </a:schemeClr>
                </a:solidFill>
                <a:effectLst/>
                <a:cs typeface="B Mitra" panose="00000400000000000000" pitchFamily="2" charset="-78"/>
              </a:rPr>
              <a:t>درباره </a:t>
            </a:r>
            <a:r>
              <a:rPr lang="fa-IR" sz="3600" dirty="0" smtClean="0">
                <a:solidFill>
                  <a:schemeClr val="accent4">
                    <a:lumMod val="10000"/>
                  </a:schemeClr>
                </a:solidFill>
                <a:effectLst/>
                <a:cs typeface="B Mitra" panose="00000400000000000000" pitchFamily="2" charset="-78"/>
              </a:rPr>
              <a:t>فرد</a:t>
            </a:r>
            <a:endParaRPr lang="en-US" sz="3600" dirty="0" smtClean="0">
              <a:solidFill>
                <a:schemeClr val="accent4">
                  <a:lumMod val="10000"/>
                </a:schemeClr>
              </a:solidFill>
              <a:effectLst/>
              <a:cs typeface="B Mitra" panose="00000400000000000000" pitchFamily="2" charset="-78"/>
            </a:endParaRPr>
          </a:p>
          <a:p>
            <a:pPr algn="r" rtl="1"/>
            <a:r>
              <a:rPr lang="fa-IR" sz="3600" dirty="0" smtClean="0">
                <a:solidFill>
                  <a:schemeClr val="accent4">
                    <a:lumMod val="10000"/>
                  </a:schemeClr>
                </a:solidFill>
                <a:effectLst/>
                <a:cs typeface="B Mitra" panose="00000400000000000000" pitchFamily="2" charset="-78"/>
              </a:rPr>
              <a:t>و در </a:t>
            </a:r>
            <a:r>
              <a:rPr lang="fa-IR" sz="3600" dirty="0">
                <a:solidFill>
                  <a:schemeClr val="accent4">
                    <a:lumMod val="10000"/>
                  </a:schemeClr>
                </a:solidFill>
                <a:effectLst/>
                <a:cs typeface="B Mitra" panose="00000400000000000000" pitchFamily="2" charset="-78"/>
              </a:rPr>
              <a:t>نهايت انتخاب مناسب ترين گزينه از نظرتطابق با شغل و فرهنگ سازمان</a:t>
            </a:r>
            <a:endParaRPr lang="en-US" sz="3600" dirty="0">
              <a:solidFill>
                <a:schemeClr val="accent4">
                  <a:lumMod val="10000"/>
                </a:schemeClr>
              </a:solidFill>
              <a:effectLst/>
              <a:cs typeface="B Mitra" panose="00000400000000000000" pitchFamily="2" charset="-78"/>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8694024" y="2423390"/>
              <a:ext cx="1249920" cy="18720"/>
            </p14:xfrm>
          </p:contentPart>
        </mc:Choice>
        <mc:Fallback xmlns="">
          <p:pic>
            <p:nvPicPr>
              <p:cNvPr id="6" name="Ink 5"/>
              <p:cNvPicPr/>
              <p:nvPr/>
            </p:nvPicPr>
            <p:blipFill>
              <a:blip r:embed="rId3"/>
              <a:stretch>
                <a:fillRect/>
              </a:stretch>
            </p:blipFill>
            <p:spPr>
              <a:xfrm>
                <a:off x="8690424" y="2419430"/>
                <a:ext cx="1259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4678944" y="1833350"/>
              <a:ext cx="531000" cy="793440"/>
            </p14:xfrm>
          </p:contentPart>
        </mc:Choice>
        <mc:Fallback xmlns="">
          <p:pic>
            <p:nvPicPr>
              <p:cNvPr id="9" name="Ink 8"/>
              <p:cNvPicPr/>
              <p:nvPr/>
            </p:nvPicPr>
            <p:blipFill>
              <a:blip r:embed="rId5"/>
              <a:stretch>
                <a:fillRect/>
              </a:stretch>
            </p:blipFill>
            <p:spPr>
              <a:xfrm>
                <a:off x="4674264" y="1829750"/>
                <a:ext cx="539640" cy="80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4743384" y="1955030"/>
              <a:ext cx="681120" cy="698760"/>
            </p14:xfrm>
          </p:contentPart>
        </mc:Choice>
        <mc:Fallback xmlns="">
          <p:pic>
            <p:nvPicPr>
              <p:cNvPr id="10" name="Ink 9"/>
              <p:cNvPicPr/>
              <p:nvPr/>
            </p:nvPicPr>
            <p:blipFill>
              <a:blip r:embed="rId7"/>
              <a:stretch>
                <a:fillRect/>
              </a:stretch>
            </p:blipFill>
            <p:spPr>
              <a:xfrm>
                <a:off x="4739064" y="1950710"/>
                <a:ext cx="691200" cy="708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9159504" y="1659470"/>
              <a:ext cx="494640" cy="333720"/>
            </p14:xfrm>
          </p:contentPart>
        </mc:Choice>
        <mc:Fallback xmlns="">
          <p:pic>
            <p:nvPicPr>
              <p:cNvPr id="11" name="Ink 10"/>
              <p:cNvPicPr/>
              <p:nvPr/>
            </p:nvPicPr>
            <p:blipFill>
              <a:blip r:embed="rId9"/>
              <a:stretch>
                <a:fillRect/>
              </a:stretch>
            </p:blipFill>
            <p:spPr>
              <a:xfrm>
                <a:off x="9155544" y="1653350"/>
                <a:ext cx="50472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p14:cNvContentPartPr/>
              <p14:nvPr/>
            </p14:nvContentPartPr>
            <p14:xfrm>
              <a:off x="6604584" y="3140510"/>
              <a:ext cx="1339560" cy="57960"/>
            </p14:xfrm>
          </p:contentPart>
        </mc:Choice>
        <mc:Fallback xmlns="">
          <p:pic>
            <p:nvPicPr>
              <p:cNvPr id="14" name="Ink 13"/>
              <p:cNvPicPr/>
              <p:nvPr/>
            </p:nvPicPr>
            <p:blipFill>
              <a:blip r:embed="rId11"/>
              <a:stretch>
                <a:fillRect/>
              </a:stretch>
            </p:blipFill>
            <p:spPr>
              <a:xfrm>
                <a:off x="6600984" y="3133670"/>
                <a:ext cx="1348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p14:cNvContentPartPr/>
              <p14:nvPr/>
            </p14:nvContentPartPr>
            <p14:xfrm>
              <a:off x="7508904" y="2488190"/>
              <a:ext cx="361080" cy="266040"/>
            </p14:xfrm>
          </p:contentPart>
        </mc:Choice>
        <mc:Fallback xmlns="">
          <p:pic>
            <p:nvPicPr>
              <p:cNvPr id="15" name="Ink 14"/>
              <p:cNvPicPr/>
              <p:nvPr/>
            </p:nvPicPr>
            <p:blipFill>
              <a:blip r:embed="rId13"/>
              <a:stretch>
                <a:fillRect/>
              </a:stretch>
            </p:blipFill>
            <p:spPr>
              <a:xfrm>
                <a:off x="7504584" y="2482070"/>
                <a:ext cx="3715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p14:cNvContentPartPr/>
              <p14:nvPr/>
            </p14:nvContentPartPr>
            <p14:xfrm>
              <a:off x="9444624" y="3840350"/>
              <a:ext cx="1039680" cy="64440"/>
            </p14:xfrm>
          </p:contentPart>
        </mc:Choice>
        <mc:Fallback xmlns="">
          <p:pic>
            <p:nvPicPr>
              <p:cNvPr id="18" name="Ink 17"/>
              <p:cNvPicPr/>
              <p:nvPr/>
            </p:nvPicPr>
            <p:blipFill>
              <a:blip r:embed="rId15"/>
              <a:stretch>
                <a:fillRect/>
              </a:stretch>
            </p:blipFill>
            <p:spPr>
              <a:xfrm>
                <a:off x="9441384" y="3834230"/>
                <a:ext cx="10501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p14:cNvContentPartPr/>
              <p14:nvPr/>
            </p14:nvContentPartPr>
            <p14:xfrm>
              <a:off x="9893184" y="3026390"/>
              <a:ext cx="541800" cy="360360"/>
            </p14:xfrm>
          </p:contentPart>
        </mc:Choice>
        <mc:Fallback xmlns="">
          <p:pic>
            <p:nvPicPr>
              <p:cNvPr id="19" name="Ink 18"/>
              <p:cNvPicPr/>
              <p:nvPr/>
            </p:nvPicPr>
            <p:blipFill>
              <a:blip r:embed="rId17"/>
              <a:stretch>
                <a:fillRect/>
              </a:stretch>
            </p:blipFill>
            <p:spPr>
              <a:xfrm>
                <a:off x="9889584" y="3020990"/>
                <a:ext cx="55080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p14:cNvContentPartPr/>
              <p14:nvPr/>
            </p14:nvContentPartPr>
            <p14:xfrm>
              <a:off x="9756384" y="4491230"/>
              <a:ext cx="1197720" cy="27360"/>
            </p14:xfrm>
          </p:contentPart>
        </mc:Choice>
        <mc:Fallback xmlns="">
          <p:pic>
            <p:nvPicPr>
              <p:cNvPr id="22" name="Ink 21"/>
              <p:cNvPicPr/>
              <p:nvPr/>
            </p:nvPicPr>
            <p:blipFill>
              <a:blip r:embed="rId19"/>
              <a:stretch>
                <a:fillRect/>
              </a:stretch>
            </p:blipFill>
            <p:spPr>
              <a:xfrm>
                <a:off x="9752784" y="4484750"/>
                <a:ext cx="1206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p14:cNvContentPartPr/>
              <p14:nvPr/>
            </p14:nvContentPartPr>
            <p14:xfrm>
              <a:off x="10311504" y="3818030"/>
              <a:ext cx="470880" cy="296640"/>
            </p14:xfrm>
          </p:contentPart>
        </mc:Choice>
        <mc:Fallback xmlns="">
          <p:pic>
            <p:nvPicPr>
              <p:cNvPr id="23" name="Ink 22"/>
              <p:cNvPicPr/>
              <p:nvPr/>
            </p:nvPicPr>
            <p:blipFill>
              <a:blip r:embed="rId21"/>
              <a:stretch>
                <a:fillRect/>
              </a:stretch>
            </p:blipFill>
            <p:spPr>
              <a:xfrm>
                <a:off x="10307544" y="3812630"/>
                <a:ext cx="4802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Ink 24"/>
              <p14:cNvContentPartPr/>
              <p14:nvPr/>
            </p14:nvContentPartPr>
            <p14:xfrm>
              <a:off x="8857824" y="5184950"/>
              <a:ext cx="799560" cy="30600"/>
            </p14:xfrm>
          </p:contentPart>
        </mc:Choice>
        <mc:Fallback xmlns="">
          <p:pic>
            <p:nvPicPr>
              <p:cNvPr id="25" name="Ink 24"/>
              <p:cNvPicPr/>
              <p:nvPr/>
            </p:nvPicPr>
            <p:blipFill>
              <a:blip r:embed="rId23"/>
              <a:stretch>
                <a:fillRect/>
              </a:stretch>
            </p:blipFill>
            <p:spPr>
              <a:xfrm>
                <a:off x="8851344" y="5180630"/>
                <a:ext cx="810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p14:cNvContentPartPr/>
              <p14:nvPr/>
            </p14:nvContentPartPr>
            <p14:xfrm>
              <a:off x="9201624" y="4489430"/>
              <a:ext cx="256680" cy="184680"/>
            </p14:xfrm>
          </p:contentPart>
        </mc:Choice>
        <mc:Fallback xmlns="">
          <p:pic>
            <p:nvPicPr>
              <p:cNvPr id="27" name="Ink 26"/>
              <p:cNvPicPr/>
              <p:nvPr/>
            </p:nvPicPr>
            <p:blipFill>
              <a:blip r:embed="rId25"/>
              <a:stretch>
                <a:fillRect/>
              </a:stretch>
            </p:blipFill>
            <p:spPr>
              <a:xfrm>
                <a:off x="9198024" y="4484030"/>
                <a:ext cx="265680" cy="195480"/>
              </a:xfrm>
              <a:prstGeom prst="rect">
                <a:avLst/>
              </a:prstGeom>
            </p:spPr>
          </p:pic>
        </mc:Fallback>
      </mc:AlternateContent>
    </p:spTree>
    <p:extLst>
      <p:ext uri="{BB962C8B-B14F-4D97-AF65-F5344CB8AC3E}">
        <p14:creationId xmlns:p14="http://schemas.microsoft.com/office/powerpoint/2010/main" val="3627565646"/>
      </p:ext>
    </p:extLst>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76275" y="1268414"/>
            <a:ext cx="10944225" cy="4378325"/>
          </a:xfrm>
        </p:spPr>
        <p:txBody>
          <a:bodyPr/>
          <a:lstStyle/>
          <a:p>
            <a:pPr eaLnBrk="1" hangingPunct="1">
              <a:lnSpc>
                <a:spcPct val="150000"/>
              </a:lnSpc>
              <a:defRPr/>
            </a:pPr>
            <a:r>
              <a:rPr lang="en-US" sz="4800" dirty="0">
                <a:solidFill>
                  <a:srgbClr val="FF0000"/>
                </a:solidFill>
                <a:effectLst/>
              </a:rPr>
              <a:t>People get hired for what they know, but fired for how they behave.</a:t>
            </a:r>
            <a:r>
              <a:rPr lang="en-US" dirty="0" smtClean="0">
                <a:solidFill>
                  <a:srgbClr val="FF0000"/>
                </a:solidFill>
                <a:effectLst/>
              </a:rPr>
              <a:t> </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9525180" y="1790655"/>
              <a:ext cx="664200" cy="563760"/>
            </p14:xfrm>
          </p:contentPart>
        </mc:Choice>
        <mc:Fallback xmlns="">
          <p:pic>
            <p:nvPicPr>
              <p:cNvPr id="4" name="Ink 3"/>
              <p:cNvPicPr/>
              <p:nvPr/>
            </p:nvPicPr>
            <p:blipFill>
              <a:blip r:embed="rId3"/>
              <a:stretch>
                <a:fillRect/>
              </a:stretch>
            </p:blipFill>
            <p:spPr>
              <a:xfrm>
                <a:off x="9517620" y="1784535"/>
                <a:ext cx="67824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4224540" y="1862295"/>
              <a:ext cx="1926360" cy="702360"/>
            </p14:xfrm>
          </p:contentPart>
        </mc:Choice>
        <mc:Fallback xmlns="">
          <p:pic>
            <p:nvPicPr>
              <p:cNvPr id="12" name="Ink 11"/>
              <p:cNvPicPr/>
              <p:nvPr/>
            </p:nvPicPr>
            <p:blipFill>
              <a:blip r:embed="rId5"/>
              <a:stretch>
                <a:fillRect/>
              </a:stretch>
            </p:blipFill>
            <p:spPr>
              <a:xfrm>
                <a:off x="4217340" y="1855815"/>
                <a:ext cx="1937520" cy="71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p14:cNvContentPartPr/>
              <p14:nvPr/>
            </p14:nvContentPartPr>
            <p14:xfrm>
              <a:off x="6031020" y="2102055"/>
              <a:ext cx="3399480" cy="231840"/>
            </p14:xfrm>
          </p:contentPart>
        </mc:Choice>
        <mc:Fallback xmlns="">
          <p:pic>
            <p:nvPicPr>
              <p:cNvPr id="20" name="Ink 19"/>
              <p:cNvPicPr/>
              <p:nvPr/>
            </p:nvPicPr>
            <p:blipFill>
              <a:blip r:embed="rId7"/>
              <a:stretch>
                <a:fillRect/>
              </a:stretch>
            </p:blipFill>
            <p:spPr>
              <a:xfrm>
                <a:off x="6027420" y="2095935"/>
                <a:ext cx="34099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p14:cNvContentPartPr/>
              <p14:nvPr/>
            </p14:nvContentPartPr>
            <p14:xfrm>
              <a:off x="2948700" y="4468335"/>
              <a:ext cx="4341600" cy="810720"/>
            </p14:xfrm>
          </p:contentPart>
        </mc:Choice>
        <mc:Fallback xmlns="">
          <p:pic>
            <p:nvPicPr>
              <p:cNvPr id="22" name="Ink 21"/>
              <p:cNvPicPr/>
              <p:nvPr/>
            </p:nvPicPr>
            <p:blipFill>
              <a:blip r:embed="rId9"/>
              <a:stretch>
                <a:fillRect/>
              </a:stretch>
            </p:blipFill>
            <p:spPr>
              <a:xfrm>
                <a:off x="2941500" y="4463295"/>
                <a:ext cx="4353840" cy="82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p14:cNvContentPartPr/>
              <p14:nvPr/>
            </p14:nvContentPartPr>
            <p14:xfrm>
              <a:off x="7070340" y="4435935"/>
              <a:ext cx="611280" cy="940320"/>
            </p14:xfrm>
          </p:contentPart>
        </mc:Choice>
        <mc:Fallback xmlns="">
          <p:pic>
            <p:nvPicPr>
              <p:cNvPr id="25" name="Ink 24"/>
              <p:cNvPicPr/>
              <p:nvPr/>
            </p:nvPicPr>
            <p:blipFill>
              <a:blip r:embed="rId11"/>
              <a:stretch>
                <a:fillRect/>
              </a:stretch>
            </p:blipFill>
            <p:spPr>
              <a:xfrm>
                <a:off x="7064940" y="4429815"/>
                <a:ext cx="621360" cy="952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7" name="Ink 36"/>
              <p14:cNvContentPartPr/>
              <p14:nvPr/>
            </p14:nvContentPartPr>
            <p14:xfrm>
              <a:off x="2295660" y="4903935"/>
              <a:ext cx="641160" cy="918000"/>
            </p14:xfrm>
          </p:contentPart>
        </mc:Choice>
        <mc:Fallback xmlns="">
          <p:pic>
            <p:nvPicPr>
              <p:cNvPr id="37" name="Ink 36"/>
              <p:cNvPicPr/>
              <p:nvPr/>
            </p:nvPicPr>
            <p:blipFill>
              <a:blip r:embed="rId13"/>
              <a:stretch>
                <a:fillRect/>
              </a:stretch>
            </p:blipFill>
            <p:spPr>
              <a:xfrm>
                <a:off x="2289180" y="4896735"/>
                <a:ext cx="654120" cy="932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 name="Ink 38"/>
              <p14:cNvContentPartPr/>
              <p14:nvPr/>
            </p14:nvContentPartPr>
            <p14:xfrm>
              <a:off x="6936060" y="4594335"/>
              <a:ext cx="1123560" cy="1130400"/>
            </p14:xfrm>
          </p:contentPart>
        </mc:Choice>
        <mc:Fallback xmlns="">
          <p:pic>
            <p:nvPicPr>
              <p:cNvPr id="39" name="Ink 38"/>
              <p:cNvPicPr/>
              <p:nvPr/>
            </p:nvPicPr>
            <p:blipFill>
              <a:blip r:embed="rId15"/>
              <a:stretch>
                <a:fillRect/>
              </a:stretch>
            </p:blipFill>
            <p:spPr>
              <a:xfrm>
                <a:off x="6929580" y="4586415"/>
                <a:ext cx="1139400" cy="1145520"/>
              </a:xfrm>
              <a:prstGeom prst="rect">
                <a:avLst/>
              </a:prstGeom>
            </p:spPr>
          </p:pic>
        </mc:Fallback>
      </mc:AlternateContent>
    </p:spTree>
    <p:extLst>
      <p:ext uri="{BB962C8B-B14F-4D97-AF65-F5344CB8AC3E}">
        <p14:creationId xmlns:p14="http://schemas.microsoft.com/office/powerpoint/2010/main" val="2285990789"/>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جعبه بسته بندی مقوایی چین جعبه های تولید کنندگان، تولید کنندگان، کارخانه -  سفارشی بسته بندی جعبه های مقوایی کارتن - KARMAY"/>
          <p:cNvPicPr>
            <a:picLocks noChangeAspect="1" noChangeArrowheads="1"/>
          </p:cNvPicPr>
          <p:nvPr/>
        </p:nvPicPr>
        <p:blipFill rotWithShape="1">
          <a:blip r:embed="rId2">
            <a:extLst>
              <a:ext uri="{28A0092B-C50C-407E-A947-70E740481C1C}">
                <a14:useLocalDpi xmlns:a14="http://schemas.microsoft.com/office/drawing/2010/main" val="0"/>
              </a:ext>
            </a:extLst>
          </a:blip>
          <a:srcRect l="17860" t="11642" r="20634" b="8207"/>
          <a:stretch/>
        </p:blipFill>
        <p:spPr bwMode="auto">
          <a:xfrm>
            <a:off x="3657600" y="542925"/>
            <a:ext cx="4572000" cy="5597166"/>
          </a:xfrm>
          <a:prstGeom prst="rect">
            <a:avLst/>
          </a:prstGeom>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9" name="Ink 18"/>
              <p14:cNvContentPartPr/>
              <p14:nvPr/>
            </p14:nvContentPartPr>
            <p14:xfrm>
              <a:off x="8652180" y="1974615"/>
              <a:ext cx="1184040" cy="527040"/>
            </p14:xfrm>
          </p:contentPart>
        </mc:Choice>
        <mc:Fallback xmlns="">
          <p:pic>
            <p:nvPicPr>
              <p:cNvPr id="19" name="Ink 18"/>
              <p:cNvPicPr/>
              <p:nvPr/>
            </p:nvPicPr>
            <p:blipFill>
              <a:blip r:embed="rId4"/>
              <a:stretch>
                <a:fillRect/>
              </a:stretch>
            </p:blipFill>
            <p:spPr>
              <a:xfrm>
                <a:off x="8643540" y="1968135"/>
                <a:ext cx="119916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Ink 24"/>
              <p14:cNvContentPartPr/>
              <p14:nvPr/>
            </p14:nvContentPartPr>
            <p14:xfrm>
              <a:off x="10345980" y="1571775"/>
              <a:ext cx="1585080" cy="996840"/>
            </p14:xfrm>
          </p:contentPart>
        </mc:Choice>
        <mc:Fallback xmlns="">
          <p:pic>
            <p:nvPicPr>
              <p:cNvPr id="25" name="Ink 24"/>
              <p:cNvPicPr/>
              <p:nvPr/>
            </p:nvPicPr>
            <p:blipFill>
              <a:blip r:embed="rId6"/>
              <a:stretch>
                <a:fillRect/>
              </a:stretch>
            </p:blipFill>
            <p:spPr>
              <a:xfrm>
                <a:off x="10336980" y="1560615"/>
                <a:ext cx="1605960" cy="101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9" name="Ink 38"/>
              <p14:cNvContentPartPr/>
              <p14:nvPr/>
            </p14:nvContentPartPr>
            <p14:xfrm>
              <a:off x="7044060" y="112335"/>
              <a:ext cx="1764360" cy="750960"/>
            </p14:xfrm>
          </p:contentPart>
        </mc:Choice>
        <mc:Fallback xmlns="">
          <p:pic>
            <p:nvPicPr>
              <p:cNvPr id="39" name="Ink 38"/>
              <p:cNvPicPr/>
              <p:nvPr/>
            </p:nvPicPr>
            <p:blipFill>
              <a:blip r:embed="rId8"/>
              <a:stretch>
                <a:fillRect/>
              </a:stretch>
            </p:blipFill>
            <p:spPr>
              <a:xfrm>
                <a:off x="7036500" y="104415"/>
                <a:ext cx="178272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7" name="Ink 46"/>
              <p14:cNvContentPartPr/>
              <p14:nvPr/>
            </p14:nvContentPartPr>
            <p14:xfrm>
              <a:off x="2567820" y="4528095"/>
              <a:ext cx="1918440" cy="1091880"/>
            </p14:xfrm>
          </p:contentPart>
        </mc:Choice>
        <mc:Fallback xmlns="">
          <p:pic>
            <p:nvPicPr>
              <p:cNvPr id="47" name="Ink 46"/>
              <p:cNvPicPr/>
              <p:nvPr/>
            </p:nvPicPr>
            <p:blipFill>
              <a:blip r:embed="rId10"/>
              <a:stretch>
                <a:fillRect/>
              </a:stretch>
            </p:blipFill>
            <p:spPr>
              <a:xfrm>
                <a:off x="2562780" y="4521615"/>
                <a:ext cx="1929960" cy="1103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7" name="Ink 66"/>
              <p14:cNvContentPartPr/>
              <p14:nvPr/>
            </p14:nvContentPartPr>
            <p14:xfrm>
              <a:off x="1565220" y="4419735"/>
              <a:ext cx="3111840" cy="1665360"/>
            </p14:xfrm>
          </p:contentPart>
        </mc:Choice>
        <mc:Fallback xmlns="">
          <p:pic>
            <p:nvPicPr>
              <p:cNvPr id="67" name="Ink 66"/>
              <p:cNvPicPr/>
              <p:nvPr/>
            </p:nvPicPr>
            <p:blipFill>
              <a:blip r:embed="rId12"/>
              <a:stretch>
                <a:fillRect/>
              </a:stretch>
            </p:blipFill>
            <p:spPr>
              <a:xfrm>
                <a:off x="1556220" y="4411095"/>
                <a:ext cx="3129480" cy="168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 name="Ink 81"/>
              <p14:cNvContentPartPr/>
              <p14:nvPr/>
            </p14:nvContentPartPr>
            <p14:xfrm>
              <a:off x="506100" y="1749255"/>
              <a:ext cx="2636280" cy="1769400"/>
            </p14:xfrm>
          </p:contentPart>
        </mc:Choice>
        <mc:Fallback xmlns="">
          <p:pic>
            <p:nvPicPr>
              <p:cNvPr id="82" name="Ink 81"/>
              <p:cNvPicPr/>
              <p:nvPr/>
            </p:nvPicPr>
            <p:blipFill>
              <a:blip r:embed="rId14"/>
              <a:stretch>
                <a:fillRect/>
              </a:stretch>
            </p:blipFill>
            <p:spPr>
              <a:xfrm>
                <a:off x="497819" y="1739895"/>
                <a:ext cx="2651762" cy="1787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6" name="Ink 95"/>
              <p14:cNvContentPartPr/>
              <p14:nvPr/>
            </p14:nvContentPartPr>
            <p14:xfrm>
              <a:off x="6450420" y="6366975"/>
              <a:ext cx="1023120" cy="361440"/>
            </p14:xfrm>
          </p:contentPart>
        </mc:Choice>
        <mc:Fallback xmlns="">
          <p:pic>
            <p:nvPicPr>
              <p:cNvPr id="96" name="Ink 95"/>
              <p:cNvPicPr/>
              <p:nvPr/>
            </p:nvPicPr>
            <p:blipFill>
              <a:blip r:embed="rId16"/>
              <a:stretch>
                <a:fillRect/>
              </a:stretch>
            </p:blipFill>
            <p:spPr>
              <a:xfrm>
                <a:off x="6443220" y="6359775"/>
                <a:ext cx="103680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1" name="Ink 120"/>
              <p14:cNvContentPartPr/>
              <p14:nvPr/>
            </p14:nvContentPartPr>
            <p14:xfrm>
              <a:off x="2280540" y="5906535"/>
              <a:ext cx="494640" cy="448920"/>
            </p14:xfrm>
          </p:contentPart>
        </mc:Choice>
        <mc:Fallback xmlns="">
          <p:pic>
            <p:nvPicPr>
              <p:cNvPr id="121" name="Ink 120"/>
              <p:cNvPicPr/>
              <p:nvPr/>
            </p:nvPicPr>
            <p:blipFill>
              <a:blip r:embed="rId18"/>
              <a:stretch>
                <a:fillRect/>
              </a:stretch>
            </p:blipFill>
            <p:spPr>
              <a:xfrm>
                <a:off x="2269020" y="5896095"/>
                <a:ext cx="51408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7" name="Ink 126"/>
              <p14:cNvContentPartPr/>
              <p14:nvPr/>
            </p14:nvContentPartPr>
            <p14:xfrm>
              <a:off x="6365460" y="110895"/>
              <a:ext cx="199440" cy="662760"/>
            </p14:xfrm>
          </p:contentPart>
        </mc:Choice>
        <mc:Fallback xmlns="">
          <p:pic>
            <p:nvPicPr>
              <p:cNvPr id="127" name="Ink 126"/>
              <p:cNvPicPr/>
              <p:nvPr/>
            </p:nvPicPr>
            <p:blipFill>
              <a:blip r:embed="rId20"/>
              <a:stretch>
                <a:fillRect/>
              </a:stretch>
            </p:blipFill>
            <p:spPr>
              <a:xfrm>
                <a:off x="6356100" y="105855"/>
                <a:ext cx="216720" cy="677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0" name="Ink 139"/>
              <p14:cNvContentPartPr/>
              <p14:nvPr/>
            </p14:nvContentPartPr>
            <p14:xfrm>
              <a:off x="6172500" y="5963055"/>
              <a:ext cx="203760" cy="675000"/>
            </p14:xfrm>
          </p:contentPart>
        </mc:Choice>
        <mc:Fallback xmlns="">
          <p:pic>
            <p:nvPicPr>
              <p:cNvPr id="140" name="Ink 139"/>
              <p:cNvPicPr/>
              <p:nvPr/>
            </p:nvPicPr>
            <p:blipFill>
              <a:blip r:embed="rId22"/>
              <a:stretch>
                <a:fillRect/>
              </a:stretch>
            </p:blipFill>
            <p:spPr>
              <a:xfrm>
                <a:off x="6164220" y="5952975"/>
                <a:ext cx="220680" cy="691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1" name="Ink 140"/>
              <p14:cNvContentPartPr/>
              <p14:nvPr/>
            </p14:nvContentPartPr>
            <p14:xfrm>
              <a:off x="238260" y="1182975"/>
              <a:ext cx="3287880" cy="2714760"/>
            </p14:xfrm>
          </p:contentPart>
        </mc:Choice>
        <mc:Fallback xmlns="">
          <p:pic>
            <p:nvPicPr>
              <p:cNvPr id="141" name="Ink 140"/>
              <p:cNvPicPr/>
              <p:nvPr/>
            </p:nvPicPr>
            <p:blipFill>
              <a:blip r:embed="rId24"/>
              <a:stretch>
                <a:fillRect/>
              </a:stretch>
            </p:blipFill>
            <p:spPr>
              <a:xfrm>
                <a:off x="197220" y="1096575"/>
                <a:ext cx="3364560" cy="2881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2" name="Ink 141"/>
              <p14:cNvContentPartPr/>
              <p14:nvPr/>
            </p14:nvContentPartPr>
            <p14:xfrm>
              <a:off x="3077940" y="2505975"/>
              <a:ext cx="876240" cy="713880"/>
            </p14:xfrm>
          </p:contentPart>
        </mc:Choice>
        <mc:Fallback xmlns="">
          <p:pic>
            <p:nvPicPr>
              <p:cNvPr id="142" name="Ink 141"/>
              <p:cNvPicPr/>
              <p:nvPr/>
            </p:nvPicPr>
            <p:blipFill>
              <a:blip r:embed="rId26"/>
              <a:stretch>
                <a:fillRect/>
              </a:stretch>
            </p:blipFill>
            <p:spPr>
              <a:xfrm>
                <a:off x="3072540" y="2500575"/>
                <a:ext cx="892080" cy="728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6" name="Ink 145"/>
              <p14:cNvContentPartPr/>
              <p14:nvPr/>
            </p14:nvContentPartPr>
            <p14:xfrm>
              <a:off x="3837180" y="3046335"/>
              <a:ext cx="33480" cy="148680"/>
            </p14:xfrm>
          </p:contentPart>
        </mc:Choice>
        <mc:Fallback xmlns="">
          <p:pic>
            <p:nvPicPr>
              <p:cNvPr id="146" name="Ink 145"/>
              <p:cNvPicPr/>
              <p:nvPr/>
            </p:nvPicPr>
            <p:blipFill>
              <a:blip r:embed="rId28"/>
              <a:stretch>
                <a:fillRect/>
              </a:stretch>
            </p:blipFill>
            <p:spPr>
              <a:xfrm>
                <a:off x="3828900" y="3039135"/>
                <a:ext cx="47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7" name="Ink 146"/>
              <p14:cNvContentPartPr/>
              <p14:nvPr/>
            </p14:nvContentPartPr>
            <p14:xfrm>
              <a:off x="1511580" y="737295"/>
              <a:ext cx="428400" cy="653760"/>
            </p14:xfrm>
          </p:contentPart>
        </mc:Choice>
        <mc:Fallback xmlns="">
          <p:pic>
            <p:nvPicPr>
              <p:cNvPr id="147" name="Ink 146"/>
              <p:cNvPicPr/>
              <p:nvPr/>
            </p:nvPicPr>
            <p:blipFill>
              <a:blip r:embed="rId30"/>
              <a:stretch>
                <a:fillRect/>
              </a:stretch>
            </p:blipFill>
            <p:spPr>
              <a:xfrm>
                <a:off x="1507260" y="730455"/>
                <a:ext cx="43956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 name="Ink 8"/>
              <p14:cNvContentPartPr/>
              <p14:nvPr/>
            </p14:nvContentPartPr>
            <p14:xfrm>
              <a:off x="318264" y="5884430"/>
              <a:ext cx="1267920" cy="1072800"/>
            </p14:xfrm>
          </p:contentPart>
        </mc:Choice>
        <mc:Fallback xmlns="">
          <p:pic>
            <p:nvPicPr>
              <p:cNvPr id="9" name="Ink 8"/>
              <p:cNvPicPr/>
              <p:nvPr/>
            </p:nvPicPr>
            <p:blipFill>
              <a:blip r:embed="rId32"/>
              <a:stretch>
                <a:fillRect/>
              </a:stretch>
            </p:blipFill>
            <p:spPr>
              <a:xfrm>
                <a:off x="312144" y="5880110"/>
                <a:ext cx="1281240" cy="1081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 28"/>
              <p14:cNvContentPartPr/>
              <p14:nvPr/>
            </p14:nvContentPartPr>
            <p14:xfrm>
              <a:off x="8422944" y="499910"/>
              <a:ext cx="1399680" cy="768600"/>
            </p14:xfrm>
          </p:contentPart>
        </mc:Choice>
        <mc:Fallback xmlns="">
          <p:pic>
            <p:nvPicPr>
              <p:cNvPr id="29" name="Ink 28"/>
              <p:cNvPicPr/>
              <p:nvPr/>
            </p:nvPicPr>
            <p:blipFill>
              <a:blip r:embed="rId34"/>
              <a:stretch>
                <a:fillRect/>
              </a:stretch>
            </p:blipFill>
            <p:spPr>
              <a:xfrm>
                <a:off x="8418624" y="493790"/>
                <a:ext cx="1410480" cy="77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Ink 40"/>
              <p14:cNvContentPartPr/>
              <p14:nvPr/>
            </p14:nvContentPartPr>
            <p14:xfrm>
              <a:off x="7700784" y="6128510"/>
              <a:ext cx="796320" cy="691200"/>
            </p14:xfrm>
          </p:contentPart>
        </mc:Choice>
        <mc:Fallback xmlns="">
          <p:pic>
            <p:nvPicPr>
              <p:cNvPr id="41" name="Ink 40"/>
              <p:cNvPicPr/>
              <p:nvPr/>
            </p:nvPicPr>
            <p:blipFill>
              <a:blip r:embed="rId36"/>
              <a:stretch>
                <a:fillRect/>
              </a:stretch>
            </p:blipFill>
            <p:spPr>
              <a:xfrm>
                <a:off x="7692864" y="6121670"/>
                <a:ext cx="81072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0" name="Ink 49"/>
              <p14:cNvContentPartPr/>
              <p14:nvPr/>
            </p14:nvContentPartPr>
            <p14:xfrm>
              <a:off x="10857624" y="2699510"/>
              <a:ext cx="1076040" cy="450360"/>
            </p14:xfrm>
          </p:contentPart>
        </mc:Choice>
        <mc:Fallback xmlns="">
          <p:pic>
            <p:nvPicPr>
              <p:cNvPr id="50" name="Ink 49"/>
              <p:cNvPicPr/>
              <p:nvPr/>
            </p:nvPicPr>
            <p:blipFill>
              <a:blip r:embed="rId38"/>
              <a:stretch>
                <a:fillRect/>
              </a:stretch>
            </p:blipFill>
            <p:spPr>
              <a:xfrm>
                <a:off x="10851864" y="2694110"/>
                <a:ext cx="1088640" cy="460080"/>
              </a:xfrm>
              <a:prstGeom prst="rect">
                <a:avLst/>
              </a:prstGeom>
            </p:spPr>
          </p:pic>
        </mc:Fallback>
      </mc:AlternateContent>
    </p:spTree>
    <p:extLst>
      <p:ext uri="{BB962C8B-B14F-4D97-AF65-F5344CB8AC3E}">
        <p14:creationId xmlns:p14="http://schemas.microsoft.com/office/powerpoint/2010/main" val="2703509583"/>
      </p:ext>
    </p:extLst>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1256" y="6487577"/>
            <a:ext cx="2333171" cy="342107"/>
          </a:xfrm>
        </p:spPr>
        <p:txBody>
          <a:bodyPr>
            <a:normAutofit/>
          </a:bodyPr>
          <a:lstStyle/>
          <a:p>
            <a:pPr algn="r" rtl="1"/>
            <a:r>
              <a:rPr lang="fa-IR" sz="1800" dirty="0" smtClean="0">
                <a:cs typeface="B Traffic" panose="00000400000000000000" pitchFamily="2" charset="-78"/>
              </a:rPr>
              <a:t>درباره من</a:t>
            </a:r>
            <a:endParaRPr lang="en-US" sz="1000" b="0" dirty="0">
              <a:solidFill>
                <a:schemeClr val="tx1">
                  <a:lumMod val="75000"/>
                  <a:lumOff val="25000"/>
                </a:schemeClr>
              </a:solidFill>
              <a:cs typeface="B Traffic" panose="00000400000000000000" pitchFamily="2" charset="-78"/>
            </a:endParaRPr>
          </a:p>
        </p:txBody>
      </p:sp>
      <p:grpSp>
        <p:nvGrpSpPr>
          <p:cNvPr id="47" name="Group 46"/>
          <p:cNvGrpSpPr/>
          <p:nvPr/>
        </p:nvGrpSpPr>
        <p:grpSpPr>
          <a:xfrm>
            <a:off x="2437439" y="892630"/>
            <a:ext cx="7826369" cy="4965589"/>
            <a:chOff x="2224157" y="852219"/>
            <a:chExt cx="8151631" cy="5171961"/>
          </a:xfrm>
        </p:grpSpPr>
        <p:grpSp>
          <p:nvGrpSpPr>
            <p:cNvPr id="42" name="Group 41"/>
            <p:cNvGrpSpPr/>
            <p:nvPr/>
          </p:nvGrpSpPr>
          <p:grpSpPr>
            <a:xfrm>
              <a:off x="2224157" y="1196277"/>
              <a:ext cx="6387849" cy="4827903"/>
              <a:chOff x="2224157" y="1196277"/>
              <a:chExt cx="6387849" cy="4827904"/>
            </a:xfrm>
          </p:grpSpPr>
          <p:sp>
            <p:nvSpPr>
              <p:cNvPr id="2610" name="Freeform 95"/>
              <p:cNvSpPr>
                <a:spLocks/>
              </p:cNvSpPr>
              <p:nvPr/>
            </p:nvSpPr>
            <p:spPr bwMode="auto">
              <a:xfrm>
                <a:off x="3909252" y="2054688"/>
                <a:ext cx="1200366" cy="1540558"/>
              </a:xfrm>
              <a:custGeom>
                <a:avLst/>
                <a:gdLst>
                  <a:gd name="T0" fmla="*/ 491 w 664"/>
                  <a:gd name="T1" fmla="*/ 854 h 854"/>
                  <a:gd name="T2" fmla="*/ 664 w 664"/>
                  <a:gd name="T3" fmla="*/ 438 h 854"/>
                  <a:gd name="T4" fmla="*/ 226 w 664"/>
                  <a:gd name="T5" fmla="*/ 0 h 854"/>
                  <a:gd name="T6" fmla="*/ 0 w 664"/>
                  <a:gd name="T7" fmla="*/ 0 h 854"/>
                </a:gdLst>
                <a:ahLst/>
                <a:cxnLst>
                  <a:cxn ang="0">
                    <a:pos x="T0" y="T1"/>
                  </a:cxn>
                  <a:cxn ang="0">
                    <a:pos x="T2" y="T3"/>
                  </a:cxn>
                  <a:cxn ang="0">
                    <a:pos x="T4" y="T5"/>
                  </a:cxn>
                  <a:cxn ang="0">
                    <a:pos x="T6" y="T7"/>
                  </a:cxn>
                </a:cxnLst>
                <a:rect l="0" t="0" r="r" b="b"/>
                <a:pathLst>
                  <a:path w="664" h="854">
                    <a:moveTo>
                      <a:pt x="491" y="854"/>
                    </a:moveTo>
                    <a:cubicBezTo>
                      <a:pt x="501" y="695"/>
                      <a:pt x="564" y="550"/>
                      <a:pt x="664" y="438"/>
                    </a:cubicBezTo>
                    <a:cubicBezTo>
                      <a:pt x="226" y="0"/>
                      <a:pt x="226" y="0"/>
                      <a:pt x="226" y="0"/>
                    </a:cubicBezTo>
                    <a:cubicBezTo>
                      <a:pt x="0" y="0"/>
                      <a:pt x="0" y="0"/>
                      <a:pt x="0" y="0"/>
                    </a:cubicBezTo>
                  </a:path>
                </a:pathLst>
              </a:custGeom>
              <a:noFill/>
              <a:ln w="2540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1" name="Freeform 96"/>
              <p:cNvSpPr>
                <a:spLocks/>
              </p:cNvSpPr>
              <p:nvPr/>
            </p:nvSpPr>
            <p:spPr bwMode="auto">
              <a:xfrm>
                <a:off x="5217086" y="1196277"/>
                <a:ext cx="860227" cy="1542321"/>
              </a:xfrm>
              <a:custGeom>
                <a:avLst/>
                <a:gdLst>
                  <a:gd name="T0" fmla="*/ 908 w 908"/>
                  <a:gd name="T1" fmla="*/ 0 h 855"/>
                  <a:gd name="T2" fmla="*/ 836 w 908"/>
                  <a:gd name="T3" fmla="*/ 0 h 855"/>
                  <a:gd name="T4" fmla="*/ 848 w 908"/>
                  <a:gd name="T5" fmla="*/ 682 h 855"/>
                  <a:gd name="T6" fmla="*/ 432 w 908"/>
                  <a:gd name="T7" fmla="*/ 855 h 855"/>
                  <a:gd name="T8" fmla="*/ 0 w 908"/>
                  <a:gd name="T9" fmla="*/ 422 h 855"/>
                  <a:gd name="T10" fmla="*/ 0 w 908"/>
                  <a:gd name="T11" fmla="*/ 77 h 855"/>
                  <a:gd name="connsiteX0" fmla="*/ 10000 w 10000"/>
                  <a:gd name="connsiteY0" fmla="*/ 0 h 10000"/>
                  <a:gd name="connsiteX1" fmla="*/ 9207 w 10000"/>
                  <a:gd name="connsiteY1" fmla="*/ 0 h 10000"/>
                  <a:gd name="connsiteX2" fmla="*/ 9339 w 10000"/>
                  <a:gd name="connsiteY2" fmla="*/ 7977 h 10000"/>
                  <a:gd name="connsiteX3" fmla="*/ 4758 w 10000"/>
                  <a:gd name="connsiteY3" fmla="*/ 10000 h 10000"/>
                  <a:gd name="connsiteX4" fmla="*/ 0 w 10000"/>
                  <a:gd name="connsiteY4" fmla="*/ 4936 h 10000"/>
                  <a:gd name="connsiteX0" fmla="*/ 5242 w 5242"/>
                  <a:gd name="connsiteY0" fmla="*/ 0 h 10000"/>
                  <a:gd name="connsiteX1" fmla="*/ 4449 w 5242"/>
                  <a:gd name="connsiteY1" fmla="*/ 0 h 10000"/>
                  <a:gd name="connsiteX2" fmla="*/ 4581 w 5242"/>
                  <a:gd name="connsiteY2" fmla="*/ 7977 h 10000"/>
                  <a:gd name="connsiteX3" fmla="*/ 0 w 5242"/>
                  <a:gd name="connsiteY3" fmla="*/ 10000 h 10000"/>
                </a:gdLst>
                <a:ahLst/>
                <a:cxnLst>
                  <a:cxn ang="0">
                    <a:pos x="connsiteX0" y="connsiteY0"/>
                  </a:cxn>
                  <a:cxn ang="0">
                    <a:pos x="connsiteX1" y="connsiteY1"/>
                  </a:cxn>
                  <a:cxn ang="0">
                    <a:pos x="connsiteX2" y="connsiteY2"/>
                  </a:cxn>
                  <a:cxn ang="0">
                    <a:pos x="connsiteX3" y="connsiteY3"/>
                  </a:cxn>
                </a:cxnLst>
                <a:rect l="l" t="t" r="r" b="b"/>
                <a:pathLst>
                  <a:path w="5242" h="10000">
                    <a:moveTo>
                      <a:pt x="5242" y="0"/>
                    </a:moveTo>
                    <a:lnTo>
                      <a:pt x="4449" y="0"/>
                    </a:lnTo>
                    <a:lnTo>
                      <a:pt x="4581" y="7977"/>
                    </a:lnTo>
                    <a:cubicBezTo>
                      <a:pt x="2830" y="8094"/>
                      <a:pt x="1233" y="8830"/>
                      <a:pt x="0" y="10000"/>
                    </a:cubicBezTo>
                  </a:path>
                </a:pathLst>
              </a:custGeom>
              <a:noFill/>
              <a:ln w="25400"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2" name="Freeform 97"/>
              <p:cNvSpPr>
                <a:spLocks/>
              </p:cNvSpPr>
              <p:nvPr/>
            </p:nvSpPr>
            <p:spPr bwMode="auto">
              <a:xfrm>
                <a:off x="6978028" y="3746835"/>
                <a:ext cx="1633978" cy="1827871"/>
              </a:xfrm>
              <a:custGeom>
                <a:avLst/>
                <a:gdLst>
                  <a:gd name="T0" fmla="*/ 172 w 904"/>
                  <a:gd name="T1" fmla="*/ 0 h 1013"/>
                  <a:gd name="T2" fmla="*/ 0 w 904"/>
                  <a:gd name="T3" fmla="*/ 415 h 1013"/>
                  <a:gd name="T4" fmla="*/ 600 w 904"/>
                  <a:gd name="T5" fmla="*/ 1008 h 1013"/>
                  <a:gd name="T6" fmla="*/ 904 w 904"/>
                  <a:gd name="T7" fmla="*/ 1013 h 1013"/>
                </a:gdLst>
                <a:ahLst/>
                <a:cxnLst>
                  <a:cxn ang="0">
                    <a:pos x="T0" y="T1"/>
                  </a:cxn>
                  <a:cxn ang="0">
                    <a:pos x="T2" y="T3"/>
                  </a:cxn>
                  <a:cxn ang="0">
                    <a:pos x="T4" y="T5"/>
                  </a:cxn>
                  <a:cxn ang="0">
                    <a:pos x="T6" y="T7"/>
                  </a:cxn>
                </a:cxnLst>
                <a:rect l="0" t="0" r="r" b="b"/>
                <a:pathLst>
                  <a:path w="904" h="1013">
                    <a:moveTo>
                      <a:pt x="172" y="0"/>
                    </a:moveTo>
                    <a:cubicBezTo>
                      <a:pt x="162" y="159"/>
                      <a:pt x="99" y="303"/>
                      <a:pt x="0" y="415"/>
                    </a:cubicBezTo>
                    <a:cubicBezTo>
                      <a:pt x="600" y="1008"/>
                      <a:pt x="600" y="1008"/>
                      <a:pt x="600" y="1008"/>
                    </a:cubicBezTo>
                    <a:cubicBezTo>
                      <a:pt x="904" y="1013"/>
                      <a:pt x="904" y="1013"/>
                      <a:pt x="904" y="1013"/>
                    </a:cubicBezTo>
                  </a:path>
                </a:pathLst>
              </a:custGeom>
              <a:noFill/>
              <a:ln w="25400" cap="rnd">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3" name="Freeform 98"/>
              <p:cNvSpPr>
                <a:spLocks/>
              </p:cNvSpPr>
              <p:nvPr/>
            </p:nvSpPr>
            <p:spPr bwMode="auto">
              <a:xfrm>
                <a:off x="6119617" y="1970081"/>
                <a:ext cx="1856073" cy="768516"/>
              </a:xfrm>
              <a:custGeom>
                <a:avLst/>
                <a:gdLst>
                  <a:gd name="T0" fmla="*/ 0 w 1027"/>
                  <a:gd name="T1" fmla="*/ 253 h 426"/>
                  <a:gd name="T2" fmla="*/ 415 w 1027"/>
                  <a:gd name="T3" fmla="*/ 426 h 426"/>
                  <a:gd name="T4" fmla="*/ 841 w 1027"/>
                  <a:gd name="T5" fmla="*/ 0 h 426"/>
                  <a:gd name="T6" fmla="*/ 1027 w 1027"/>
                  <a:gd name="T7" fmla="*/ 0 h 426"/>
                </a:gdLst>
                <a:ahLst/>
                <a:cxnLst>
                  <a:cxn ang="0">
                    <a:pos x="T0" y="T1"/>
                  </a:cxn>
                  <a:cxn ang="0">
                    <a:pos x="T2" y="T3"/>
                  </a:cxn>
                  <a:cxn ang="0">
                    <a:pos x="T4" y="T5"/>
                  </a:cxn>
                  <a:cxn ang="0">
                    <a:pos x="T6" y="T7"/>
                  </a:cxn>
                </a:cxnLst>
                <a:rect l="0" t="0" r="r" b="b"/>
                <a:pathLst>
                  <a:path w="1027" h="426">
                    <a:moveTo>
                      <a:pt x="0" y="253"/>
                    </a:moveTo>
                    <a:cubicBezTo>
                      <a:pt x="159" y="263"/>
                      <a:pt x="303" y="326"/>
                      <a:pt x="415" y="426"/>
                    </a:cubicBezTo>
                    <a:cubicBezTo>
                      <a:pt x="841" y="0"/>
                      <a:pt x="841" y="0"/>
                      <a:pt x="841" y="0"/>
                    </a:cubicBezTo>
                    <a:cubicBezTo>
                      <a:pt x="1027" y="0"/>
                      <a:pt x="1027" y="0"/>
                      <a:pt x="1027" y="0"/>
                    </a:cubicBezTo>
                  </a:path>
                </a:pathLst>
              </a:custGeom>
              <a:noFill/>
              <a:ln w="2540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4" name="Freeform 99"/>
              <p:cNvSpPr>
                <a:spLocks/>
              </p:cNvSpPr>
              <p:nvPr/>
            </p:nvSpPr>
            <p:spPr bwMode="auto">
              <a:xfrm>
                <a:off x="6978028" y="2844356"/>
                <a:ext cx="1024101" cy="750890"/>
              </a:xfrm>
              <a:custGeom>
                <a:avLst/>
                <a:gdLst>
                  <a:gd name="T0" fmla="*/ 0 w 566"/>
                  <a:gd name="T1" fmla="*/ 0 h 416"/>
                  <a:gd name="T2" fmla="*/ 30 w 566"/>
                  <a:gd name="T3" fmla="*/ 36 h 416"/>
                  <a:gd name="T4" fmla="*/ 172 w 566"/>
                  <a:gd name="T5" fmla="*/ 416 h 416"/>
                  <a:gd name="T6" fmla="*/ 566 w 566"/>
                  <a:gd name="T7" fmla="*/ 411 h 416"/>
                </a:gdLst>
                <a:ahLst/>
                <a:cxnLst>
                  <a:cxn ang="0">
                    <a:pos x="T0" y="T1"/>
                  </a:cxn>
                  <a:cxn ang="0">
                    <a:pos x="T2" y="T3"/>
                  </a:cxn>
                  <a:cxn ang="0">
                    <a:pos x="T4" y="T5"/>
                  </a:cxn>
                  <a:cxn ang="0">
                    <a:pos x="T6" y="T7"/>
                  </a:cxn>
                </a:cxnLst>
                <a:rect l="0" t="0" r="r" b="b"/>
                <a:pathLst>
                  <a:path w="566" h="416">
                    <a:moveTo>
                      <a:pt x="0" y="0"/>
                    </a:moveTo>
                    <a:cubicBezTo>
                      <a:pt x="10" y="12"/>
                      <a:pt x="20" y="24"/>
                      <a:pt x="30" y="36"/>
                    </a:cubicBezTo>
                    <a:cubicBezTo>
                      <a:pt x="112" y="143"/>
                      <a:pt x="164" y="273"/>
                      <a:pt x="172" y="416"/>
                    </a:cubicBezTo>
                    <a:cubicBezTo>
                      <a:pt x="566" y="411"/>
                      <a:pt x="566" y="411"/>
                      <a:pt x="566" y="411"/>
                    </a:cubicBezTo>
                  </a:path>
                </a:pathLst>
              </a:custGeom>
              <a:noFill/>
              <a:ln w="254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5" name="Freeform 100"/>
              <p:cNvSpPr>
                <a:spLocks/>
              </p:cNvSpPr>
              <p:nvPr/>
            </p:nvSpPr>
            <p:spPr bwMode="auto">
              <a:xfrm>
                <a:off x="6119617" y="4603484"/>
                <a:ext cx="1797905" cy="1420697"/>
              </a:xfrm>
              <a:custGeom>
                <a:avLst/>
                <a:gdLst>
                  <a:gd name="T0" fmla="*/ 89 w 994"/>
                  <a:gd name="T1" fmla="*/ 455 h 788"/>
                  <a:gd name="T2" fmla="*/ 0 w 994"/>
                  <a:gd name="T3" fmla="*/ 454 h 788"/>
                  <a:gd name="T4" fmla="*/ 0 w 994"/>
                  <a:gd name="T5" fmla="*/ 172 h 788"/>
                  <a:gd name="T6" fmla="*/ 415 w 994"/>
                  <a:gd name="T7" fmla="*/ 0 h 788"/>
                  <a:gd name="T8" fmla="*/ 994 w 994"/>
                  <a:gd name="T9" fmla="*/ 571 h 788"/>
                  <a:gd name="T10" fmla="*/ 994 w 994"/>
                  <a:gd name="T11" fmla="*/ 788 h 788"/>
                </a:gdLst>
                <a:ahLst/>
                <a:cxnLst>
                  <a:cxn ang="0">
                    <a:pos x="T0" y="T1"/>
                  </a:cxn>
                  <a:cxn ang="0">
                    <a:pos x="T2" y="T3"/>
                  </a:cxn>
                  <a:cxn ang="0">
                    <a:pos x="T4" y="T5"/>
                  </a:cxn>
                  <a:cxn ang="0">
                    <a:pos x="T6" y="T7"/>
                  </a:cxn>
                  <a:cxn ang="0">
                    <a:pos x="T8" y="T9"/>
                  </a:cxn>
                  <a:cxn ang="0">
                    <a:pos x="T10" y="T11"/>
                  </a:cxn>
                </a:cxnLst>
                <a:rect l="0" t="0" r="r" b="b"/>
                <a:pathLst>
                  <a:path w="994" h="788">
                    <a:moveTo>
                      <a:pt x="89" y="455"/>
                    </a:moveTo>
                    <a:cubicBezTo>
                      <a:pt x="0" y="454"/>
                      <a:pt x="0" y="454"/>
                      <a:pt x="0" y="454"/>
                    </a:cubicBezTo>
                    <a:cubicBezTo>
                      <a:pt x="0" y="172"/>
                      <a:pt x="0" y="172"/>
                      <a:pt x="0" y="172"/>
                    </a:cubicBezTo>
                    <a:cubicBezTo>
                      <a:pt x="159" y="162"/>
                      <a:pt x="303" y="99"/>
                      <a:pt x="415" y="0"/>
                    </a:cubicBezTo>
                    <a:cubicBezTo>
                      <a:pt x="994" y="571"/>
                      <a:pt x="994" y="571"/>
                      <a:pt x="994" y="571"/>
                    </a:cubicBezTo>
                    <a:cubicBezTo>
                      <a:pt x="994" y="788"/>
                      <a:pt x="994" y="788"/>
                      <a:pt x="994" y="788"/>
                    </a:cubicBezTo>
                  </a:path>
                </a:pathLst>
              </a:custGeom>
              <a:noFill/>
              <a:ln w="25400"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6" name="Freeform 101"/>
              <p:cNvSpPr>
                <a:spLocks/>
              </p:cNvSpPr>
              <p:nvPr/>
            </p:nvSpPr>
            <p:spPr bwMode="auto">
              <a:xfrm>
                <a:off x="2224157" y="2675142"/>
                <a:ext cx="2885461" cy="1820820"/>
              </a:xfrm>
              <a:custGeom>
                <a:avLst/>
                <a:gdLst>
                  <a:gd name="T0" fmla="*/ 1596 w 1596"/>
                  <a:gd name="T1" fmla="*/ 1009 h 1009"/>
                  <a:gd name="T2" fmla="*/ 1423 w 1596"/>
                  <a:gd name="T3" fmla="*/ 594 h 1009"/>
                  <a:gd name="T4" fmla="*/ 0 w 1596"/>
                  <a:gd name="T5" fmla="*/ 594 h 1009"/>
                  <a:gd name="T6" fmla="*/ 0 w 1596"/>
                  <a:gd name="T7" fmla="*/ 0 h 1009"/>
                </a:gdLst>
                <a:ahLst/>
                <a:cxnLst>
                  <a:cxn ang="0">
                    <a:pos x="T0" y="T1"/>
                  </a:cxn>
                  <a:cxn ang="0">
                    <a:pos x="T2" y="T3"/>
                  </a:cxn>
                  <a:cxn ang="0">
                    <a:pos x="T4" y="T5"/>
                  </a:cxn>
                  <a:cxn ang="0">
                    <a:pos x="T6" y="T7"/>
                  </a:cxn>
                </a:cxnLst>
                <a:rect l="0" t="0" r="r" b="b"/>
                <a:pathLst>
                  <a:path w="1596" h="1009">
                    <a:moveTo>
                      <a:pt x="1596" y="1009"/>
                    </a:moveTo>
                    <a:cubicBezTo>
                      <a:pt x="1496" y="897"/>
                      <a:pt x="1433" y="753"/>
                      <a:pt x="1423" y="594"/>
                    </a:cubicBezTo>
                    <a:cubicBezTo>
                      <a:pt x="0" y="594"/>
                      <a:pt x="0" y="594"/>
                      <a:pt x="0" y="594"/>
                    </a:cubicBezTo>
                    <a:cubicBezTo>
                      <a:pt x="0" y="0"/>
                      <a:pt x="0" y="0"/>
                      <a:pt x="0" y="0"/>
                    </a:cubicBezTo>
                  </a:path>
                </a:pathLst>
              </a:custGeom>
              <a:noFill/>
              <a:ln w="25400" cap="rnd">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7" name="Freeform 102"/>
              <p:cNvSpPr>
                <a:spLocks/>
              </p:cNvSpPr>
              <p:nvPr/>
            </p:nvSpPr>
            <p:spPr bwMode="auto">
              <a:xfrm>
                <a:off x="4267070" y="4603484"/>
                <a:ext cx="1700959" cy="586964"/>
              </a:xfrm>
              <a:custGeom>
                <a:avLst/>
                <a:gdLst>
                  <a:gd name="T0" fmla="*/ 941 w 941"/>
                  <a:gd name="T1" fmla="*/ 172 h 325"/>
                  <a:gd name="T2" fmla="*/ 525 w 941"/>
                  <a:gd name="T3" fmla="*/ 0 h 325"/>
                  <a:gd name="T4" fmla="*/ 188 w 941"/>
                  <a:gd name="T5" fmla="*/ 325 h 325"/>
                  <a:gd name="T6" fmla="*/ 0 w 941"/>
                  <a:gd name="T7" fmla="*/ 325 h 325"/>
                </a:gdLst>
                <a:ahLst/>
                <a:cxnLst>
                  <a:cxn ang="0">
                    <a:pos x="T0" y="T1"/>
                  </a:cxn>
                  <a:cxn ang="0">
                    <a:pos x="T2" y="T3"/>
                  </a:cxn>
                  <a:cxn ang="0">
                    <a:pos x="T4" y="T5"/>
                  </a:cxn>
                  <a:cxn ang="0">
                    <a:pos x="T6" y="T7"/>
                  </a:cxn>
                </a:cxnLst>
                <a:rect l="0" t="0" r="r" b="b"/>
                <a:pathLst>
                  <a:path w="941" h="325">
                    <a:moveTo>
                      <a:pt x="941" y="172"/>
                    </a:moveTo>
                    <a:cubicBezTo>
                      <a:pt x="782" y="162"/>
                      <a:pt x="637" y="99"/>
                      <a:pt x="525" y="0"/>
                    </a:cubicBezTo>
                    <a:cubicBezTo>
                      <a:pt x="188" y="325"/>
                      <a:pt x="188" y="325"/>
                      <a:pt x="188" y="325"/>
                    </a:cubicBezTo>
                    <a:cubicBezTo>
                      <a:pt x="0" y="325"/>
                      <a:pt x="0" y="325"/>
                      <a:pt x="0" y="325"/>
                    </a:cubicBezTo>
                  </a:path>
                </a:pathLst>
              </a:custGeom>
              <a:noFill/>
              <a:ln w="254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 name="Group 43"/>
            <p:cNvGrpSpPr/>
            <p:nvPr/>
          </p:nvGrpSpPr>
          <p:grpSpPr>
            <a:xfrm>
              <a:off x="2319607" y="852219"/>
              <a:ext cx="8028727" cy="4861060"/>
              <a:chOff x="2319607" y="852219"/>
              <a:chExt cx="8028727" cy="4861060"/>
            </a:xfrm>
          </p:grpSpPr>
          <p:grpSp>
            <p:nvGrpSpPr>
              <p:cNvPr id="27" name="Group 26"/>
              <p:cNvGrpSpPr/>
              <p:nvPr/>
            </p:nvGrpSpPr>
            <p:grpSpPr>
              <a:xfrm>
                <a:off x="2951395" y="4893933"/>
                <a:ext cx="1181814" cy="463201"/>
                <a:chOff x="2951395" y="4893933"/>
                <a:chExt cx="1181814" cy="463201"/>
              </a:xfrm>
            </p:grpSpPr>
            <p:sp>
              <p:nvSpPr>
                <p:cNvPr id="2723" name="TextBox 2722"/>
                <p:cNvSpPr txBox="1"/>
                <p:nvPr/>
              </p:nvSpPr>
              <p:spPr>
                <a:xfrm>
                  <a:off x="3403249" y="4990180"/>
                  <a:ext cx="729960" cy="320569"/>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smtClean="0">
                      <a:ln>
                        <a:noFill/>
                      </a:ln>
                      <a:solidFill>
                        <a:srgbClr val="2B6E74"/>
                      </a:solidFill>
                      <a:effectLst/>
                      <a:uLnTx/>
                      <a:uFillTx/>
                      <a:latin typeface="Century Gothic" panose="020B0502020202020204" pitchFamily="34" charset="0"/>
                      <a:ea typeface="+mn-ea"/>
                      <a:cs typeface="+mn-cs"/>
                    </a:rPr>
                    <a:t>SKILLS</a:t>
                  </a:r>
                  <a:endParaRPr kumimoji="0" lang="en-IN" sz="1400" b="1" i="0" u="none" strike="noStrike" kern="1200" cap="none" spc="0" normalizeH="0" baseline="0" noProof="0" dirty="0">
                    <a:ln>
                      <a:noFill/>
                    </a:ln>
                    <a:solidFill>
                      <a:srgbClr val="2B6E74"/>
                    </a:solidFill>
                    <a:effectLst/>
                    <a:uLnTx/>
                    <a:uFillTx/>
                    <a:latin typeface="Century Gothic" panose="020B0502020202020204" pitchFamily="34" charset="0"/>
                    <a:ea typeface="+mn-ea"/>
                    <a:cs typeface="+mn-cs"/>
                  </a:endParaRPr>
                </a:p>
              </p:txBody>
            </p:sp>
            <p:sp>
              <p:nvSpPr>
                <p:cNvPr id="2781" name="Freeform 7"/>
                <p:cNvSpPr>
                  <a:spLocks noEditPoints="1"/>
                </p:cNvSpPr>
                <p:nvPr/>
              </p:nvSpPr>
              <p:spPr bwMode="auto">
                <a:xfrm>
                  <a:off x="2951395" y="4893933"/>
                  <a:ext cx="463198" cy="463201"/>
                </a:xfrm>
                <a:custGeom>
                  <a:avLst/>
                  <a:gdLst>
                    <a:gd name="T0" fmla="*/ 1746 w 4098"/>
                    <a:gd name="T1" fmla="*/ 764 h 4098"/>
                    <a:gd name="T2" fmla="*/ 1383 w 4098"/>
                    <a:gd name="T3" fmla="*/ 909 h 4098"/>
                    <a:gd name="T4" fmla="*/ 1082 w 4098"/>
                    <a:gd name="T5" fmla="*/ 1150 h 4098"/>
                    <a:gd name="T6" fmla="*/ 863 w 4098"/>
                    <a:gd name="T7" fmla="*/ 1469 h 4098"/>
                    <a:gd name="T8" fmla="*/ 744 w 4098"/>
                    <a:gd name="T9" fmla="*/ 1845 h 4098"/>
                    <a:gd name="T10" fmla="*/ 744 w 4098"/>
                    <a:gd name="T11" fmla="*/ 2253 h 4098"/>
                    <a:gd name="T12" fmla="*/ 863 w 4098"/>
                    <a:gd name="T13" fmla="*/ 2629 h 4098"/>
                    <a:gd name="T14" fmla="*/ 1082 w 4098"/>
                    <a:gd name="T15" fmla="*/ 2948 h 4098"/>
                    <a:gd name="T16" fmla="*/ 1383 w 4098"/>
                    <a:gd name="T17" fmla="*/ 3189 h 4098"/>
                    <a:gd name="T18" fmla="*/ 1746 w 4098"/>
                    <a:gd name="T19" fmla="*/ 3334 h 4098"/>
                    <a:gd name="T20" fmla="*/ 2152 w 4098"/>
                    <a:gd name="T21" fmla="*/ 3365 h 4098"/>
                    <a:gd name="T22" fmla="*/ 2540 w 4098"/>
                    <a:gd name="T23" fmla="*/ 3275 h 4098"/>
                    <a:gd name="T24" fmla="*/ 2875 w 4098"/>
                    <a:gd name="T25" fmla="*/ 3080 h 4098"/>
                    <a:gd name="T26" fmla="*/ 3137 w 4098"/>
                    <a:gd name="T27" fmla="*/ 2797 h 4098"/>
                    <a:gd name="T28" fmla="*/ 3308 w 4098"/>
                    <a:gd name="T29" fmla="*/ 2448 h 4098"/>
                    <a:gd name="T30" fmla="*/ 3369 w 4098"/>
                    <a:gd name="T31" fmla="*/ 2049 h 4098"/>
                    <a:gd name="T32" fmla="*/ 3308 w 4098"/>
                    <a:gd name="T33" fmla="*/ 1650 h 4098"/>
                    <a:gd name="T34" fmla="*/ 3137 w 4098"/>
                    <a:gd name="T35" fmla="*/ 1301 h 4098"/>
                    <a:gd name="T36" fmla="*/ 2875 w 4098"/>
                    <a:gd name="T37" fmla="*/ 1018 h 4098"/>
                    <a:gd name="T38" fmla="*/ 2540 w 4098"/>
                    <a:gd name="T39" fmla="*/ 823 h 4098"/>
                    <a:gd name="T40" fmla="*/ 2152 w 4098"/>
                    <a:gd name="T41" fmla="*/ 733 h 4098"/>
                    <a:gd name="T42" fmla="*/ 2317 w 4098"/>
                    <a:gd name="T43" fmla="*/ 4 h 4098"/>
                    <a:gd name="T44" fmla="*/ 2399 w 4098"/>
                    <a:gd name="T45" fmla="*/ 73 h 4098"/>
                    <a:gd name="T46" fmla="*/ 2646 w 4098"/>
                    <a:gd name="T47" fmla="*/ 478 h 4098"/>
                    <a:gd name="T48" fmla="*/ 3168 w 4098"/>
                    <a:gd name="T49" fmla="*/ 423 h 4098"/>
                    <a:gd name="T50" fmla="*/ 3259 w 4098"/>
                    <a:gd name="T51" fmla="*/ 402 h 4098"/>
                    <a:gd name="T52" fmla="*/ 3662 w 4098"/>
                    <a:gd name="T53" fmla="*/ 776 h 4098"/>
                    <a:gd name="T54" fmla="*/ 3697 w 4098"/>
                    <a:gd name="T55" fmla="*/ 862 h 4098"/>
                    <a:gd name="T56" fmla="*/ 3491 w 4098"/>
                    <a:gd name="T57" fmla="*/ 1187 h 4098"/>
                    <a:gd name="T58" fmla="*/ 3652 w 4098"/>
                    <a:gd name="T59" fmla="*/ 1544 h 4098"/>
                    <a:gd name="T60" fmla="*/ 4050 w 4098"/>
                    <a:gd name="T61" fmla="*/ 1712 h 4098"/>
                    <a:gd name="T62" fmla="*/ 4098 w 4098"/>
                    <a:gd name="T63" fmla="*/ 1809 h 4098"/>
                    <a:gd name="T64" fmla="*/ 4069 w 4098"/>
                    <a:gd name="T65" fmla="*/ 2367 h 4098"/>
                    <a:gd name="T66" fmla="*/ 3678 w 4098"/>
                    <a:gd name="T67" fmla="*/ 2459 h 4098"/>
                    <a:gd name="T68" fmla="*/ 3539 w 4098"/>
                    <a:gd name="T69" fmla="*/ 2825 h 4098"/>
                    <a:gd name="T70" fmla="*/ 3694 w 4098"/>
                    <a:gd name="T71" fmla="*/ 3213 h 4098"/>
                    <a:gd name="T72" fmla="*/ 3677 w 4098"/>
                    <a:gd name="T73" fmla="*/ 3303 h 4098"/>
                    <a:gd name="T74" fmla="*/ 3282 w 4098"/>
                    <a:gd name="T75" fmla="*/ 3688 h 4098"/>
                    <a:gd name="T76" fmla="*/ 3189 w 4098"/>
                    <a:gd name="T77" fmla="*/ 3687 h 4098"/>
                    <a:gd name="T78" fmla="*/ 2737 w 4098"/>
                    <a:gd name="T79" fmla="*/ 3583 h 4098"/>
                    <a:gd name="T80" fmla="*/ 2408 w 4098"/>
                    <a:gd name="T81" fmla="*/ 3997 h 4098"/>
                    <a:gd name="T82" fmla="*/ 2343 w 4098"/>
                    <a:gd name="T83" fmla="*/ 4084 h 4098"/>
                    <a:gd name="T84" fmla="*/ 1781 w 4098"/>
                    <a:gd name="T85" fmla="*/ 4094 h 4098"/>
                    <a:gd name="T86" fmla="*/ 1699 w 4098"/>
                    <a:gd name="T87" fmla="*/ 4025 h 4098"/>
                    <a:gd name="T88" fmla="*/ 1452 w 4098"/>
                    <a:gd name="T89" fmla="*/ 3620 h 4098"/>
                    <a:gd name="T90" fmla="*/ 930 w 4098"/>
                    <a:gd name="T91" fmla="*/ 3675 h 4098"/>
                    <a:gd name="T92" fmla="*/ 838 w 4098"/>
                    <a:gd name="T93" fmla="*/ 3694 h 4098"/>
                    <a:gd name="T94" fmla="*/ 436 w 4098"/>
                    <a:gd name="T95" fmla="*/ 3322 h 4098"/>
                    <a:gd name="T96" fmla="*/ 401 w 4098"/>
                    <a:gd name="T97" fmla="*/ 3236 h 4098"/>
                    <a:gd name="T98" fmla="*/ 607 w 4098"/>
                    <a:gd name="T99" fmla="*/ 2911 h 4098"/>
                    <a:gd name="T100" fmla="*/ 446 w 4098"/>
                    <a:gd name="T101" fmla="*/ 2554 h 4098"/>
                    <a:gd name="T102" fmla="*/ 48 w 4098"/>
                    <a:gd name="T103" fmla="*/ 2386 h 4098"/>
                    <a:gd name="T104" fmla="*/ 0 w 4098"/>
                    <a:gd name="T105" fmla="*/ 2289 h 4098"/>
                    <a:gd name="T106" fmla="*/ 29 w 4098"/>
                    <a:gd name="T107" fmla="*/ 1731 h 4098"/>
                    <a:gd name="T108" fmla="*/ 420 w 4098"/>
                    <a:gd name="T109" fmla="*/ 1639 h 4098"/>
                    <a:gd name="T110" fmla="*/ 559 w 4098"/>
                    <a:gd name="T111" fmla="*/ 1273 h 4098"/>
                    <a:gd name="T112" fmla="*/ 404 w 4098"/>
                    <a:gd name="T113" fmla="*/ 885 h 4098"/>
                    <a:gd name="T114" fmla="*/ 421 w 4098"/>
                    <a:gd name="T115" fmla="*/ 795 h 4098"/>
                    <a:gd name="T116" fmla="*/ 816 w 4098"/>
                    <a:gd name="T117" fmla="*/ 410 h 4098"/>
                    <a:gd name="T118" fmla="*/ 909 w 4098"/>
                    <a:gd name="T119" fmla="*/ 411 h 4098"/>
                    <a:gd name="T120" fmla="*/ 1361 w 4098"/>
                    <a:gd name="T121" fmla="*/ 515 h 4098"/>
                    <a:gd name="T122" fmla="*/ 1690 w 4098"/>
                    <a:gd name="T123" fmla="*/ 101 h 4098"/>
                    <a:gd name="T124" fmla="*/ 1755 w 4098"/>
                    <a:gd name="T125" fmla="*/ 14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8" h="4098">
                      <a:moveTo>
                        <a:pt x="2049" y="729"/>
                      </a:moveTo>
                      <a:lnTo>
                        <a:pt x="1946" y="733"/>
                      </a:lnTo>
                      <a:lnTo>
                        <a:pt x="1845" y="744"/>
                      </a:lnTo>
                      <a:lnTo>
                        <a:pt x="1746" y="764"/>
                      </a:lnTo>
                      <a:lnTo>
                        <a:pt x="1650" y="790"/>
                      </a:lnTo>
                      <a:lnTo>
                        <a:pt x="1558" y="823"/>
                      </a:lnTo>
                      <a:lnTo>
                        <a:pt x="1469" y="863"/>
                      </a:lnTo>
                      <a:lnTo>
                        <a:pt x="1383" y="909"/>
                      </a:lnTo>
                      <a:lnTo>
                        <a:pt x="1301" y="961"/>
                      </a:lnTo>
                      <a:lnTo>
                        <a:pt x="1223" y="1018"/>
                      </a:lnTo>
                      <a:lnTo>
                        <a:pt x="1150" y="1082"/>
                      </a:lnTo>
                      <a:lnTo>
                        <a:pt x="1082" y="1150"/>
                      </a:lnTo>
                      <a:lnTo>
                        <a:pt x="1018" y="1223"/>
                      </a:lnTo>
                      <a:lnTo>
                        <a:pt x="961" y="1301"/>
                      </a:lnTo>
                      <a:lnTo>
                        <a:pt x="909" y="1383"/>
                      </a:lnTo>
                      <a:lnTo>
                        <a:pt x="863" y="1469"/>
                      </a:lnTo>
                      <a:lnTo>
                        <a:pt x="823" y="1558"/>
                      </a:lnTo>
                      <a:lnTo>
                        <a:pt x="790" y="1650"/>
                      </a:lnTo>
                      <a:lnTo>
                        <a:pt x="764" y="1746"/>
                      </a:lnTo>
                      <a:lnTo>
                        <a:pt x="744" y="1845"/>
                      </a:lnTo>
                      <a:lnTo>
                        <a:pt x="733" y="1946"/>
                      </a:lnTo>
                      <a:lnTo>
                        <a:pt x="729" y="2049"/>
                      </a:lnTo>
                      <a:lnTo>
                        <a:pt x="733" y="2152"/>
                      </a:lnTo>
                      <a:lnTo>
                        <a:pt x="744" y="2253"/>
                      </a:lnTo>
                      <a:lnTo>
                        <a:pt x="764" y="2352"/>
                      </a:lnTo>
                      <a:lnTo>
                        <a:pt x="790" y="2448"/>
                      </a:lnTo>
                      <a:lnTo>
                        <a:pt x="823" y="2540"/>
                      </a:lnTo>
                      <a:lnTo>
                        <a:pt x="863" y="2629"/>
                      </a:lnTo>
                      <a:lnTo>
                        <a:pt x="909" y="2715"/>
                      </a:lnTo>
                      <a:lnTo>
                        <a:pt x="961" y="2797"/>
                      </a:lnTo>
                      <a:lnTo>
                        <a:pt x="1018" y="2875"/>
                      </a:lnTo>
                      <a:lnTo>
                        <a:pt x="1082" y="2948"/>
                      </a:lnTo>
                      <a:lnTo>
                        <a:pt x="1150" y="3016"/>
                      </a:lnTo>
                      <a:lnTo>
                        <a:pt x="1223" y="3080"/>
                      </a:lnTo>
                      <a:lnTo>
                        <a:pt x="1301" y="3137"/>
                      </a:lnTo>
                      <a:lnTo>
                        <a:pt x="1383" y="3189"/>
                      </a:lnTo>
                      <a:lnTo>
                        <a:pt x="1469" y="3235"/>
                      </a:lnTo>
                      <a:lnTo>
                        <a:pt x="1558" y="3275"/>
                      </a:lnTo>
                      <a:lnTo>
                        <a:pt x="1650" y="3308"/>
                      </a:lnTo>
                      <a:lnTo>
                        <a:pt x="1746" y="3334"/>
                      </a:lnTo>
                      <a:lnTo>
                        <a:pt x="1845" y="3354"/>
                      </a:lnTo>
                      <a:lnTo>
                        <a:pt x="1946" y="3365"/>
                      </a:lnTo>
                      <a:lnTo>
                        <a:pt x="2049" y="3369"/>
                      </a:lnTo>
                      <a:lnTo>
                        <a:pt x="2152" y="3365"/>
                      </a:lnTo>
                      <a:lnTo>
                        <a:pt x="2253" y="3354"/>
                      </a:lnTo>
                      <a:lnTo>
                        <a:pt x="2352" y="3334"/>
                      </a:lnTo>
                      <a:lnTo>
                        <a:pt x="2448" y="3308"/>
                      </a:lnTo>
                      <a:lnTo>
                        <a:pt x="2540" y="3275"/>
                      </a:lnTo>
                      <a:lnTo>
                        <a:pt x="2629" y="3235"/>
                      </a:lnTo>
                      <a:lnTo>
                        <a:pt x="2715" y="3189"/>
                      </a:lnTo>
                      <a:lnTo>
                        <a:pt x="2797" y="3137"/>
                      </a:lnTo>
                      <a:lnTo>
                        <a:pt x="2875" y="3080"/>
                      </a:lnTo>
                      <a:lnTo>
                        <a:pt x="2948" y="3016"/>
                      </a:lnTo>
                      <a:lnTo>
                        <a:pt x="3016" y="2948"/>
                      </a:lnTo>
                      <a:lnTo>
                        <a:pt x="3080" y="2875"/>
                      </a:lnTo>
                      <a:lnTo>
                        <a:pt x="3137" y="2797"/>
                      </a:lnTo>
                      <a:lnTo>
                        <a:pt x="3189" y="2715"/>
                      </a:lnTo>
                      <a:lnTo>
                        <a:pt x="3235" y="2629"/>
                      </a:lnTo>
                      <a:lnTo>
                        <a:pt x="3275" y="2540"/>
                      </a:lnTo>
                      <a:lnTo>
                        <a:pt x="3308" y="2448"/>
                      </a:lnTo>
                      <a:lnTo>
                        <a:pt x="3334" y="2352"/>
                      </a:lnTo>
                      <a:lnTo>
                        <a:pt x="3354" y="2253"/>
                      </a:lnTo>
                      <a:lnTo>
                        <a:pt x="3365" y="2152"/>
                      </a:lnTo>
                      <a:lnTo>
                        <a:pt x="3369" y="2049"/>
                      </a:lnTo>
                      <a:lnTo>
                        <a:pt x="3365" y="1946"/>
                      </a:lnTo>
                      <a:lnTo>
                        <a:pt x="3354" y="1845"/>
                      </a:lnTo>
                      <a:lnTo>
                        <a:pt x="3334" y="1746"/>
                      </a:lnTo>
                      <a:lnTo>
                        <a:pt x="3308" y="1650"/>
                      </a:lnTo>
                      <a:lnTo>
                        <a:pt x="3275" y="1558"/>
                      </a:lnTo>
                      <a:lnTo>
                        <a:pt x="3235" y="1469"/>
                      </a:lnTo>
                      <a:lnTo>
                        <a:pt x="3189" y="1383"/>
                      </a:lnTo>
                      <a:lnTo>
                        <a:pt x="3137" y="1301"/>
                      </a:lnTo>
                      <a:lnTo>
                        <a:pt x="3080" y="1223"/>
                      </a:lnTo>
                      <a:lnTo>
                        <a:pt x="3016" y="1150"/>
                      </a:lnTo>
                      <a:lnTo>
                        <a:pt x="2948" y="1082"/>
                      </a:lnTo>
                      <a:lnTo>
                        <a:pt x="2875" y="1018"/>
                      </a:lnTo>
                      <a:lnTo>
                        <a:pt x="2797" y="961"/>
                      </a:lnTo>
                      <a:lnTo>
                        <a:pt x="2715" y="909"/>
                      </a:lnTo>
                      <a:lnTo>
                        <a:pt x="2629" y="863"/>
                      </a:lnTo>
                      <a:lnTo>
                        <a:pt x="2540" y="823"/>
                      </a:lnTo>
                      <a:lnTo>
                        <a:pt x="2448" y="790"/>
                      </a:lnTo>
                      <a:lnTo>
                        <a:pt x="2352" y="764"/>
                      </a:lnTo>
                      <a:lnTo>
                        <a:pt x="2253" y="744"/>
                      </a:lnTo>
                      <a:lnTo>
                        <a:pt x="2152" y="733"/>
                      </a:lnTo>
                      <a:lnTo>
                        <a:pt x="2049" y="729"/>
                      </a:lnTo>
                      <a:close/>
                      <a:moveTo>
                        <a:pt x="1809" y="0"/>
                      </a:moveTo>
                      <a:lnTo>
                        <a:pt x="2289" y="0"/>
                      </a:lnTo>
                      <a:lnTo>
                        <a:pt x="2317" y="4"/>
                      </a:lnTo>
                      <a:lnTo>
                        <a:pt x="2343" y="14"/>
                      </a:lnTo>
                      <a:lnTo>
                        <a:pt x="2367" y="29"/>
                      </a:lnTo>
                      <a:lnTo>
                        <a:pt x="2386" y="48"/>
                      </a:lnTo>
                      <a:lnTo>
                        <a:pt x="2399" y="73"/>
                      </a:lnTo>
                      <a:lnTo>
                        <a:pt x="2408" y="101"/>
                      </a:lnTo>
                      <a:lnTo>
                        <a:pt x="2459" y="420"/>
                      </a:lnTo>
                      <a:lnTo>
                        <a:pt x="2554" y="446"/>
                      </a:lnTo>
                      <a:lnTo>
                        <a:pt x="2646" y="478"/>
                      </a:lnTo>
                      <a:lnTo>
                        <a:pt x="2737" y="515"/>
                      </a:lnTo>
                      <a:lnTo>
                        <a:pt x="2825" y="559"/>
                      </a:lnTo>
                      <a:lnTo>
                        <a:pt x="2911" y="607"/>
                      </a:lnTo>
                      <a:lnTo>
                        <a:pt x="3168" y="423"/>
                      </a:lnTo>
                      <a:lnTo>
                        <a:pt x="3189" y="411"/>
                      </a:lnTo>
                      <a:lnTo>
                        <a:pt x="3211" y="404"/>
                      </a:lnTo>
                      <a:lnTo>
                        <a:pt x="3235" y="401"/>
                      </a:lnTo>
                      <a:lnTo>
                        <a:pt x="3259" y="402"/>
                      </a:lnTo>
                      <a:lnTo>
                        <a:pt x="3282" y="410"/>
                      </a:lnTo>
                      <a:lnTo>
                        <a:pt x="3303" y="421"/>
                      </a:lnTo>
                      <a:lnTo>
                        <a:pt x="3322" y="436"/>
                      </a:lnTo>
                      <a:lnTo>
                        <a:pt x="3662" y="776"/>
                      </a:lnTo>
                      <a:lnTo>
                        <a:pt x="3677" y="795"/>
                      </a:lnTo>
                      <a:lnTo>
                        <a:pt x="3688" y="816"/>
                      </a:lnTo>
                      <a:lnTo>
                        <a:pt x="3696" y="839"/>
                      </a:lnTo>
                      <a:lnTo>
                        <a:pt x="3697" y="862"/>
                      </a:lnTo>
                      <a:lnTo>
                        <a:pt x="3694" y="885"/>
                      </a:lnTo>
                      <a:lnTo>
                        <a:pt x="3687" y="909"/>
                      </a:lnTo>
                      <a:lnTo>
                        <a:pt x="3675" y="930"/>
                      </a:lnTo>
                      <a:lnTo>
                        <a:pt x="3491" y="1187"/>
                      </a:lnTo>
                      <a:lnTo>
                        <a:pt x="3539" y="1273"/>
                      </a:lnTo>
                      <a:lnTo>
                        <a:pt x="3583" y="1361"/>
                      </a:lnTo>
                      <a:lnTo>
                        <a:pt x="3620" y="1452"/>
                      </a:lnTo>
                      <a:lnTo>
                        <a:pt x="3652" y="1544"/>
                      </a:lnTo>
                      <a:lnTo>
                        <a:pt x="3678" y="1639"/>
                      </a:lnTo>
                      <a:lnTo>
                        <a:pt x="3997" y="1690"/>
                      </a:lnTo>
                      <a:lnTo>
                        <a:pt x="4025" y="1699"/>
                      </a:lnTo>
                      <a:lnTo>
                        <a:pt x="4050" y="1712"/>
                      </a:lnTo>
                      <a:lnTo>
                        <a:pt x="4069" y="1731"/>
                      </a:lnTo>
                      <a:lnTo>
                        <a:pt x="4084" y="1755"/>
                      </a:lnTo>
                      <a:lnTo>
                        <a:pt x="4094" y="1781"/>
                      </a:lnTo>
                      <a:lnTo>
                        <a:pt x="4098" y="1809"/>
                      </a:lnTo>
                      <a:lnTo>
                        <a:pt x="4098" y="2289"/>
                      </a:lnTo>
                      <a:lnTo>
                        <a:pt x="4094" y="2317"/>
                      </a:lnTo>
                      <a:lnTo>
                        <a:pt x="4084" y="2343"/>
                      </a:lnTo>
                      <a:lnTo>
                        <a:pt x="4069" y="2367"/>
                      </a:lnTo>
                      <a:lnTo>
                        <a:pt x="4050" y="2386"/>
                      </a:lnTo>
                      <a:lnTo>
                        <a:pt x="4025" y="2399"/>
                      </a:lnTo>
                      <a:lnTo>
                        <a:pt x="3997" y="2408"/>
                      </a:lnTo>
                      <a:lnTo>
                        <a:pt x="3678" y="2459"/>
                      </a:lnTo>
                      <a:lnTo>
                        <a:pt x="3652" y="2554"/>
                      </a:lnTo>
                      <a:lnTo>
                        <a:pt x="3620" y="2646"/>
                      </a:lnTo>
                      <a:lnTo>
                        <a:pt x="3583" y="2737"/>
                      </a:lnTo>
                      <a:lnTo>
                        <a:pt x="3539" y="2825"/>
                      </a:lnTo>
                      <a:lnTo>
                        <a:pt x="3491" y="2911"/>
                      </a:lnTo>
                      <a:lnTo>
                        <a:pt x="3675" y="3168"/>
                      </a:lnTo>
                      <a:lnTo>
                        <a:pt x="3687" y="3189"/>
                      </a:lnTo>
                      <a:lnTo>
                        <a:pt x="3694" y="3213"/>
                      </a:lnTo>
                      <a:lnTo>
                        <a:pt x="3697" y="3236"/>
                      </a:lnTo>
                      <a:lnTo>
                        <a:pt x="3696" y="3259"/>
                      </a:lnTo>
                      <a:lnTo>
                        <a:pt x="3688" y="3282"/>
                      </a:lnTo>
                      <a:lnTo>
                        <a:pt x="3677" y="3303"/>
                      </a:lnTo>
                      <a:lnTo>
                        <a:pt x="3662" y="3322"/>
                      </a:lnTo>
                      <a:lnTo>
                        <a:pt x="3322" y="3662"/>
                      </a:lnTo>
                      <a:lnTo>
                        <a:pt x="3303" y="3677"/>
                      </a:lnTo>
                      <a:lnTo>
                        <a:pt x="3282" y="3688"/>
                      </a:lnTo>
                      <a:lnTo>
                        <a:pt x="3259" y="3694"/>
                      </a:lnTo>
                      <a:lnTo>
                        <a:pt x="3235" y="3697"/>
                      </a:lnTo>
                      <a:lnTo>
                        <a:pt x="3211" y="3694"/>
                      </a:lnTo>
                      <a:lnTo>
                        <a:pt x="3189" y="3687"/>
                      </a:lnTo>
                      <a:lnTo>
                        <a:pt x="3168" y="3675"/>
                      </a:lnTo>
                      <a:lnTo>
                        <a:pt x="2911" y="3491"/>
                      </a:lnTo>
                      <a:lnTo>
                        <a:pt x="2825" y="3539"/>
                      </a:lnTo>
                      <a:lnTo>
                        <a:pt x="2737" y="3583"/>
                      </a:lnTo>
                      <a:lnTo>
                        <a:pt x="2646" y="3620"/>
                      </a:lnTo>
                      <a:lnTo>
                        <a:pt x="2554" y="3652"/>
                      </a:lnTo>
                      <a:lnTo>
                        <a:pt x="2459" y="3678"/>
                      </a:lnTo>
                      <a:lnTo>
                        <a:pt x="2408" y="3997"/>
                      </a:lnTo>
                      <a:lnTo>
                        <a:pt x="2399" y="4025"/>
                      </a:lnTo>
                      <a:lnTo>
                        <a:pt x="2386" y="4050"/>
                      </a:lnTo>
                      <a:lnTo>
                        <a:pt x="2367" y="4069"/>
                      </a:lnTo>
                      <a:lnTo>
                        <a:pt x="2343" y="4084"/>
                      </a:lnTo>
                      <a:lnTo>
                        <a:pt x="2317" y="4094"/>
                      </a:lnTo>
                      <a:lnTo>
                        <a:pt x="2289" y="4098"/>
                      </a:lnTo>
                      <a:lnTo>
                        <a:pt x="1809" y="4098"/>
                      </a:lnTo>
                      <a:lnTo>
                        <a:pt x="1781" y="4094"/>
                      </a:lnTo>
                      <a:lnTo>
                        <a:pt x="1755" y="4084"/>
                      </a:lnTo>
                      <a:lnTo>
                        <a:pt x="1731" y="4069"/>
                      </a:lnTo>
                      <a:lnTo>
                        <a:pt x="1712" y="4050"/>
                      </a:lnTo>
                      <a:lnTo>
                        <a:pt x="1699" y="4025"/>
                      </a:lnTo>
                      <a:lnTo>
                        <a:pt x="1690" y="3997"/>
                      </a:lnTo>
                      <a:lnTo>
                        <a:pt x="1639" y="3678"/>
                      </a:lnTo>
                      <a:lnTo>
                        <a:pt x="1544" y="3652"/>
                      </a:lnTo>
                      <a:lnTo>
                        <a:pt x="1452" y="3620"/>
                      </a:lnTo>
                      <a:lnTo>
                        <a:pt x="1361" y="3583"/>
                      </a:lnTo>
                      <a:lnTo>
                        <a:pt x="1273" y="3539"/>
                      </a:lnTo>
                      <a:lnTo>
                        <a:pt x="1187" y="3491"/>
                      </a:lnTo>
                      <a:lnTo>
                        <a:pt x="930" y="3675"/>
                      </a:lnTo>
                      <a:lnTo>
                        <a:pt x="909" y="3687"/>
                      </a:lnTo>
                      <a:lnTo>
                        <a:pt x="885" y="3694"/>
                      </a:lnTo>
                      <a:lnTo>
                        <a:pt x="862" y="3697"/>
                      </a:lnTo>
                      <a:lnTo>
                        <a:pt x="838" y="3694"/>
                      </a:lnTo>
                      <a:lnTo>
                        <a:pt x="816" y="3688"/>
                      </a:lnTo>
                      <a:lnTo>
                        <a:pt x="795" y="3677"/>
                      </a:lnTo>
                      <a:lnTo>
                        <a:pt x="776" y="3662"/>
                      </a:lnTo>
                      <a:lnTo>
                        <a:pt x="436" y="3322"/>
                      </a:lnTo>
                      <a:lnTo>
                        <a:pt x="421" y="3303"/>
                      </a:lnTo>
                      <a:lnTo>
                        <a:pt x="410" y="3282"/>
                      </a:lnTo>
                      <a:lnTo>
                        <a:pt x="402" y="3259"/>
                      </a:lnTo>
                      <a:lnTo>
                        <a:pt x="401" y="3236"/>
                      </a:lnTo>
                      <a:lnTo>
                        <a:pt x="404" y="3213"/>
                      </a:lnTo>
                      <a:lnTo>
                        <a:pt x="411" y="3189"/>
                      </a:lnTo>
                      <a:lnTo>
                        <a:pt x="423" y="3168"/>
                      </a:lnTo>
                      <a:lnTo>
                        <a:pt x="607" y="2911"/>
                      </a:lnTo>
                      <a:lnTo>
                        <a:pt x="559" y="2825"/>
                      </a:lnTo>
                      <a:lnTo>
                        <a:pt x="515" y="2737"/>
                      </a:lnTo>
                      <a:lnTo>
                        <a:pt x="478" y="2646"/>
                      </a:lnTo>
                      <a:lnTo>
                        <a:pt x="446" y="2554"/>
                      </a:lnTo>
                      <a:lnTo>
                        <a:pt x="420" y="2459"/>
                      </a:lnTo>
                      <a:lnTo>
                        <a:pt x="101" y="2408"/>
                      </a:lnTo>
                      <a:lnTo>
                        <a:pt x="73" y="2399"/>
                      </a:lnTo>
                      <a:lnTo>
                        <a:pt x="48" y="2386"/>
                      </a:lnTo>
                      <a:lnTo>
                        <a:pt x="29" y="2367"/>
                      </a:lnTo>
                      <a:lnTo>
                        <a:pt x="14" y="2343"/>
                      </a:lnTo>
                      <a:lnTo>
                        <a:pt x="4" y="2317"/>
                      </a:lnTo>
                      <a:lnTo>
                        <a:pt x="0" y="2289"/>
                      </a:lnTo>
                      <a:lnTo>
                        <a:pt x="0" y="1809"/>
                      </a:lnTo>
                      <a:lnTo>
                        <a:pt x="4" y="1781"/>
                      </a:lnTo>
                      <a:lnTo>
                        <a:pt x="14" y="1755"/>
                      </a:lnTo>
                      <a:lnTo>
                        <a:pt x="29" y="1731"/>
                      </a:lnTo>
                      <a:lnTo>
                        <a:pt x="48" y="1712"/>
                      </a:lnTo>
                      <a:lnTo>
                        <a:pt x="73" y="1699"/>
                      </a:lnTo>
                      <a:lnTo>
                        <a:pt x="101" y="1690"/>
                      </a:lnTo>
                      <a:lnTo>
                        <a:pt x="420" y="1639"/>
                      </a:lnTo>
                      <a:lnTo>
                        <a:pt x="446" y="1544"/>
                      </a:lnTo>
                      <a:lnTo>
                        <a:pt x="478" y="1452"/>
                      </a:lnTo>
                      <a:lnTo>
                        <a:pt x="515" y="1361"/>
                      </a:lnTo>
                      <a:lnTo>
                        <a:pt x="559" y="1273"/>
                      </a:lnTo>
                      <a:lnTo>
                        <a:pt x="607" y="1187"/>
                      </a:lnTo>
                      <a:lnTo>
                        <a:pt x="423" y="930"/>
                      </a:lnTo>
                      <a:lnTo>
                        <a:pt x="411" y="909"/>
                      </a:lnTo>
                      <a:lnTo>
                        <a:pt x="404" y="885"/>
                      </a:lnTo>
                      <a:lnTo>
                        <a:pt x="401" y="862"/>
                      </a:lnTo>
                      <a:lnTo>
                        <a:pt x="402" y="839"/>
                      </a:lnTo>
                      <a:lnTo>
                        <a:pt x="410" y="816"/>
                      </a:lnTo>
                      <a:lnTo>
                        <a:pt x="421" y="795"/>
                      </a:lnTo>
                      <a:lnTo>
                        <a:pt x="436" y="776"/>
                      </a:lnTo>
                      <a:lnTo>
                        <a:pt x="776" y="436"/>
                      </a:lnTo>
                      <a:lnTo>
                        <a:pt x="795" y="421"/>
                      </a:lnTo>
                      <a:lnTo>
                        <a:pt x="816" y="410"/>
                      </a:lnTo>
                      <a:lnTo>
                        <a:pt x="838" y="402"/>
                      </a:lnTo>
                      <a:lnTo>
                        <a:pt x="862" y="401"/>
                      </a:lnTo>
                      <a:lnTo>
                        <a:pt x="885" y="404"/>
                      </a:lnTo>
                      <a:lnTo>
                        <a:pt x="909" y="411"/>
                      </a:lnTo>
                      <a:lnTo>
                        <a:pt x="930" y="423"/>
                      </a:lnTo>
                      <a:lnTo>
                        <a:pt x="1187" y="607"/>
                      </a:lnTo>
                      <a:lnTo>
                        <a:pt x="1273" y="559"/>
                      </a:lnTo>
                      <a:lnTo>
                        <a:pt x="1361" y="515"/>
                      </a:lnTo>
                      <a:lnTo>
                        <a:pt x="1452" y="478"/>
                      </a:lnTo>
                      <a:lnTo>
                        <a:pt x="1544" y="446"/>
                      </a:lnTo>
                      <a:lnTo>
                        <a:pt x="1639" y="420"/>
                      </a:lnTo>
                      <a:lnTo>
                        <a:pt x="1690" y="101"/>
                      </a:lnTo>
                      <a:lnTo>
                        <a:pt x="1699" y="73"/>
                      </a:lnTo>
                      <a:lnTo>
                        <a:pt x="1712" y="48"/>
                      </a:lnTo>
                      <a:lnTo>
                        <a:pt x="1731" y="29"/>
                      </a:lnTo>
                      <a:lnTo>
                        <a:pt x="1755" y="14"/>
                      </a:lnTo>
                      <a:lnTo>
                        <a:pt x="1781" y="4"/>
                      </a:lnTo>
                      <a:lnTo>
                        <a:pt x="1809" y="0"/>
                      </a:lnTo>
                      <a:close/>
                    </a:path>
                  </a:pathLst>
                </a:custGeom>
                <a:solidFill>
                  <a:srgbClr val="2B6E74"/>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oup 27"/>
              <p:cNvGrpSpPr/>
              <p:nvPr/>
            </p:nvGrpSpPr>
            <p:grpSpPr>
              <a:xfrm>
                <a:off x="2319607" y="2082977"/>
                <a:ext cx="2784151" cy="533231"/>
                <a:chOff x="2319607" y="2082977"/>
                <a:chExt cx="2784151" cy="533231"/>
              </a:xfrm>
            </p:grpSpPr>
            <p:sp>
              <p:nvSpPr>
                <p:cNvPr id="2722" name="Freeform 6"/>
                <p:cNvSpPr>
                  <a:spLocks noEditPoints="1"/>
                </p:cNvSpPr>
                <p:nvPr/>
              </p:nvSpPr>
              <p:spPr bwMode="auto">
                <a:xfrm flipH="1">
                  <a:off x="2319607" y="2082977"/>
                  <a:ext cx="200410" cy="465165"/>
                </a:xfrm>
                <a:custGeom>
                  <a:avLst/>
                  <a:gdLst>
                    <a:gd name="T0" fmla="*/ 1299 w 1418"/>
                    <a:gd name="T1" fmla="*/ 2411 h 3261"/>
                    <a:gd name="T2" fmla="*/ 999 w 1418"/>
                    <a:gd name="T3" fmla="*/ 3245 h 3261"/>
                    <a:gd name="T4" fmla="*/ 1119 w 1418"/>
                    <a:gd name="T5" fmla="*/ 2270 h 3261"/>
                    <a:gd name="T6" fmla="*/ 496 w 1418"/>
                    <a:gd name="T7" fmla="*/ 901 h 3261"/>
                    <a:gd name="T8" fmla="*/ 662 w 1418"/>
                    <a:gd name="T9" fmla="*/ 1457 h 3261"/>
                    <a:gd name="T10" fmla="*/ 921 w 1418"/>
                    <a:gd name="T11" fmla="*/ 831 h 3261"/>
                    <a:gd name="T12" fmla="*/ 999 w 1418"/>
                    <a:gd name="T13" fmla="*/ 854 h 3261"/>
                    <a:gd name="T14" fmla="*/ 1050 w 1418"/>
                    <a:gd name="T15" fmla="*/ 918 h 3261"/>
                    <a:gd name="T16" fmla="*/ 1062 w 1418"/>
                    <a:gd name="T17" fmla="*/ 1924 h 3261"/>
                    <a:gd name="T18" fmla="*/ 1037 w 1418"/>
                    <a:gd name="T19" fmla="*/ 2003 h 3261"/>
                    <a:gd name="T20" fmla="*/ 976 w 1418"/>
                    <a:gd name="T21" fmla="*/ 2054 h 3261"/>
                    <a:gd name="T22" fmla="*/ 897 w 1418"/>
                    <a:gd name="T23" fmla="*/ 2063 h 3261"/>
                    <a:gd name="T24" fmla="*/ 871 w 1418"/>
                    <a:gd name="T25" fmla="*/ 3106 h 3261"/>
                    <a:gd name="T26" fmla="*/ 830 w 1418"/>
                    <a:gd name="T27" fmla="*/ 3194 h 3261"/>
                    <a:gd name="T28" fmla="*/ 753 w 1418"/>
                    <a:gd name="T29" fmla="*/ 3248 h 3261"/>
                    <a:gd name="T30" fmla="*/ 655 w 1418"/>
                    <a:gd name="T31" fmla="*/ 3258 h 3261"/>
                    <a:gd name="T32" fmla="*/ 572 w 1418"/>
                    <a:gd name="T33" fmla="*/ 3220 h 3261"/>
                    <a:gd name="T34" fmla="*/ 512 w 1418"/>
                    <a:gd name="T35" fmla="*/ 3200 h 3261"/>
                    <a:gd name="T36" fmla="*/ 436 w 1418"/>
                    <a:gd name="T37" fmla="*/ 3249 h 3261"/>
                    <a:gd name="T38" fmla="*/ 341 w 1418"/>
                    <a:gd name="T39" fmla="*/ 3258 h 3261"/>
                    <a:gd name="T40" fmla="*/ 254 w 1418"/>
                    <a:gd name="T41" fmla="*/ 3216 h 3261"/>
                    <a:gd name="T42" fmla="*/ 199 w 1418"/>
                    <a:gd name="T43" fmla="*/ 3138 h 3261"/>
                    <a:gd name="T44" fmla="*/ 187 w 1418"/>
                    <a:gd name="T45" fmla="*/ 2024 h 3261"/>
                    <a:gd name="T46" fmla="*/ 112 w 1418"/>
                    <a:gd name="T47" fmla="*/ 2031 h 3261"/>
                    <a:gd name="T48" fmla="*/ 41 w 1418"/>
                    <a:gd name="T49" fmla="*/ 1992 h 3261"/>
                    <a:gd name="T50" fmla="*/ 3 w 1418"/>
                    <a:gd name="T51" fmla="*/ 1921 h 3261"/>
                    <a:gd name="T52" fmla="*/ 3 w 1418"/>
                    <a:gd name="T53" fmla="*/ 943 h 3261"/>
                    <a:gd name="T54" fmla="*/ 41 w 1418"/>
                    <a:gd name="T55" fmla="*/ 872 h 3261"/>
                    <a:gd name="T56" fmla="*/ 112 w 1418"/>
                    <a:gd name="T57" fmla="*/ 834 h 3261"/>
                    <a:gd name="T58" fmla="*/ 568 w 1418"/>
                    <a:gd name="T59" fmla="*/ 1 h 3261"/>
                    <a:gd name="T60" fmla="*/ 671 w 1418"/>
                    <a:gd name="T61" fmla="*/ 26 h 3261"/>
                    <a:gd name="T62" fmla="*/ 757 w 1418"/>
                    <a:gd name="T63" fmla="*/ 78 h 3261"/>
                    <a:gd name="T64" fmla="*/ 817 w 1418"/>
                    <a:gd name="T65" fmla="*/ 159 h 3261"/>
                    <a:gd name="T66" fmla="*/ 848 w 1418"/>
                    <a:gd name="T67" fmla="*/ 268 h 3261"/>
                    <a:gd name="T68" fmla="*/ 842 w 1418"/>
                    <a:gd name="T69" fmla="*/ 397 h 3261"/>
                    <a:gd name="T70" fmla="*/ 800 w 1418"/>
                    <a:gd name="T71" fmla="*/ 523 h 3261"/>
                    <a:gd name="T72" fmla="*/ 730 w 1418"/>
                    <a:gd name="T73" fmla="*/ 631 h 3261"/>
                    <a:gd name="T74" fmla="*/ 639 w 1418"/>
                    <a:gd name="T75" fmla="*/ 706 h 3261"/>
                    <a:gd name="T76" fmla="*/ 531 w 1418"/>
                    <a:gd name="T77" fmla="*/ 734 h 3261"/>
                    <a:gd name="T78" fmla="*/ 423 w 1418"/>
                    <a:gd name="T79" fmla="*/ 706 h 3261"/>
                    <a:gd name="T80" fmla="*/ 331 w 1418"/>
                    <a:gd name="T81" fmla="*/ 631 h 3261"/>
                    <a:gd name="T82" fmla="*/ 261 w 1418"/>
                    <a:gd name="T83" fmla="*/ 523 h 3261"/>
                    <a:gd name="T84" fmla="*/ 220 w 1418"/>
                    <a:gd name="T85" fmla="*/ 397 h 3261"/>
                    <a:gd name="T86" fmla="*/ 213 w 1418"/>
                    <a:gd name="T87" fmla="*/ 268 h 3261"/>
                    <a:gd name="T88" fmla="*/ 243 w 1418"/>
                    <a:gd name="T89" fmla="*/ 159 h 3261"/>
                    <a:gd name="T90" fmla="*/ 305 w 1418"/>
                    <a:gd name="T91" fmla="*/ 78 h 3261"/>
                    <a:gd name="T92" fmla="*/ 390 w 1418"/>
                    <a:gd name="T93" fmla="*/ 26 h 3261"/>
                    <a:gd name="T94" fmla="*/ 493 w 1418"/>
                    <a:gd name="T95" fmla="*/ 1 h 3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8" h="3261">
                      <a:moveTo>
                        <a:pt x="1119" y="2270"/>
                      </a:moveTo>
                      <a:lnTo>
                        <a:pt x="1299" y="2270"/>
                      </a:lnTo>
                      <a:lnTo>
                        <a:pt x="1299" y="2411"/>
                      </a:lnTo>
                      <a:lnTo>
                        <a:pt x="1418" y="2411"/>
                      </a:lnTo>
                      <a:lnTo>
                        <a:pt x="1418" y="3245"/>
                      </a:lnTo>
                      <a:lnTo>
                        <a:pt x="999" y="3245"/>
                      </a:lnTo>
                      <a:lnTo>
                        <a:pt x="999" y="2411"/>
                      </a:lnTo>
                      <a:lnTo>
                        <a:pt x="1119" y="2411"/>
                      </a:lnTo>
                      <a:lnTo>
                        <a:pt x="1119" y="2270"/>
                      </a:lnTo>
                      <a:close/>
                      <a:moveTo>
                        <a:pt x="141" y="831"/>
                      </a:moveTo>
                      <a:lnTo>
                        <a:pt x="443" y="831"/>
                      </a:lnTo>
                      <a:lnTo>
                        <a:pt x="496" y="901"/>
                      </a:lnTo>
                      <a:lnTo>
                        <a:pt x="399" y="1457"/>
                      </a:lnTo>
                      <a:lnTo>
                        <a:pt x="531" y="1582"/>
                      </a:lnTo>
                      <a:lnTo>
                        <a:pt x="662" y="1457"/>
                      </a:lnTo>
                      <a:lnTo>
                        <a:pt x="565" y="901"/>
                      </a:lnTo>
                      <a:lnTo>
                        <a:pt x="618" y="831"/>
                      </a:lnTo>
                      <a:lnTo>
                        <a:pt x="921" y="831"/>
                      </a:lnTo>
                      <a:lnTo>
                        <a:pt x="949" y="834"/>
                      </a:lnTo>
                      <a:lnTo>
                        <a:pt x="975" y="841"/>
                      </a:lnTo>
                      <a:lnTo>
                        <a:pt x="999" y="854"/>
                      </a:lnTo>
                      <a:lnTo>
                        <a:pt x="1021" y="872"/>
                      </a:lnTo>
                      <a:lnTo>
                        <a:pt x="1038" y="894"/>
                      </a:lnTo>
                      <a:lnTo>
                        <a:pt x="1050" y="918"/>
                      </a:lnTo>
                      <a:lnTo>
                        <a:pt x="1059" y="944"/>
                      </a:lnTo>
                      <a:lnTo>
                        <a:pt x="1062" y="972"/>
                      </a:lnTo>
                      <a:lnTo>
                        <a:pt x="1062" y="1924"/>
                      </a:lnTo>
                      <a:lnTo>
                        <a:pt x="1059" y="1952"/>
                      </a:lnTo>
                      <a:lnTo>
                        <a:pt x="1050" y="1979"/>
                      </a:lnTo>
                      <a:lnTo>
                        <a:pt x="1037" y="2003"/>
                      </a:lnTo>
                      <a:lnTo>
                        <a:pt x="1021" y="2023"/>
                      </a:lnTo>
                      <a:lnTo>
                        <a:pt x="999" y="2041"/>
                      </a:lnTo>
                      <a:lnTo>
                        <a:pt x="976" y="2054"/>
                      </a:lnTo>
                      <a:lnTo>
                        <a:pt x="949" y="2062"/>
                      </a:lnTo>
                      <a:lnTo>
                        <a:pt x="921" y="2065"/>
                      </a:lnTo>
                      <a:lnTo>
                        <a:pt x="897" y="2063"/>
                      </a:lnTo>
                      <a:lnTo>
                        <a:pt x="874" y="2057"/>
                      </a:lnTo>
                      <a:lnTo>
                        <a:pt x="874" y="3071"/>
                      </a:lnTo>
                      <a:lnTo>
                        <a:pt x="871" y="3106"/>
                      </a:lnTo>
                      <a:lnTo>
                        <a:pt x="863" y="3138"/>
                      </a:lnTo>
                      <a:lnTo>
                        <a:pt x="848" y="3167"/>
                      </a:lnTo>
                      <a:lnTo>
                        <a:pt x="830" y="3194"/>
                      </a:lnTo>
                      <a:lnTo>
                        <a:pt x="807" y="3216"/>
                      </a:lnTo>
                      <a:lnTo>
                        <a:pt x="781" y="3235"/>
                      </a:lnTo>
                      <a:lnTo>
                        <a:pt x="753" y="3248"/>
                      </a:lnTo>
                      <a:lnTo>
                        <a:pt x="721" y="3258"/>
                      </a:lnTo>
                      <a:lnTo>
                        <a:pt x="687" y="3261"/>
                      </a:lnTo>
                      <a:lnTo>
                        <a:pt x="655" y="3258"/>
                      </a:lnTo>
                      <a:lnTo>
                        <a:pt x="625" y="3249"/>
                      </a:lnTo>
                      <a:lnTo>
                        <a:pt x="597" y="3237"/>
                      </a:lnTo>
                      <a:lnTo>
                        <a:pt x="572" y="3220"/>
                      </a:lnTo>
                      <a:lnTo>
                        <a:pt x="549" y="3200"/>
                      </a:lnTo>
                      <a:lnTo>
                        <a:pt x="531" y="3176"/>
                      </a:lnTo>
                      <a:lnTo>
                        <a:pt x="512" y="3200"/>
                      </a:lnTo>
                      <a:lnTo>
                        <a:pt x="490" y="3220"/>
                      </a:lnTo>
                      <a:lnTo>
                        <a:pt x="464" y="3237"/>
                      </a:lnTo>
                      <a:lnTo>
                        <a:pt x="436" y="3249"/>
                      </a:lnTo>
                      <a:lnTo>
                        <a:pt x="407" y="3258"/>
                      </a:lnTo>
                      <a:lnTo>
                        <a:pt x="375" y="3261"/>
                      </a:lnTo>
                      <a:lnTo>
                        <a:pt x="341" y="3258"/>
                      </a:lnTo>
                      <a:lnTo>
                        <a:pt x="309" y="3248"/>
                      </a:lnTo>
                      <a:lnTo>
                        <a:pt x="280" y="3235"/>
                      </a:lnTo>
                      <a:lnTo>
                        <a:pt x="254" y="3216"/>
                      </a:lnTo>
                      <a:lnTo>
                        <a:pt x="231" y="3194"/>
                      </a:lnTo>
                      <a:lnTo>
                        <a:pt x="213" y="3167"/>
                      </a:lnTo>
                      <a:lnTo>
                        <a:pt x="199" y="3138"/>
                      </a:lnTo>
                      <a:lnTo>
                        <a:pt x="190" y="3106"/>
                      </a:lnTo>
                      <a:lnTo>
                        <a:pt x="187" y="3071"/>
                      </a:lnTo>
                      <a:lnTo>
                        <a:pt x="187" y="2024"/>
                      </a:lnTo>
                      <a:lnTo>
                        <a:pt x="164" y="2032"/>
                      </a:lnTo>
                      <a:lnTo>
                        <a:pt x="141" y="2034"/>
                      </a:lnTo>
                      <a:lnTo>
                        <a:pt x="112" y="2031"/>
                      </a:lnTo>
                      <a:lnTo>
                        <a:pt x="85" y="2022"/>
                      </a:lnTo>
                      <a:lnTo>
                        <a:pt x="62" y="2010"/>
                      </a:lnTo>
                      <a:lnTo>
                        <a:pt x="41" y="1992"/>
                      </a:lnTo>
                      <a:lnTo>
                        <a:pt x="24" y="1972"/>
                      </a:lnTo>
                      <a:lnTo>
                        <a:pt x="11" y="1947"/>
                      </a:lnTo>
                      <a:lnTo>
                        <a:pt x="3" y="1921"/>
                      </a:lnTo>
                      <a:lnTo>
                        <a:pt x="0" y="1892"/>
                      </a:lnTo>
                      <a:lnTo>
                        <a:pt x="0" y="972"/>
                      </a:lnTo>
                      <a:lnTo>
                        <a:pt x="3" y="943"/>
                      </a:lnTo>
                      <a:lnTo>
                        <a:pt x="11" y="916"/>
                      </a:lnTo>
                      <a:lnTo>
                        <a:pt x="24" y="893"/>
                      </a:lnTo>
                      <a:lnTo>
                        <a:pt x="41" y="872"/>
                      </a:lnTo>
                      <a:lnTo>
                        <a:pt x="62" y="854"/>
                      </a:lnTo>
                      <a:lnTo>
                        <a:pt x="86" y="842"/>
                      </a:lnTo>
                      <a:lnTo>
                        <a:pt x="112" y="834"/>
                      </a:lnTo>
                      <a:lnTo>
                        <a:pt x="141" y="831"/>
                      </a:lnTo>
                      <a:close/>
                      <a:moveTo>
                        <a:pt x="531" y="0"/>
                      </a:moveTo>
                      <a:lnTo>
                        <a:pt x="568" y="1"/>
                      </a:lnTo>
                      <a:lnTo>
                        <a:pt x="604" y="6"/>
                      </a:lnTo>
                      <a:lnTo>
                        <a:pt x="639" y="14"/>
                      </a:lnTo>
                      <a:lnTo>
                        <a:pt x="671" y="26"/>
                      </a:lnTo>
                      <a:lnTo>
                        <a:pt x="701" y="40"/>
                      </a:lnTo>
                      <a:lnTo>
                        <a:pt x="730" y="58"/>
                      </a:lnTo>
                      <a:lnTo>
                        <a:pt x="757" y="78"/>
                      </a:lnTo>
                      <a:lnTo>
                        <a:pt x="779" y="102"/>
                      </a:lnTo>
                      <a:lnTo>
                        <a:pt x="800" y="129"/>
                      </a:lnTo>
                      <a:lnTo>
                        <a:pt x="817" y="159"/>
                      </a:lnTo>
                      <a:lnTo>
                        <a:pt x="832" y="192"/>
                      </a:lnTo>
                      <a:lnTo>
                        <a:pt x="842" y="229"/>
                      </a:lnTo>
                      <a:lnTo>
                        <a:pt x="848" y="268"/>
                      </a:lnTo>
                      <a:lnTo>
                        <a:pt x="850" y="310"/>
                      </a:lnTo>
                      <a:lnTo>
                        <a:pt x="848" y="354"/>
                      </a:lnTo>
                      <a:lnTo>
                        <a:pt x="842" y="397"/>
                      </a:lnTo>
                      <a:lnTo>
                        <a:pt x="832" y="441"/>
                      </a:lnTo>
                      <a:lnTo>
                        <a:pt x="817" y="483"/>
                      </a:lnTo>
                      <a:lnTo>
                        <a:pt x="800" y="523"/>
                      </a:lnTo>
                      <a:lnTo>
                        <a:pt x="779" y="563"/>
                      </a:lnTo>
                      <a:lnTo>
                        <a:pt x="757" y="598"/>
                      </a:lnTo>
                      <a:lnTo>
                        <a:pt x="730" y="631"/>
                      </a:lnTo>
                      <a:lnTo>
                        <a:pt x="701" y="660"/>
                      </a:lnTo>
                      <a:lnTo>
                        <a:pt x="671" y="686"/>
                      </a:lnTo>
                      <a:lnTo>
                        <a:pt x="639" y="706"/>
                      </a:lnTo>
                      <a:lnTo>
                        <a:pt x="604" y="721"/>
                      </a:lnTo>
                      <a:lnTo>
                        <a:pt x="568" y="731"/>
                      </a:lnTo>
                      <a:lnTo>
                        <a:pt x="531" y="734"/>
                      </a:lnTo>
                      <a:lnTo>
                        <a:pt x="493" y="731"/>
                      </a:lnTo>
                      <a:lnTo>
                        <a:pt x="457" y="721"/>
                      </a:lnTo>
                      <a:lnTo>
                        <a:pt x="423" y="706"/>
                      </a:lnTo>
                      <a:lnTo>
                        <a:pt x="390" y="686"/>
                      </a:lnTo>
                      <a:lnTo>
                        <a:pt x="359" y="660"/>
                      </a:lnTo>
                      <a:lnTo>
                        <a:pt x="331" y="631"/>
                      </a:lnTo>
                      <a:lnTo>
                        <a:pt x="305" y="598"/>
                      </a:lnTo>
                      <a:lnTo>
                        <a:pt x="281" y="563"/>
                      </a:lnTo>
                      <a:lnTo>
                        <a:pt x="261" y="523"/>
                      </a:lnTo>
                      <a:lnTo>
                        <a:pt x="243" y="483"/>
                      </a:lnTo>
                      <a:lnTo>
                        <a:pt x="230" y="441"/>
                      </a:lnTo>
                      <a:lnTo>
                        <a:pt x="220" y="397"/>
                      </a:lnTo>
                      <a:lnTo>
                        <a:pt x="213" y="354"/>
                      </a:lnTo>
                      <a:lnTo>
                        <a:pt x="211" y="310"/>
                      </a:lnTo>
                      <a:lnTo>
                        <a:pt x="213" y="268"/>
                      </a:lnTo>
                      <a:lnTo>
                        <a:pt x="220" y="229"/>
                      </a:lnTo>
                      <a:lnTo>
                        <a:pt x="230" y="192"/>
                      </a:lnTo>
                      <a:lnTo>
                        <a:pt x="243" y="159"/>
                      </a:lnTo>
                      <a:lnTo>
                        <a:pt x="261" y="129"/>
                      </a:lnTo>
                      <a:lnTo>
                        <a:pt x="281" y="102"/>
                      </a:lnTo>
                      <a:lnTo>
                        <a:pt x="305" y="78"/>
                      </a:lnTo>
                      <a:lnTo>
                        <a:pt x="331" y="58"/>
                      </a:lnTo>
                      <a:lnTo>
                        <a:pt x="359" y="40"/>
                      </a:lnTo>
                      <a:lnTo>
                        <a:pt x="390" y="26"/>
                      </a:lnTo>
                      <a:lnTo>
                        <a:pt x="423" y="14"/>
                      </a:lnTo>
                      <a:lnTo>
                        <a:pt x="457" y="6"/>
                      </a:lnTo>
                      <a:lnTo>
                        <a:pt x="493" y="1"/>
                      </a:lnTo>
                      <a:lnTo>
                        <a:pt x="531" y="0"/>
                      </a:lnTo>
                      <a:close/>
                    </a:path>
                  </a:pathLst>
                </a:custGeom>
                <a:solidFill>
                  <a:srgbClr val="3B414D"/>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5" name="TextBox 2724"/>
                <p:cNvSpPr txBox="1"/>
                <p:nvPr/>
              </p:nvSpPr>
              <p:spPr>
                <a:xfrm flipH="1">
                  <a:off x="2438010" y="2295640"/>
                  <a:ext cx="2665748" cy="32056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3B414D"/>
                      </a:solidFill>
                      <a:effectLst/>
                      <a:uLnTx/>
                      <a:uFillTx/>
                      <a:latin typeface="Century Gothic" panose="020B0502020202020204" pitchFamily="34" charset="0"/>
                      <a:ea typeface="+mn-ea"/>
                      <a:cs typeface="+mn-cs"/>
                    </a:rPr>
                    <a:t>WORK EXPERIENCE</a:t>
                  </a:r>
                </a:p>
              </p:txBody>
            </p:sp>
          </p:grpSp>
          <p:grpSp>
            <p:nvGrpSpPr>
              <p:cNvPr id="29" name="Group 28"/>
              <p:cNvGrpSpPr/>
              <p:nvPr/>
            </p:nvGrpSpPr>
            <p:grpSpPr>
              <a:xfrm>
                <a:off x="6121381" y="852219"/>
                <a:ext cx="2853733" cy="413144"/>
                <a:chOff x="6121381" y="852219"/>
                <a:chExt cx="2853733" cy="413144"/>
              </a:xfrm>
            </p:grpSpPr>
            <p:sp>
              <p:nvSpPr>
                <p:cNvPr id="2727" name="TextBox 2726"/>
                <p:cNvSpPr txBox="1"/>
                <p:nvPr/>
              </p:nvSpPr>
              <p:spPr>
                <a:xfrm flipH="1">
                  <a:off x="6391863" y="898505"/>
                  <a:ext cx="2583251" cy="320568"/>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D62900"/>
                      </a:solidFill>
                      <a:effectLst/>
                      <a:uLnTx/>
                      <a:uFillTx/>
                      <a:latin typeface="Century Gothic" panose="020B0502020202020204" pitchFamily="34" charset="0"/>
                      <a:ea typeface="+mn-ea"/>
                      <a:cs typeface="+mn-cs"/>
                    </a:rPr>
                    <a:t>PERSONAL PROFILE</a:t>
                  </a:r>
                </a:p>
              </p:txBody>
            </p:sp>
            <p:grpSp>
              <p:nvGrpSpPr>
                <p:cNvPr id="2728" name="Group 2727"/>
                <p:cNvGrpSpPr/>
                <p:nvPr/>
              </p:nvGrpSpPr>
              <p:grpSpPr>
                <a:xfrm>
                  <a:off x="6121381" y="852219"/>
                  <a:ext cx="315572" cy="413144"/>
                  <a:chOff x="7506538" y="1277289"/>
                  <a:chExt cx="317791" cy="413433"/>
                </a:xfrm>
                <a:solidFill>
                  <a:schemeClr val="accent1"/>
                </a:solidFill>
              </p:grpSpPr>
              <p:sp>
                <p:nvSpPr>
                  <p:cNvPr id="2777" name="Freeform 26"/>
                  <p:cNvSpPr>
                    <a:spLocks/>
                  </p:cNvSpPr>
                  <p:nvPr/>
                </p:nvSpPr>
                <p:spPr bwMode="auto">
                  <a:xfrm flipH="1">
                    <a:off x="7583921" y="1277289"/>
                    <a:ext cx="163025" cy="163026"/>
                  </a:xfrm>
                  <a:custGeom>
                    <a:avLst/>
                    <a:gdLst>
                      <a:gd name="T0" fmla="*/ 822 w 1500"/>
                      <a:gd name="T1" fmla="*/ 2 h 1501"/>
                      <a:gd name="T2" fmla="*/ 961 w 1500"/>
                      <a:gd name="T3" fmla="*/ 29 h 1501"/>
                      <a:gd name="T4" fmla="*/ 1088 w 1500"/>
                      <a:gd name="T5" fmla="*/ 80 h 1501"/>
                      <a:gd name="T6" fmla="*/ 1203 w 1500"/>
                      <a:gd name="T7" fmla="*/ 153 h 1501"/>
                      <a:gd name="T8" fmla="*/ 1304 w 1500"/>
                      <a:gd name="T9" fmla="*/ 243 h 1501"/>
                      <a:gd name="T10" fmla="*/ 1386 w 1500"/>
                      <a:gd name="T11" fmla="*/ 352 h 1501"/>
                      <a:gd name="T12" fmla="*/ 1447 w 1500"/>
                      <a:gd name="T13" fmla="*/ 474 h 1501"/>
                      <a:gd name="T14" fmla="*/ 1487 w 1500"/>
                      <a:gd name="T15" fmla="*/ 608 h 1501"/>
                      <a:gd name="T16" fmla="*/ 1500 w 1500"/>
                      <a:gd name="T17" fmla="*/ 750 h 1501"/>
                      <a:gd name="T18" fmla="*/ 1487 w 1500"/>
                      <a:gd name="T19" fmla="*/ 893 h 1501"/>
                      <a:gd name="T20" fmla="*/ 1447 w 1500"/>
                      <a:gd name="T21" fmla="*/ 1026 h 1501"/>
                      <a:gd name="T22" fmla="*/ 1386 w 1500"/>
                      <a:gd name="T23" fmla="*/ 1148 h 1501"/>
                      <a:gd name="T24" fmla="*/ 1304 w 1500"/>
                      <a:gd name="T25" fmla="*/ 1256 h 1501"/>
                      <a:gd name="T26" fmla="*/ 1203 w 1500"/>
                      <a:gd name="T27" fmla="*/ 1348 h 1501"/>
                      <a:gd name="T28" fmla="*/ 1088 w 1500"/>
                      <a:gd name="T29" fmla="*/ 1421 h 1501"/>
                      <a:gd name="T30" fmla="*/ 961 w 1500"/>
                      <a:gd name="T31" fmla="*/ 1471 h 1501"/>
                      <a:gd name="T32" fmla="*/ 822 w 1500"/>
                      <a:gd name="T33" fmla="*/ 1497 h 1501"/>
                      <a:gd name="T34" fmla="*/ 678 w 1500"/>
                      <a:gd name="T35" fmla="*/ 1497 h 1501"/>
                      <a:gd name="T36" fmla="*/ 539 w 1500"/>
                      <a:gd name="T37" fmla="*/ 1471 h 1501"/>
                      <a:gd name="T38" fmla="*/ 411 w 1500"/>
                      <a:gd name="T39" fmla="*/ 1421 h 1501"/>
                      <a:gd name="T40" fmla="*/ 295 w 1500"/>
                      <a:gd name="T41" fmla="*/ 1348 h 1501"/>
                      <a:gd name="T42" fmla="*/ 196 w 1500"/>
                      <a:gd name="T43" fmla="*/ 1256 h 1501"/>
                      <a:gd name="T44" fmla="*/ 113 w 1500"/>
                      <a:gd name="T45" fmla="*/ 1148 h 1501"/>
                      <a:gd name="T46" fmla="*/ 52 w 1500"/>
                      <a:gd name="T47" fmla="*/ 1026 h 1501"/>
                      <a:gd name="T48" fmla="*/ 12 w 1500"/>
                      <a:gd name="T49" fmla="*/ 893 h 1501"/>
                      <a:gd name="T50" fmla="*/ 0 w 1500"/>
                      <a:gd name="T51" fmla="*/ 750 h 1501"/>
                      <a:gd name="T52" fmla="*/ 12 w 1500"/>
                      <a:gd name="T53" fmla="*/ 608 h 1501"/>
                      <a:gd name="T54" fmla="*/ 52 w 1500"/>
                      <a:gd name="T55" fmla="*/ 474 h 1501"/>
                      <a:gd name="T56" fmla="*/ 113 w 1500"/>
                      <a:gd name="T57" fmla="*/ 352 h 1501"/>
                      <a:gd name="T58" fmla="*/ 196 w 1500"/>
                      <a:gd name="T59" fmla="*/ 243 h 1501"/>
                      <a:gd name="T60" fmla="*/ 295 w 1500"/>
                      <a:gd name="T61" fmla="*/ 153 h 1501"/>
                      <a:gd name="T62" fmla="*/ 411 w 1500"/>
                      <a:gd name="T63" fmla="*/ 80 h 1501"/>
                      <a:gd name="T64" fmla="*/ 539 w 1500"/>
                      <a:gd name="T65" fmla="*/ 29 h 1501"/>
                      <a:gd name="T66" fmla="*/ 678 w 1500"/>
                      <a:gd name="T67" fmla="*/ 2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0" h="1501">
                        <a:moveTo>
                          <a:pt x="750" y="0"/>
                        </a:moveTo>
                        <a:lnTo>
                          <a:pt x="822" y="2"/>
                        </a:lnTo>
                        <a:lnTo>
                          <a:pt x="892" y="13"/>
                        </a:lnTo>
                        <a:lnTo>
                          <a:pt x="961" y="29"/>
                        </a:lnTo>
                        <a:lnTo>
                          <a:pt x="1026" y="52"/>
                        </a:lnTo>
                        <a:lnTo>
                          <a:pt x="1088" y="80"/>
                        </a:lnTo>
                        <a:lnTo>
                          <a:pt x="1147" y="113"/>
                        </a:lnTo>
                        <a:lnTo>
                          <a:pt x="1203" y="153"/>
                        </a:lnTo>
                        <a:lnTo>
                          <a:pt x="1255" y="196"/>
                        </a:lnTo>
                        <a:lnTo>
                          <a:pt x="1304" y="243"/>
                        </a:lnTo>
                        <a:lnTo>
                          <a:pt x="1347" y="296"/>
                        </a:lnTo>
                        <a:lnTo>
                          <a:pt x="1386" y="352"/>
                        </a:lnTo>
                        <a:lnTo>
                          <a:pt x="1420" y="412"/>
                        </a:lnTo>
                        <a:lnTo>
                          <a:pt x="1447" y="474"/>
                        </a:lnTo>
                        <a:lnTo>
                          <a:pt x="1470" y="539"/>
                        </a:lnTo>
                        <a:lnTo>
                          <a:pt x="1487" y="608"/>
                        </a:lnTo>
                        <a:lnTo>
                          <a:pt x="1496" y="678"/>
                        </a:lnTo>
                        <a:lnTo>
                          <a:pt x="1500" y="750"/>
                        </a:lnTo>
                        <a:lnTo>
                          <a:pt x="1496" y="822"/>
                        </a:lnTo>
                        <a:lnTo>
                          <a:pt x="1487" y="893"/>
                        </a:lnTo>
                        <a:lnTo>
                          <a:pt x="1470" y="960"/>
                        </a:lnTo>
                        <a:lnTo>
                          <a:pt x="1447" y="1026"/>
                        </a:lnTo>
                        <a:lnTo>
                          <a:pt x="1420" y="1089"/>
                        </a:lnTo>
                        <a:lnTo>
                          <a:pt x="1386" y="1148"/>
                        </a:lnTo>
                        <a:lnTo>
                          <a:pt x="1347" y="1204"/>
                        </a:lnTo>
                        <a:lnTo>
                          <a:pt x="1304" y="1256"/>
                        </a:lnTo>
                        <a:lnTo>
                          <a:pt x="1255" y="1305"/>
                        </a:lnTo>
                        <a:lnTo>
                          <a:pt x="1203" y="1348"/>
                        </a:lnTo>
                        <a:lnTo>
                          <a:pt x="1147" y="1387"/>
                        </a:lnTo>
                        <a:lnTo>
                          <a:pt x="1088" y="1421"/>
                        </a:lnTo>
                        <a:lnTo>
                          <a:pt x="1026" y="1449"/>
                        </a:lnTo>
                        <a:lnTo>
                          <a:pt x="961" y="1471"/>
                        </a:lnTo>
                        <a:lnTo>
                          <a:pt x="892" y="1488"/>
                        </a:lnTo>
                        <a:lnTo>
                          <a:pt x="822" y="1497"/>
                        </a:lnTo>
                        <a:lnTo>
                          <a:pt x="750" y="1501"/>
                        </a:lnTo>
                        <a:lnTo>
                          <a:pt x="678" y="1497"/>
                        </a:lnTo>
                        <a:lnTo>
                          <a:pt x="607" y="1488"/>
                        </a:lnTo>
                        <a:lnTo>
                          <a:pt x="539" y="1471"/>
                        </a:lnTo>
                        <a:lnTo>
                          <a:pt x="474" y="1449"/>
                        </a:lnTo>
                        <a:lnTo>
                          <a:pt x="411" y="1421"/>
                        </a:lnTo>
                        <a:lnTo>
                          <a:pt x="352" y="1387"/>
                        </a:lnTo>
                        <a:lnTo>
                          <a:pt x="295" y="1348"/>
                        </a:lnTo>
                        <a:lnTo>
                          <a:pt x="244" y="1305"/>
                        </a:lnTo>
                        <a:lnTo>
                          <a:pt x="196" y="1256"/>
                        </a:lnTo>
                        <a:lnTo>
                          <a:pt x="153" y="1204"/>
                        </a:lnTo>
                        <a:lnTo>
                          <a:pt x="113" y="1148"/>
                        </a:lnTo>
                        <a:lnTo>
                          <a:pt x="80" y="1089"/>
                        </a:lnTo>
                        <a:lnTo>
                          <a:pt x="52" y="1026"/>
                        </a:lnTo>
                        <a:lnTo>
                          <a:pt x="29" y="960"/>
                        </a:lnTo>
                        <a:lnTo>
                          <a:pt x="12" y="893"/>
                        </a:lnTo>
                        <a:lnTo>
                          <a:pt x="3" y="822"/>
                        </a:lnTo>
                        <a:lnTo>
                          <a:pt x="0" y="750"/>
                        </a:lnTo>
                        <a:lnTo>
                          <a:pt x="3" y="678"/>
                        </a:lnTo>
                        <a:lnTo>
                          <a:pt x="12" y="608"/>
                        </a:lnTo>
                        <a:lnTo>
                          <a:pt x="29" y="539"/>
                        </a:lnTo>
                        <a:lnTo>
                          <a:pt x="52" y="474"/>
                        </a:lnTo>
                        <a:lnTo>
                          <a:pt x="80" y="412"/>
                        </a:lnTo>
                        <a:lnTo>
                          <a:pt x="113" y="352"/>
                        </a:lnTo>
                        <a:lnTo>
                          <a:pt x="153" y="296"/>
                        </a:lnTo>
                        <a:lnTo>
                          <a:pt x="196" y="243"/>
                        </a:lnTo>
                        <a:lnTo>
                          <a:pt x="244" y="196"/>
                        </a:lnTo>
                        <a:lnTo>
                          <a:pt x="295" y="153"/>
                        </a:lnTo>
                        <a:lnTo>
                          <a:pt x="352" y="113"/>
                        </a:lnTo>
                        <a:lnTo>
                          <a:pt x="411" y="80"/>
                        </a:lnTo>
                        <a:lnTo>
                          <a:pt x="474" y="52"/>
                        </a:lnTo>
                        <a:lnTo>
                          <a:pt x="539" y="29"/>
                        </a:lnTo>
                        <a:lnTo>
                          <a:pt x="607" y="13"/>
                        </a:lnTo>
                        <a:lnTo>
                          <a:pt x="678" y="2"/>
                        </a:lnTo>
                        <a:lnTo>
                          <a:pt x="750"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8" name="Freeform 27"/>
                  <p:cNvSpPr>
                    <a:spLocks/>
                  </p:cNvSpPr>
                  <p:nvPr/>
                </p:nvSpPr>
                <p:spPr bwMode="auto">
                  <a:xfrm flipH="1">
                    <a:off x="7506538" y="1472485"/>
                    <a:ext cx="317791" cy="218237"/>
                  </a:xfrm>
                  <a:custGeom>
                    <a:avLst/>
                    <a:gdLst>
                      <a:gd name="T0" fmla="*/ 888 w 2923"/>
                      <a:gd name="T1" fmla="*/ 3 h 2010"/>
                      <a:gd name="T2" fmla="*/ 917 w 2923"/>
                      <a:gd name="T3" fmla="*/ 18 h 2010"/>
                      <a:gd name="T4" fmla="*/ 935 w 2923"/>
                      <a:gd name="T5" fmla="*/ 45 h 2010"/>
                      <a:gd name="T6" fmla="*/ 1396 w 2923"/>
                      <a:gd name="T7" fmla="*/ 1301 h 2010"/>
                      <a:gd name="T8" fmla="*/ 1425 w 2923"/>
                      <a:gd name="T9" fmla="*/ 1326 h 2010"/>
                      <a:gd name="T10" fmla="*/ 1462 w 2923"/>
                      <a:gd name="T11" fmla="*/ 1334 h 2010"/>
                      <a:gd name="T12" fmla="*/ 1499 w 2923"/>
                      <a:gd name="T13" fmla="*/ 1326 h 2010"/>
                      <a:gd name="T14" fmla="*/ 1528 w 2923"/>
                      <a:gd name="T15" fmla="*/ 1301 h 2010"/>
                      <a:gd name="T16" fmla="*/ 1988 w 2923"/>
                      <a:gd name="T17" fmla="*/ 45 h 2010"/>
                      <a:gd name="T18" fmla="*/ 2008 w 2923"/>
                      <a:gd name="T19" fmla="*/ 17 h 2010"/>
                      <a:gd name="T20" fmla="*/ 2037 w 2923"/>
                      <a:gd name="T21" fmla="*/ 3 h 2010"/>
                      <a:gd name="T22" fmla="*/ 2070 w 2923"/>
                      <a:gd name="T23" fmla="*/ 4 h 2010"/>
                      <a:gd name="T24" fmla="*/ 2085 w 2923"/>
                      <a:gd name="T25" fmla="*/ 6 h 2010"/>
                      <a:gd name="T26" fmla="*/ 2125 w 2923"/>
                      <a:gd name="T27" fmla="*/ 12 h 2010"/>
                      <a:gd name="T28" fmla="*/ 2182 w 2923"/>
                      <a:gd name="T29" fmla="*/ 20 h 2010"/>
                      <a:gd name="T30" fmla="*/ 2250 w 2923"/>
                      <a:gd name="T31" fmla="*/ 31 h 2010"/>
                      <a:gd name="T32" fmla="*/ 2321 w 2923"/>
                      <a:gd name="T33" fmla="*/ 42 h 2010"/>
                      <a:gd name="T34" fmla="*/ 2389 w 2923"/>
                      <a:gd name="T35" fmla="*/ 54 h 2010"/>
                      <a:gd name="T36" fmla="*/ 2446 w 2923"/>
                      <a:gd name="T37" fmla="*/ 64 h 2010"/>
                      <a:gd name="T38" fmla="*/ 2468 w 2923"/>
                      <a:gd name="T39" fmla="*/ 70 h 2010"/>
                      <a:gd name="T40" fmla="*/ 2529 w 2923"/>
                      <a:gd name="T41" fmla="*/ 93 h 2010"/>
                      <a:gd name="T42" fmla="*/ 2642 w 2923"/>
                      <a:gd name="T43" fmla="*/ 156 h 2010"/>
                      <a:gd name="T44" fmla="*/ 2737 w 2923"/>
                      <a:gd name="T45" fmla="*/ 238 h 2010"/>
                      <a:gd name="T46" fmla="*/ 2816 w 2923"/>
                      <a:gd name="T47" fmla="*/ 336 h 2010"/>
                      <a:gd name="T48" fmla="*/ 2875 w 2923"/>
                      <a:gd name="T49" fmla="*/ 447 h 2010"/>
                      <a:gd name="T50" fmla="*/ 2911 w 2923"/>
                      <a:gd name="T51" fmla="*/ 569 h 2010"/>
                      <a:gd name="T52" fmla="*/ 2923 w 2923"/>
                      <a:gd name="T53" fmla="*/ 699 h 2010"/>
                      <a:gd name="T54" fmla="*/ 2920 w 2923"/>
                      <a:gd name="T55" fmla="*/ 1776 h 2010"/>
                      <a:gd name="T56" fmla="*/ 2892 w 2923"/>
                      <a:gd name="T57" fmla="*/ 1859 h 2010"/>
                      <a:gd name="T58" fmla="*/ 2842 w 2923"/>
                      <a:gd name="T59" fmla="*/ 1928 h 2010"/>
                      <a:gd name="T60" fmla="*/ 2773 w 2923"/>
                      <a:gd name="T61" fmla="*/ 1978 h 2010"/>
                      <a:gd name="T62" fmla="*/ 2689 w 2923"/>
                      <a:gd name="T63" fmla="*/ 2006 h 2010"/>
                      <a:gd name="T64" fmla="*/ 278 w 2923"/>
                      <a:gd name="T65" fmla="*/ 2010 h 2010"/>
                      <a:gd name="T66" fmla="*/ 190 w 2923"/>
                      <a:gd name="T67" fmla="*/ 1996 h 2010"/>
                      <a:gd name="T68" fmla="*/ 114 w 2923"/>
                      <a:gd name="T69" fmla="*/ 1956 h 2010"/>
                      <a:gd name="T70" fmla="*/ 53 w 2923"/>
                      <a:gd name="T71" fmla="*/ 1896 h 2010"/>
                      <a:gd name="T72" fmla="*/ 14 w 2923"/>
                      <a:gd name="T73" fmla="*/ 1819 h 2010"/>
                      <a:gd name="T74" fmla="*/ 0 w 2923"/>
                      <a:gd name="T75" fmla="*/ 1730 h 2010"/>
                      <a:gd name="T76" fmla="*/ 2 w 2923"/>
                      <a:gd name="T77" fmla="*/ 644 h 2010"/>
                      <a:gd name="T78" fmla="*/ 20 w 2923"/>
                      <a:gd name="T79" fmla="*/ 533 h 2010"/>
                      <a:gd name="T80" fmla="*/ 56 w 2923"/>
                      <a:gd name="T81" fmla="*/ 426 h 2010"/>
                      <a:gd name="T82" fmla="*/ 108 w 2923"/>
                      <a:gd name="T83" fmla="*/ 328 h 2010"/>
                      <a:gd name="T84" fmla="*/ 174 w 2923"/>
                      <a:gd name="T85" fmla="*/ 239 h 2010"/>
                      <a:gd name="T86" fmla="*/ 255 w 2923"/>
                      <a:gd name="T87" fmla="*/ 165 h 2010"/>
                      <a:gd name="T88" fmla="*/ 350 w 2923"/>
                      <a:gd name="T89" fmla="*/ 108 h 2010"/>
                      <a:gd name="T90" fmla="*/ 456 w 2923"/>
                      <a:gd name="T91" fmla="*/ 70 h 2010"/>
                      <a:gd name="T92" fmla="*/ 507 w 2923"/>
                      <a:gd name="T93" fmla="*/ 58 h 2010"/>
                      <a:gd name="T94" fmla="*/ 573 w 2923"/>
                      <a:gd name="T95" fmla="*/ 47 h 2010"/>
                      <a:gd name="T96" fmla="*/ 644 w 2923"/>
                      <a:gd name="T97" fmla="*/ 34 h 2010"/>
                      <a:gd name="T98" fmla="*/ 719 w 2923"/>
                      <a:gd name="T99" fmla="*/ 23 h 2010"/>
                      <a:gd name="T100" fmla="*/ 785 w 2923"/>
                      <a:gd name="T101" fmla="*/ 13 h 2010"/>
                      <a:gd name="T102" fmla="*/ 837 w 2923"/>
                      <a:gd name="T103" fmla="*/ 5 h 2010"/>
                      <a:gd name="T104" fmla="*/ 867 w 2923"/>
                      <a:gd name="T105" fmla="*/ 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3" h="2010">
                        <a:moveTo>
                          <a:pt x="873" y="0"/>
                        </a:moveTo>
                        <a:lnTo>
                          <a:pt x="888" y="3"/>
                        </a:lnTo>
                        <a:lnTo>
                          <a:pt x="903" y="9"/>
                        </a:lnTo>
                        <a:lnTo>
                          <a:pt x="917" y="18"/>
                        </a:lnTo>
                        <a:lnTo>
                          <a:pt x="927" y="29"/>
                        </a:lnTo>
                        <a:lnTo>
                          <a:pt x="935" y="45"/>
                        </a:lnTo>
                        <a:lnTo>
                          <a:pt x="1385" y="1281"/>
                        </a:lnTo>
                        <a:lnTo>
                          <a:pt x="1396" y="1301"/>
                        </a:lnTo>
                        <a:lnTo>
                          <a:pt x="1408" y="1316"/>
                        </a:lnTo>
                        <a:lnTo>
                          <a:pt x="1425" y="1326"/>
                        </a:lnTo>
                        <a:lnTo>
                          <a:pt x="1443" y="1333"/>
                        </a:lnTo>
                        <a:lnTo>
                          <a:pt x="1462" y="1334"/>
                        </a:lnTo>
                        <a:lnTo>
                          <a:pt x="1480" y="1333"/>
                        </a:lnTo>
                        <a:lnTo>
                          <a:pt x="1499" y="1326"/>
                        </a:lnTo>
                        <a:lnTo>
                          <a:pt x="1515" y="1316"/>
                        </a:lnTo>
                        <a:lnTo>
                          <a:pt x="1528" y="1301"/>
                        </a:lnTo>
                        <a:lnTo>
                          <a:pt x="1538" y="1281"/>
                        </a:lnTo>
                        <a:lnTo>
                          <a:pt x="1988" y="45"/>
                        </a:lnTo>
                        <a:lnTo>
                          <a:pt x="1996" y="29"/>
                        </a:lnTo>
                        <a:lnTo>
                          <a:pt x="2008" y="17"/>
                        </a:lnTo>
                        <a:lnTo>
                          <a:pt x="2022" y="7"/>
                        </a:lnTo>
                        <a:lnTo>
                          <a:pt x="2037" y="3"/>
                        </a:lnTo>
                        <a:lnTo>
                          <a:pt x="2054" y="0"/>
                        </a:lnTo>
                        <a:lnTo>
                          <a:pt x="2070" y="4"/>
                        </a:lnTo>
                        <a:lnTo>
                          <a:pt x="2074" y="4"/>
                        </a:lnTo>
                        <a:lnTo>
                          <a:pt x="2085" y="6"/>
                        </a:lnTo>
                        <a:lnTo>
                          <a:pt x="2103" y="9"/>
                        </a:lnTo>
                        <a:lnTo>
                          <a:pt x="2125" y="12"/>
                        </a:lnTo>
                        <a:lnTo>
                          <a:pt x="2151" y="16"/>
                        </a:lnTo>
                        <a:lnTo>
                          <a:pt x="2182" y="20"/>
                        </a:lnTo>
                        <a:lnTo>
                          <a:pt x="2215" y="25"/>
                        </a:lnTo>
                        <a:lnTo>
                          <a:pt x="2250" y="31"/>
                        </a:lnTo>
                        <a:lnTo>
                          <a:pt x="2286" y="36"/>
                        </a:lnTo>
                        <a:lnTo>
                          <a:pt x="2321" y="42"/>
                        </a:lnTo>
                        <a:lnTo>
                          <a:pt x="2355" y="48"/>
                        </a:lnTo>
                        <a:lnTo>
                          <a:pt x="2389" y="54"/>
                        </a:lnTo>
                        <a:lnTo>
                          <a:pt x="2419" y="60"/>
                        </a:lnTo>
                        <a:lnTo>
                          <a:pt x="2446" y="64"/>
                        </a:lnTo>
                        <a:lnTo>
                          <a:pt x="2468" y="70"/>
                        </a:lnTo>
                        <a:lnTo>
                          <a:pt x="2468" y="70"/>
                        </a:lnTo>
                        <a:lnTo>
                          <a:pt x="2469" y="70"/>
                        </a:lnTo>
                        <a:lnTo>
                          <a:pt x="2529" y="93"/>
                        </a:lnTo>
                        <a:lnTo>
                          <a:pt x="2587" y="122"/>
                        </a:lnTo>
                        <a:lnTo>
                          <a:pt x="2642" y="156"/>
                        </a:lnTo>
                        <a:lnTo>
                          <a:pt x="2692" y="195"/>
                        </a:lnTo>
                        <a:lnTo>
                          <a:pt x="2737" y="238"/>
                        </a:lnTo>
                        <a:lnTo>
                          <a:pt x="2778" y="286"/>
                        </a:lnTo>
                        <a:lnTo>
                          <a:pt x="2816" y="336"/>
                        </a:lnTo>
                        <a:lnTo>
                          <a:pt x="2848" y="390"/>
                        </a:lnTo>
                        <a:lnTo>
                          <a:pt x="2875" y="447"/>
                        </a:lnTo>
                        <a:lnTo>
                          <a:pt x="2896" y="507"/>
                        </a:lnTo>
                        <a:lnTo>
                          <a:pt x="2911" y="569"/>
                        </a:lnTo>
                        <a:lnTo>
                          <a:pt x="2920" y="633"/>
                        </a:lnTo>
                        <a:lnTo>
                          <a:pt x="2923" y="699"/>
                        </a:lnTo>
                        <a:lnTo>
                          <a:pt x="2923" y="1730"/>
                        </a:lnTo>
                        <a:lnTo>
                          <a:pt x="2920" y="1776"/>
                        </a:lnTo>
                        <a:lnTo>
                          <a:pt x="2909" y="1819"/>
                        </a:lnTo>
                        <a:lnTo>
                          <a:pt x="2892" y="1859"/>
                        </a:lnTo>
                        <a:lnTo>
                          <a:pt x="2870" y="1896"/>
                        </a:lnTo>
                        <a:lnTo>
                          <a:pt x="2842" y="1928"/>
                        </a:lnTo>
                        <a:lnTo>
                          <a:pt x="2810" y="1956"/>
                        </a:lnTo>
                        <a:lnTo>
                          <a:pt x="2773" y="1978"/>
                        </a:lnTo>
                        <a:lnTo>
                          <a:pt x="2733" y="1996"/>
                        </a:lnTo>
                        <a:lnTo>
                          <a:pt x="2689" y="2006"/>
                        </a:lnTo>
                        <a:lnTo>
                          <a:pt x="2644" y="2010"/>
                        </a:lnTo>
                        <a:lnTo>
                          <a:pt x="278" y="2010"/>
                        </a:lnTo>
                        <a:lnTo>
                          <a:pt x="233" y="2006"/>
                        </a:lnTo>
                        <a:lnTo>
                          <a:pt x="190" y="1996"/>
                        </a:lnTo>
                        <a:lnTo>
                          <a:pt x="151" y="1978"/>
                        </a:lnTo>
                        <a:lnTo>
                          <a:pt x="114" y="1956"/>
                        </a:lnTo>
                        <a:lnTo>
                          <a:pt x="81" y="1928"/>
                        </a:lnTo>
                        <a:lnTo>
                          <a:pt x="53" y="1896"/>
                        </a:lnTo>
                        <a:lnTo>
                          <a:pt x="30" y="1859"/>
                        </a:lnTo>
                        <a:lnTo>
                          <a:pt x="14" y="1819"/>
                        </a:lnTo>
                        <a:lnTo>
                          <a:pt x="3" y="1776"/>
                        </a:lnTo>
                        <a:lnTo>
                          <a:pt x="0" y="1730"/>
                        </a:lnTo>
                        <a:lnTo>
                          <a:pt x="0" y="701"/>
                        </a:lnTo>
                        <a:lnTo>
                          <a:pt x="2" y="644"/>
                        </a:lnTo>
                        <a:lnTo>
                          <a:pt x="9" y="587"/>
                        </a:lnTo>
                        <a:lnTo>
                          <a:pt x="20" y="533"/>
                        </a:lnTo>
                        <a:lnTo>
                          <a:pt x="36" y="478"/>
                        </a:lnTo>
                        <a:lnTo>
                          <a:pt x="56" y="426"/>
                        </a:lnTo>
                        <a:lnTo>
                          <a:pt x="80" y="375"/>
                        </a:lnTo>
                        <a:lnTo>
                          <a:pt x="108" y="328"/>
                        </a:lnTo>
                        <a:lnTo>
                          <a:pt x="139" y="282"/>
                        </a:lnTo>
                        <a:lnTo>
                          <a:pt x="174" y="239"/>
                        </a:lnTo>
                        <a:lnTo>
                          <a:pt x="213" y="201"/>
                        </a:lnTo>
                        <a:lnTo>
                          <a:pt x="255" y="165"/>
                        </a:lnTo>
                        <a:lnTo>
                          <a:pt x="301" y="135"/>
                        </a:lnTo>
                        <a:lnTo>
                          <a:pt x="350" y="108"/>
                        </a:lnTo>
                        <a:lnTo>
                          <a:pt x="401" y="86"/>
                        </a:lnTo>
                        <a:lnTo>
                          <a:pt x="456" y="70"/>
                        </a:lnTo>
                        <a:lnTo>
                          <a:pt x="479" y="64"/>
                        </a:lnTo>
                        <a:lnTo>
                          <a:pt x="507" y="58"/>
                        </a:lnTo>
                        <a:lnTo>
                          <a:pt x="538" y="53"/>
                        </a:lnTo>
                        <a:lnTo>
                          <a:pt x="573" y="47"/>
                        </a:lnTo>
                        <a:lnTo>
                          <a:pt x="609" y="40"/>
                        </a:lnTo>
                        <a:lnTo>
                          <a:pt x="644" y="34"/>
                        </a:lnTo>
                        <a:lnTo>
                          <a:pt x="682" y="28"/>
                        </a:lnTo>
                        <a:lnTo>
                          <a:pt x="719" y="23"/>
                        </a:lnTo>
                        <a:lnTo>
                          <a:pt x="752" y="18"/>
                        </a:lnTo>
                        <a:lnTo>
                          <a:pt x="785" y="13"/>
                        </a:lnTo>
                        <a:lnTo>
                          <a:pt x="813" y="9"/>
                        </a:lnTo>
                        <a:lnTo>
                          <a:pt x="837" y="5"/>
                        </a:lnTo>
                        <a:lnTo>
                          <a:pt x="855" y="3"/>
                        </a:lnTo>
                        <a:lnTo>
                          <a:pt x="867" y="2"/>
                        </a:lnTo>
                        <a:lnTo>
                          <a:pt x="873"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9" name="Freeform 28"/>
                  <p:cNvSpPr>
                    <a:spLocks/>
                  </p:cNvSpPr>
                  <p:nvPr/>
                </p:nvSpPr>
                <p:spPr bwMode="auto">
                  <a:xfrm flipH="1">
                    <a:off x="7644349" y="1467051"/>
                    <a:ext cx="42387" cy="108249"/>
                  </a:xfrm>
                  <a:custGeom>
                    <a:avLst/>
                    <a:gdLst>
                      <a:gd name="T0" fmla="*/ 95 w 389"/>
                      <a:gd name="T1" fmla="*/ 0 h 996"/>
                      <a:gd name="T2" fmla="*/ 293 w 389"/>
                      <a:gd name="T3" fmla="*/ 0 h 996"/>
                      <a:gd name="T4" fmla="*/ 313 w 389"/>
                      <a:gd name="T5" fmla="*/ 2 h 996"/>
                      <a:gd name="T6" fmla="*/ 333 w 389"/>
                      <a:gd name="T7" fmla="*/ 8 h 996"/>
                      <a:gd name="T8" fmla="*/ 350 w 389"/>
                      <a:gd name="T9" fmla="*/ 17 h 996"/>
                      <a:gd name="T10" fmla="*/ 364 w 389"/>
                      <a:gd name="T11" fmla="*/ 30 h 996"/>
                      <a:gd name="T12" fmla="*/ 378 w 389"/>
                      <a:gd name="T13" fmla="*/ 49 h 996"/>
                      <a:gd name="T14" fmla="*/ 386 w 389"/>
                      <a:gd name="T15" fmla="*/ 70 h 996"/>
                      <a:gd name="T16" fmla="*/ 389 w 389"/>
                      <a:gd name="T17" fmla="*/ 94 h 996"/>
                      <a:gd name="T18" fmla="*/ 386 w 389"/>
                      <a:gd name="T19" fmla="*/ 117 h 996"/>
                      <a:gd name="T20" fmla="*/ 377 w 389"/>
                      <a:gd name="T21" fmla="*/ 138 h 996"/>
                      <a:gd name="T22" fmla="*/ 271 w 389"/>
                      <a:gd name="T23" fmla="*/ 298 h 996"/>
                      <a:gd name="T24" fmla="*/ 320 w 389"/>
                      <a:gd name="T25" fmla="*/ 716 h 996"/>
                      <a:gd name="T26" fmla="*/ 223 w 389"/>
                      <a:gd name="T27" fmla="*/ 976 h 996"/>
                      <a:gd name="T28" fmla="*/ 216 w 389"/>
                      <a:gd name="T29" fmla="*/ 988 h 996"/>
                      <a:gd name="T30" fmla="*/ 206 w 389"/>
                      <a:gd name="T31" fmla="*/ 994 h 996"/>
                      <a:gd name="T32" fmla="*/ 195 w 389"/>
                      <a:gd name="T33" fmla="*/ 996 h 996"/>
                      <a:gd name="T34" fmla="*/ 183 w 389"/>
                      <a:gd name="T35" fmla="*/ 994 h 996"/>
                      <a:gd name="T36" fmla="*/ 174 w 389"/>
                      <a:gd name="T37" fmla="*/ 988 h 996"/>
                      <a:gd name="T38" fmla="*/ 167 w 389"/>
                      <a:gd name="T39" fmla="*/ 976 h 996"/>
                      <a:gd name="T40" fmla="*/ 68 w 389"/>
                      <a:gd name="T41" fmla="*/ 716 h 996"/>
                      <a:gd name="T42" fmla="*/ 118 w 389"/>
                      <a:gd name="T43" fmla="*/ 298 h 996"/>
                      <a:gd name="T44" fmla="*/ 13 w 389"/>
                      <a:gd name="T45" fmla="*/ 138 h 996"/>
                      <a:gd name="T46" fmla="*/ 3 w 389"/>
                      <a:gd name="T47" fmla="*/ 117 h 996"/>
                      <a:gd name="T48" fmla="*/ 0 w 389"/>
                      <a:gd name="T49" fmla="*/ 94 h 996"/>
                      <a:gd name="T50" fmla="*/ 2 w 389"/>
                      <a:gd name="T51" fmla="*/ 70 h 996"/>
                      <a:gd name="T52" fmla="*/ 10 w 389"/>
                      <a:gd name="T53" fmla="*/ 49 h 996"/>
                      <a:gd name="T54" fmla="*/ 24 w 389"/>
                      <a:gd name="T55" fmla="*/ 30 h 996"/>
                      <a:gd name="T56" fmla="*/ 39 w 389"/>
                      <a:gd name="T57" fmla="*/ 17 h 996"/>
                      <a:gd name="T58" fmla="*/ 57 w 389"/>
                      <a:gd name="T59" fmla="*/ 8 h 996"/>
                      <a:gd name="T60" fmla="*/ 75 w 389"/>
                      <a:gd name="T61" fmla="*/ 2 h 996"/>
                      <a:gd name="T62" fmla="*/ 95 w 389"/>
                      <a:gd name="T63"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996">
                        <a:moveTo>
                          <a:pt x="95" y="0"/>
                        </a:moveTo>
                        <a:lnTo>
                          <a:pt x="293" y="0"/>
                        </a:lnTo>
                        <a:lnTo>
                          <a:pt x="313" y="2"/>
                        </a:lnTo>
                        <a:lnTo>
                          <a:pt x="333" y="8"/>
                        </a:lnTo>
                        <a:lnTo>
                          <a:pt x="350" y="17"/>
                        </a:lnTo>
                        <a:lnTo>
                          <a:pt x="364" y="30"/>
                        </a:lnTo>
                        <a:lnTo>
                          <a:pt x="378" y="49"/>
                        </a:lnTo>
                        <a:lnTo>
                          <a:pt x="386" y="70"/>
                        </a:lnTo>
                        <a:lnTo>
                          <a:pt x="389" y="94"/>
                        </a:lnTo>
                        <a:lnTo>
                          <a:pt x="386" y="117"/>
                        </a:lnTo>
                        <a:lnTo>
                          <a:pt x="377" y="138"/>
                        </a:lnTo>
                        <a:lnTo>
                          <a:pt x="271" y="298"/>
                        </a:lnTo>
                        <a:lnTo>
                          <a:pt x="320" y="716"/>
                        </a:lnTo>
                        <a:lnTo>
                          <a:pt x="223" y="976"/>
                        </a:lnTo>
                        <a:lnTo>
                          <a:pt x="216" y="988"/>
                        </a:lnTo>
                        <a:lnTo>
                          <a:pt x="206" y="994"/>
                        </a:lnTo>
                        <a:lnTo>
                          <a:pt x="195" y="996"/>
                        </a:lnTo>
                        <a:lnTo>
                          <a:pt x="183" y="994"/>
                        </a:lnTo>
                        <a:lnTo>
                          <a:pt x="174" y="988"/>
                        </a:lnTo>
                        <a:lnTo>
                          <a:pt x="167" y="976"/>
                        </a:lnTo>
                        <a:lnTo>
                          <a:pt x="68" y="716"/>
                        </a:lnTo>
                        <a:lnTo>
                          <a:pt x="118" y="298"/>
                        </a:lnTo>
                        <a:lnTo>
                          <a:pt x="13" y="138"/>
                        </a:lnTo>
                        <a:lnTo>
                          <a:pt x="3" y="117"/>
                        </a:lnTo>
                        <a:lnTo>
                          <a:pt x="0" y="94"/>
                        </a:lnTo>
                        <a:lnTo>
                          <a:pt x="2" y="70"/>
                        </a:lnTo>
                        <a:lnTo>
                          <a:pt x="10" y="49"/>
                        </a:lnTo>
                        <a:lnTo>
                          <a:pt x="24" y="30"/>
                        </a:lnTo>
                        <a:lnTo>
                          <a:pt x="39" y="17"/>
                        </a:lnTo>
                        <a:lnTo>
                          <a:pt x="57" y="8"/>
                        </a:lnTo>
                        <a:lnTo>
                          <a:pt x="75" y="2"/>
                        </a:lnTo>
                        <a:lnTo>
                          <a:pt x="95"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729" name="TextBox 2728"/>
              <p:cNvSpPr txBox="1"/>
              <p:nvPr/>
            </p:nvSpPr>
            <p:spPr>
              <a:xfrm>
                <a:off x="8283613" y="1776645"/>
                <a:ext cx="1472942" cy="320568"/>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smtClean="0">
                    <a:ln>
                      <a:noFill/>
                    </a:ln>
                    <a:solidFill>
                      <a:srgbClr val="B49C84"/>
                    </a:solidFill>
                    <a:effectLst/>
                    <a:uLnTx/>
                    <a:uFillTx/>
                    <a:latin typeface="Century Gothic" panose="020B0502020202020204" pitchFamily="34" charset="0"/>
                    <a:ea typeface="+mn-ea"/>
                    <a:cs typeface="+mn-cs"/>
                  </a:rPr>
                  <a:t>SOCIAL MEDIA</a:t>
                </a:r>
                <a:endParaRPr kumimoji="0" lang="en-IN" sz="1400" b="1" i="0" u="none" strike="noStrike" kern="1200" cap="none" spc="0" normalizeH="0" baseline="0" noProof="0" dirty="0">
                  <a:ln>
                    <a:noFill/>
                  </a:ln>
                  <a:solidFill>
                    <a:srgbClr val="B49C84"/>
                  </a:solidFill>
                  <a:effectLst/>
                  <a:uLnTx/>
                  <a:uFillTx/>
                  <a:latin typeface="Century Gothic" panose="020B0502020202020204" pitchFamily="34" charset="0"/>
                  <a:ea typeface="+mn-ea"/>
                  <a:cs typeface="+mn-cs"/>
                </a:endParaRPr>
              </a:p>
            </p:txBody>
          </p:sp>
          <p:grpSp>
            <p:nvGrpSpPr>
              <p:cNvPr id="31" name="Group 30"/>
              <p:cNvGrpSpPr/>
              <p:nvPr/>
            </p:nvGrpSpPr>
            <p:grpSpPr>
              <a:xfrm>
                <a:off x="8047076" y="3382847"/>
                <a:ext cx="1592473" cy="341026"/>
                <a:chOff x="8047076" y="3382847"/>
                <a:chExt cx="1592473" cy="341026"/>
              </a:xfrm>
            </p:grpSpPr>
            <p:sp>
              <p:nvSpPr>
                <p:cNvPr id="2731" name="TextBox 2730"/>
                <p:cNvSpPr txBox="1"/>
                <p:nvPr/>
              </p:nvSpPr>
              <p:spPr>
                <a:xfrm>
                  <a:off x="8400621" y="3403305"/>
                  <a:ext cx="1238928" cy="320568"/>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2B6E74"/>
                      </a:solidFill>
                      <a:effectLst/>
                      <a:uLnTx/>
                      <a:uFillTx/>
                      <a:latin typeface="Century Gothic" panose="020B0502020202020204" pitchFamily="34" charset="0"/>
                      <a:ea typeface="+mn-ea"/>
                      <a:cs typeface="+mn-cs"/>
                    </a:rPr>
                    <a:t>EDUCATION</a:t>
                  </a:r>
                </a:p>
              </p:txBody>
            </p:sp>
            <p:grpSp>
              <p:nvGrpSpPr>
                <p:cNvPr id="2732" name="Group 2731"/>
                <p:cNvGrpSpPr/>
                <p:nvPr/>
              </p:nvGrpSpPr>
              <p:grpSpPr>
                <a:xfrm>
                  <a:off x="8047076" y="3382847"/>
                  <a:ext cx="362112" cy="295332"/>
                  <a:chOff x="7436633" y="4124630"/>
                  <a:chExt cx="474245" cy="386786"/>
                </a:xfrm>
                <a:solidFill>
                  <a:schemeClr val="accent3"/>
                </a:solidFill>
              </p:grpSpPr>
              <p:sp>
                <p:nvSpPr>
                  <p:cNvPr id="2770" name="Freeform 33"/>
                  <p:cNvSpPr>
                    <a:spLocks/>
                  </p:cNvSpPr>
                  <p:nvPr/>
                </p:nvSpPr>
                <p:spPr bwMode="auto">
                  <a:xfrm>
                    <a:off x="7492896" y="4321272"/>
                    <a:ext cx="361533" cy="190144"/>
                  </a:xfrm>
                  <a:custGeom>
                    <a:avLst/>
                    <a:gdLst>
                      <a:gd name="T0" fmla="*/ 3852 w 3894"/>
                      <a:gd name="T1" fmla="*/ 0 h 2048"/>
                      <a:gd name="T2" fmla="*/ 3872 w 3894"/>
                      <a:gd name="T3" fmla="*/ 11 h 2048"/>
                      <a:gd name="T4" fmla="*/ 3888 w 3894"/>
                      <a:gd name="T5" fmla="*/ 41 h 2048"/>
                      <a:gd name="T6" fmla="*/ 3894 w 3894"/>
                      <a:gd name="T7" fmla="*/ 95 h 2048"/>
                      <a:gd name="T8" fmla="*/ 3888 w 3894"/>
                      <a:gd name="T9" fmla="*/ 1123 h 2048"/>
                      <a:gd name="T10" fmla="*/ 3843 w 3894"/>
                      <a:gd name="T11" fmla="*/ 1259 h 2048"/>
                      <a:gd name="T12" fmla="*/ 3754 w 3894"/>
                      <a:gd name="T13" fmla="*/ 1394 h 2048"/>
                      <a:gd name="T14" fmla="*/ 3628 w 3894"/>
                      <a:gd name="T15" fmla="*/ 1524 h 2048"/>
                      <a:gd name="T16" fmla="*/ 3465 w 3894"/>
                      <a:gd name="T17" fmla="*/ 1645 h 2048"/>
                      <a:gd name="T18" fmla="*/ 3271 w 3894"/>
                      <a:gd name="T19" fmla="*/ 1757 h 2048"/>
                      <a:gd name="T20" fmla="*/ 3049 w 3894"/>
                      <a:gd name="T21" fmla="*/ 1855 h 2048"/>
                      <a:gd name="T22" fmla="*/ 2802 w 3894"/>
                      <a:gd name="T23" fmla="*/ 1934 h 2048"/>
                      <a:gd name="T24" fmla="*/ 2534 w 3894"/>
                      <a:gd name="T25" fmla="*/ 1996 h 2048"/>
                      <a:gd name="T26" fmla="*/ 2248 w 3894"/>
                      <a:gd name="T27" fmla="*/ 2035 h 2048"/>
                      <a:gd name="T28" fmla="*/ 1947 w 3894"/>
                      <a:gd name="T29" fmla="*/ 2048 h 2048"/>
                      <a:gd name="T30" fmla="*/ 1646 w 3894"/>
                      <a:gd name="T31" fmla="*/ 2035 h 2048"/>
                      <a:gd name="T32" fmla="*/ 1358 w 3894"/>
                      <a:gd name="T33" fmla="*/ 1996 h 2048"/>
                      <a:gd name="T34" fmla="*/ 1090 w 3894"/>
                      <a:gd name="T35" fmla="*/ 1934 h 2048"/>
                      <a:gd name="T36" fmla="*/ 843 w 3894"/>
                      <a:gd name="T37" fmla="*/ 1855 h 2048"/>
                      <a:gd name="T38" fmla="*/ 621 w 3894"/>
                      <a:gd name="T39" fmla="*/ 1757 h 2048"/>
                      <a:gd name="T40" fmla="*/ 427 w 3894"/>
                      <a:gd name="T41" fmla="*/ 1645 h 2048"/>
                      <a:gd name="T42" fmla="*/ 265 w 3894"/>
                      <a:gd name="T43" fmla="*/ 1524 h 2048"/>
                      <a:gd name="T44" fmla="*/ 138 w 3894"/>
                      <a:gd name="T45" fmla="*/ 1394 h 2048"/>
                      <a:gd name="T46" fmla="*/ 51 w 3894"/>
                      <a:gd name="T47" fmla="*/ 1259 h 2048"/>
                      <a:gd name="T48" fmla="*/ 4 w 3894"/>
                      <a:gd name="T49" fmla="*/ 1123 h 2048"/>
                      <a:gd name="T50" fmla="*/ 0 w 3894"/>
                      <a:gd name="T51" fmla="*/ 146 h 2048"/>
                      <a:gd name="T52" fmla="*/ 6 w 3894"/>
                      <a:gd name="T53" fmla="*/ 81 h 2048"/>
                      <a:gd name="T54" fmla="*/ 26 w 3894"/>
                      <a:gd name="T55" fmla="*/ 44 h 2048"/>
                      <a:gd name="T56" fmla="*/ 52 w 3894"/>
                      <a:gd name="T57" fmla="*/ 27 h 2048"/>
                      <a:gd name="T58" fmla="*/ 80 w 3894"/>
                      <a:gd name="T59" fmla="*/ 23 h 2048"/>
                      <a:gd name="T60" fmla="*/ 107 w 3894"/>
                      <a:gd name="T61" fmla="*/ 30 h 2048"/>
                      <a:gd name="T62" fmla="*/ 125 w 3894"/>
                      <a:gd name="T63" fmla="*/ 37 h 2048"/>
                      <a:gd name="T64" fmla="*/ 133 w 3894"/>
                      <a:gd name="T65" fmla="*/ 42 h 2048"/>
                      <a:gd name="T66" fmla="*/ 1675 w 3894"/>
                      <a:gd name="T67" fmla="*/ 982 h 2048"/>
                      <a:gd name="T68" fmla="*/ 1805 w 3894"/>
                      <a:gd name="T69" fmla="*/ 1024 h 2048"/>
                      <a:gd name="T70" fmla="*/ 1947 w 3894"/>
                      <a:gd name="T71" fmla="*/ 1038 h 2048"/>
                      <a:gd name="T72" fmla="*/ 2088 w 3894"/>
                      <a:gd name="T73" fmla="*/ 1024 h 2048"/>
                      <a:gd name="T74" fmla="*/ 2217 w 3894"/>
                      <a:gd name="T75" fmla="*/ 982 h 2048"/>
                      <a:gd name="T76" fmla="*/ 3798 w 3894"/>
                      <a:gd name="T77" fmla="*/ 17 h 2048"/>
                      <a:gd name="T78" fmla="*/ 3804 w 3894"/>
                      <a:gd name="T79" fmla="*/ 14 h 2048"/>
                      <a:gd name="T80" fmla="*/ 3819 w 3894"/>
                      <a:gd name="T81" fmla="*/ 6 h 2048"/>
                      <a:gd name="T82" fmla="*/ 3841 w 3894"/>
                      <a:gd name="T83"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94" h="2048">
                        <a:moveTo>
                          <a:pt x="3841" y="0"/>
                        </a:moveTo>
                        <a:lnTo>
                          <a:pt x="3852" y="0"/>
                        </a:lnTo>
                        <a:lnTo>
                          <a:pt x="3861" y="3"/>
                        </a:lnTo>
                        <a:lnTo>
                          <a:pt x="3872" y="11"/>
                        </a:lnTo>
                        <a:lnTo>
                          <a:pt x="3880" y="23"/>
                        </a:lnTo>
                        <a:lnTo>
                          <a:pt x="3888" y="41"/>
                        </a:lnTo>
                        <a:lnTo>
                          <a:pt x="3892" y="64"/>
                        </a:lnTo>
                        <a:lnTo>
                          <a:pt x="3894" y="95"/>
                        </a:lnTo>
                        <a:lnTo>
                          <a:pt x="3894" y="1053"/>
                        </a:lnTo>
                        <a:lnTo>
                          <a:pt x="3888" y="1123"/>
                        </a:lnTo>
                        <a:lnTo>
                          <a:pt x="3871" y="1191"/>
                        </a:lnTo>
                        <a:lnTo>
                          <a:pt x="3843" y="1259"/>
                        </a:lnTo>
                        <a:lnTo>
                          <a:pt x="3804" y="1327"/>
                        </a:lnTo>
                        <a:lnTo>
                          <a:pt x="3754" y="1394"/>
                        </a:lnTo>
                        <a:lnTo>
                          <a:pt x="3695" y="1459"/>
                        </a:lnTo>
                        <a:lnTo>
                          <a:pt x="3628" y="1524"/>
                        </a:lnTo>
                        <a:lnTo>
                          <a:pt x="3551" y="1586"/>
                        </a:lnTo>
                        <a:lnTo>
                          <a:pt x="3465" y="1645"/>
                        </a:lnTo>
                        <a:lnTo>
                          <a:pt x="3372" y="1703"/>
                        </a:lnTo>
                        <a:lnTo>
                          <a:pt x="3271" y="1757"/>
                        </a:lnTo>
                        <a:lnTo>
                          <a:pt x="3164" y="1807"/>
                        </a:lnTo>
                        <a:lnTo>
                          <a:pt x="3049" y="1855"/>
                        </a:lnTo>
                        <a:lnTo>
                          <a:pt x="2930" y="1897"/>
                        </a:lnTo>
                        <a:lnTo>
                          <a:pt x="2802" y="1934"/>
                        </a:lnTo>
                        <a:lnTo>
                          <a:pt x="2670" y="1968"/>
                        </a:lnTo>
                        <a:lnTo>
                          <a:pt x="2534" y="1996"/>
                        </a:lnTo>
                        <a:lnTo>
                          <a:pt x="2392" y="2017"/>
                        </a:lnTo>
                        <a:lnTo>
                          <a:pt x="2248" y="2035"/>
                        </a:lnTo>
                        <a:lnTo>
                          <a:pt x="2099" y="2044"/>
                        </a:lnTo>
                        <a:lnTo>
                          <a:pt x="1947" y="2048"/>
                        </a:lnTo>
                        <a:lnTo>
                          <a:pt x="1795" y="2044"/>
                        </a:lnTo>
                        <a:lnTo>
                          <a:pt x="1646" y="2035"/>
                        </a:lnTo>
                        <a:lnTo>
                          <a:pt x="1500" y="2017"/>
                        </a:lnTo>
                        <a:lnTo>
                          <a:pt x="1358" y="1996"/>
                        </a:lnTo>
                        <a:lnTo>
                          <a:pt x="1222" y="1968"/>
                        </a:lnTo>
                        <a:lnTo>
                          <a:pt x="1090" y="1934"/>
                        </a:lnTo>
                        <a:lnTo>
                          <a:pt x="964" y="1897"/>
                        </a:lnTo>
                        <a:lnTo>
                          <a:pt x="843" y="1855"/>
                        </a:lnTo>
                        <a:lnTo>
                          <a:pt x="728" y="1807"/>
                        </a:lnTo>
                        <a:lnTo>
                          <a:pt x="621" y="1757"/>
                        </a:lnTo>
                        <a:lnTo>
                          <a:pt x="520" y="1703"/>
                        </a:lnTo>
                        <a:lnTo>
                          <a:pt x="427" y="1645"/>
                        </a:lnTo>
                        <a:lnTo>
                          <a:pt x="341" y="1586"/>
                        </a:lnTo>
                        <a:lnTo>
                          <a:pt x="265" y="1524"/>
                        </a:lnTo>
                        <a:lnTo>
                          <a:pt x="197" y="1459"/>
                        </a:lnTo>
                        <a:lnTo>
                          <a:pt x="138" y="1394"/>
                        </a:lnTo>
                        <a:lnTo>
                          <a:pt x="90" y="1327"/>
                        </a:lnTo>
                        <a:lnTo>
                          <a:pt x="51" y="1259"/>
                        </a:lnTo>
                        <a:lnTo>
                          <a:pt x="23" y="1191"/>
                        </a:lnTo>
                        <a:lnTo>
                          <a:pt x="4" y="1123"/>
                        </a:lnTo>
                        <a:lnTo>
                          <a:pt x="0" y="1053"/>
                        </a:lnTo>
                        <a:lnTo>
                          <a:pt x="0" y="146"/>
                        </a:lnTo>
                        <a:lnTo>
                          <a:pt x="1" y="110"/>
                        </a:lnTo>
                        <a:lnTo>
                          <a:pt x="6" y="81"/>
                        </a:lnTo>
                        <a:lnTo>
                          <a:pt x="15" y="59"/>
                        </a:lnTo>
                        <a:lnTo>
                          <a:pt x="26" y="44"/>
                        </a:lnTo>
                        <a:lnTo>
                          <a:pt x="38" y="33"/>
                        </a:lnTo>
                        <a:lnTo>
                          <a:pt x="52" y="27"/>
                        </a:lnTo>
                        <a:lnTo>
                          <a:pt x="66" y="23"/>
                        </a:lnTo>
                        <a:lnTo>
                          <a:pt x="80" y="23"/>
                        </a:lnTo>
                        <a:lnTo>
                          <a:pt x="94" y="27"/>
                        </a:lnTo>
                        <a:lnTo>
                          <a:pt x="107" y="30"/>
                        </a:lnTo>
                        <a:lnTo>
                          <a:pt x="118" y="34"/>
                        </a:lnTo>
                        <a:lnTo>
                          <a:pt x="125" y="37"/>
                        </a:lnTo>
                        <a:lnTo>
                          <a:pt x="132" y="41"/>
                        </a:lnTo>
                        <a:lnTo>
                          <a:pt x="133" y="42"/>
                        </a:lnTo>
                        <a:lnTo>
                          <a:pt x="1618" y="951"/>
                        </a:lnTo>
                        <a:lnTo>
                          <a:pt x="1675" y="982"/>
                        </a:lnTo>
                        <a:lnTo>
                          <a:pt x="1739" y="1005"/>
                        </a:lnTo>
                        <a:lnTo>
                          <a:pt x="1805" y="1024"/>
                        </a:lnTo>
                        <a:lnTo>
                          <a:pt x="1875" y="1034"/>
                        </a:lnTo>
                        <a:lnTo>
                          <a:pt x="1947" y="1038"/>
                        </a:lnTo>
                        <a:lnTo>
                          <a:pt x="2018" y="1034"/>
                        </a:lnTo>
                        <a:lnTo>
                          <a:pt x="2088" y="1024"/>
                        </a:lnTo>
                        <a:lnTo>
                          <a:pt x="2155" y="1005"/>
                        </a:lnTo>
                        <a:lnTo>
                          <a:pt x="2217" y="982"/>
                        </a:lnTo>
                        <a:lnTo>
                          <a:pt x="2274" y="951"/>
                        </a:lnTo>
                        <a:lnTo>
                          <a:pt x="3798" y="17"/>
                        </a:lnTo>
                        <a:lnTo>
                          <a:pt x="3799" y="17"/>
                        </a:lnTo>
                        <a:lnTo>
                          <a:pt x="3804" y="14"/>
                        </a:lnTo>
                        <a:lnTo>
                          <a:pt x="3812" y="10"/>
                        </a:lnTo>
                        <a:lnTo>
                          <a:pt x="3819" y="6"/>
                        </a:lnTo>
                        <a:lnTo>
                          <a:pt x="3830" y="2"/>
                        </a:lnTo>
                        <a:lnTo>
                          <a:pt x="3841"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1" name="Freeform 34"/>
                  <p:cNvSpPr>
                    <a:spLocks/>
                  </p:cNvSpPr>
                  <p:nvPr/>
                </p:nvSpPr>
                <p:spPr bwMode="auto">
                  <a:xfrm>
                    <a:off x="7436633" y="4124630"/>
                    <a:ext cx="474245" cy="266832"/>
                  </a:xfrm>
                  <a:custGeom>
                    <a:avLst/>
                    <a:gdLst>
                      <a:gd name="T0" fmla="*/ 2579 w 5108"/>
                      <a:gd name="T1" fmla="*/ 0 h 2873"/>
                      <a:gd name="T2" fmla="*/ 2628 w 5108"/>
                      <a:gd name="T3" fmla="*/ 6 h 2873"/>
                      <a:gd name="T4" fmla="*/ 2675 w 5108"/>
                      <a:gd name="T5" fmla="*/ 16 h 2873"/>
                      <a:gd name="T6" fmla="*/ 2720 w 5108"/>
                      <a:gd name="T7" fmla="*/ 31 h 2873"/>
                      <a:gd name="T8" fmla="*/ 2760 w 5108"/>
                      <a:gd name="T9" fmla="*/ 53 h 2873"/>
                      <a:gd name="T10" fmla="*/ 5023 w 5108"/>
                      <a:gd name="T11" fmla="*/ 1182 h 2873"/>
                      <a:gd name="T12" fmla="*/ 5057 w 5108"/>
                      <a:gd name="T13" fmla="*/ 1207 h 2873"/>
                      <a:gd name="T14" fmla="*/ 5082 w 5108"/>
                      <a:gd name="T15" fmla="*/ 1234 h 2873"/>
                      <a:gd name="T16" fmla="*/ 5099 w 5108"/>
                      <a:gd name="T17" fmla="*/ 1264 h 2873"/>
                      <a:gd name="T18" fmla="*/ 5108 w 5108"/>
                      <a:gd name="T19" fmla="*/ 1293 h 2873"/>
                      <a:gd name="T20" fmla="*/ 5108 w 5108"/>
                      <a:gd name="T21" fmla="*/ 1324 h 2873"/>
                      <a:gd name="T22" fmla="*/ 5099 w 5108"/>
                      <a:gd name="T23" fmla="*/ 1355 h 2873"/>
                      <a:gd name="T24" fmla="*/ 5082 w 5108"/>
                      <a:gd name="T25" fmla="*/ 1383 h 2873"/>
                      <a:gd name="T26" fmla="*/ 5057 w 5108"/>
                      <a:gd name="T27" fmla="*/ 1411 h 2873"/>
                      <a:gd name="T28" fmla="*/ 5023 w 5108"/>
                      <a:gd name="T29" fmla="*/ 1436 h 2873"/>
                      <a:gd name="T30" fmla="*/ 2760 w 5108"/>
                      <a:gd name="T31" fmla="*/ 2822 h 2873"/>
                      <a:gd name="T32" fmla="*/ 2720 w 5108"/>
                      <a:gd name="T33" fmla="*/ 2842 h 2873"/>
                      <a:gd name="T34" fmla="*/ 2675 w 5108"/>
                      <a:gd name="T35" fmla="*/ 2858 h 2873"/>
                      <a:gd name="T36" fmla="*/ 2628 w 5108"/>
                      <a:gd name="T37" fmla="*/ 2869 h 2873"/>
                      <a:gd name="T38" fmla="*/ 2579 w 5108"/>
                      <a:gd name="T39" fmla="*/ 2873 h 2873"/>
                      <a:gd name="T40" fmla="*/ 2529 w 5108"/>
                      <a:gd name="T41" fmla="*/ 2873 h 2873"/>
                      <a:gd name="T42" fmla="*/ 2479 w 5108"/>
                      <a:gd name="T43" fmla="*/ 2869 h 2873"/>
                      <a:gd name="T44" fmla="*/ 2431 w 5108"/>
                      <a:gd name="T45" fmla="*/ 2858 h 2873"/>
                      <a:gd name="T46" fmla="*/ 2386 w 5108"/>
                      <a:gd name="T47" fmla="*/ 2842 h 2873"/>
                      <a:gd name="T48" fmla="*/ 2346 w 5108"/>
                      <a:gd name="T49" fmla="*/ 2822 h 2873"/>
                      <a:gd name="T50" fmla="*/ 83 w 5108"/>
                      <a:gd name="T51" fmla="*/ 1436 h 2873"/>
                      <a:gd name="T52" fmla="*/ 49 w 5108"/>
                      <a:gd name="T53" fmla="*/ 1411 h 2873"/>
                      <a:gd name="T54" fmla="*/ 24 w 5108"/>
                      <a:gd name="T55" fmla="*/ 1383 h 2873"/>
                      <a:gd name="T56" fmla="*/ 7 w 5108"/>
                      <a:gd name="T57" fmla="*/ 1355 h 2873"/>
                      <a:gd name="T58" fmla="*/ 0 w 5108"/>
                      <a:gd name="T59" fmla="*/ 1324 h 2873"/>
                      <a:gd name="T60" fmla="*/ 0 w 5108"/>
                      <a:gd name="T61" fmla="*/ 1293 h 2873"/>
                      <a:gd name="T62" fmla="*/ 7 w 5108"/>
                      <a:gd name="T63" fmla="*/ 1264 h 2873"/>
                      <a:gd name="T64" fmla="*/ 24 w 5108"/>
                      <a:gd name="T65" fmla="*/ 1234 h 2873"/>
                      <a:gd name="T66" fmla="*/ 49 w 5108"/>
                      <a:gd name="T67" fmla="*/ 1207 h 2873"/>
                      <a:gd name="T68" fmla="*/ 83 w 5108"/>
                      <a:gd name="T69" fmla="*/ 1182 h 2873"/>
                      <a:gd name="T70" fmla="*/ 2346 w 5108"/>
                      <a:gd name="T71" fmla="*/ 53 h 2873"/>
                      <a:gd name="T72" fmla="*/ 2386 w 5108"/>
                      <a:gd name="T73" fmla="*/ 31 h 2873"/>
                      <a:gd name="T74" fmla="*/ 2431 w 5108"/>
                      <a:gd name="T75" fmla="*/ 16 h 2873"/>
                      <a:gd name="T76" fmla="*/ 2479 w 5108"/>
                      <a:gd name="T77" fmla="*/ 6 h 2873"/>
                      <a:gd name="T78" fmla="*/ 2529 w 5108"/>
                      <a:gd name="T79" fmla="*/ 0 h 2873"/>
                      <a:gd name="T80" fmla="*/ 2579 w 5108"/>
                      <a:gd name="T81" fmla="*/ 0 h 2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08" h="2873">
                        <a:moveTo>
                          <a:pt x="2579" y="0"/>
                        </a:moveTo>
                        <a:lnTo>
                          <a:pt x="2628" y="6"/>
                        </a:lnTo>
                        <a:lnTo>
                          <a:pt x="2675" y="16"/>
                        </a:lnTo>
                        <a:lnTo>
                          <a:pt x="2720" y="31"/>
                        </a:lnTo>
                        <a:lnTo>
                          <a:pt x="2760" y="53"/>
                        </a:lnTo>
                        <a:lnTo>
                          <a:pt x="5023" y="1182"/>
                        </a:lnTo>
                        <a:lnTo>
                          <a:pt x="5057" y="1207"/>
                        </a:lnTo>
                        <a:lnTo>
                          <a:pt x="5082" y="1234"/>
                        </a:lnTo>
                        <a:lnTo>
                          <a:pt x="5099" y="1264"/>
                        </a:lnTo>
                        <a:lnTo>
                          <a:pt x="5108" y="1293"/>
                        </a:lnTo>
                        <a:lnTo>
                          <a:pt x="5108" y="1324"/>
                        </a:lnTo>
                        <a:lnTo>
                          <a:pt x="5099" y="1355"/>
                        </a:lnTo>
                        <a:lnTo>
                          <a:pt x="5082" y="1383"/>
                        </a:lnTo>
                        <a:lnTo>
                          <a:pt x="5057" y="1411"/>
                        </a:lnTo>
                        <a:lnTo>
                          <a:pt x="5023" y="1436"/>
                        </a:lnTo>
                        <a:lnTo>
                          <a:pt x="2760" y="2822"/>
                        </a:lnTo>
                        <a:lnTo>
                          <a:pt x="2720" y="2842"/>
                        </a:lnTo>
                        <a:lnTo>
                          <a:pt x="2675" y="2858"/>
                        </a:lnTo>
                        <a:lnTo>
                          <a:pt x="2628" y="2869"/>
                        </a:lnTo>
                        <a:lnTo>
                          <a:pt x="2579" y="2873"/>
                        </a:lnTo>
                        <a:lnTo>
                          <a:pt x="2529" y="2873"/>
                        </a:lnTo>
                        <a:lnTo>
                          <a:pt x="2479" y="2869"/>
                        </a:lnTo>
                        <a:lnTo>
                          <a:pt x="2431" y="2858"/>
                        </a:lnTo>
                        <a:lnTo>
                          <a:pt x="2386" y="2842"/>
                        </a:lnTo>
                        <a:lnTo>
                          <a:pt x="2346" y="2822"/>
                        </a:lnTo>
                        <a:lnTo>
                          <a:pt x="83" y="1436"/>
                        </a:lnTo>
                        <a:lnTo>
                          <a:pt x="49" y="1411"/>
                        </a:lnTo>
                        <a:lnTo>
                          <a:pt x="24" y="1383"/>
                        </a:lnTo>
                        <a:lnTo>
                          <a:pt x="7" y="1355"/>
                        </a:lnTo>
                        <a:lnTo>
                          <a:pt x="0" y="1324"/>
                        </a:lnTo>
                        <a:lnTo>
                          <a:pt x="0" y="1293"/>
                        </a:lnTo>
                        <a:lnTo>
                          <a:pt x="7" y="1264"/>
                        </a:lnTo>
                        <a:lnTo>
                          <a:pt x="24" y="1234"/>
                        </a:lnTo>
                        <a:lnTo>
                          <a:pt x="49" y="1207"/>
                        </a:lnTo>
                        <a:lnTo>
                          <a:pt x="83" y="1182"/>
                        </a:lnTo>
                        <a:lnTo>
                          <a:pt x="2346" y="53"/>
                        </a:lnTo>
                        <a:lnTo>
                          <a:pt x="2386" y="31"/>
                        </a:lnTo>
                        <a:lnTo>
                          <a:pt x="2431" y="16"/>
                        </a:lnTo>
                        <a:lnTo>
                          <a:pt x="2479" y="6"/>
                        </a:lnTo>
                        <a:lnTo>
                          <a:pt x="2529" y="0"/>
                        </a:lnTo>
                        <a:lnTo>
                          <a:pt x="2579"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2" name="Freeform 35"/>
                  <p:cNvSpPr>
                    <a:spLocks/>
                  </p:cNvSpPr>
                  <p:nvPr/>
                </p:nvSpPr>
                <p:spPr bwMode="auto">
                  <a:xfrm>
                    <a:off x="7859628" y="4301590"/>
                    <a:ext cx="49207" cy="195900"/>
                  </a:xfrm>
                  <a:custGeom>
                    <a:avLst/>
                    <a:gdLst>
                      <a:gd name="T0" fmla="*/ 354 w 529"/>
                      <a:gd name="T1" fmla="*/ 1 h 2110"/>
                      <a:gd name="T2" fmla="*/ 366 w 529"/>
                      <a:gd name="T3" fmla="*/ 15 h 2110"/>
                      <a:gd name="T4" fmla="*/ 371 w 529"/>
                      <a:gd name="T5" fmla="*/ 35 h 2110"/>
                      <a:gd name="T6" fmla="*/ 372 w 529"/>
                      <a:gd name="T7" fmla="*/ 51 h 2110"/>
                      <a:gd name="T8" fmla="*/ 372 w 529"/>
                      <a:gd name="T9" fmla="*/ 1584 h 2110"/>
                      <a:gd name="T10" fmla="*/ 382 w 529"/>
                      <a:gd name="T11" fmla="*/ 1606 h 2110"/>
                      <a:gd name="T12" fmla="*/ 397 w 529"/>
                      <a:gd name="T13" fmla="*/ 1617 h 2110"/>
                      <a:gd name="T14" fmla="*/ 466 w 529"/>
                      <a:gd name="T15" fmla="*/ 1674 h 2110"/>
                      <a:gd name="T16" fmla="*/ 512 w 529"/>
                      <a:gd name="T17" fmla="*/ 1753 h 2110"/>
                      <a:gd name="T18" fmla="*/ 529 w 529"/>
                      <a:gd name="T19" fmla="*/ 1845 h 2110"/>
                      <a:gd name="T20" fmla="*/ 512 w 529"/>
                      <a:gd name="T21" fmla="*/ 1938 h 2110"/>
                      <a:gd name="T22" fmla="*/ 466 w 529"/>
                      <a:gd name="T23" fmla="*/ 2016 h 2110"/>
                      <a:gd name="T24" fmla="*/ 397 w 529"/>
                      <a:gd name="T25" fmla="*/ 2074 h 2110"/>
                      <a:gd name="T26" fmla="*/ 312 w 529"/>
                      <a:gd name="T27" fmla="*/ 2105 h 2110"/>
                      <a:gd name="T28" fmla="*/ 216 w 529"/>
                      <a:gd name="T29" fmla="*/ 2105 h 2110"/>
                      <a:gd name="T30" fmla="*/ 130 w 529"/>
                      <a:gd name="T31" fmla="*/ 2074 h 2110"/>
                      <a:gd name="T32" fmla="*/ 62 w 529"/>
                      <a:gd name="T33" fmla="*/ 2016 h 2110"/>
                      <a:gd name="T34" fmla="*/ 15 w 529"/>
                      <a:gd name="T35" fmla="*/ 1938 h 2110"/>
                      <a:gd name="T36" fmla="*/ 0 w 529"/>
                      <a:gd name="T37" fmla="*/ 1845 h 2110"/>
                      <a:gd name="T38" fmla="*/ 15 w 529"/>
                      <a:gd name="T39" fmla="*/ 1753 h 2110"/>
                      <a:gd name="T40" fmla="*/ 62 w 529"/>
                      <a:gd name="T41" fmla="*/ 1676 h 2110"/>
                      <a:gd name="T42" fmla="*/ 130 w 529"/>
                      <a:gd name="T43" fmla="*/ 1619 h 2110"/>
                      <a:gd name="T44" fmla="*/ 146 w 529"/>
                      <a:gd name="T45" fmla="*/ 1606 h 2110"/>
                      <a:gd name="T46" fmla="*/ 155 w 529"/>
                      <a:gd name="T47" fmla="*/ 1584 h 2110"/>
                      <a:gd name="T48" fmla="*/ 155 w 529"/>
                      <a:gd name="T49" fmla="*/ 191 h 2110"/>
                      <a:gd name="T50" fmla="*/ 155 w 529"/>
                      <a:gd name="T51" fmla="*/ 166 h 2110"/>
                      <a:gd name="T52" fmla="*/ 161 w 529"/>
                      <a:gd name="T53" fmla="*/ 130 h 2110"/>
                      <a:gd name="T54" fmla="*/ 181 w 529"/>
                      <a:gd name="T55" fmla="*/ 97 h 2110"/>
                      <a:gd name="T56" fmla="*/ 219 w 529"/>
                      <a:gd name="T57" fmla="*/ 71 h 2110"/>
                      <a:gd name="T58" fmla="*/ 267 w 529"/>
                      <a:gd name="T59" fmla="*/ 42 h 2110"/>
                      <a:gd name="T60" fmla="*/ 313 w 529"/>
                      <a:gd name="T61" fmla="*/ 15 h 2110"/>
                      <a:gd name="T62" fmla="*/ 343 w 529"/>
                      <a:gd name="T63"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9" h="2110">
                        <a:moveTo>
                          <a:pt x="343" y="0"/>
                        </a:moveTo>
                        <a:lnTo>
                          <a:pt x="354" y="1"/>
                        </a:lnTo>
                        <a:lnTo>
                          <a:pt x="360" y="8"/>
                        </a:lnTo>
                        <a:lnTo>
                          <a:pt x="366" y="15"/>
                        </a:lnTo>
                        <a:lnTo>
                          <a:pt x="369" y="26"/>
                        </a:lnTo>
                        <a:lnTo>
                          <a:pt x="371" y="35"/>
                        </a:lnTo>
                        <a:lnTo>
                          <a:pt x="372" y="45"/>
                        </a:lnTo>
                        <a:lnTo>
                          <a:pt x="372" y="51"/>
                        </a:lnTo>
                        <a:lnTo>
                          <a:pt x="372" y="54"/>
                        </a:lnTo>
                        <a:lnTo>
                          <a:pt x="372" y="1584"/>
                        </a:lnTo>
                        <a:lnTo>
                          <a:pt x="376" y="1597"/>
                        </a:lnTo>
                        <a:lnTo>
                          <a:pt x="382" y="1606"/>
                        </a:lnTo>
                        <a:lnTo>
                          <a:pt x="390" y="1612"/>
                        </a:lnTo>
                        <a:lnTo>
                          <a:pt x="397" y="1617"/>
                        </a:lnTo>
                        <a:lnTo>
                          <a:pt x="435" y="1643"/>
                        </a:lnTo>
                        <a:lnTo>
                          <a:pt x="466" y="1674"/>
                        </a:lnTo>
                        <a:lnTo>
                          <a:pt x="492" y="1712"/>
                        </a:lnTo>
                        <a:lnTo>
                          <a:pt x="512" y="1753"/>
                        </a:lnTo>
                        <a:lnTo>
                          <a:pt x="525" y="1798"/>
                        </a:lnTo>
                        <a:lnTo>
                          <a:pt x="529" y="1845"/>
                        </a:lnTo>
                        <a:lnTo>
                          <a:pt x="525" y="1893"/>
                        </a:lnTo>
                        <a:lnTo>
                          <a:pt x="512" y="1938"/>
                        </a:lnTo>
                        <a:lnTo>
                          <a:pt x="492" y="1978"/>
                        </a:lnTo>
                        <a:lnTo>
                          <a:pt x="466" y="2016"/>
                        </a:lnTo>
                        <a:lnTo>
                          <a:pt x="435" y="2048"/>
                        </a:lnTo>
                        <a:lnTo>
                          <a:pt x="397" y="2074"/>
                        </a:lnTo>
                        <a:lnTo>
                          <a:pt x="357" y="2093"/>
                        </a:lnTo>
                        <a:lnTo>
                          <a:pt x="312" y="2105"/>
                        </a:lnTo>
                        <a:lnTo>
                          <a:pt x="264" y="2110"/>
                        </a:lnTo>
                        <a:lnTo>
                          <a:pt x="216" y="2105"/>
                        </a:lnTo>
                        <a:lnTo>
                          <a:pt x="172" y="2093"/>
                        </a:lnTo>
                        <a:lnTo>
                          <a:pt x="130" y="2074"/>
                        </a:lnTo>
                        <a:lnTo>
                          <a:pt x="93" y="2048"/>
                        </a:lnTo>
                        <a:lnTo>
                          <a:pt x="62" y="2016"/>
                        </a:lnTo>
                        <a:lnTo>
                          <a:pt x="36" y="1978"/>
                        </a:lnTo>
                        <a:lnTo>
                          <a:pt x="15" y="1938"/>
                        </a:lnTo>
                        <a:lnTo>
                          <a:pt x="3" y="1893"/>
                        </a:lnTo>
                        <a:lnTo>
                          <a:pt x="0" y="1845"/>
                        </a:lnTo>
                        <a:lnTo>
                          <a:pt x="3" y="1798"/>
                        </a:lnTo>
                        <a:lnTo>
                          <a:pt x="15" y="1753"/>
                        </a:lnTo>
                        <a:lnTo>
                          <a:pt x="36" y="1713"/>
                        </a:lnTo>
                        <a:lnTo>
                          <a:pt x="62" y="1676"/>
                        </a:lnTo>
                        <a:lnTo>
                          <a:pt x="93" y="1643"/>
                        </a:lnTo>
                        <a:lnTo>
                          <a:pt x="130" y="1619"/>
                        </a:lnTo>
                        <a:lnTo>
                          <a:pt x="136" y="1614"/>
                        </a:lnTo>
                        <a:lnTo>
                          <a:pt x="146" y="1606"/>
                        </a:lnTo>
                        <a:lnTo>
                          <a:pt x="152" y="1597"/>
                        </a:lnTo>
                        <a:lnTo>
                          <a:pt x="155" y="1584"/>
                        </a:lnTo>
                        <a:lnTo>
                          <a:pt x="155" y="194"/>
                        </a:lnTo>
                        <a:lnTo>
                          <a:pt x="155" y="191"/>
                        </a:lnTo>
                        <a:lnTo>
                          <a:pt x="154" y="180"/>
                        </a:lnTo>
                        <a:lnTo>
                          <a:pt x="155" y="166"/>
                        </a:lnTo>
                        <a:lnTo>
                          <a:pt x="157" y="149"/>
                        </a:lnTo>
                        <a:lnTo>
                          <a:pt x="161" y="130"/>
                        </a:lnTo>
                        <a:lnTo>
                          <a:pt x="169" y="111"/>
                        </a:lnTo>
                        <a:lnTo>
                          <a:pt x="181" y="97"/>
                        </a:lnTo>
                        <a:lnTo>
                          <a:pt x="197" y="85"/>
                        </a:lnTo>
                        <a:lnTo>
                          <a:pt x="219" y="71"/>
                        </a:lnTo>
                        <a:lnTo>
                          <a:pt x="242" y="56"/>
                        </a:lnTo>
                        <a:lnTo>
                          <a:pt x="267" y="42"/>
                        </a:lnTo>
                        <a:lnTo>
                          <a:pt x="292" y="28"/>
                        </a:lnTo>
                        <a:lnTo>
                          <a:pt x="313" y="15"/>
                        </a:lnTo>
                        <a:lnTo>
                          <a:pt x="331" y="4"/>
                        </a:lnTo>
                        <a:lnTo>
                          <a:pt x="343"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0" name="Group 39"/>
              <p:cNvGrpSpPr/>
              <p:nvPr/>
            </p:nvGrpSpPr>
            <p:grpSpPr>
              <a:xfrm>
                <a:off x="6235656" y="4918930"/>
                <a:ext cx="952020" cy="659601"/>
                <a:chOff x="6235656" y="4918930"/>
                <a:chExt cx="952020" cy="659601"/>
              </a:xfrm>
            </p:grpSpPr>
            <p:grpSp>
              <p:nvGrpSpPr>
                <p:cNvPr id="2733" name="Group 2732"/>
                <p:cNvGrpSpPr/>
                <p:nvPr/>
              </p:nvGrpSpPr>
              <p:grpSpPr>
                <a:xfrm>
                  <a:off x="6559421" y="4918930"/>
                  <a:ext cx="416559" cy="394902"/>
                  <a:chOff x="7446562" y="6184552"/>
                  <a:chExt cx="375166" cy="355661"/>
                </a:xfrm>
              </p:grpSpPr>
              <p:sp>
                <p:nvSpPr>
                  <p:cNvPr id="2755" name="Freeform 50"/>
                  <p:cNvSpPr>
                    <a:spLocks/>
                  </p:cNvSpPr>
                  <p:nvPr/>
                </p:nvSpPr>
                <p:spPr bwMode="auto">
                  <a:xfrm flipH="1">
                    <a:off x="7446562" y="6216144"/>
                    <a:ext cx="159975" cy="142942"/>
                  </a:xfrm>
                  <a:custGeom>
                    <a:avLst/>
                    <a:gdLst>
                      <a:gd name="T0" fmla="*/ 263 w 1747"/>
                      <a:gd name="T1" fmla="*/ 0 h 1561"/>
                      <a:gd name="T2" fmla="*/ 299 w 1747"/>
                      <a:gd name="T3" fmla="*/ 4 h 1561"/>
                      <a:gd name="T4" fmla="*/ 335 w 1747"/>
                      <a:gd name="T5" fmla="*/ 13 h 1561"/>
                      <a:gd name="T6" fmla="*/ 369 w 1747"/>
                      <a:gd name="T7" fmla="*/ 29 h 1561"/>
                      <a:gd name="T8" fmla="*/ 1640 w 1747"/>
                      <a:gd name="T9" fmla="*/ 755 h 1561"/>
                      <a:gd name="T10" fmla="*/ 1666 w 1747"/>
                      <a:gd name="T11" fmla="*/ 774 h 1561"/>
                      <a:gd name="T12" fmla="*/ 1689 w 1747"/>
                      <a:gd name="T13" fmla="*/ 795 h 1561"/>
                      <a:gd name="T14" fmla="*/ 1709 w 1747"/>
                      <a:gd name="T15" fmla="*/ 821 h 1561"/>
                      <a:gd name="T16" fmla="*/ 1725 w 1747"/>
                      <a:gd name="T17" fmla="*/ 849 h 1561"/>
                      <a:gd name="T18" fmla="*/ 1747 w 1747"/>
                      <a:gd name="T19" fmla="*/ 997 h 1561"/>
                      <a:gd name="T20" fmla="*/ 616 w 1747"/>
                      <a:gd name="T21" fmla="*/ 1561 h 1561"/>
                      <a:gd name="T22" fmla="*/ 0 w 1747"/>
                      <a:gd name="T23" fmla="*/ 119 h 1561"/>
                      <a:gd name="T24" fmla="*/ 157 w 1747"/>
                      <a:gd name="T25" fmla="*/ 29 h 1561"/>
                      <a:gd name="T26" fmla="*/ 192 w 1747"/>
                      <a:gd name="T27" fmla="*/ 13 h 1561"/>
                      <a:gd name="T28" fmla="*/ 227 w 1747"/>
                      <a:gd name="T29" fmla="*/ 4 h 1561"/>
                      <a:gd name="T30" fmla="*/ 263 w 1747"/>
                      <a:gd name="T31" fmla="*/ 0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7" h="1561">
                        <a:moveTo>
                          <a:pt x="263" y="0"/>
                        </a:moveTo>
                        <a:lnTo>
                          <a:pt x="299" y="4"/>
                        </a:lnTo>
                        <a:lnTo>
                          <a:pt x="335" y="13"/>
                        </a:lnTo>
                        <a:lnTo>
                          <a:pt x="369" y="29"/>
                        </a:lnTo>
                        <a:lnTo>
                          <a:pt x="1640" y="755"/>
                        </a:lnTo>
                        <a:lnTo>
                          <a:pt x="1666" y="774"/>
                        </a:lnTo>
                        <a:lnTo>
                          <a:pt x="1689" y="795"/>
                        </a:lnTo>
                        <a:lnTo>
                          <a:pt x="1709" y="821"/>
                        </a:lnTo>
                        <a:lnTo>
                          <a:pt x="1725" y="849"/>
                        </a:lnTo>
                        <a:lnTo>
                          <a:pt x="1747" y="997"/>
                        </a:lnTo>
                        <a:lnTo>
                          <a:pt x="616" y="1561"/>
                        </a:lnTo>
                        <a:lnTo>
                          <a:pt x="0" y="119"/>
                        </a:lnTo>
                        <a:lnTo>
                          <a:pt x="157" y="29"/>
                        </a:lnTo>
                        <a:lnTo>
                          <a:pt x="192" y="13"/>
                        </a:lnTo>
                        <a:lnTo>
                          <a:pt x="227" y="4"/>
                        </a:lnTo>
                        <a:lnTo>
                          <a:pt x="263" y="0"/>
                        </a:lnTo>
                        <a:close/>
                      </a:path>
                    </a:pathLst>
                  </a:custGeom>
                  <a:solidFill>
                    <a:schemeClr val="accent1"/>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6" name="Freeform 51"/>
                  <p:cNvSpPr>
                    <a:spLocks/>
                  </p:cNvSpPr>
                  <p:nvPr/>
                </p:nvSpPr>
                <p:spPr bwMode="auto">
                  <a:xfrm flipH="1">
                    <a:off x="7550129" y="6307440"/>
                    <a:ext cx="111808" cy="232773"/>
                  </a:xfrm>
                  <a:custGeom>
                    <a:avLst/>
                    <a:gdLst>
                      <a:gd name="T0" fmla="*/ 21 w 1221"/>
                      <a:gd name="T1" fmla="*/ 0 h 2542"/>
                      <a:gd name="T2" fmla="*/ 1221 w 1221"/>
                      <a:gd name="T3" fmla="*/ 494 h 2542"/>
                      <a:gd name="T4" fmla="*/ 868 w 1221"/>
                      <a:gd name="T5" fmla="*/ 1553 h 2542"/>
                      <a:gd name="T6" fmla="*/ 868 w 1221"/>
                      <a:gd name="T7" fmla="*/ 2542 h 2542"/>
                      <a:gd name="T8" fmla="*/ 832 w 1221"/>
                      <a:gd name="T9" fmla="*/ 2538 h 2542"/>
                      <a:gd name="T10" fmla="*/ 796 w 1221"/>
                      <a:gd name="T11" fmla="*/ 2530 h 2542"/>
                      <a:gd name="T12" fmla="*/ 762 w 1221"/>
                      <a:gd name="T13" fmla="*/ 2513 h 2542"/>
                      <a:gd name="T14" fmla="*/ 0 w 1221"/>
                      <a:gd name="T15" fmla="*/ 2078 h 2542"/>
                      <a:gd name="T16" fmla="*/ 21 w 1221"/>
                      <a:gd name="T17" fmla="*/ 0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1" h="2542">
                        <a:moveTo>
                          <a:pt x="21" y="0"/>
                        </a:moveTo>
                        <a:lnTo>
                          <a:pt x="1221" y="494"/>
                        </a:lnTo>
                        <a:lnTo>
                          <a:pt x="868" y="1553"/>
                        </a:lnTo>
                        <a:lnTo>
                          <a:pt x="868" y="2542"/>
                        </a:lnTo>
                        <a:lnTo>
                          <a:pt x="832" y="2538"/>
                        </a:lnTo>
                        <a:lnTo>
                          <a:pt x="796" y="2530"/>
                        </a:lnTo>
                        <a:lnTo>
                          <a:pt x="762" y="2513"/>
                        </a:lnTo>
                        <a:lnTo>
                          <a:pt x="0" y="2078"/>
                        </a:lnTo>
                        <a:lnTo>
                          <a:pt x="21" y="0"/>
                        </a:lnTo>
                        <a:close/>
                      </a:path>
                    </a:pathLst>
                  </a:custGeom>
                  <a:solidFill>
                    <a:schemeClr val="accent1"/>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7" name="Freeform 52"/>
                  <p:cNvSpPr>
                    <a:spLocks/>
                  </p:cNvSpPr>
                  <p:nvPr/>
                </p:nvSpPr>
                <p:spPr bwMode="auto">
                  <a:xfrm flipH="1">
                    <a:off x="7446562" y="6293887"/>
                    <a:ext cx="135892" cy="246326"/>
                  </a:xfrm>
                  <a:custGeom>
                    <a:avLst/>
                    <a:gdLst>
                      <a:gd name="T0" fmla="*/ 1462 w 1484"/>
                      <a:gd name="T1" fmla="*/ 0 h 2690"/>
                      <a:gd name="T2" fmla="*/ 1474 w 1484"/>
                      <a:gd name="T3" fmla="*/ 30 h 2690"/>
                      <a:gd name="T4" fmla="*/ 1481 w 1484"/>
                      <a:gd name="T5" fmla="*/ 59 h 2690"/>
                      <a:gd name="T6" fmla="*/ 1484 w 1484"/>
                      <a:gd name="T7" fmla="*/ 91 h 2690"/>
                      <a:gd name="T8" fmla="*/ 1484 w 1484"/>
                      <a:gd name="T9" fmla="*/ 1751 h 2690"/>
                      <a:gd name="T10" fmla="*/ 1480 w 1484"/>
                      <a:gd name="T11" fmla="*/ 1790 h 2690"/>
                      <a:gd name="T12" fmla="*/ 1470 w 1484"/>
                      <a:gd name="T13" fmla="*/ 1824 h 2690"/>
                      <a:gd name="T14" fmla="*/ 1455 w 1484"/>
                      <a:gd name="T15" fmla="*/ 1858 h 2690"/>
                      <a:gd name="T16" fmla="*/ 1434 w 1484"/>
                      <a:gd name="T17" fmla="*/ 1888 h 2690"/>
                      <a:gd name="T18" fmla="*/ 1408 w 1484"/>
                      <a:gd name="T19" fmla="*/ 1914 h 2690"/>
                      <a:gd name="T20" fmla="*/ 1377 w 1484"/>
                      <a:gd name="T21" fmla="*/ 1935 h 2690"/>
                      <a:gd name="T22" fmla="*/ 106 w 1484"/>
                      <a:gd name="T23" fmla="*/ 2661 h 2690"/>
                      <a:gd name="T24" fmla="*/ 72 w 1484"/>
                      <a:gd name="T25" fmla="*/ 2678 h 2690"/>
                      <a:gd name="T26" fmla="*/ 36 w 1484"/>
                      <a:gd name="T27" fmla="*/ 2686 h 2690"/>
                      <a:gd name="T28" fmla="*/ 0 w 1484"/>
                      <a:gd name="T29" fmla="*/ 2690 h 2690"/>
                      <a:gd name="T30" fmla="*/ 0 w 1484"/>
                      <a:gd name="T31" fmla="*/ 1730 h 2690"/>
                      <a:gd name="T32" fmla="*/ 353 w 1484"/>
                      <a:gd name="T33" fmla="*/ 634 h 2690"/>
                      <a:gd name="T34" fmla="*/ 1462 w 1484"/>
                      <a:gd name="T35" fmla="*/ 0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4" h="2690">
                        <a:moveTo>
                          <a:pt x="1462" y="0"/>
                        </a:moveTo>
                        <a:lnTo>
                          <a:pt x="1474" y="30"/>
                        </a:lnTo>
                        <a:lnTo>
                          <a:pt x="1481" y="59"/>
                        </a:lnTo>
                        <a:lnTo>
                          <a:pt x="1484" y="91"/>
                        </a:lnTo>
                        <a:lnTo>
                          <a:pt x="1484" y="1751"/>
                        </a:lnTo>
                        <a:lnTo>
                          <a:pt x="1480" y="1790"/>
                        </a:lnTo>
                        <a:lnTo>
                          <a:pt x="1470" y="1824"/>
                        </a:lnTo>
                        <a:lnTo>
                          <a:pt x="1455" y="1858"/>
                        </a:lnTo>
                        <a:lnTo>
                          <a:pt x="1434" y="1888"/>
                        </a:lnTo>
                        <a:lnTo>
                          <a:pt x="1408" y="1914"/>
                        </a:lnTo>
                        <a:lnTo>
                          <a:pt x="1377" y="1935"/>
                        </a:lnTo>
                        <a:lnTo>
                          <a:pt x="106" y="2661"/>
                        </a:lnTo>
                        <a:lnTo>
                          <a:pt x="72" y="2678"/>
                        </a:lnTo>
                        <a:lnTo>
                          <a:pt x="36" y="2686"/>
                        </a:lnTo>
                        <a:lnTo>
                          <a:pt x="0" y="2690"/>
                        </a:lnTo>
                        <a:lnTo>
                          <a:pt x="0" y="1730"/>
                        </a:lnTo>
                        <a:lnTo>
                          <a:pt x="353" y="634"/>
                        </a:lnTo>
                        <a:lnTo>
                          <a:pt x="1462" y="0"/>
                        </a:lnTo>
                        <a:close/>
                      </a:path>
                    </a:pathLst>
                  </a:custGeom>
                  <a:solidFill>
                    <a:schemeClr val="accent1"/>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8" name="Freeform 53"/>
                  <p:cNvSpPr>
                    <a:spLocks/>
                  </p:cNvSpPr>
                  <p:nvPr/>
                </p:nvSpPr>
                <p:spPr bwMode="auto">
                  <a:xfrm flipH="1">
                    <a:off x="7550129" y="6254786"/>
                    <a:ext cx="271599" cy="253651"/>
                  </a:xfrm>
                  <a:custGeom>
                    <a:avLst/>
                    <a:gdLst>
                      <a:gd name="T0" fmla="*/ 2817 w 2966"/>
                      <a:gd name="T1" fmla="*/ 3 h 2770"/>
                      <a:gd name="T2" fmla="*/ 2859 w 2966"/>
                      <a:gd name="T3" fmla="*/ 18 h 2770"/>
                      <a:gd name="T4" fmla="*/ 2896 w 2966"/>
                      <a:gd name="T5" fmla="*/ 40 h 2770"/>
                      <a:gd name="T6" fmla="*/ 2926 w 2966"/>
                      <a:gd name="T7" fmla="*/ 64 h 2770"/>
                      <a:gd name="T8" fmla="*/ 2942 w 2966"/>
                      <a:gd name="T9" fmla="*/ 78 h 2770"/>
                      <a:gd name="T10" fmla="*/ 2946 w 2966"/>
                      <a:gd name="T11" fmla="*/ 80 h 2770"/>
                      <a:gd name="T12" fmla="*/ 2964 w 2966"/>
                      <a:gd name="T13" fmla="*/ 139 h 2770"/>
                      <a:gd name="T14" fmla="*/ 2966 w 2966"/>
                      <a:gd name="T15" fmla="*/ 1832 h 2770"/>
                      <a:gd name="T16" fmla="*/ 2952 w 2966"/>
                      <a:gd name="T17" fmla="*/ 1904 h 2770"/>
                      <a:gd name="T18" fmla="*/ 2916 w 2966"/>
                      <a:gd name="T19" fmla="*/ 1968 h 2770"/>
                      <a:gd name="T20" fmla="*/ 2859 w 2966"/>
                      <a:gd name="T21" fmla="*/ 2016 h 2770"/>
                      <a:gd name="T22" fmla="*/ 1555 w 2966"/>
                      <a:gd name="T23" fmla="*/ 2758 h 2770"/>
                      <a:gd name="T24" fmla="*/ 1482 w 2966"/>
                      <a:gd name="T25" fmla="*/ 2770 h 2770"/>
                      <a:gd name="T26" fmla="*/ 1412 w 2966"/>
                      <a:gd name="T27" fmla="*/ 2758 h 2770"/>
                      <a:gd name="T28" fmla="*/ 107 w 2966"/>
                      <a:gd name="T29" fmla="*/ 2016 h 2770"/>
                      <a:gd name="T30" fmla="*/ 50 w 2966"/>
                      <a:gd name="T31" fmla="*/ 1968 h 2770"/>
                      <a:gd name="T32" fmla="*/ 14 w 2966"/>
                      <a:gd name="T33" fmla="*/ 1904 h 2770"/>
                      <a:gd name="T34" fmla="*/ 0 w 2966"/>
                      <a:gd name="T35" fmla="*/ 1832 h 2770"/>
                      <a:gd name="T36" fmla="*/ 2 w 2966"/>
                      <a:gd name="T37" fmla="*/ 139 h 2770"/>
                      <a:gd name="T38" fmla="*/ 20 w 2966"/>
                      <a:gd name="T39" fmla="*/ 80 h 2770"/>
                      <a:gd name="T40" fmla="*/ 75 w 2966"/>
                      <a:gd name="T41" fmla="*/ 82 h 2770"/>
                      <a:gd name="T42" fmla="*/ 99 w 2966"/>
                      <a:gd name="T43" fmla="*/ 97 h 2770"/>
                      <a:gd name="T44" fmla="*/ 147 w 2966"/>
                      <a:gd name="T45" fmla="*/ 125 h 2770"/>
                      <a:gd name="T46" fmla="*/ 211 w 2966"/>
                      <a:gd name="T47" fmla="*/ 162 h 2770"/>
                      <a:gd name="T48" fmla="*/ 291 w 2966"/>
                      <a:gd name="T49" fmla="*/ 208 h 2770"/>
                      <a:gd name="T50" fmla="*/ 383 w 2966"/>
                      <a:gd name="T51" fmla="*/ 263 h 2770"/>
                      <a:gd name="T52" fmla="*/ 486 w 2966"/>
                      <a:gd name="T53" fmla="*/ 321 h 2770"/>
                      <a:gd name="T54" fmla="*/ 596 w 2966"/>
                      <a:gd name="T55" fmla="*/ 384 h 2770"/>
                      <a:gd name="T56" fmla="*/ 710 w 2966"/>
                      <a:gd name="T57" fmla="*/ 450 h 2770"/>
                      <a:gd name="T58" fmla="*/ 825 w 2966"/>
                      <a:gd name="T59" fmla="*/ 518 h 2770"/>
                      <a:gd name="T60" fmla="*/ 939 w 2966"/>
                      <a:gd name="T61" fmla="*/ 582 h 2770"/>
                      <a:gd name="T62" fmla="*/ 1050 w 2966"/>
                      <a:gd name="T63" fmla="*/ 646 h 2770"/>
                      <a:gd name="T64" fmla="*/ 1154 w 2966"/>
                      <a:gd name="T65" fmla="*/ 705 h 2770"/>
                      <a:gd name="T66" fmla="*/ 1249 w 2966"/>
                      <a:gd name="T67" fmla="*/ 758 h 2770"/>
                      <a:gd name="T68" fmla="*/ 1331 w 2966"/>
                      <a:gd name="T69" fmla="*/ 804 h 2770"/>
                      <a:gd name="T70" fmla="*/ 1398 w 2966"/>
                      <a:gd name="T71" fmla="*/ 841 h 2770"/>
                      <a:gd name="T72" fmla="*/ 1448 w 2966"/>
                      <a:gd name="T73" fmla="*/ 867 h 2770"/>
                      <a:gd name="T74" fmla="*/ 1477 w 2966"/>
                      <a:gd name="T75" fmla="*/ 881 h 2770"/>
                      <a:gd name="T76" fmla="*/ 1489 w 2966"/>
                      <a:gd name="T77" fmla="*/ 881 h 2770"/>
                      <a:gd name="T78" fmla="*/ 1515 w 2966"/>
                      <a:gd name="T79" fmla="*/ 865 h 2770"/>
                      <a:gd name="T80" fmla="*/ 1558 w 2966"/>
                      <a:gd name="T81" fmla="*/ 835 h 2770"/>
                      <a:gd name="T82" fmla="*/ 1619 w 2966"/>
                      <a:gd name="T83" fmla="*/ 792 h 2770"/>
                      <a:gd name="T84" fmla="*/ 1693 w 2966"/>
                      <a:gd name="T85" fmla="*/ 740 h 2770"/>
                      <a:gd name="T86" fmla="*/ 1777 w 2966"/>
                      <a:gd name="T87" fmla="*/ 678 h 2770"/>
                      <a:gd name="T88" fmla="*/ 1872 w 2966"/>
                      <a:gd name="T89" fmla="*/ 611 h 2770"/>
                      <a:gd name="T90" fmla="*/ 1972 w 2966"/>
                      <a:gd name="T91" fmla="*/ 539 h 2770"/>
                      <a:gd name="T92" fmla="*/ 2078 w 2966"/>
                      <a:gd name="T93" fmla="*/ 463 h 2770"/>
                      <a:gd name="T94" fmla="*/ 2186 w 2966"/>
                      <a:gd name="T95" fmla="*/ 386 h 2770"/>
                      <a:gd name="T96" fmla="*/ 2295 w 2966"/>
                      <a:gd name="T97" fmla="*/ 310 h 2770"/>
                      <a:gd name="T98" fmla="*/ 2400 w 2966"/>
                      <a:gd name="T99" fmla="*/ 238 h 2770"/>
                      <a:gd name="T100" fmla="*/ 2501 w 2966"/>
                      <a:gd name="T101" fmla="*/ 169 h 2770"/>
                      <a:gd name="T102" fmla="*/ 2595 w 2966"/>
                      <a:gd name="T103" fmla="*/ 107 h 2770"/>
                      <a:gd name="T104" fmla="*/ 2680 w 2966"/>
                      <a:gd name="T105" fmla="*/ 54 h 2770"/>
                      <a:gd name="T106" fmla="*/ 2755 w 2966"/>
                      <a:gd name="T107" fmla="*/ 10 h 2770"/>
                      <a:gd name="T108" fmla="*/ 2796 w 2966"/>
                      <a:gd name="T109" fmla="*/ 0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6" h="2770">
                        <a:moveTo>
                          <a:pt x="2796" y="0"/>
                        </a:moveTo>
                        <a:lnTo>
                          <a:pt x="2817" y="3"/>
                        </a:lnTo>
                        <a:lnTo>
                          <a:pt x="2838" y="9"/>
                        </a:lnTo>
                        <a:lnTo>
                          <a:pt x="2859" y="18"/>
                        </a:lnTo>
                        <a:lnTo>
                          <a:pt x="2879" y="29"/>
                        </a:lnTo>
                        <a:lnTo>
                          <a:pt x="2896" y="40"/>
                        </a:lnTo>
                        <a:lnTo>
                          <a:pt x="2913" y="52"/>
                        </a:lnTo>
                        <a:lnTo>
                          <a:pt x="2926" y="64"/>
                        </a:lnTo>
                        <a:lnTo>
                          <a:pt x="2936" y="72"/>
                        </a:lnTo>
                        <a:lnTo>
                          <a:pt x="2942" y="78"/>
                        </a:lnTo>
                        <a:lnTo>
                          <a:pt x="2945" y="80"/>
                        </a:lnTo>
                        <a:lnTo>
                          <a:pt x="2946" y="80"/>
                        </a:lnTo>
                        <a:lnTo>
                          <a:pt x="2957" y="110"/>
                        </a:lnTo>
                        <a:lnTo>
                          <a:pt x="2964" y="139"/>
                        </a:lnTo>
                        <a:lnTo>
                          <a:pt x="2966" y="172"/>
                        </a:lnTo>
                        <a:lnTo>
                          <a:pt x="2966" y="1832"/>
                        </a:lnTo>
                        <a:lnTo>
                          <a:pt x="2962" y="1870"/>
                        </a:lnTo>
                        <a:lnTo>
                          <a:pt x="2952" y="1904"/>
                        </a:lnTo>
                        <a:lnTo>
                          <a:pt x="2937" y="1938"/>
                        </a:lnTo>
                        <a:lnTo>
                          <a:pt x="2916" y="1968"/>
                        </a:lnTo>
                        <a:lnTo>
                          <a:pt x="2890" y="1995"/>
                        </a:lnTo>
                        <a:lnTo>
                          <a:pt x="2859" y="2016"/>
                        </a:lnTo>
                        <a:lnTo>
                          <a:pt x="1588" y="2743"/>
                        </a:lnTo>
                        <a:lnTo>
                          <a:pt x="1555" y="2758"/>
                        </a:lnTo>
                        <a:lnTo>
                          <a:pt x="1520" y="2768"/>
                        </a:lnTo>
                        <a:lnTo>
                          <a:pt x="1482" y="2770"/>
                        </a:lnTo>
                        <a:lnTo>
                          <a:pt x="1446" y="2768"/>
                        </a:lnTo>
                        <a:lnTo>
                          <a:pt x="1412" y="2758"/>
                        </a:lnTo>
                        <a:lnTo>
                          <a:pt x="1378" y="2743"/>
                        </a:lnTo>
                        <a:lnTo>
                          <a:pt x="107" y="2016"/>
                        </a:lnTo>
                        <a:lnTo>
                          <a:pt x="76" y="1995"/>
                        </a:lnTo>
                        <a:lnTo>
                          <a:pt x="50" y="1968"/>
                        </a:lnTo>
                        <a:lnTo>
                          <a:pt x="29" y="1938"/>
                        </a:lnTo>
                        <a:lnTo>
                          <a:pt x="14" y="1904"/>
                        </a:lnTo>
                        <a:lnTo>
                          <a:pt x="4" y="1870"/>
                        </a:lnTo>
                        <a:lnTo>
                          <a:pt x="0" y="1832"/>
                        </a:lnTo>
                        <a:lnTo>
                          <a:pt x="0" y="172"/>
                        </a:lnTo>
                        <a:lnTo>
                          <a:pt x="2" y="139"/>
                        </a:lnTo>
                        <a:lnTo>
                          <a:pt x="9" y="110"/>
                        </a:lnTo>
                        <a:lnTo>
                          <a:pt x="20" y="80"/>
                        </a:lnTo>
                        <a:lnTo>
                          <a:pt x="71" y="80"/>
                        </a:lnTo>
                        <a:lnTo>
                          <a:pt x="75" y="82"/>
                        </a:lnTo>
                        <a:lnTo>
                          <a:pt x="85" y="88"/>
                        </a:lnTo>
                        <a:lnTo>
                          <a:pt x="99" y="97"/>
                        </a:lnTo>
                        <a:lnTo>
                          <a:pt x="121" y="110"/>
                        </a:lnTo>
                        <a:lnTo>
                          <a:pt x="147" y="125"/>
                        </a:lnTo>
                        <a:lnTo>
                          <a:pt x="177" y="142"/>
                        </a:lnTo>
                        <a:lnTo>
                          <a:pt x="211" y="162"/>
                        </a:lnTo>
                        <a:lnTo>
                          <a:pt x="249" y="184"/>
                        </a:lnTo>
                        <a:lnTo>
                          <a:pt x="291" y="208"/>
                        </a:lnTo>
                        <a:lnTo>
                          <a:pt x="336" y="234"/>
                        </a:lnTo>
                        <a:lnTo>
                          <a:pt x="383" y="263"/>
                        </a:lnTo>
                        <a:lnTo>
                          <a:pt x="434" y="291"/>
                        </a:lnTo>
                        <a:lnTo>
                          <a:pt x="486" y="321"/>
                        </a:lnTo>
                        <a:lnTo>
                          <a:pt x="540" y="352"/>
                        </a:lnTo>
                        <a:lnTo>
                          <a:pt x="596" y="384"/>
                        </a:lnTo>
                        <a:lnTo>
                          <a:pt x="652" y="417"/>
                        </a:lnTo>
                        <a:lnTo>
                          <a:pt x="710" y="450"/>
                        </a:lnTo>
                        <a:lnTo>
                          <a:pt x="767" y="484"/>
                        </a:lnTo>
                        <a:lnTo>
                          <a:pt x="825" y="518"/>
                        </a:lnTo>
                        <a:lnTo>
                          <a:pt x="883" y="550"/>
                        </a:lnTo>
                        <a:lnTo>
                          <a:pt x="939" y="582"/>
                        </a:lnTo>
                        <a:lnTo>
                          <a:pt x="995" y="615"/>
                        </a:lnTo>
                        <a:lnTo>
                          <a:pt x="1050" y="646"/>
                        </a:lnTo>
                        <a:lnTo>
                          <a:pt x="1103" y="675"/>
                        </a:lnTo>
                        <a:lnTo>
                          <a:pt x="1154" y="705"/>
                        </a:lnTo>
                        <a:lnTo>
                          <a:pt x="1203" y="733"/>
                        </a:lnTo>
                        <a:lnTo>
                          <a:pt x="1249" y="758"/>
                        </a:lnTo>
                        <a:lnTo>
                          <a:pt x="1291" y="782"/>
                        </a:lnTo>
                        <a:lnTo>
                          <a:pt x="1331" y="804"/>
                        </a:lnTo>
                        <a:lnTo>
                          <a:pt x="1367" y="824"/>
                        </a:lnTo>
                        <a:lnTo>
                          <a:pt x="1398" y="841"/>
                        </a:lnTo>
                        <a:lnTo>
                          <a:pt x="1425" y="856"/>
                        </a:lnTo>
                        <a:lnTo>
                          <a:pt x="1448" y="867"/>
                        </a:lnTo>
                        <a:lnTo>
                          <a:pt x="1465" y="876"/>
                        </a:lnTo>
                        <a:lnTo>
                          <a:pt x="1477" y="881"/>
                        </a:lnTo>
                        <a:lnTo>
                          <a:pt x="1482" y="882"/>
                        </a:lnTo>
                        <a:lnTo>
                          <a:pt x="1489" y="881"/>
                        </a:lnTo>
                        <a:lnTo>
                          <a:pt x="1499" y="874"/>
                        </a:lnTo>
                        <a:lnTo>
                          <a:pt x="1515" y="865"/>
                        </a:lnTo>
                        <a:lnTo>
                          <a:pt x="1535" y="851"/>
                        </a:lnTo>
                        <a:lnTo>
                          <a:pt x="1558" y="835"/>
                        </a:lnTo>
                        <a:lnTo>
                          <a:pt x="1587" y="815"/>
                        </a:lnTo>
                        <a:lnTo>
                          <a:pt x="1619" y="792"/>
                        </a:lnTo>
                        <a:lnTo>
                          <a:pt x="1654" y="768"/>
                        </a:lnTo>
                        <a:lnTo>
                          <a:pt x="1693" y="740"/>
                        </a:lnTo>
                        <a:lnTo>
                          <a:pt x="1734" y="710"/>
                        </a:lnTo>
                        <a:lnTo>
                          <a:pt x="1777" y="678"/>
                        </a:lnTo>
                        <a:lnTo>
                          <a:pt x="1824" y="646"/>
                        </a:lnTo>
                        <a:lnTo>
                          <a:pt x="1872" y="611"/>
                        </a:lnTo>
                        <a:lnTo>
                          <a:pt x="1921" y="575"/>
                        </a:lnTo>
                        <a:lnTo>
                          <a:pt x="1972" y="539"/>
                        </a:lnTo>
                        <a:lnTo>
                          <a:pt x="2025" y="500"/>
                        </a:lnTo>
                        <a:lnTo>
                          <a:pt x="2078" y="463"/>
                        </a:lnTo>
                        <a:lnTo>
                          <a:pt x="2132" y="424"/>
                        </a:lnTo>
                        <a:lnTo>
                          <a:pt x="2186" y="386"/>
                        </a:lnTo>
                        <a:lnTo>
                          <a:pt x="2240" y="348"/>
                        </a:lnTo>
                        <a:lnTo>
                          <a:pt x="2295" y="310"/>
                        </a:lnTo>
                        <a:lnTo>
                          <a:pt x="2347" y="274"/>
                        </a:lnTo>
                        <a:lnTo>
                          <a:pt x="2400" y="238"/>
                        </a:lnTo>
                        <a:lnTo>
                          <a:pt x="2451" y="203"/>
                        </a:lnTo>
                        <a:lnTo>
                          <a:pt x="2501" y="169"/>
                        </a:lnTo>
                        <a:lnTo>
                          <a:pt x="2549" y="137"/>
                        </a:lnTo>
                        <a:lnTo>
                          <a:pt x="2595" y="107"/>
                        </a:lnTo>
                        <a:lnTo>
                          <a:pt x="2639" y="78"/>
                        </a:lnTo>
                        <a:lnTo>
                          <a:pt x="2680" y="54"/>
                        </a:lnTo>
                        <a:lnTo>
                          <a:pt x="2719" y="30"/>
                        </a:lnTo>
                        <a:lnTo>
                          <a:pt x="2755" y="10"/>
                        </a:lnTo>
                        <a:lnTo>
                          <a:pt x="2775" y="1"/>
                        </a:lnTo>
                        <a:lnTo>
                          <a:pt x="2796" y="0"/>
                        </a:lnTo>
                        <a:close/>
                      </a:path>
                    </a:pathLst>
                  </a:custGeom>
                  <a:solidFill>
                    <a:schemeClr val="accent1">
                      <a:lumMod val="75000"/>
                    </a:schemeClr>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9" name="Freeform 54"/>
                  <p:cNvSpPr>
                    <a:spLocks/>
                  </p:cNvSpPr>
                  <p:nvPr/>
                </p:nvSpPr>
                <p:spPr bwMode="auto">
                  <a:xfrm flipH="1">
                    <a:off x="7686020" y="6262112"/>
                    <a:ext cx="135708" cy="246326"/>
                  </a:xfrm>
                  <a:custGeom>
                    <a:avLst/>
                    <a:gdLst>
                      <a:gd name="T0" fmla="*/ 20 w 1482"/>
                      <a:gd name="T1" fmla="*/ 0 h 2690"/>
                      <a:gd name="T2" fmla="*/ 71 w 1482"/>
                      <a:gd name="T3" fmla="*/ 0 h 2690"/>
                      <a:gd name="T4" fmla="*/ 75 w 1482"/>
                      <a:gd name="T5" fmla="*/ 2 h 2690"/>
                      <a:gd name="T6" fmla="*/ 85 w 1482"/>
                      <a:gd name="T7" fmla="*/ 8 h 2690"/>
                      <a:gd name="T8" fmla="*/ 99 w 1482"/>
                      <a:gd name="T9" fmla="*/ 17 h 2690"/>
                      <a:gd name="T10" fmla="*/ 121 w 1482"/>
                      <a:gd name="T11" fmla="*/ 30 h 2690"/>
                      <a:gd name="T12" fmla="*/ 147 w 1482"/>
                      <a:gd name="T13" fmla="*/ 45 h 2690"/>
                      <a:gd name="T14" fmla="*/ 177 w 1482"/>
                      <a:gd name="T15" fmla="*/ 62 h 2690"/>
                      <a:gd name="T16" fmla="*/ 211 w 1482"/>
                      <a:gd name="T17" fmla="*/ 82 h 2690"/>
                      <a:gd name="T18" fmla="*/ 249 w 1482"/>
                      <a:gd name="T19" fmla="*/ 104 h 2690"/>
                      <a:gd name="T20" fmla="*/ 291 w 1482"/>
                      <a:gd name="T21" fmla="*/ 128 h 2690"/>
                      <a:gd name="T22" fmla="*/ 336 w 1482"/>
                      <a:gd name="T23" fmla="*/ 154 h 2690"/>
                      <a:gd name="T24" fmla="*/ 383 w 1482"/>
                      <a:gd name="T25" fmla="*/ 181 h 2690"/>
                      <a:gd name="T26" fmla="*/ 434 w 1482"/>
                      <a:gd name="T27" fmla="*/ 211 h 2690"/>
                      <a:gd name="T28" fmla="*/ 486 w 1482"/>
                      <a:gd name="T29" fmla="*/ 241 h 2690"/>
                      <a:gd name="T30" fmla="*/ 540 w 1482"/>
                      <a:gd name="T31" fmla="*/ 272 h 2690"/>
                      <a:gd name="T32" fmla="*/ 596 w 1482"/>
                      <a:gd name="T33" fmla="*/ 304 h 2690"/>
                      <a:gd name="T34" fmla="*/ 652 w 1482"/>
                      <a:gd name="T35" fmla="*/ 337 h 2690"/>
                      <a:gd name="T36" fmla="*/ 709 w 1482"/>
                      <a:gd name="T37" fmla="*/ 370 h 2690"/>
                      <a:gd name="T38" fmla="*/ 767 w 1482"/>
                      <a:gd name="T39" fmla="*/ 404 h 2690"/>
                      <a:gd name="T40" fmla="*/ 825 w 1482"/>
                      <a:gd name="T41" fmla="*/ 438 h 2690"/>
                      <a:gd name="T42" fmla="*/ 883 w 1482"/>
                      <a:gd name="T43" fmla="*/ 470 h 2690"/>
                      <a:gd name="T44" fmla="*/ 939 w 1482"/>
                      <a:gd name="T45" fmla="*/ 502 h 2690"/>
                      <a:gd name="T46" fmla="*/ 995 w 1482"/>
                      <a:gd name="T47" fmla="*/ 535 h 2690"/>
                      <a:gd name="T48" fmla="*/ 1050 w 1482"/>
                      <a:gd name="T49" fmla="*/ 566 h 2690"/>
                      <a:gd name="T50" fmla="*/ 1103 w 1482"/>
                      <a:gd name="T51" fmla="*/ 595 h 2690"/>
                      <a:gd name="T52" fmla="*/ 1154 w 1482"/>
                      <a:gd name="T53" fmla="*/ 625 h 2690"/>
                      <a:gd name="T54" fmla="*/ 1203 w 1482"/>
                      <a:gd name="T55" fmla="*/ 653 h 2690"/>
                      <a:gd name="T56" fmla="*/ 1249 w 1482"/>
                      <a:gd name="T57" fmla="*/ 678 h 2690"/>
                      <a:gd name="T58" fmla="*/ 1291 w 1482"/>
                      <a:gd name="T59" fmla="*/ 702 h 2690"/>
                      <a:gd name="T60" fmla="*/ 1331 w 1482"/>
                      <a:gd name="T61" fmla="*/ 724 h 2690"/>
                      <a:gd name="T62" fmla="*/ 1367 w 1482"/>
                      <a:gd name="T63" fmla="*/ 744 h 2690"/>
                      <a:gd name="T64" fmla="*/ 1398 w 1482"/>
                      <a:gd name="T65" fmla="*/ 761 h 2690"/>
                      <a:gd name="T66" fmla="*/ 1425 w 1482"/>
                      <a:gd name="T67" fmla="*/ 776 h 2690"/>
                      <a:gd name="T68" fmla="*/ 1448 w 1482"/>
                      <a:gd name="T69" fmla="*/ 787 h 2690"/>
                      <a:gd name="T70" fmla="*/ 1465 w 1482"/>
                      <a:gd name="T71" fmla="*/ 796 h 2690"/>
                      <a:gd name="T72" fmla="*/ 1477 w 1482"/>
                      <a:gd name="T73" fmla="*/ 801 h 2690"/>
                      <a:gd name="T74" fmla="*/ 1482 w 1482"/>
                      <a:gd name="T75" fmla="*/ 802 h 2690"/>
                      <a:gd name="T76" fmla="*/ 1482 w 1482"/>
                      <a:gd name="T77" fmla="*/ 2690 h 2690"/>
                      <a:gd name="T78" fmla="*/ 1446 w 1482"/>
                      <a:gd name="T79" fmla="*/ 2688 h 2690"/>
                      <a:gd name="T80" fmla="*/ 1412 w 1482"/>
                      <a:gd name="T81" fmla="*/ 2678 h 2690"/>
                      <a:gd name="T82" fmla="*/ 1378 w 1482"/>
                      <a:gd name="T83" fmla="*/ 2663 h 2690"/>
                      <a:gd name="T84" fmla="*/ 107 w 1482"/>
                      <a:gd name="T85" fmla="*/ 1936 h 2690"/>
                      <a:gd name="T86" fmla="*/ 76 w 1482"/>
                      <a:gd name="T87" fmla="*/ 1915 h 2690"/>
                      <a:gd name="T88" fmla="*/ 50 w 1482"/>
                      <a:gd name="T89" fmla="*/ 1888 h 2690"/>
                      <a:gd name="T90" fmla="*/ 29 w 1482"/>
                      <a:gd name="T91" fmla="*/ 1858 h 2690"/>
                      <a:gd name="T92" fmla="*/ 14 w 1482"/>
                      <a:gd name="T93" fmla="*/ 1824 h 2690"/>
                      <a:gd name="T94" fmla="*/ 4 w 1482"/>
                      <a:gd name="T95" fmla="*/ 1790 h 2690"/>
                      <a:gd name="T96" fmla="*/ 0 w 1482"/>
                      <a:gd name="T97" fmla="*/ 1752 h 2690"/>
                      <a:gd name="T98" fmla="*/ 0 w 1482"/>
                      <a:gd name="T99" fmla="*/ 92 h 2690"/>
                      <a:gd name="T100" fmla="*/ 2 w 1482"/>
                      <a:gd name="T101" fmla="*/ 59 h 2690"/>
                      <a:gd name="T102" fmla="*/ 9 w 1482"/>
                      <a:gd name="T103" fmla="*/ 30 h 2690"/>
                      <a:gd name="T104" fmla="*/ 20 w 1482"/>
                      <a:gd name="T105" fmla="*/ 0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2" h="2690">
                        <a:moveTo>
                          <a:pt x="20" y="0"/>
                        </a:moveTo>
                        <a:lnTo>
                          <a:pt x="71" y="0"/>
                        </a:lnTo>
                        <a:lnTo>
                          <a:pt x="75" y="2"/>
                        </a:lnTo>
                        <a:lnTo>
                          <a:pt x="85" y="8"/>
                        </a:lnTo>
                        <a:lnTo>
                          <a:pt x="99" y="17"/>
                        </a:lnTo>
                        <a:lnTo>
                          <a:pt x="121" y="30"/>
                        </a:lnTo>
                        <a:lnTo>
                          <a:pt x="147" y="45"/>
                        </a:lnTo>
                        <a:lnTo>
                          <a:pt x="177" y="62"/>
                        </a:lnTo>
                        <a:lnTo>
                          <a:pt x="211" y="82"/>
                        </a:lnTo>
                        <a:lnTo>
                          <a:pt x="249" y="104"/>
                        </a:lnTo>
                        <a:lnTo>
                          <a:pt x="291" y="128"/>
                        </a:lnTo>
                        <a:lnTo>
                          <a:pt x="336" y="154"/>
                        </a:lnTo>
                        <a:lnTo>
                          <a:pt x="383" y="181"/>
                        </a:lnTo>
                        <a:lnTo>
                          <a:pt x="434" y="211"/>
                        </a:lnTo>
                        <a:lnTo>
                          <a:pt x="486" y="241"/>
                        </a:lnTo>
                        <a:lnTo>
                          <a:pt x="540" y="272"/>
                        </a:lnTo>
                        <a:lnTo>
                          <a:pt x="596" y="304"/>
                        </a:lnTo>
                        <a:lnTo>
                          <a:pt x="652" y="337"/>
                        </a:lnTo>
                        <a:lnTo>
                          <a:pt x="709" y="370"/>
                        </a:lnTo>
                        <a:lnTo>
                          <a:pt x="767" y="404"/>
                        </a:lnTo>
                        <a:lnTo>
                          <a:pt x="825" y="438"/>
                        </a:lnTo>
                        <a:lnTo>
                          <a:pt x="883" y="470"/>
                        </a:lnTo>
                        <a:lnTo>
                          <a:pt x="939" y="502"/>
                        </a:lnTo>
                        <a:lnTo>
                          <a:pt x="995" y="535"/>
                        </a:lnTo>
                        <a:lnTo>
                          <a:pt x="1050" y="566"/>
                        </a:lnTo>
                        <a:lnTo>
                          <a:pt x="1103" y="595"/>
                        </a:lnTo>
                        <a:lnTo>
                          <a:pt x="1154" y="625"/>
                        </a:lnTo>
                        <a:lnTo>
                          <a:pt x="1203" y="653"/>
                        </a:lnTo>
                        <a:lnTo>
                          <a:pt x="1249" y="678"/>
                        </a:lnTo>
                        <a:lnTo>
                          <a:pt x="1291" y="702"/>
                        </a:lnTo>
                        <a:lnTo>
                          <a:pt x="1331" y="724"/>
                        </a:lnTo>
                        <a:lnTo>
                          <a:pt x="1367" y="744"/>
                        </a:lnTo>
                        <a:lnTo>
                          <a:pt x="1398" y="761"/>
                        </a:lnTo>
                        <a:lnTo>
                          <a:pt x="1425" y="776"/>
                        </a:lnTo>
                        <a:lnTo>
                          <a:pt x="1448" y="787"/>
                        </a:lnTo>
                        <a:lnTo>
                          <a:pt x="1465" y="796"/>
                        </a:lnTo>
                        <a:lnTo>
                          <a:pt x="1477" y="801"/>
                        </a:lnTo>
                        <a:lnTo>
                          <a:pt x="1482" y="802"/>
                        </a:lnTo>
                        <a:lnTo>
                          <a:pt x="1482" y="2690"/>
                        </a:lnTo>
                        <a:lnTo>
                          <a:pt x="1446" y="2688"/>
                        </a:lnTo>
                        <a:lnTo>
                          <a:pt x="1412" y="2678"/>
                        </a:lnTo>
                        <a:lnTo>
                          <a:pt x="1378" y="2663"/>
                        </a:lnTo>
                        <a:lnTo>
                          <a:pt x="107" y="1936"/>
                        </a:lnTo>
                        <a:lnTo>
                          <a:pt x="76" y="1915"/>
                        </a:lnTo>
                        <a:lnTo>
                          <a:pt x="50" y="1888"/>
                        </a:lnTo>
                        <a:lnTo>
                          <a:pt x="29" y="1858"/>
                        </a:lnTo>
                        <a:lnTo>
                          <a:pt x="14" y="1824"/>
                        </a:lnTo>
                        <a:lnTo>
                          <a:pt x="4" y="1790"/>
                        </a:lnTo>
                        <a:lnTo>
                          <a:pt x="0" y="1752"/>
                        </a:lnTo>
                        <a:lnTo>
                          <a:pt x="0" y="92"/>
                        </a:lnTo>
                        <a:lnTo>
                          <a:pt x="2" y="59"/>
                        </a:lnTo>
                        <a:lnTo>
                          <a:pt x="9" y="30"/>
                        </a:lnTo>
                        <a:lnTo>
                          <a:pt x="20" y="0"/>
                        </a:lnTo>
                        <a:close/>
                      </a:path>
                    </a:pathLst>
                  </a:custGeom>
                  <a:solidFill>
                    <a:schemeClr val="accent1">
                      <a:lumMod val="75000"/>
                    </a:schemeClr>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0" name="Freeform 55"/>
                  <p:cNvSpPr>
                    <a:spLocks/>
                  </p:cNvSpPr>
                  <p:nvPr/>
                </p:nvSpPr>
                <p:spPr bwMode="auto">
                  <a:xfrm flipH="1">
                    <a:off x="7552052" y="6184552"/>
                    <a:ext cx="267753" cy="151000"/>
                  </a:xfrm>
                  <a:custGeom>
                    <a:avLst/>
                    <a:gdLst>
                      <a:gd name="T0" fmla="*/ 1461 w 2924"/>
                      <a:gd name="T1" fmla="*/ 0 h 1649"/>
                      <a:gd name="T2" fmla="*/ 1463 w 2924"/>
                      <a:gd name="T3" fmla="*/ 0 h 1649"/>
                      <a:gd name="T4" fmla="*/ 1499 w 2924"/>
                      <a:gd name="T5" fmla="*/ 3 h 1649"/>
                      <a:gd name="T6" fmla="*/ 1534 w 2924"/>
                      <a:gd name="T7" fmla="*/ 12 h 1649"/>
                      <a:gd name="T8" fmla="*/ 1567 w 2924"/>
                      <a:gd name="T9" fmla="*/ 28 h 1649"/>
                      <a:gd name="T10" fmla="*/ 2838 w 2924"/>
                      <a:gd name="T11" fmla="*/ 753 h 1649"/>
                      <a:gd name="T12" fmla="*/ 2865 w 2924"/>
                      <a:gd name="T13" fmla="*/ 772 h 1649"/>
                      <a:gd name="T14" fmla="*/ 2888 w 2924"/>
                      <a:gd name="T15" fmla="*/ 794 h 1649"/>
                      <a:gd name="T16" fmla="*/ 2908 w 2924"/>
                      <a:gd name="T17" fmla="*/ 819 h 1649"/>
                      <a:gd name="T18" fmla="*/ 2924 w 2924"/>
                      <a:gd name="T19" fmla="*/ 847 h 1649"/>
                      <a:gd name="T20" fmla="*/ 1570 w 2924"/>
                      <a:gd name="T21" fmla="*/ 1622 h 1649"/>
                      <a:gd name="T22" fmla="*/ 1535 w 2924"/>
                      <a:gd name="T23" fmla="*/ 1637 h 1649"/>
                      <a:gd name="T24" fmla="*/ 1499 w 2924"/>
                      <a:gd name="T25" fmla="*/ 1646 h 1649"/>
                      <a:gd name="T26" fmla="*/ 1461 w 2924"/>
                      <a:gd name="T27" fmla="*/ 1649 h 1649"/>
                      <a:gd name="T28" fmla="*/ 1425 w 2924"/>
                      <a:gd name="T29" fmla="*/ 1646 h 1649"/>
                      <a:gd name="T30" fmla="*/ 1389 w 2924"/>
                      <a:gd name="T31" fmla="*/ 1637 h 1649"/>
                      <a:gd name="T32" fmla="*/ 1354 w 2924"/>
                      <a:gd name="T33" fmla="*/ 1622 h 1649"/>
                      <a:gd name="T34" fmla="*/ 0 w 2924"/>
                      <a:gd name="T35" fmla="*/ 847 h 1649"/>
                      <a:gd name="T36" fmla="*/ 16 w 2924"/>
                      <a:gd name="T37" fmla="*/ 819 h 1649"/>
                      <a:gd name="T38" fmla="*/ 36 w 2924"/>
                      <a:gd name="T39" fmla="*/ 794 h 1649"/>
                      <a:gd name="T40" fmla="*/ 59 w 2924"/>
                      <a:gd name="T41" fmla="*/ 772 h 1649"/>
                      <a:gd name="T42" fmla="*/ 86 w 2924"/>
                      <a:gd name="T43" fmla="*/ 753 h 1649"/>
                      <a:gd name="T44" fmla="*/ 1357 w 2924"/>
                      <a:gd name="T45" fmla="*/ 28 h 1649"/>
                      <a:gd name="T46" fmla="*/ 1391 w 2924"/>
                      <a:gd name="T47" fmla="*/ 12 h 1649"/>
                      <a:gd name="T48" fmla="*/ 1425 w 2924"/>
                      <a:gd name="T49" fmla="*/ 3 h 1649"/>
                      <a:gd name="T50" fmla="*/ 1461 w 2924"/>
                      <a:gd name="T51" fmla="*/ 0 h 1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24" h="1649">
                        <a:moveTo>
                          <a:pt x="1461" y="0"/>
                        </a:moveTo>
                        <a:lnTo>
                          <a:pt x="1463" y="0"/>
                        </a:lnTo>
                        <a:lnTo>
                          <a:pt x="1499" y="3"/>
                        </a:lnTo>
                        <a:lnTo>
                          <a:pt x="1534" y="12"/>
                        </a:lnTo>
                        <a:lnTo>
                          <a:pt x="1567" y="28"/>
                        </a:lnTo>
                        <a:lnTo>
                          <a:pt x="2838" y="753"/>
                        </a:lnTo>
                        <a:lnTo>
                          <a:pt x="2865" y="772"/>
                        </a:lnTo>
                        <a:lnTo>
                          <a:pt x="2888" y="794"/>
                        </a:lnTo>
                        <a:lnTo>
                          <a:pt x="2908" y="819"/>
                        </a:lnTo>
                        <a:lnTo>
                          <a:pt x="2924" y="847"/>
                        </a:lnTo>
                        <a:lnTo>
                          <a:pt x="1570" y="1622"/>
                        </a:lnTo>
                        <a:lnTo>
                          <a:pt x="1535" y="1637"/>
                        </a:lnTo>
                        <a:lnTo>
                          <a:pt x="1499" y="1646"/>
                        </a:lnTo>
                        <a:lnTo>
                          <a:pt x="1461" y="1649"/>
                        </a:lnTo>
                        <a:lnTo>
                          <a:pt x="1425" y="1646"/>
                        </a:lnTo>
                        <a:lnTo>
                          <a:pt x="1389" y="1637"/>
                        </a:lnTo>
                        <a:lnTo>
                          <a:pt x="1354" y="1622"/>
                        </a:lnTo>
                        <a:lnTo>
                          <a:pt x="0" y="847"/>
                        </a:lnTo>
                        <a:lnTo>
                          <a:pt x="16" y="819"/>
                        </a:lnTo>
                        <a:lnTo>
                          <a:pt x="36" y="794"/>
                        </a:lnTo>
                        <a:lnTo>
                          <a:pt x="59" y="772"/>
                        </a:lnTo>
                        <a:lnTo>
                          <a:pt x="86" y="753"/>
                        </a:lnTo>
                        <a:lnTo>
                          <a:pt x="1357" y="28"/>
                        </a:lnTo>
                        <a:lnTo>
                          <a:pt x="1391" y="12"/>
                        </a:lnTo>
                        <a:lnTo>
                          <a:pt x="1425" y="3"/>
                        </a:lnTo>
                        <a:lnTo>
                          <a:pt x="1461" y="0"/>
                        </a:lnTo>
                        <a:close/>
                      </a:path>
                    </a:pathLst>
                  </a:custGeom>
                  <a:solidFill>
                    <a:schemeClr val="accent1">
                      <a:lumMod val="75000"/>
                    </a:schemeClr>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1" name="Freeform 56"/>
                  <p:cNvSpPr>
                    <a:spLocks/>
                  </p:cNvSpPr>
                  <p:nvPr/>
                </p:nvSpPr>
                <p:spPr bwMode="auto">
                  <a:xfrm flipH="1">
                    <a:off x="7769991" y="6310920"/>
                    <a:ext cx="25915" cy="38826"/>
                  </a:xfrm>
                  <a:custGeom>
                    <a:avLst/>
                    <a:gdLst>
                      <a:gd name="T0" fmla="*/ 142 w 283"/>
                      <a:gd name="T1" fmla="*/ 0 h 424"/>
                      <a:gd name="T2" fmla="*/ 167 w 283"/>
                      <a:gd name="T3" fmla="*/ 4 h 424"/>
                      <a:gd name="T4" fmla="*/ 191 w 283"/>
                      <a:gd name="T5" fmla="*/ 13 h 424"/>
                      <a:gd name="T6" fmla="*/ 213 w 283"/>
                      <a:gd name="T7" fmla="*/ 29 h 424"/>
                      <a:gd name="T8" fmla="*/ 233 w 283"/>
                      <a:gd name="T9" fmla="*/ 50 h 424"/>
                      <a:gd name="T10" fmla="*/ 250 w 283"/>
                      <a:gd name="T11" fmla="*/ 75 h 424"/>
                      <a:gd name="T12" fmla="*/ 264 w 283"/>
                      <a:gd name="T13" fmla="*/ 105 h 424"/>
                      <a:gd name="T14" fmla="*/ 274 w 283"/>
                      <a:gd name="T15" fmla="*/ 138 h 424"/>
                      <a:gd name="T16" fmla="*/ 280 w 283"/>
                      <a:gd name="T17" fmla="*/ 174 h 424"/>
                      <a:gd name="T18" fmla="*/ 283 w 283"/>
                      <a:gd name="T19" fmla="*/ 212 h 424"/>
                      <a:gd name="T20" fmla="*/ 280 w 283"/>
                      <a:gd name="T21" fmla="*/ 250 h 424"/>
                      <a:gd name="T22" fmla="*/ 274 w 283"/>
                      <a:gd name="T23" fmla="*/ 286 h 424"/>
                      <a:gd name="T24" fmla="*/ 264 w 283"/>
                      <a:gd name="T25" fmla="*/ 319 h 424"/>
                      <a:gd name="T26" fmla="*/ 250 w 283"/>
                      <a:gd name="T27" fmla="*/ 349 h 424"/>
                      <a:gd name="T28" fmla="*/ 233 w 283"/>
                      <a:gd name="T29" fmla="*/ 373 h 424"/>
                      <a:gd name="T30" fmla="*/ 213 w 283"/>
                      <a:gd name="T31" fmla="*/ 395 h 424"/>
                      <a:gd name="T32" fmla="*/ 191 w 283"/>
                      <a:gd name="T33" fmla="*/ 411 h 424"/>
                      <a:gd name="T34" fmla="*/ 167 w 283"/>
                      <a:gd name="T35" fmla="*/ 421 h 424"/>
                      <a:gd name="T36" fmla="*/ 142 w 283"/>
                      <a:gd name="T37" fmla="*/ 424 h 424"/>
                      <a:gd name="T38" fmla="*/ 116 w 283"/>
                      <a:gd name="T39" fmla="*/ 421 h 424"/>
                      <a:gd name="T40" fmla="*/ 92 w 283"/>
                      <a:gd name="T41" fmla="*/ 411 h 424"/>
                      <a:gd name="T42" fmla="*/ 70 w 283"/>
                      <a:gd name="T43" fmla="*/ 395 h 424"/>
                      <a:gd name="T44" fmla="*/ 51 w 283"/>
                      <a:gd name="T45" fmla="*/ 373 h 424"/>
                      <a:gd name="T46" fmla="*/ 34 w 283"/>
                      <a:gd name="T47" fmla="*/ 349 h 424"/>
                      <a:gd name="T48" fmla="*/ 20 w 283"/>
                      <a:gd name="T49" fmla="*/ 319 h 424"/>
                      <a:gd name="T50" fmla="*/ 9 w 283"/>
                      <a:gd name="T51" fmla="*/ 286 h 424"/>
                      <a:gd name="T52" fmla="*/ 3 w 283"/>
                      <a:gd name="T53" fmla="*/ 250 h 424"/>
                      <a:gd name="T54" fmla="*/ 0 w 283"/>
                      <a:gd name="T55" fmla="*/ 212 h 424"/>
                      <a:gd name="T56" fmla="*/ 3 w 283"/>
                      <a:gd name="T57" fmla="*/ 174 h 424"/>
                      <a:gd name="T58" fmla="*/ 9 w 283"/>
                      <a:gd name="T59" fmla="*/ 138 h 424"/>
                      <a:gd name="T60" fmla="*/ 20 w 283"/>
                      <a:gd name="T61" fmla="*/ 105 h 424"/>
                      <a:gd name="T62" fmla="*/ 34 w 283"/>
                      <a:gd name="T63" fmla="*/ 75 h 424"/>
                      <a:gd name="T64" fmla="*/ 51 w 283"/>
                      <a:gd name="T65" fmla="*/ 50 h 424"/>
                      <a:gd name="T66" fmla="*/ 70 w 283"/>
                      <a:gd name="T67" fmla="*/ 29 h 424"/>
                      <a:gd name="T68" fmla="*/ 92 w 283"/>
                      <a:gd name="T69" fmla="*/ 13 h 424"/>
                      <a:gd name="T70" fmla="*/ 116 w 283"/>
                      <a:gd name="T71" fmla="*/ 4 h 424"/>
                      <a:gd name="T72" fmla="*/ 142 w 283"/>
                      <a:gd name="T73"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424">
                        <a:moveTo>
                          <a:pt x="142" y="0"/>
                        </a:moveTo>
                        <a:lnTo>
                          <a:pt x="167" y="4"/>
                        </a:lnTo>
                        <a:lnTo>
                          <a:pt x="191" y="13"/>
                        </a:lnTo>
                        <a:lnTo>
                          <a:pt x="213" y="29"/>
                        </a:lnTo>
                        <a:lnTo>
                          <a:pt x="233" y="50"/>
                        </a:lnTo>
                        <a:lnTo>
                          <a:pt x="250" y="75"/>
                        </a:lnTo>
                        <a:lnTo>
                          <a:pt x="264" y="105"/>
                        </a:lnTo>
                        <a:lnTo>
                          <a:pt x="274" y="138"/>
                        </a:lnTo>
                        <a:lnTo>
                          <a:pt x="280" y="174"/>
                        </a:lnTo>
                        <a:lnTo>
                          <a:pt x="283" y="212"/>
                        </a:lnTo>
                        <a:lnTo>
                          <a:pt x="280" y="250"/>
                        </a:lnTo>
                        <a:lnTo>
                          <a:pt x="274" y="286"/>
                        </a:lnTo>
                        <a:lnTo>
                          <a:pt x="264" y="319"/>
                        </a:lnTo>
                        <a:lnTo>
                          <a:pt x="250" y="349"/>
                        </a:lnTo>
                        <a:lnTo>
                          <a:pt x="233" y="373"/>
                        </a:lnTo>
                        <a:lnTo>
                          <a:pt x="213" y="395"/>
                        </a:lnTo>
                        <a:lnTo>
                          <a:pt x="191" y="411"/>
                        </a:lnTo>
                        <a:lnTo>
                          <a:pt x="167" y="421"/>
                        </a:lnTo>
                        <a:lnTo>
                          <a:pt x="142" y="424"/>
                        </a:lnTo>
                        <a:lnTo>
                          <a:pt x="116" y="421"/>
                        </a:lnTo>
                        <a:lnTo>
                          <a:pt x="92" y="411"/>
                        </a:lnTo>
                        <a:lnTo>
                          <a:pt x="70" y="395"/>
                        </a:lnTo>
                        <a:lnTo>
                          <a:pt x="51" y="373"/>
                        </a:lnTo>
                        <a:lnTo>
                          <a:pt x="34" y="349"/>
                        </a:lnTo>
                        <a:lnTo>
                          <a:pt x="20" y="319"/>
                        </a:lnTo>
                        <a:lnTo>
                          <a:pt x="9" y="286"/>
                        </a:lnTo>
                        <a:lnTo>
                          <a:pt x="3" y="250"/>
                        </a:lnTo>
                        <a:lnTo>
                          <a:pt x="0" y="212"/>
                        </a:lnTo>
                        <a:lnTo>
                          <a:pt x="3" y="174"/>
                        </a:lnTo>
                        <a:lnTo>
                          <a:pt x="9" y="138"/>
                        </a:lnTo>
                        <a:lnTo>
                          <a:pt x="20" y="105"/>
                        </a:lnTo>
                        <a:lnTo>
                          <a:pt x="34" y="75"/>
                        </a:lnTo>
                        <a:lnTo>
                          <a:pt x="51" y="50"/>
                        </a:lnTo>
                        <a:lnTo>
                          <a:pt x="70" y="29"/>
                        </a:lnTo>
                        <a:lnTo>
                          <a:pt x="92" y="13"/>
                        </a:lnTo>
                        <a:lnTo>
                          <a:pt x="116" y="4"/>
                        </a:lnTo>
                        <a:lnTo>
                          <a:pt x="142"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2" name="Freeform 57"/>
                  <p:cNvSpPr>
                    <a:spLocks/>
                  </p:cNvSpPr>
                  <p:nvPr/>
                </p:nvSpPr>
                <p:spPr bwMode="auto">
                  <a:xfrm flipH="1">
                    <a:off x="7711843" y="6349746"/>
                    <a:ext cx="25823" cy="38735"/>
                  </a:xfrm>
                  <a:custGeom>
                    <a:avLst/>
                    <a:gdLst>
                      <a:gd name="T0" fmla="*/ 142 w 282"/>
                      <a:gd name="T1" fmla="*/ 0 h 423"/>
                      <a:gd name="T2" fmla="*/ 166 w 282"/>
                      <a:gd name="T3" fmla="*/ 3 h 423"/>
                      <a:gd name="T4" fmla="*/ 190 w 282"/>
                      <a:gd name="T5" fmla="*/ 13 h 423"/>
                      <a:gd name="T6" fmla="*/ 212 w 282"/>
                      <a:gd name="T7" fmla="*/ 29 h 423"/>
                      <a:gd name="T8" fmla="*/ 232 w 282"/>
                      <a:gd name="T9" fmla="*/ 50 h 423"/>
                      <a:gd name="T10" fmla="*/ 250 w 282"/>
                      <a:gd name="T11" fmla="*/ 75 h 423"/>
                      <a:gd name="T12" fmla="*/ 263 w 282"/>
                      <a:gd name="T13" fmla="*/ 105 h 423"/>
                      <a:gd name="T14" fmla="*/ 273 w 282"/>
                      <a:gd name="T15" fmla="*/ 137 h 423"/>
                      <a:gd name="T16" fmla="*/ 281 w 282"/>
                      <a:gd name="T17" fmla="*/ 173 h 423"/>
                      <a:gd name="T18" fmla="*/ 282 w 282"/>
                      <a:gd name="T19" fmla="*/ 212 h 423"/>
                      <a:gd name="T20" fmla="*/ 281 w 282"/>
                      <a:gd name="T21" fmla="*/ 250 h 423"/>
                      <a:gd name="T22" fmla="*/ 273 w 282"/>
                      <a:gd name="T23" fmla="*/ 285 h 423"/>
                      <a:gd name="T24" fmla="*/ 263 w 282"/>
                      <a:gd name="T25" fmla="*/ 319 h 423"/>
                      <a:gd name="T26" fmla="*/ 250 w 282"/>
                      <a:gd name="T27" fmla="*/ 349 h 423"/>
                      <a:gd name="T28" fmla="*/ 232 w 282"/>
                      <a:gd name="T29" fmla="*/ 374 h 423"/>
                      <a:gd name="T30" fmla="*/ 212 w 282"/>
                      <a:gd name="T31" fmla="*/ 395 h 423"/>
                      <a:gd name="T32" fmla="*/ 190 w 282"/>
                      <a:gd name="T33" fmla="*/ 411 h 423"/>
                      <a:gd name="T34" fmla="*/ 166 w 282"/>
                      <a:gd name="T35" fmla="*/ 421 h 423"/>
                      <a:gd name="T36" fmla="*/ 142 w 282"/>
                      <a:gd name="T37" fmla="*/ 423 h 423"/>
                      <a:gd name="T38" fmla="*/ 115 w 282"/>
                      <a:gd name="T39" fmla="*/ 421 h 423"/>
                      <a:gd name="T40" fmla="*/ 92 w 282"/>
                      <a:gd name="T41" fmla="*/ 411 h 423"/>
                      <a:gd name="T42" fmla="*/ 69 w 282"/>
                      <a:gd name="T43" fmla="*/ 395 h 423"/>
                      <a:gd name="T44" fmla="*/ 51 w 282"/>
                      <a:gd name="T45" fmla="*/ 374 h 423"/>
                      <a:gd name="T46" fmla="*/ 33 w 282"/>
                      <a:gd name="T47" fmla="*/ 349 h 423"/>
                      <a:gd name="T48" fmla="*/ 20 w 282"/>
                      <a:gd name="T49" fmla="*/ 319 h 423"/>
                      <a:gd name="T50" fmla="*/ 9 w 282"/>
                      <a:gd name="T51" fmla="*/ 285 h 423"/>
                      <a:gd name="T52" fmla="*/ 2 w 282"/>
                      <a:gd name="T53" fmla="*/ 250 h 423"/>
                      <a:gd name="T54" fmla="*/ 0 w 282"/>
                      <a:gd name="T55" fmla="*/ 212 h 423"/>
                      <a:gd name="T56" fmla="*/ 2 w 282"/>
                      <a:gd name="T57" fmla="*/ 173 h 423"/>
                      <a:gd name="T58" fmla="*/ 9 w 282"/>
                      <a:gd name="T59" fmla="*/ 137 h 423"/>
                      <a:gd name="T60" fmla="*/ 20 w 282"/>
                      <a:gd name="T61" fmla="*/ 105 h 423"/>
                      <a:gd name="T62" fmla="*/ 33 w 282"/>
                      <a:gd name="T63" fmla="*/ 75 h 423"/>
                      <a:gd name="T64" fmla="*/ 51 w 282"/>
                      <a:gd name="T65" fmla="*/ 50 h 423"/>
                      <a:gd name="T66" fmla="*/ 69 w 282"/>
                      <a:gd name="T67" fmla="*/ 29 h 423"/>
                      <a:gd name="T68" fmla="*/ 92 w 282"/>
                      <a:gd name="T69" fmla="*/ 13 h 423"/>
                      <a:gd name="T70" fmla="*/ 115 w 282"/>
                      <a:gd name="T71" fmla="*/ 3 h 423"/>
                      <a:gd name="T72" fmla="*/ 142 w 282"/>
                      <a:gd name="T73"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423">
                        <a:moveTo>
                          <a:pt x="142" y="0"/>
                        </a:moveTo>
                        <a:lnTo>
                          <a:pt x="166" y="3"/>
                        </a:lnTo>
                        <a:lnTo>
                          <a:pt x="190" y="13"/>
                        </a:lnTo>
                        <a:lnTo>
                          <a:pt x="212" y="29"/>
                        </a:lnTo>
                        <a:lnTo>
                          <a:pt x="232" y="50"/>
                        </a:lnTo>
                        <a:lnTo>
                          <a:pt x="250" y="75"/>
                        </a:lnTo>
                        <a:lnTo>
                          <a:pt x="263" y="105"/>
                        </a:lnTo>
                        <a:lnTo>
                          <a:pt x="273" y="137"/>
                        </a:lnTo>
                        <a:lnTo>
                          <a:pt x="281" y="173"/>
                        </a:lnTo>
                        <a:lnTo>
                          <a:pt x="282" y="212"/>
                        </a:lnTo>
                        <a:lnTo>
                          <a:pt x="281" y="250"/>
                        </a:lnTo>
                        <a:lnTo>
                          <a:pt x="273" y="285"/>
                        </a:lnTo>
                        <a:lnTo>
                          <a:pt x="263" y="319"/>
                        </a:lnTo>
                        <a:lnTo>
                          <a:pt x="250" y="349"/>
                        </a:lnTo>
                        <a:lnTo>
                          <a:pt x="232" y="374"/>
                        </a:lnTo>
                        <a:lnTo>
                          <a:pt x="212" y="395"/>
                        </a:lnTo>
                        <a:lnTo>
                          <a:pt x="190" y="411"/>
                        </a:lnTo>
                        <a:lnTo>
                          <a:pt x="166" y="421"/>
                        </a:lnTo>
                        <a:lnTo>
                          <a:pt x="142" y="423"/>
                        </a:lnTo>
                        <a:lnTo>
                          <a:pt x="115" y="421"/>
                        </a:lnTo>
                        <a:lnTo>
                          <a:pt x="92" y="411"/>
                        </a:lnTo>
                        <a:lnTo>
                          <a:pt x="69" y="395"/>
                        </a:lnTo>
                        <a:lnTo>
                          <a:pt x="51" y="374"/>
                        </a:lnTo>
                        <a:lnTo>
                          <a:pt x="33" y="349"/>
                        </a:lnTo>
                        <a:lnTo>
                          <a:pt x="20" y="319"/>
                        </a:lnTo>
                        <a:lnTo>
                          <a:pt x="9" y="285"/>
                        </a:lnTo>
                        <a:lnTo>
                          <a:pt x="2" y="250"/>
                        </a:lnTo>
                        <a:lnTo>
                          <a:pt x="0" y="212"/>
                        </a:lnTo>
                        <a:lnTo>
                          <a:pt x="2" y="173"/>
                        </a:lnTo>
                        <a:lnTo>
                          <a:pt x="9" y="137"/>
                        </a:lnTo>
                        <a:lnTo>
                          <a:pt x="20" y="105"/>
                        </a:lnTo>
                        <a:lnTo>
                          <a:pt x="33" y="75"/>
                        </a:lnTo>
                        <a:lnTo>
                          <a:pt x="51" y="50"/>
                        </a:lnTo>
                        <a:lnTo>
                          <a:pt x="69" y="29"/>
                        </a:lnTo>
                        <a:lnTo>
                          <a:pt x="92" y="13"/>
                        </a:lnTo>
                        <a:lnTo>
                          <a:pt x="115" y="3"/>
                        </a:lnTo>
                        <a:lnTo>
                          <a:pt x="142"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3" name="Freeform 58"/>
                  <p:cNvSpPr>
                    <a:spLocks/>
                  </p:cNvSpPr>
                  <p:nvPr/>
                </p:nvSpPr>
                <p:spPr bwMode="auto">
                  <a:xfrm flipH="1">
                    <a:off x="7711843" y="6420896"/>
                    <a:ext cx="25823" cy="38826"/>
                  </a:xfrm>
                  <a:custGeom>
                    <a:avLst/>
                    <a:gdLst>
                      <a:gd name="T0" fmla="*/ 142 w 282"/>
                      <a:gd name="T1" fmla="*/ 0 h 424"/>
                      <a:gd name="T2" fmla="*/ 166 w 282"/>
                      <a:gd name="T3" fmla="*/ 3 h 424"/>
                      <a:gd name="T4" fmla="*/ 190 w 282"/>
                      <a:gd name="T5" fmla="*/ 13 h 424"/>
                      <a:gd name="T6" fmla="*/ 212 w 282"/>
                      <a:gd name="T7" fmla="*/ 28 h 424"/>
                      <a:gd name="T8" fmla="*/ 232 w 282"/>
                      <a:gd name="T9" fmla="*/ 49 h 424"/>
                      <a:gd name="T10" fmla="*/ 250 w 282"/>
                      <a:gd name="T11" fmla="*/ 75 h 424"/>
                      <a:gd name="T12" fmla="*/ 263 w 282"/>
                      <a:gd name="T13" fmla="*/ 105 h 424"/>
                      <a:gd name="T14" fmla="*/ 273 w 282"/>
                      <a:gd name="T15" fmla="*/ 138 h 424"/>
                      <a:gd name="T16" fmla="*/ 281 w 282"/>
                      <a:gd name="T17" fmla="*/ 174 h 424"/>
                      <a:gd name="T18" fmla="*/ 282 w 282"/>
                      <a:gd name="T19" fmla="*/ 212 h 424"/>
                      <a:gd name="T20" fmla="*/ 281 w 282"/>
                      <a:gd name="T21" fmla="*/ 250 h 424"/>
                      <a:gd name="T22" fmla="*/ 273 w 282"/>
                      <a:gd name="T23" fmla="*/ 286 h 424"/>
                      <a:gd name="T24" fmla="*/ 263 w 282"/>
                      <a:gd name="T25" fmla="*/ 319 h 424"/>
                      <a:gd name="T26" fmla="*/ 250 w 282"/>
                      <a:gd name="T27" fmla="*/ 348 h 424"/>
                      <a:gd name="T28" fmla="*/ 232 w 282"/>
                      <a:gd name="T29" fmla="*/ 374 h 424"/>
                      <a:gd name="T30" fmla="*/ 212 w 282"/>
                      <a:gd name="T31" fmla="*/ 395 h 424"/>
                      <a:gd name="T32" fmla="*/ 190 w 282"/>
                      <a:gd name="T33" fmla="*/ 410 h 424"/>
                      <a:gd name="T34" fmla="*/ 166 w 282"/>
                      <a:gd name="T35" fmla="*/ 420 h 424"/>
                      <a:gd name="T36" fmla="*/ 142 w 282"/>
                      <a:gd name="T37" fmla="*/ 424 h 424"/>
                      <a:gd name="T38" fmla="*/ 115 w 282"/>
                      <a:gd name="T39" fmla="*/ 420 h 424"/>
                      <a:gd name="T40" fmla="*/ 92 w 282"/>
                      <a:gd name="T41" fmla="*/ 410 h 424"/>
                      <a:gd name="T42" fmla="*/ 69 w 282"/>
                      <a:gd name="T43" fmla="*/ 395 h 424"/>
                      <a:gd name="T44" fmla="*/ 51 w 282"/>
                      <a:gd name="T45" fmla="*/ 374 h 424"/>
                      <a:gd name="T46" fmla="*/ 33 w 282"/>
                      <a:gd name="T47" fmla="*/ 348 h 424"/>
                      <a:gd name="T48" fmla="*/ 20 w 282"/>
                      <a:gd name="T49" fmla="*/ 319 h 424"/>
                      <a:gd name="T50" fmla="*/ 9 w 282"/>
                      <a:gd name="T51" fmla="*/ 286 h 424"/>
                      <a:gd name="T52" fmla="*/ 2 w 282"/>
                      <a:gd name="T53" fmla="*/ 250 h 424"/>
                      <a:gd name="T54" fmla="*/ 0 w 282"/>
                      <a:gd name="T55" fmla="*/ 212 h 424"/>
                      <a:gd name="T56" fmla="*/ 2 w 282"/>
                      <a:gd name="T57" fmla="*/ 174 h 424"/>
                      <a:gd name="T58" fmla="*/ 9 w 282"/>
                      <a:gd name="T59" fmla="*/ 138 h 424"/>
                      <a:gd name="T60" fmla="*/ 20 w 282"/>
                      <a:gd name="T61" fmla="*/ 105 h 424"/>
                      <a:gd name="T62" fmla="*/ 33 w 282"/>
                      <a:gd name="T63" fmla="*/ 75 h 424"/>
                      <a:gd name="T64" fmla="*/ 51 w 282"/>
                      <a:gd name="T65" fmla="*/ 49 h 424"/>
                      <a:gd name="T66" fmla="*/ 69 w 282"/>
                      <a:gd name="T67" fmla="*/ 28 h 424"/>
                      <a:gd name="T68" fmla="*/ 92 w 282"/>
                      <a:gd name="T69" fmla="*/ 13 h 424"/>
                      <a:gd name="T70" fmla="*/ 115 w 282"/>
                      <a:gd name="T71" fmla="*/ 3 h 424"/>
                      <a:gd name="T72" fmla="*/ 142 w 282"/>
                      <a:gd name="T73"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424">
                        <a:moveTo>
                          <a:pt x="142" y="0"/>
                        </a:moveTo>
                        <a:lnTo>
                          <a:pt x="166" y="3"/>
                        </a:lnTo>
                        <a:lnTo>
                          <a:pt x="190" y="13"/>
                        </a:lnTo>
                        <a:lnTo>
                          <a:pt x="212" y="28"/>
                        </a:lnTo>
                        <a:lnTo>
                          <a:pt x="232" y="49"/>
                        </a:lnTo>
                        <a:lnTo>
                          <a:pt x="250" y="75"/>
                        </a:lnTo>
                        <a:lnTo>
                          <a:pt x="263" y="105"/>
                        </a:lnTo>
                        <a:lnTo>
                          <a:pt x="273" y="138"/>
                        </a:lnTo>
                        <a:lnTo>
                          <a:pt x="281" y="174"/>
                        </a:lnTo>
                        <a:lnTo>
                          <a:pt x="282" y="212"/>
                        </a:lnTo>
                        <a:lnTo>
                          <a:pt x="281" y="250"/>
                        </a:lnTo>
                        <a:lnTo>
                          <a:pt x="273" y="286"/>
                        </a:lnTo>
                        <a:lnTo>
                          <a:pt x="263" y="319"/>
                        </a:lnTo>
                        <a:lnTo>
                          <a:pt x="250" y="348"/>
                        </a:lnTo>
                        <a:lnTo>
                          <a:pt x="232" y="374"/>
                        </a:lnTo>
                        <a:lnTo>
                          <a:pt x="212" y="395"/>
                        </a:lnTo>
                        <a:lnTo>
                          <a:pt x="190" y="410"/>
                        </a:lnTo>
                        <a:lnTo>
                          <a:pt x="166" y="420"/>
                        </a:lnTo>
                        <a:lnTo>
                          <a:pt x="142" y="424"/>
                        </a:lnTo>
                        <a:lnTo>
                          <a:pt x="115" y="420"/>
                        </a:lnTo>
                        <a:lnTo>
                          <a:pt x="92" y="410"/>
                        </a:lnTo>
                        <a:lnTo>
                          <a:pt x="69" y="395"/>
                        </a:lnTo>
                        <a:lnTo>
                          <a:pt x="51" y="374"/>
                        </a:lnTo>
                        <a:lnTo>
                          <a:pt x="33" y="348"/>
                        </a:lnTo>
                        <a:lnTo>
                          <a:pt x="20" y="319"/>
                        </a:lnTo>
                        <a:lnTo>
                          <a:pt x="9" y="286"/>
                        </a:lnTo>
                        <a:lnTo>
                          <a:pt x="2" y="250"/>
                        </a:lnTo>
                        <a:lnTo>
                          <a:pt x="0" y="212"/>
                        </a:lnTo>
                        <a:lnTo>
                          <a:pt x="2" y="174"/>
                        </a:lnTo>
                        <a:lnTo>
                          <a:pt x="9" y="138"/>
                        </a:lnTo>
                        <a:lnTo>
                          <a:pt x="20" y="105"/>
                        </a:lnTo>
                        <a:lnTo>
                          <a:pt x="33" y="75"/>
                        </a:lnTo>
                        <a:lnTo>
                          <a:pt x="51" y="49"/>
                        </a:lnTo>
                        <a:lnTo>
                          <a:pt x="69" y="28"/>
                        </a:lnTo>
                        <a:lnTo>
                          <a:pt x="92" y="13"/>
                        </a:lnTo>
                        <a:lnTo>
                          <a:pt x="115" y="3"/>
                        </a:lnTo>
                        <a:lnTo>
                          <a:pt x="142"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4" name="Freeform 59"/>
                  <p:cNvSpPr>
                    <a:spLocks/>
                  </p:cNvSpPr>
                  <p:nvPr/>
                </p:nvSpPr>
                <p:spPr bwMode="auto">
                  <a:xfrm flipH="1">
                    <a:off x="7769991" y="6381979"/>
                    <a:ext cx="25915" cy="38917"/>
                  </a:xfrm>
                  <a:custGeom>
                    <a:avLst/>
                    <a:gdLst>
                      <a:gd name="T0" fmla="*/ 142 w 283"/>
                      <a:gd name="T1" fmla="*/ 0 h 425"/>
                      <a:gd name="T2" fmla="*/ 167 w 283"/>
                      <a:gd name="T3" fmla="*/ 4 h 425"/>
                      <a:gd name="T4" fmla="*/ 191 w 283"/>
                      <a:gd name="T5" fmla="*/ 14 h 425"/>
                      <a:gd name="T6" fmla="*/ 213 w 283"/>
                      <a:gd name="T7" fmla="*/ 30 h 425"/>
                      <a:gd name="T8" fmla="*/ 233 w 283"/>
                      <a:gd name="T9" fmla="*/ 51 h 425"/>
                      <a:gd name="T10" fmla="*/ 250 w 283"/>
                      <a:gd name="T11" fmla="*/ 76 h 425"/>
                      <a:gd name="T12" fmla="*/ 264 w 283"/>
                      <a:gd name="T13" fmla="*/ 106 h 425"/>
                      <a:gd name="T14" fmla="*/ 274 w 283"/>
                      <a:gd name="T15" fmla="*/ 138 h 425"/>
                      <a:gd name="T16" fmla="*/ 280 w 283"/>
                      <a:gd name="T17" fmla="*/ 175 h 425"/>
                      <a:gd name="T18" fmla="*/ 283 w 283"/>
                      <a:gd name="T19" fmla="*/ 213 h 425"/>
                      <a:gd name="T20" fmla="*/ 280 w 283"/>
                      <a:gd name="T21" fmla="*/ 250 h 425"/>
                      <a:gd name="T22" fmla="*/ 274 w 283"/>
                      <a:gd name="T23" fmla="*/ 286 h 425"/>
                      <a:gd name="T24" fmla="*/ 264 w 283"/>
                      <a:gd name="T25" fmla="*/ 320 h 425"/>
                      <a:gd name="T26" fmla="*/ 250 w 283"/>
                      <a:gd name="T27" fmla="*/ 350 h 425"/>
                      <a:gd name="T28" fmla="*/ 233 w 283"/>
                      <a:gd name="T29" fmla="*/ 375 h 425"/>
                      <a:gd name="T30" fmla="*/ 213 w 283"/>
                      <a:gd name="T31" fmla="*/ 396 h 425"/>
                      <a:gd name="T32" fmla="*/ 191 w 283"/>
                      <a:gd name="T33" fmla="*/ 412 h 425"/>
                      <a:gd name="T34" fmla="*/ 167 w 283"/>
                      <a:gd name="T35" fmla="*/ 421 h 425"/>
                      <a:gd name="T36" fmla="*/ 142 w 283"/>
                      <a:gd name="T37" fmla="*/ 425 h 425"/>
                      <a:gd name="T38" fmla="*/ 116 w 283"/>
                      <a:gd name="T39" fmla="*/ 421 h 425"/>
                      <a:gd name="T40" fmla="*/ 92 w 283"/>
                      <a:gd name="T41" fmla="*/ 412 h 425"/>
                      <a:gd name="T42" fmla="*/ 70 w 283"/>
                      <a:gd name="T43" fmla="*/ 396 h 425"/>
                      <a:gd name="T44" fmla="*/ 51 w 283"/>
                      <a:gd name="T45" fmla="*/ 375 h 425"/>
                      <a:gd name="T46" fmla="*/ 34 w 283"/>
                      <a:gd name="T47" fmla="*/ 350 h 425"/>
                      <a:gd name="T48" fmla="*/ 20 w 283"/>
                      <a:gd name="T49" fmla="*/ 320 h 425"/>
                      <a:gd name="T50" fmla="*/ 9 w 283"/>
                      <a:gd name="T51" fmla="*/ 286 h 425"/>
                      <a:gd name="T52" fmla="*/ 3 w 283"/>
                      <a:gd name="T53" fmla="*/ 250 h 425"/>
                      <a:gd name="T54" fmla="*/ 0 w 283"/>
                      <a:gd name="T55" fmla="*/ 213 h 425"/>
                      <a:gd name="T56" fmla="*/ 3 w 283"/>
                      <a:gd name="T57" fmla="*/ 175 h 425"/>
                      <a:gd name="T58" fmla="*/ 9 w 283"/>
                      <a:gd name="T59" fmla="*/ 138 h 425"/>
                      <a:gd name="T60" fmla="*/ 20 w 283"/>
                      <a:gd name="T61" fmla="*/ 106 h 425"/>
                      <a:gd name="T62" fmla="*/ 34 w 283"/>
                      <a:gd name="T63" fmla="*/ 76 h 425"/>
                      <a:gd name="T64" fmla="*/ 51 w 283"/>
                      <a:gd name="T65" fmla="*/ 51 h 425"/>
                      <a:gd name="T66" fmla="*/ 70 w 283"/>
                      <a:gd name="T67" fmla="*/ 30 h 425"/>
                      <a:gd name="T68" fmla="*/ 92 w 283"/>
                      <a:gd name="T69" fmla="*/ 14 h 425"/>
                      <a:gd name="T70" fmla="*/ 116 w 283"/>
                      <a:gd name="T71" fmla="*/ 4 h 425"/>
                      <a:gd name="T72" fmla="*/ 142 w 283"/>
                      <a:gd name="T7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425">
                        <a:moveTo>
                          <a:pt x="142" y="0"/>
                        </a:moveTo>
                        <a:lnTo>
                          <a:pt x="167" y="4"/>
                        </a:lnTo>
                        <a:lnTo>
                          <a:pt x="191" y="14"/>
                        </a:lnTo>
                        <a:lnTo>
                          <a:pt x="213" y="30"/>
                        </a:lnTo>
                        <a:lnTo>
                          <a:pt x="233" y="51"/>
                        </a:lnTo>
                        <a:lnTo>
                          <a:pt x="250" y="76"/>
                        </a:lnTo>
                        <a:lnTo>
                          <a:pt x="264" y="106"/>
                        </a:lnTo>
                        <a:lnTo>
                          <a:pt x="274" y="138"/>
                        </a:lnTo>
                        <a:lnTo>
                          <a:pt x="280" y="175"/>
                        </a:lnTo>
                        <a:lnTo>
                          <a:pt x="283" y="213"/>
                        </a:lnTo>
                        <a:lnTo>
                          <a:pt x="280" y="250"/>
                        </a:lnTo>
                        <a:lnTo>
                          <a:pt x="274" y="286"/>
                        </a:lnTo>
                        <a:lnTo>
                          <a:pt x="264" y="320"/>
                        </a:lnTo>
                        <a:lnTo>
                          <a:pt x="250" y="350"/>
                        </a:lnTo>
                        <a:lnTo>
                          <a:pt x="233" y="375"/>
                        </a:lnTo>
                        <a:lnTo>
                          <a:pt x="213" y="396"/>
                        </a:lnTo>
                        <a:lnTo>
                          <a:pt x="191" y="412"/>
                        </a:lnTo>
                        <a:lnTo>
                          <a:pt x="167" y="421"/>
                        </a:lnTo>
                        <a:lnTo>
                          <a:pt x="142" y="425"/>
                        </a:lnTo>
                        <a:lnTo>
                          <a:pt x="116" y="421"/>
                        </a:lnTo>
                        <a:lnTo>
                          <a:pt x="92" y="412"/>
                        </a:lnTo>
                        <a:lnTo>
                          <a:pt x="70" y="396"/>
                        </a:lnTo>
                        <a:lnTo>
                          <a:pt x="51" y="375"/>
                        </a:lnTo>
                        <a:lnTo>
                          <a:pt x="34" y="350"/>
                        </a:lnTo>
                        <a:lnTo>
                          <a:pt x="20" y="320"/>
                        </a:lnTo>
                        <a:lnTo>
                          <a:pt x="9" y="286"/>
                        </a:lnTo>
                        <a:lnTo>
                          <a:pt x="3" y="250"/>
                        </a:lnTo>
                        <a:lnTo>
                          <a:pt x="0" y="213"/>
                        </a:lnTo>
                        <a:lnTo>
                          <a:pt x="3" y="175"/>
                        </a:lnTo>
                        <a:lnTo>
                          <a:pt x="9" y="138"/>
                        </a:lnTo>
                        <a:lnTo>
                          <a:pt x="20" y="106"/>
                        </a:lnTo>
                        <a:lnTo>
                          <a:pt x="34" y="76"/>
                        </a:lnTo>
                        <a:lnTo>
                          <a:pt x="51" y="51"/>
                        </a:lnTo>
                        <a:lnTo>
                          <a:pt x="70" y="30"/>
                        </a:lnTo>
                        <a:lnTo>
                          <a:pt x="92" y="14"/>
                        </a:lnTo>
                        <a:lnTo>
                          <a:pt x="116" y="4"/>
                        </a:lnTo>
                        <a:lnTo>
                          <a:pt x="142"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5" name="Freeform 60"/>
                  <p:cNvSpPr>
                    <a:spLocks/>
                  </p:cNvSpPr>
                  <p:nvPr/>
                </p:nvSpPr>
                <p:spPr bwMode="auto">
                  <a:xfrm flipH="1">
                    <a:off x="7575951" y="6317421"/>
                    <a:ext cx="25915" cy="38735"/>
                  </a:xfrm>
                  <a:custGeom>
                    <a:avLst/>
                    <a:gdLst>
                      <a:gd name="T0" fmla="*/ 141 w 283"/>
                      <a:gd name="T1" fmla="*/ 0 h 423"/>
                      <a:gd name="T2" fmla="*/ 167 w 283"/>
                      <a:gd name="T3" fmla="*/ 3 h 423"/>
                      <a:gd name="T4" fmla="*/ 191 w 283"/>
                      <a:gd name="T5" fmla="*/ 13 h 423"/>
                      <a:gd name="T6" fmla="*/ 213 w 283"/>
                      <a:gd name="T7" fmla="*/ 29 h 423"/>
                      <a:gd name="T8" fmla="*/ 232 w 283"/>
                      <a:gd name="T9" fmla="*/ 50 h 423"/>
                      <a:gd name="T10" fmla="*/ 249 w 283"/>
                      <a:gd name="T11" fmla="*/ 75 h 423"/>
                      <a:gd name="T12" fmla="*/ 263 w 283"/>
                      <a:gd name="T13" fmla="*/ 105 h 423"/>
                      <a:gd name="T14" fmla="*/ 274 w 283"/>
                      <a:gd name="T15" fmla="*/ 138 h 423"/>
                      <a:gd name="T16" fmla="*/ 280 w 283"/>
                      <a:gd name="T17" fmla="*/ 173 h 423"/>
                      <a:gd name="T18" fmla="*/ 283 w 283"/>
                      <a:gd name="T19" fmla="*/ 212 h 423"/>
                      <a:gd name="T20" fmla="*/ 280 w 283"/>
                      <a:gd name="T21" fmla="*/ 250 h 423"/>
                      <a:gd name="T22" fmla="*/ 274 w 283"/>
                      <a:gd name="T23" fmla="*/ 285 h 423"/>
                      <a:gd name="T24" fmla="*/ 263 w 283"/>
                      <a:gd name="T25" fmla="*/ 319 h 423"/>
                      <a:gd name="T26" fmla="*/ 249 w 283"/>
                      <a:gd name="T27" fmla="*/ 348 h 423"/>
                      <a:gd name="T28" fmla="*/ 232 w 283"/>
                      <a:gd name="T29" fmla="*/ 373 h 423"/>
                      <a:gd name="T30" fmla="*/ 213 w 283"/>
                      <a:gd name="T31" fmla="*/ 394 h 423"/>
                      <a:gd name="T32" fmla="*/ 191 w 283"/>
                      <a:gd name="T33" fmla="*/ 411 h 423"/>
                      <a:gd name="T34" fmla="*/ 167 w 283"/>
                      <a:gd name="T35" fmla="*/ 421 h 423"/>
                      <a:gd name="T36" fmla="*/ 141 w 283"/>
                      <a:gd name="T37" fmla="*/ 423 h 423"/>
                      <a:gd name="T38" fmla="*/ 116 w 283"/>
                      <a:gd name="T39" fmla="*/ 421 h 423"/>
                      <a:gd name="T40" fmla="*/ 92 w 283"/>
                      <a:gd name="T41" fmla="*/ 411 h 423"/>
                      <a:gd name="T42" fmla="*/ 70 w 283"/>
                      <a:gd name="T43" fmla="*/ 394 h 423"/>
                      <a:gd name="T44" fmla="*/ 50 w 283"/>
                      <a:gd name="T45" fmla="*/ 373 h 423"/>
                      <a:gd name="T46" fmla="*/ 33 w 283"/>
                      <a:gd name="T47" fmla="*/ 348 h 423"/>
                      <a:gd name="T48" fmla="*/ 19 w 283"/>
                      <a:gd name="T49" fmla="*/ 319 h 423"/>
                      <a:gd name="T50" fmla="*/ 9 w 283"/>
                      <a:gd name="T51" fmla="*/ 285 h 423"/>
                      <a:gd name="T52" fmla="*/ 3 w 283"/>
                      <a:gd name="T53" fmla="*/ 250 h 423"/>
                      <a:gd name="T54" fmla="*/ 0 w 283"/>
                      <a:gd name="T55" fmla="*/ 212 h 423"/>
                      <a:gd name="T56" fmla="*/ 3 w 283"/>
                      <a:gd name="T57" fmla="*/ 173 h 423"/>
                      <a:gd name="T58" fmla="*/ 9 w 283"/>
                      <a:gd name="T59" fmla="*/ 138 h 423"/>
                      <a:gd name="T60" fmla="*/ 19 w 283"/>
                      <a:gd name="T61" fmla="*/ 105 h 423"/>
                      <a:gd name="T62" fmla="*/ 33 w 283"/>
                      <a:gd name="T63" fmla="*/ 75 h 423"/>
                      <a:gd name="T64" fmla="*/ 50 w 283"/>
                      <a:gd name="T65" fmla="*/ 50 h 423"/>
                      <a:gd name="T66" fmla="*/ 70 w 283"/>
                      <a:gd name="T67" fmla="*/ 29 h 423"/>
                      <a:gd name="T68" fmla="*/ 92 w 283"/>
                      <a:gd name="T69" fmla="*/ 13 h 423"/>
                      <a:gd name="T70" fmla="*/ 116 w 283"/>
                      <a:gd name="T71" fmla="*/ 3 h 423"/>
                      <a:gd name="T72" fmla="*/ 141 w 283"/>
                      <a:gd name="T73"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423">
                        <a:moveTo>
                          <a:pt x="141" y="0"/>
                        </a:moveTo>
                        <a:lnTo>
                          <a:pt x="167" y="3"/>
                        </a:lnTo>
                        <a:lnTo>
                          <a:pt x="191" y="13"/>
                        </a:lnTo>
                        <a:lnTo>
                          <a:pt x="213" y="29"/>
                        </a:lnTo>
                        <a:lnTo>
                          <a:pt x="232" y="50"/>
                        </a:lnTo>
                        <a:lnTo>
                          <a:pt x="249" y="75"/>
                        </a:lnTo>
                        <a:lnTo>
                          <a:pt x="263" y="105"/>
                        </a:lnTo>
                        <a:lnTo>
                          <a:pt x="274" y="138"/>
                        </a:lnTo>
                        <a:lnTo>
                          <a:pt x="280" y="173"/>
                        </a:lnTo>
                        <a:lnTo>
                          <a:pt x="283" y="212"/>
                        </a:lnTo>
                        <a:lnTo>
                          <a:pt x="280" y="250"/>
                        </a:lnTo>
                        <a:lnTo>
                          <a:pt x="274" y="285"/>
                        </a:lnTo>
                        <a:lnTo>
                          <a:pt x="263" y="319"/>
                        </a:lnTo>
                        <a:lnTo>
                          <a:pt x="249" y="348"/>
                        </a:lnTo>
                        <a:lnTo>
                          <a:pt x="232" y="373"/>
                        </a:lnTo>
                        <a:lnTo>
                          <a:pt x="213" y="394"/>
                        </a:lnTo>
                        <a:lnTo>
                          <a:pt x="191" y="411"/>
                        </a:lnTo>
                        <a:lnTo>
                          <a:pt x="167" y="421"/>
                        </a:lnTo>
                        <a:lnTo>
                          <a:pt x="141" y="423"/>
                        </a:lnTo>
                        <a:lnTo>
                          <a:pt x="116" y="421"/>
                        </a:lnTo>
                        <a:lnTo>
                          <a:pt x="92" y="411"/>
                        </a:lnTo>
                        <a:lnTo>
                          <a:pt x="70" y="394"/>
                        </a:lnTo>
                        <a:lnTo>
                          <a:pt x="50" y="373"/>
                        </a:lnTo>
                        <a:lnTo>
                          <a:pt x="33" y="348"/>
                        </a:lnTo>
                        <a:lnTo>
                          <a:pt x="19" y="319"/>
                        </a:lnTo>
                        <a:lnTo>
                          <a:pt x="9" y="285"/>
                        </a:lnTo>
                        <a:lnTo>
                          <a:pt x="3" y="250"/>
                        </a:lnTo>
                        <a:lnTo>
                          <a:pt x="0" y="212"/>
                        </a:lnTo>
                        <a:lnTo>
                          <a:pt x="3" y="173"/>
                        </a:lnTo>
                        <a:lnTo>
                          <a:pt x="9" y="138"/>
                        </a:lnTo>
                        <a:lnTo>
                          <a:pt x="19" y="105"/>
                        </a:lnTo>
                        <a:lnTo>
                          <a:pt x="33" y="75"/>
                        </a:lnTo>
                        <a:lnTo>
                          <a:pt x="50" y="50"/>
                        </a:lnTo>
                        <a:lnTo>
                          <a:pt x="70" y="29"/>
                        </a:lnTo>
                        <a:lnTo>
                          <a:pt x="92" y="13"/>
                        </a:lnTo>
                        <a:lnTo>
                          <a:pt x="116" y="3"/>
                        </a:lnTo>
                        <a:lnTo>
                          <a:pt x="141"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6" name="Freeform 61"/>
                  <p:cNvSpPr>
                    <a:spLocks/>
                  </p:cNvSpPr>
                  <p:nvPr/>
                </p:nvSpPr>
                <p:spPr bwMode="auto">
                  <a:xfrm flipH="1">
                    <a:off x="7634191" y="6414395"/>
                    <a:ext cx="25823" cy="38826"/>
                  </a:xfrm>
                  <a:custGeom>
                    <a:avLst/>
                    <a:gdLst>
                      <a:gd name="T0" fmla="*/ 140 w 282"/>
                      <a:gd name="T1" fmla="*/ 0 h 424"/>
                      <a:gd name="T2" fmla="*/ 167 w 282"/>
                      <a:gd name="T3" fmla="*/ 3 h 424"/>
                      <a:gd name="T4" fmla="*/ 190 w 282"/>
                      <a:gd name="T5" fmla="*/ 13 h 424"/>
                      <a:gd name="T6" fmla="*/ 213 w 282"/>
                      <a:gd name="T7" fmla="*/ 29 h 424"/>
                      <a:gd name="T8" fmla="*/ 231 w 282"/>
                      <a:gd name="T9" fmla="*/ 49 h 424"/>
                      <a:gd name="T10" fmla="*/ 249 w 282"/>
                      <a:gd name="T11" fmla="*/ 76 h 424"/>
                      <a:gd name="T12" fmla="*/ 262 w 282"/>
                      <a:gd name="T13" fmla="*/ 105 h 424"/>
                      <a:gd name="T14" fmla="*/ 274 w 282"/>
                      <a:gd name="T15" fmla="*/ 138 h 424"/>
                      <a:gd name="T16" fmla="*/ 280 w 282"/>
                      <a:gd name="T17" fmla="*/ 174 h 424"/>
                      <a:gd name="T18" fmla="*/ 282 w 282"/>
                      <a:gd name="T19" fmla="*/ 212 h 424"/>
                      <a:gd name="T20" fmla="*/ 280 w 282"/>
                      <a:gd name="T21" fmla="*/ 250 h 424"/>
                      <a:gd name="T22" fmla="*/ 274 w 282"/>
                      <a:gd name="T23" fmla="*/ 286 h 424"/>
                      <a:gd name="T24" fmla="*/ 262 w 282"/>
                      <a:gd name="T25" fmla="*/ 319 h 424"/>
                      <a:gd name="T26" fmla="*/ 249 w 282"/>
                      <a:gd name="T27" fmla="*/ 349 h 424"/>
                      <a:gd name="T28" fmla="*/ 231 w 282"/>
                      <a:gd name="T29" fmla="*/ 374 h 424"/>
                      <a:gd name="T30" fmla="*/ 213 w 282"/>
                      <a:gd name="T31" fmla="*/ 395 h 424"/>
                      <a:gd name="T32" fmla="*/ 190 w 282"/>
                      <a:gd name="T33" fmla="*/ 410 h 424"/>
                      <a:gd name="T34" fmla="*/ 167 w 282"/>
                      <a:gd name="T35" fmla="*/ 420 h 424"/>
                      <a:gd name="T36" fmla="*/ 140 w 282"/>
                      <a:gd name="T37" fmla="*/ 424 h 424"/>
                      <a:gd name="T38" fmla="*/ 116 w 282"/>
                      <a:gd name="T39" fmla="*/ 420 h 424"/>
                      <a:gd name="T40" fmla="*/ 92 w 282"/>
                      <a:gd name="T41" fmla="*/ 410 h 424"/>
                      <a:gd name="T42" fmla="*/ 70 w 282"/>
                      <a:gd name="T43" fmla="*/ 395 h 424"/>
                      <a:gd name="T44" fmla="*/ 50 w 282"/>
                      <a:gd name="T45" fmla="*/ 374 h 424"/>
                      <a:gd name="T46" fmla="*/ 32 w 282"/>
                      <a:gd name="T47" fmla="*/ 349 h 424"/>
                      <a:gd name="T48" fmla="*/ 19 w 282"/>
                      <a:gd name="T49" fmla="*/ 319 h 424"/>
                      <a:gd name="T50" fmla="*/ 9 w 282"/>
                      <a:gd name="T51" fmla="*/ 286 h 424"/>
                      <a:gd name="T52" fmla="*/ 1 w 282"/>
                      <a:gd name="T53" fmla="*/ 250 h 424"/>
                      <a:gd name="T54" fmla="*/ 0 w 282"/>
                      <a:gd name="T55" fmla="*/ 212 h 424"/>
                      <a:gd name="T56" fmla="*/ 1 w 282"/>
                      <a:gd name="T57" fmla="*/ 174 h 424"/>
                      <a:gd name="T58" fmla="*/ 9 w 282"/>
                      <a:gd name="T59" fmla="*/ 138 h 424"/>
                      <a:gd name="T60" fmla="*/ 19 w 282"/>
                      <a:gd name="T61" fmla="*/ 105 h 424"/>
                      <a:gd name="T62" fmla="*/ 32 w 282"/>
                      <a:gd name="T63" fmla="*/ 76 h 424"/>
                      <a:gd name="T64" fmla="*/ 50 w 282"/>
                      <a:gd name="T65" fmla="*/ 49 h 424"/>
                      <a:gd name="T66" fmla="*/ 70 w 282"/>
                      <a:gd name="T67" fmla="*/ 29 h 424"/>
                      <a:gd name="T68" fmla="*/ 92 w 282"/>
                      <a:gd name="T69" fmla="*/ 13 h 424"/>
                      <a:gd name="T70" fmla="*/ 116 w 282"/>
                      <a:gd name="T71" fmla="*/ 3 h 424"/>
                      <a:gd name="T72" fmla="*/ 140 w 282"/>
                      <a:gd name="T73"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424">
                        <a:moveTo>
                          <a:pt x="140" y="0"/>
                        </a:moveTo>
                        <a:lnTo>
                          <a:pt x="167" y="3"/>
                        </a:lnTo>
                        <a:lnTo>
                          <a:pt x="190" y="13"/>
                        </a:lnTo>
                        <a:lnTo>
                          <a:pt x="213" y="29"/>
                        </a:lnTo>
                        <a:lnTo>
                          <a:pt x="231" y="49"/>
                        </a:lnTo>
                        <a:lnTo>
                          <a:pt x="249" y="76"/>
                        </a:lnTo>
                        <a:lnTo>
                          <a:pt x="262" y="105"/>
                        </a:lnTo>
                        <a:lnTo>
                          <a:pt x="274" y="138"/>
                        </a:lnTo>
                        <a:lnTo>
                          <a:pt x="280" y="174"/>
                        </a:lnTo>
                        <a:lnTo>
                          <a:pt x="282" y="212"/>
                        </a:lnTo>
                        <a:lnTo>
                          <a:pt x="280" y="250"/>
                        </a:lnTo>
                        <a:lnTo>
                          <a:pt x="274" y="286"/>
                        </a:lnTo>
                        <a:lnTo>
                          <a:pt x="262" y="319"/>
                        </a:lnTo>
                        <a:lnTo>
                          <a:pt x="249" y="349"/>
                        </a:lnTo>
                        <a:lnTo>
                          <a:pt x="231" y="374"/>
                        </a:lnTo>
                        <a:lnTo>
                          <a:pt x="213" y="395"/>
                        </a:lnTo>
                        <a:lnTo>
                          <a:pt x="190" y="410"/>
                        </a:lnTo>
                        <a:lnTo>
                          <a:pt x="167" y="420"/>
                        </a:lnTo>
                        <a:lnTo>
                          <a:pt x="140" y="424"/>
                        </a:lnTo>
                        <a:lnTo>
                          <a:pt x="116" y="420"/>
                        </a:lnTo>
                        <a:lnTo>
                          <a:pt x="92" y="410"/>
                        </a:lnTo>
                        <a:lnTo>
                          <a:pt x="70" y="395"/>
                        </a:lnTo>
                        <a:lnTo>
                          <a:pt x="50" y="374"/>
                        </a:lnTo>
                        <a:lnTo>
                          <a:pt x="32" y="349"/>
                        </a:lnTo>
                        <a:lnTo>
                          <a:pt x="19" y="319"/>
                        </a:lnTo>
                        <a:lnTo>
                          <a:pt x="9" y="286"/>
                        </a:lnTo>
                        <a:lnTo>
                          <a:pt x="1" y="250"/>
                        </a:lnTo>
                        <a:lnTo>
                          <a:pt x="0" y="212"/>
                        </a:lnTo>
                        <a:lnTo>
                          <a:pt x="1" y="174"/>
                        </a:lnTo>
                        <a:lnTo>
                          <a:pt x="9" y="138"/>
                        </a:lnTo>
                        <a:lnTo>
                          <a:pt x="19" y="105"/>
                        </a:lnTo>
                        <a:lnTo>
                          <a:pt x="32" y="76"/>
                        </a:lnTo>
                        <a:lnTo>
                          <a:pt x="50" y="49"/>
                        </a:lnTo>
                        <a:lnTo>
                          <a:pt x="70" y="29"/>
                        </a:lnTo>
                        <a:lnTo>
                          <a:pt x="92" y="13"/>
                        </a:lnTo>
                        <a:lnTo>
                          <a:pt x="116" y="3"/>
                        </a:lnTo>
                        <a:lnTo>
                          <a:pt x="140"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7" name="Freeform 62"/>
                  <p:cNvSpPr>
                    <a:spLocks/>
                  </p:cNvSpPr>
                  <p:nvPr/>
                </p:nvSpPr>
                <p:spPr bwMode="auto">
                  <a:xfrm flipH="1">
                    <a:off x="7666515" y="6246271"/>
                    <a:ext cx="38826" cy="25823"/>
                  </a:xfrm>
                  <a:custGeom>
                    <a:avLst/>
                    <a:gdLst>
                      <a:gd name="T0" fmla="*/ 211 w 424"/>
                      <a:gd name="T1" fmla="*/ 0 h 282"/>
                      <a:gd name="T2" fmla="*/ 250 w 424"/>
                      <a:gd name="T3" fmla="*/ 2 h 282"/>
                      <a:gd name="T4" fmla="*/ 286 w 424"/>
                      <a:gd name="T5" fmla="*/ 9 h 282"/>
                      <a:gd name="T6" fmla="*/ 318 w 424"/>
                      <a:gd name="T7" fmla="*/ 19 h 282"/>
                      <a:gd name="T8" fmla="*/ 348 w 424"/>
                      <a:gd name="T9" fmla="*/ 33 h 282"/>
                      <a:gd name="T10" fmla="*/ 374 w 424"/>
                      <a:gd name="T11" fmla="*/ 50 h 282"/>
                      <a:gd name="T12" fmla="*/ 395 w 424"/>
                      <a:gd name="T13" fmla="*/ 70 h 282"/>
                      <a:gd name="T14" fmla="*/ 410 w 424"/>
                      <a:gd name="T15" fmla="*/ 92 h 282"/>
                      <a:gd name="T16" fmla="*/ 420 w 424"/>
                      <a:gd name="T17" fmla="*/ 116 h 282"/>
                      <a:gd name="T18" fmla="*/ 424 w 424"/>
                      <a:gd name="T19" fmla="*/ 142 h 282"/>
                      <a:gd name="T20" fmla="*/ 420 w 424"/>
                      <a:gd name="T21" fmla="*/ 167 h 282"/>
                      <a:gd name="T22" fmla="*/ 410 w 424"/>
                      <a:gd name="T23" fmla="*/ 190 h 282"/>
                      <a:gd name="T24" fmla="*/ 395 w 424"/>
                      <a:gd name="T25" fmla="*/ 213 h 282"/>
                      <a:gd name="T26" fmla="*/ 374 w 424"/>
                      <a:gd name="T27" fmla="*/ 232 h 282"/>
                      <a:gd name="T28" fmla="*/ 348 w 424"/>
                      <a:gd name="T29" fmla="*/ 249 h 282"/>
                      <a:gd name="T30" fmla="*/ 318 w 424"/>
                      <a:gd name="T31" fmla="*/ 264 h 282"/>
                      <a:gd name="T32" fmla="*/ 286 w 424"/>
                      <a:gd name="T33" fmla="*/ 273 h 282"/>
                      <a:gd name="T34" fmla="*/ 250 w 424"/>
                      <a:gd name="T35" fmla="*/ 280 h 282"/>
                      <a:gd name="T36" fmla="*/ 211 w 424"/>
                      <a:gd name="T37" fmla="*/ 282 h 282"/>
                      <a:gd name="T38" fmla="*/ 174 w 424"/>
                      <a:gd name="T39" fmla="*/ 280 h 282"/>
                      <a:gd name="T40" fmla="*/ 138 w 424"/>
                      <a:gd name="T41" fmla="*/ 273 h 282"/>
                      <a:gd name="T42" fmla="*/ 106 w 424"/>
                      <a:gd name="T43" fmla="*/ 264 h 282"/>
                      <a:gd name="T44" fmla="*/ 76 w 424"/>
                      <a:gd name="T45" fmla="*/ 249 h 282"/>
                      <a:gd name="T46" fmla="*/ 50 w 424"/>
                      <a:gd name="T47" fmla="*/ 232 h 282"/>
                      <a:gd name="T48" fmla="*/ 29 w 424"/>
                      <a:gd name="T49" fmla="*/ 213 h 282"/>
                      <a:gd name="T50" fmla="*/ 14 w 424"/>
                      <a:gd name="T51" fmla="*/ 190 h 282"/>
                      <a:gd name="T52" fmla="*/ 4 w 424"/>
                      <a:gd name="T53" fmla="*/ 167 h 282"/>
                      <a:gd name="T54" fmla="*/ 0 w 424"/>
                      <a:gd name="T55" fmla="*/ 142 h 282"/>
                      <a:gd name="T56" fmla="*/ 4 w 424"/>
                      <a:gd name="T57" fmla="*/ 116 h 282"/>
                      <a:gd name="T58" fmla="*/ 14 w 424"/>
                      <a:gd name="T59" fmla="*/ 92 h 282"/>
                      <a:gd name="T60" fmla="*/ 29 w 424"/>
                      <a:gd name="T61" fmla="*/ 70 h 282"/>
                      <a:gd name="T62" fmla="*/ 50 w 424"/>
                      <a:gd name="T63" fmla="*/ 50 h 282"/>
                      <a:gd name="T64" fmla="*/ 76 w 424"/>
                      <a:gd name="T65" fmla="*/ 33 h 282"/>
                      <a:gd name="T66" fmla="*/ 106 w 424"/>
                      <a:gd name="T67" fmla="*/ 19 h 282"/>
                      <a:gd name="T68" fmla="*/ 138 w 424"/>
                      <a:gd name="T69" fmla="*/ 9 h 282"/>
                      <a:gd name="T70" fmla="*/ 174 w 424"/>
                      <a:gd name="T71" fmla="*/ 2 h 282"/>
                      <a:gd name="T72" fmla="*/ 211 w 424"/>
                      <a:gd name="T7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4" h="282">
                        <a:moveTo>
                          <a:pt x="211" y="0"/>
                        </a:moveTo>
                        <a:lnTo>
                          <a:pt x="250" y="2"/>
                        </a:lnTo>
                        <a:lnTo>
                          <a:pt x="286" y="9"/>
                        </a:lnTo>
                        <a:lnTo>
                          <a:pt x="318" y="19"/>
                        </a:lnTo>
                        <a:lnTo>
                          <a:pt x="348" y="33"/>
                        </a:lnTo>
                        <a:lnTo>
                          <a:pt x="374" y="50"/>
                        </a:lnTo>
                        <a:lnTo>
                          <a:pt x="395" y="70"/>
                        </a:lnTo>
                        <a:lnTo>
                          <a:pt x="410" y="92"/>
                        </a:lnTo>
                        <a:lnTo>
                          <a:pt x="420" y="116"/>
                        </a:lnTo>
                        <a:lnTo>
                          <a:pt x="424" y="142"/>
                        </a:lnTo>
                        <a:lnTo>
                          <a:pt x="420" y="167"/>
                        </a:lnTo>
                        <a:lnTo>
                          <a:pt x="410" y="190"/>
                        </a:lnTo>
                        <a:lnTo>
                          <a:pt x="395" y="213"/>
                        </a:lnTo>
                        <a:lnTo>
                          <a:pt x="374" y="232"/>
                        </a:lnTo>
                        <a:lnTo>
                          <a:pt x="348" y="249"/>
                        </a:lnTo>
                        <a:lnTo>
                          <a:pt x="318" y="264"/>
                        </a:lnTo>
                        <a:lnTo>
                          <a:pt x="286" y="273"/>
                        </a:lnTo>
                        <a:lnTo>
                          <a:pt x="250" y="280"/>
                        </a:lnTo>
                        <a:lnTo>
                          <a:pt x="211" y="282"/>
                        </a:lnTo>
                        <a:lnTo>
                          <a:pt x="174" y="280"/>
                        </a:lnTo>
                        <a:lnTo>
                          <a:pt x="138" y="273"/>
                        </a:lnTo>
                        <a:lnTo>
                          <a:pt x="106" y="264"/>
                        </a:lnTo>
                        <a:lnTo>
                          <a:pt x="76" y="249"/>
                        </a:lnTo>
                        <a:lnTo>
                          <a:pt x="50" y="232"/>
                        </a:lnTo>
                        <a:lnTo>
                          <a:pt x="29" y="213"/>
                        </a:lnTo>
                        <a:lnTo>
                          <a:pt x="14" y="190"/>
                        </a:lnTo>
                        <a:lnTo>
                          <a:pt x="4" y="167"/>
                        </a:lnTo>
                        <a:lnTo>
                          <a:pt x="0" y="142"/>
                        </a:lnTo>
                        <a:lnTo>
                          <a:pt x="4" y="116"/>
                        </a:lnTo>
                        <a:lnTo>
                          <a:pt x="14" y="92"/>
                        </a:lnTo>
                        <a:lnTo>
                          <a:pt x="29" y="70"/>
                        </a:lnTo>
                        <a:lnTo>
                          <a:pt x="50" y="50"/>
                        </a:lnTo>
                        <a:lnTo>
                          <a:pt x="76" y="33"/>
                        </a:lnTo>
                        <a:lnTo>
                          <a:pt x="106" y="19"/>
                        </a:lnTo>
                        <a:lnTo>
                          <a:pt x="138" y="9"/>
                        </a:lnTo>
                        <a:lnTo>
                          <a:pt x="174" y="2"/>
                        </a:lnTo>
                        <a:lnTo>
                          <a:pt x="211"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8" name="Freeform 63"/>
                  <p:cNvSpPr>
                    <a:spLocks/>
                  </p:cNvSpPr>
                  <p:nvPr/>
                </p:nvSpPr>
                <p:spPr bwMode="auto">
                  <a:xfrm flipH="1">
                    <a:off x="7498391" y="6398004"/>
                    <a:ext cx="25915" cy="38826"/>
                  </a:xfrm>
                  <a:custGeom>
                    <a:avLst/>
                    <a:gdLst>
                      <a:gd name="T0" fmla="*/ 142 w 283"/>
                      <a:gd name="T1" fmla="*/ 0 h 424"/>
                      <a:gd name="T2" fmla="*/ 167 w 283"/>
                      <a:gd name="T3" fmla="*/ 3 h 424"/>
                      <a:gd name="T4" fmla="*/ 191 w 283"/>
                      <a:gd name="T5" fmla="*/ 13 h 424"/>
                      <a:gd name="T6" fmla="*/ 213 w 283"/>
                      <a:gd name="T7" fmla="*/ 28 h 424"/>
                      <a:gd name="T8" fmla="*/ 233 w 283"/>
                      <a:gd name="T9" fmla="*/ 49 h 424"/>
                      <a:gd name="T10" fmla="*/ 250 w 283"/>
                      <a:gd name="T11" fmla="*/ 74 h 424"/>
                      <a:gd name="T12" fmla="*/ 264 w 283"/>
                      <a:gd name="T13" fmla="*/ 104 h 424"/>
                      <a:gd name="T14" fmla="*/ 274 w 283"/>
                      <a:gd name="T15" fmla="*/ 138 h 424"/>
                      <a:gd name="T16" fmla="*/ 280 w 283"/>
                      <a:gd name="T17" fmla="*/ 174 h 424"/>
                      <a:gd name="T18" fmla="*/ 283 w 283"/>
                      <a:gd name="T19" fmla="*/ 211 h 424"/>
                      <a:gd name="T20" fmla="*/ 280 w 283"/>
                      <a:gd name="T21" fmla="*/ 250 h 424"/>
                      <a:gd name="T22" fmla="*/ 274 w 283"/>
                      <a:gd name="T23" fmla="*/ 286 h 424"/>
                      <a:gd name="T24" fmla="*/ 264 w 283"/>
                      <a:gd name="T25" fmla="*/ 318 h 424"/>
                      <a:gd name="T26" fmla="*/ 250 w 283"/>
                      <a:gd name="T27" fmla="*/ 348 h 424"/>
                      <a:gd name="T28" fmla="*/ 233 w 283"/>
                      <a:gd name="T29" fmla="*/ 374 h 424"/>
                      <a:gd name="T30" fmla="*/ 213 w 283"/>
                      <a:gd name="T31" fmla="*/ 394 h 424"/>
                      <a:gd name="T32" fmla="*/ 191 w 283"/>
                      <a:gd name="T33" fmla="*/ 410 h 424"/>
                      <a:gd name="T34" fmla="*/ 167 w 283"/>
                      <a:gd name="T35" fmla="*/ 420 h 424"/>
                      <a:gd name="T36" fmla="*/ 142 w 283"/>
                      <a:gd name="T37" fmla="*/ 424 h 424"/>
                      <a:gd name="T38" fmla="*/ 116 w 283"/>
                      <a:gd name="T39" fmla="*/ 420 h 424"/>
                      <a:gd name="T40" fmla="*/ 92 w 283"/>
                      <a:gd name="T41" fmla="*/ 410 h 424"/>
                      <a:gd name="T42" fmla="*/ 70 w 283"/>
                      <a:gd name="T43" fmla="*/ 394 h 424"/>
                      <a:gd name="T44" fmla="*/ 51 w 283"/>
                      <a:gd name="T45" fmla="*/ 374 h 424"/>
                      <a:gd name="T46" fmla="*/ 34 w 283"/>
                      <a:gd name="T47" fmla="*/ 348 h 424"/>
                      <a:gd name="T48" fmla="*/ 20 w 283"/>
                      <a:gd name="T49" fmla="*/ 318 h 424"/>
                      <a:gd name="T50" fmla="*/ 9 w 283"/>
                      <a:gd name="T51" fmla="*/ 286 h 424"/>
                      <a:gd name="T52" fmla="*/ 3 w 283"/>
                      <a:gd name="T53" fmla="*/ 250 h 424"/>
                      <a:gd name="T54" fmla="*/ 0 w 283"/>
                      <a:gd name="T55" fmla="*/ 211 h 424"/>
                      <a:gd name="T56" fmla="*/ 3 w 283"/>
                      <a:gd name="T57" fmla="*/ 174 h 424"/>
                      <a:gd name="T58" fmla="*/ 9 w 283"/>
                      <a:gd name="T59" fmla="*/ 138 h 424"/>
                      <a:gd name="T60" fmla="*/ 20 w 283"/>
                      <a:gd name="T61" fmla="*/ 104 h 424"/>
                      <a:gd name="T62" fmla="*/ 34 w 283"/>
                      <a:gd name="T63" fmla="*/ 74 h 424"/>
                      <a:gd name="T64" fmla="*/ 51 w 283"/>
                      <a:gd name="T65" fmla="*/ 49 h 424"/>
                      <a:gd name="T66" fmla="*/ 70 w 283"/>
                      <a:gd name="T67" fmla="*/ 28 h 424"/>
                      <a:gd name="T68" fmla="*/ 92 w 283"/>
                      <a:gd name="T69" fmla="*/ 13 h 424"/>
                      <a:gd name="T70" fmla="*/ 116 w 283"/>
                      <a:gd name="T71" fmla="*/ 3 h 424"/>
                      <a:gd name="T72" fmla="*/ 142 w 283"/>
                      <a:gd name="T73"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424">
                        <a:moveTo>
                          <a:pt x="142" y="0"/>
                        </a:moveTo>
                        <a:lnTo>
                          <a:pt x="167" y="3"/>
                        </a:lnTo>
                        <a:lnTo>
                          <a:pt x="191" y="13"/>
                        </a:lnTo>
                        <a:lnTo>
                          <a:pt x="213" y="28"/>
                        </a:lnTo>
                        <a:lnTo>
                          <a:pt x="233" y="49"/>
                        </a:lnTo>
                        <a:lnTo>
                          <a:pt x="250" y="74"/>
                        </a:lnTo>
                        <a:lnTo>
                          <a:pt x="264" y="104"/>
                        </a:lnTo>
                        <a:lnTo>
                          <a:pt x="274" y="138"/>
                        </a:lnTo>
                        <a:lnTo>
                          <a:pt x="280" y="174"/>
                        </a:lnTo>
                        <a:lnTo>
                          <a:pt x="283" y="211"/>
                        </a:lnTo>
                        <a:lnTo>
                          <a:pt x="280" y="250"/>
                        </a:lnTo>
                        <a:lnTo>
                          <a:pt x="274" y="286"/>
                        </a:lnTo>
                        <a:lnTo>
                          <a:pt x="264" y="318"/>
                        </a:lnTo>
                        <a:lnTo>
                          <a:pt x="250" y="348"/>
                        </a:lnTo>
                        <a:lnTo>
                          <a:pt x="233" y="374"/>
                        </a:lnTo>
                        <a:lnTo>
                          <a:pt x="213" y="394"/>
                        </a:lnTo>
                        <a:lnTo>
                          <a:pt x="191" y="410"/>
                        </a:lnTo>
                        <a:lnTo>
                          <a:pt x="167" y="420"/>
                        </a:lnTo>
                        <a:lnTo>
                          <a:pt x="142" y="424"/>
                        </a:lnTo>
                        <a:lnTo>
                          <a:pt x="116" y="420"/>
                        </a:lnTo>
                        <a:lnTo>
                          <a:pt x="92" y="410"/>
                        </a:lnTo>
                        <a:lnTo>
                          <a:pt x="70" y="394"/>
                        </a:lnTo>
                        <a:lnTo>
                          <a:pt x="51" y="374"/>
                        </a:lnTo>
                        <a:lnTo>
                          <a:pt x="34" y="348"/>
                        </a:lnTo>
                        <a:lnTo>
                          <a:pt x="20" y="318"/>
                        </a:lnTo>
                        <a:lnTo>
                          <a:pt x="9" y="286"/>
                        </a:lnTo>
                        <a:lnTo>
                          <a:pt x="3" y="250"/>
                        </a:lnTo>
                        <a:lnTo>
                          <a:pt x="0" y="211"/>
                        </a:lnTo>
                        <a:lnTo>
                          <a:pt x="3" y="174"/>
                        </a:lnTo>
                        <a:lnTo>
                          <a:pt x="9" y="138"/>
                        </a:lnTo>
                        <a:lnTo>
                          <a:pt x="20" y="104"/>
                        </a:lnTo>
                        <a:lnTo>
                          <a:pt x="34" y="74"/>
                        </a:lnTo>
                        <a:lnTo>
                          <a:pt x="51" y="49"/>
                        </a:lnTo>
                        <a:lnTo>
                          <a:pt x="70" y="28"/>
                        </a:lnTo>
                        <a:lnTo>
                          <a:pt x="92" y="13"/>
                        </a:lnTo>
                        <a:lnTo>
                          <a:pt x="116" y="3"/>
                        </a:lnTo>
                        <a:lnTo>
                          <a:pt x="142"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9" name="Freeform 64"/>
                  <p:cNvSpPr>
                    <a:spLocks/>
                  </p:cNvSpPr>
                  <p:nvPr/>
                </p:nvSpPr>
                <p:spPr bwMode="auto">
                  <a:xfrm flipH="1">
                    <a:off x="7511303" y="6281525"/>
                    <a:ext cx="38826" cy="25915"/>
                  </a:xfrm>
                  <a:custGeom>
                    <a:avLst/>
                    <a:gdLst>
                      <a:gd name="T0" fmla="*/ 211 w 424"/>
                      <a:gd name="T1" fmla="*/ 0 h 283"/>
                      <a:gd name="T2" fmla="*/ 250 w 424"/>
                      <a:gd name="T3" fmla="*/ 3 h 283"/>
                      <a:gd name="T4" fmla="*/ 286 w 424"/>
                      <a:gd name="T5" fmla="*/ 9 h 283"/>
                      <a:gd name="T6" fmla="*/ 318 w 424"/>
                      <a:gd name="T7" fmla="*/ 19 h 283"/>
                      <a:gd name="T8" fmla="*/ 348 w 424"/>
                      <a:gd name="T9" fmla="*/ 33 h 283"/>
                      <a:gd name="T10" fmla="*/ 374 w 424"/>
                      <a:gd name="T11" fmla="*/ 50 h 283"/>
                      <a:gd name="T12" fmla="*/ 394 w 424"/>
                      <a:gd name="T13" fmla="*/ 70 h 283"/>
                      <a:gd name="T14" fmla="*/ 410 w 424"/>
                      <a:gd name="T15" fmla="*/ 92 h 283"/>
                      <a:gd name="T16" fmla="*/ 420 w 424"/>
                      <a:gd name="T17" fmla="*/ 116 h 283"/>
                      <a:gd name="T18" fmla="*/ 424 w 424"/>
                      <a:gd name="T19" fmla="*/ 141 h 283"/>
                      <a:gd name="T20" fmla="*/ 420 w 424"/>
                      <a:gd name="T21" fmla="*/ 167 h 283"/>
                      <a:gd name="T22" fmla="*/ 410 w 424"/>
                      <a:gd name="T23" fmla="*/ 191 h 283"/>
                      <a:gd name="T24" fmla="*/ 394 w 424"/>
                      <a:gd name="T25" fmla="*/ 213 h 283"/>
                      <a:gd name="T26" fmla="*/ 374 w 424"/>
                      <a:gd name="T27" fmla="*/ 232 h 283"/>
                      <a:gd name="T28" fmla="*/ 348 w 424"/>
                      <a:gd name="T29" fmla="*/ 249 h 283"/>
                      <a:gd name="T30" fmla="*/ 318 w 424"/>
                      <a:gd name="T31" fmla="*/ 263 h 283"/>
                      <a:gd name="T32" fmla="*/ 286 w 424"/>
                      <a:gd name="T33" fmla="*/ 274 h 283"/>
                      <a:gd name="T34" fmla="*/ 250 w 424"/>
                      <a:gd name="T35" fmla="*/ 280 h 283"/>
                      <a:gd name="T36" fmla="*/ 211 w 424"/>
                      <a:gd name="T37" fmla="*/ 283 h 283"/>
                      <a:gd name="T38" fmla="*/ 174 w 424"/>
                      <a:gd name="T39" fmla="*/ 280 h 283"/>
                      <a:gd name="T40" fmla="*/ 138 w 424"/>
                      <a:gd name="T41" fmla="*/ 274 h 283"/>
                      <a:gd name="T42" fmla="*/ 105 w 424"/>
                      <a:gd name="T43" fmla="*/ 263 h 283"/>
                      <a:gd name="T44" fmla="*/ 76 w 424"/>
                      <a:gd name="T45" fmla="*/ 249 h 283"/>
                      <a:gd name="T46" fmla="*/ 50 w 424"/>
                      <a:gd name="T47" fmla="*/ 232 h 283"/>
                      <a:gd name="T48" fmla="*/ 29 w 424"/>
                      <a:gd name="T49" fmla="*/ 213 h 283"/>
                      <a:gd name="T50" fmla="*/ 14 w 424"/>
                      <a:gd name="T51" fmla="*/ 191 h 283"/>
                      <a:gd name="T52" fmla="*/ 4 w 424"/>
                      <a:gd name="T53" fmla="*/ 167 h 283"/>
                      <a:gd name="T54" fmla="*/ 0 w 424"/>
                      <a:gd name="T55" fmla="*/ 141 h 283"/>
                      <a:gd name="T56" fmla="*/ 4 w 424"/>
                      <a:gd name="T57" fmla="*/ 116 h 283"/>
                      <a:gd name="T58" fmla="*/ 14 w 424"/>
                      <a:gd name="T59" fmla="*/ 92 h 283"/>
                      <a:gd name="T60" fmla="*/ 29 w 424"/>
                      <a:gd name="T61" fmla="*/ 70 h 283"/>
                      <a:gd name="T62" fmla="*/ 50 w 424"/>
                      <a:gd name="T63" fmla="*/ 50 h 283"/>
                      <a:gd name="T64" fmla="*/ 76 w 424"/>
                      <a:gd name="T65" fmla="*/ 33 h 283"/>
                      <a:gd name="T66" fmla="*/ 105 w 424"/>
                      <a:gd name="T67" fmla="*/ 19 h 283"/>
                      <a:gd name="T68" fmla="*/ 138 w 424"/>
                      <a:gd name="T69" fmla="*/ 9 h 283"/>
                      <a:gd name="T70" fmla="*/ 174 w 424"/>
                      <a:gd name="T71" fmla="*/ 3 h 283"/>
                      <a:gd name="T72" fmla="*/ 211 w 424"/>
                      <a:gd name="T7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4" h="283">
                        <a:moveTo>
                          <a:pt x="211" y="0"/>
                        </a:moveTo>
                        <a:lnTo>
                          <a:pt x="250" y="3"/>
                        </a:lnTo>
                        <a:lnTo>
                          <a:pt x="286" y="9"/>
                        </a:lnTo>
                        <a:lnTo>
                          <a:pt x="318" y="19"/>
                        </a:lnTo>
                        <a:lnTo>
                          <a:pt x="348" y="33"/>
                        </a:lnTo>
                        <a:lnTo>
                          <a:pt x="374" y="50"/>
                        </a:lnTo>
                        <a:lnTo>
                          <a:pt x="394" y="70"/>
                        </a:lnTo>
                        <a:lnTo>
                          <a:pt x="410" y="92"/>
                        </a:lnTo>
                        <a:lnTo>
                          <a:pt x="420" y="116"/>
                        </a:lnTo>
                        <a:lnTo>
                          <a:pt x="424" y="141"/>
                        </a:lnTo>
                        <a:lnTo>
                          <a:pt x="420" y="167"/>
                        </a:lnTo>
                        <a:lnTo>
                          <a:pt x="410" y="191"/>
                        </a:lnTo>
                        <a:lnTo>
                          <a:pt x="394" y="213"/>
                        </a:lnTo>
                        <a:lnTo>
                          <a:pt x="374" y="232"/>
                        </a:lnTo>
                        <a:lnTo>
                          <a:pt x="348" y="249"/>
                        </a:lnTo>
                        <a:lnTo>
                          <a:pt x="318" y="263"/>
                        </a:lnTo>
                        <a:lnTo>
                          <a:pt x="286" y="274"/>
                        </a:lnTo>
                        <a:lnTo>
                          <a:pt x="250" y="280"/>
                        </a:lnTo>
                        <a:lnTo>
                          <a:pt x="211" y="283"/>
                        </a:lnTo>
                        <a:lnTo>
                          <a:pt x="174" y="280"/>
                        </a:lnTo>
                        <a:lnTo>
                          <a:pt x="138" y="274"/>
                        </a:lnTo>
                        <a:lnTo>
                          <a:pt x="105" y="263"/>
                        </a:lnTo>
                        <a:lnTo>
                          <a:pt x="76" y="249"/>
                        </a:lnTo>
                        <a:lnTo>
                          <a:pt x="50" y="232"/>
                        </a:lnTo>
                        <a:lnTo>
                          <a:pt x="29" y="213"/>
                        </a:lnTo>
                        <a:lnTo>
                          <a:pt x="14" y="191"/>
                        </a:lnTo>
                        <a:lnTo>
                          <a:pt x="4" y="167"/>
                        </a:lnTo>
                        <a:lnTo>
                          <a:pt x="0" y="141"/>
                        </a:lnTo>
                        <a:lnTo>
                          <a:pt x="4" y="116"/>
                        </a:lnTo>
                        <a:lnTo>
                          <a:pt x="14" y="92"/>
                        </a:lnTo>
                        <a:lnTo>
                          <a:pt x="29" y="70"/>
                        </a:lnTo>
                        <a:lnTo>
                          <a:pt x="50" y="50"/>
                        </a:lnTo>
                        <a:lnTo>
                          <a:pt x="76" y="33"/>
                        </a:lnTo>
                        <a:lnTo>
                          <a:pt x="105" y="19"/>
                        </a:lnTo>
                        <a:lnTo>
                          <a:pt x="138" y="9"/>
                        </a:lnTo>
                        <a:lnTo>
                          <a:pt x="174" y="3"/>
                        </a:lnTo>
                        <a:lnTo>
                          <a:pt x="211"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34" name="TextBox 2733"/>
                <p:cNvSpPr txBox="1"/>
                <p:nvPr/>
              </p:nvSpPr>
              <p:spPr>
                <a:xfrm flipH="1">
                  <a:off x="6235656" y="5257963"/>
                  <a:ext cx="952020" cy="320568"/>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D62900"/>
                      </a:solidFill>
                      <a:effectLst/>
                      <a:uLnTx/>
                      <a:uFillTx/>
                      <a:latin typeface="Century Gothic" panose="020B0502020202020204" pitchFamily="34" charset="0"/>
                      <a:ea typeface="+mn-ea"/>
                      <a:cs typeface="+mn-cs"/>
                    </a:rPr>
                    <a:t>HOBBIES</a:t>
                  </a:r>
                </a:p>
              </p:txBody>
            </p:sp>
          </p:grpSp>
          <p:grpSp>
            <p:nvGrpSpPr>
              <p:cNvPr id="38" name="Group 37"/>
              <p:cNvGrpSpPr/>
              <p:nvPr/>
            </p:nvGrpSpPr>
            <p:grpSpPr>
              <a:xfrm>
                <a:off x="8617968" y="5357134"/>
                <a:ext cx="1730366" cy="356145"/>
                <a:chOff x="8617968" y="5357134"/>
                <a:chExt cx="1730366" cy="356145"/>
              </a:xfrm>
            </p:grpSpPr>
            <p:sp>
              <p:nvSpPr>
                <p:cNvPr id="2735" name="TextBox 2734"/>
                <p:cNvSpPr txBox="1"/>
                <p:nvPr/>
              </p:nvSpPr>
              <p:spPr>
                <a:xfrm flipH="1">
                  <a:off x="8812949" y="5357134"/>
                  <a:ext cx="1535385" cy="320569"/>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a:ln>
                        <a:noFill/>
                      </a:ln>
                      <a:solidFill>
                        <a:srgbClr val="3B414D"/>
                      </a:solidFill>
                      <a:effectLst/>
                      <a:uLnTx/>
                      <a:uFillTx/>
                      <a:latin typeface="Century Gothic" panose="020B0502020202020204" pitchFamily="34" charset="0"/>
                      <a:ea typeface="+mn-ea"/>
                      <a:cs typeface="+mn-cs"/>
                    </a:rPr>
                    <a:t>CONTACT INFO</a:t>
                  </a:r>
                </a:p>
              </p:txBody>
            </p:sp>
            <p:sp>
              <p:nvSpPr>
                <p:cNvPr id="2736" name="Freeform 40"/>
                <p:cNvSpPr>
                  <a:spLocks/>
                </p:cNvSpPr>
                <p:nvPr/>
              </p:nvSpPr>
              <p:spPr bwMode="auto">
                <a:xfrm rot="900000" flipH="1">
                  <a:off x="8617968" y="5361617"/>
                  <a:ext cx="351179" cy="351662"/>
                </a:xfrm>
                <a:custGeom>
                  <a:avLst/>
                  <a:gdLst>
                    <a:gd name="T0" fmla="*/ 5098 w 5820"/>
                    <a:gd name="T1" fmla="*/ 3 h 5828"/>
                    <a:gd name="T2" fmla="*/ 5123 w 5820"/>
                    <a:gd name="T3" fmla="*/ 28 h 5828"/>
                    <a:gd name="T4" fmla="*/ 5171 w 5820"/>
                    <a:gd name="T5" fmla="*/ 74 h 5828"/>
                    <a:gd name="T6" fmla="*/ 5234 w 5820"/>
                    <a:gd name="T7" fmla="*/ 140 h 5828"/>
                    <a:gd name="T8" fmla="*/ 5311 w 5820"/>
                    <a:gd name="T9" fmla="*/ 223 h 5828"/>
                    <a:gd name="T10" fmla="*/ 5395 w 5820"/>
                    <a:gd name="T11" fmla="*/ 320 h 5828"/>
                    <a:gd name="T12" fmla="*/ 5482 w 5820"/>
                    <a:gd name="T13" fmla="*/ 428 h 5828"/>
                    <a:gd name="T14" fmla="*/ 5569 w 5820"/>
                    <a:gd name="T15" fmla="*/ 547 h 5828"/>
                    <a:gd name="T16" fmla="*/ 5648 w 5820"/>
                    <a:gd name="T17" fmla="*/ 671 h 5828"/>
                    <a:gd name="T18" fmla="*/ 5719 w 5820"/>
                    <a:gd name="T19" fmla="*/ 799 h 5828"/>
                    <a:gd name="T20" fmla="*/ 5772 w 5820"/>
                    <a:gd name="T21" fmla="*/ 928 h 5828"/>
                    <a:gd name="T22" fmla="*/ 5808 w 5820"/>
                    <a:gd name="T23" fmla="*/ 1055 h 5828"/>
                    <a:gd name="T24" fmla="*/ 5820 w 5820"/>
                    <a:gd name="T25" fmla="*/ 1204 h 5828"/>
                    <a:gd name="T26" fmla="*/ 5806 w 5820"/>
                    <a:gd name="T27" fmla="*/ 1390 h 5828"/>
                    <a:gd name="T28" fmla="*/ 5760 w 5820"/>
                    <a:gd name="T29" fmla="*/ 1597 h 5828"/>
                    <a:gd name="T30" fmla="*/ 5686 w 5820"/>
                    <a:gd name="T31" fmla="*/ 1820 h 5828"/>
                    <a:gd name="T32" fmla="*/ 5583 w 5820"/>
                    <a:gd name="T33" fmla="*/ 2058 h 5828"/>
                    <a:gd name="T34" fmla="*/ 5456 w 5820"/>
                    <a:gd name="T35" fmla="*/ 2307 h 5828"/>
                    <a:gd name="T36" fmla="*/ 5303 w 5820"/>
                    <a:gd name="T37" fmla="*/ 2568 h 5828"/>
                    <a:gd name="T38" fmla="*/ 5128 w 5820"/>
                    <a:gd name="T39" fmla="*/ 2837 h 5828"/>
                    <a:gd name="T40" fmla="*/ 4930 w 5820"/>
                    <a:gd name="T41" fmla="*/ 3111 h 5828"/>
                    <a:gd name="T42" fmla="*/ 4711 w 5820"/>
                    <a:gd name="T43" fmla="*/ 3389 h 5828"/>
                    <a:gd name="T44" fmla="*/ 4472 w 5820"/>
                    <a:gd name="T45" fmla="*/ 3667 h 5828"/>
                    <a:gd name="T46" fmla="*/ 4214 w 5820"/>
                    <a:gd name="T47" fmla="*/ 3946 h 5828"/>
                    <a:gd name="T48" fmla="*/ 3941 w 5820"/>
                    <a:gd name="T49" fmla="*/ 4220 h 5828"/>
                    <a:gd name="T50" fmla="*/ 3664 w 5820"/>
                    <a:gd name="T51" fmla="*/ 4477 h 5828"/>
                    <a:gd name="T52" fmla="*/ 3384 w 5820"/>
                    <a:gd name="T53" fmla="*/ 4716 h 5828"/>
                    <a:gd name="T54" fmla="*/ 3106 w 5820"/>
                    <a:gd name="T55" fmla="*/ 4935 h 5828"/>
                    <a:gd name="T56" fmla="*/ 2832 w 5820"/>
                    <a:gd name="T57" fmla="*/ 5134 h 5828"/>
                    <a:gd name="T58" fmla="*/ 2565 w 5820"/>
                    <a:gd name="T59" fmla="*/ 5311 h 5828"/>
                    <a:gd name="T60" fmla="*/ 2305 w 5820"/>
                    <a:gd name="T61" fmla="*/ 5463 h 5828"/>
                    <a:gd name="T62" fmla="*/ 2054 w 5820"/>
                    <a:gd name="T63" fmla="*/ 5591 h 5828"/>
                    <a:gd name="T64" fmla="*/ 1817 w 5820"/>
                    <a:gd name="T65" fmla="*/ 5692 h 5828"/>
                    <a:gd name="T66" fmla="*/ 1594 w 5820"/>
                    <a:gd name="T67" fmla="*/ 5766 h 5828"/>
                    <a:gd name="T68" fmla="*/ 1389 w 5820"/>
                    <a:gd name="T69" fmla="*/ 5812 h 5828"/>
                    <a:gd name="T70" fmla="*/ 1201 w 5820"/>
                    <a:gd name="T71" fmla="*/ 5828 h 5828"/>
                    <a:gd name="T72" fmla="*/ 1054 w 5820"/>
                    <a:gd name="T73" fmla="*/ 5816 h 5828"/>
                    <a:gd name="T74" fmla="*/ 927 w 5820"/>
                    <a:gd name="T75" fmla="*/ 5780 h 5828"/>
                    <a:gd name="T76" fmla="*/ 798 w 5820"/>
                    <a:gd name="T77" fmla="*/ 5725 h 5828"/>
                    <a:gd name="T78" fmla="*/ 670 w 5820"/>
                    <a:gd name="T79" fmla="*/ 5656 h 5828"/>
                    <a:gd name="T80" fmla="*/ 545 w 5820"/>
                    <a:gd name="T81" fmla="*/ 5575 h 5828"/>
                    <a:gd name="T82" fmla="*/ 428 w 5820"/>
                    <a:gd name="T83" fmla="*/ 5490 h 5828"/>
                    <a:gd name="T84" fmla="*/ 320 w 5820"/>
                    <a:gd name="T85" fmla="*/ 5401 h 5828"/>
                    <a:gd name="T86" fmla="*/ 223 w 5820"/>
                    <a:gd name="T87" fmla="*/ 5318 h 5828"/>
                    <a:gd name="T88" fmla="*/ 140 w 5820"/>
                    <a:gd name="T89" fmla="*/ 5242 h 5828"/>
                    <a:gd name="T90" fmla="*/ 74 w 5820"/>
                    <a:gd name="T91" fmla="*/ 5178 h 5828"/>
                    <a:gd name="T92" fmla="*/ 27 w 5820"/>
                    <a:gd name="T93" fmla="*/ 5130 h 5828"/>
                    <a:gd name="T94" fmla="*/ 2 w 5820"/>
                    <a:gd name="T95" fmla="*/ 5104 h 5828"/>
                    <a:gd name="T96" fmla="*/ 1417 w 5820"/>
                    <a:gd name="T97" fmla="*/ 3682 h 5828"/>
                    <a:gd name="T98" fmla="*/ 4242 w 5820"/>
                    <a:gd name="T99" fmla="*/ 1985 h 5828"/>
                    <a:gd name="T100" fmla="*/ 5095 w 5820"/>
                    <a:gd name="T101" fmla="*/ 0 h 5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20" h="5828">
                      <a:moveTo>
                        <a:pt x="5095" y="0"/>
                      </a:moveTo>
                      <a:lnTo>
                        <a:pt x="5098" y="3"/>
                      </a:lnTo>
                      <a:lnTo>
                        <a:pt x="5107" y="12"/>
                      </a:lnTo>
                      <a:lnTo>
                        <a:pt x="5123" y="28"/>
                      </a:lnTo>
                      <a:lnTo>
                        <a:pt x="5144" y="48"/>
                      </a:lnTo>
                      <a:lnTo>
                        <a:pt x="5171" y="74"/>
                      </a:lnTo>
                      <a:lnTo>
                        <a:pt x="5201" y="104"/>
                      </a:lnTo>
                      <a:lnTo>
                        <a:pt x="5234" y="140"/>
                      </a:lnTo>
                      <a:lnTo>
                        <a:pt x="5272" y="181"/>
                      </a:lnTo>
                      <a:lnTo>
                        <a:pt x="5311" y="223"/>
                      </a:lnTo>
                      <a:lnTo>
                        <a:pt x="5353" y="271"/>
                      </a:lnTo>
                      <a:lnTo>
                        <a:pt x="5395" y="320"/>
                      </a:lnTo>
                      <a:lnTo>
                        <a:pt x="5438" y="374"/>
                      </a:lnTo>
                      <a:lnTo>
                        <a:pt x="5482" y="428"/>
                      </a:lnTo>
                      <a:lnTo>
                        <a:pt x="5526" y="487"/>
                      </a:lnTo>
                      <a:lnTo>
                        <a:pt x="5569" y="547"/>
                      </a:lnTo>
                      <a:lnTo>
                        <a:pt x="5609" y="609"/>
                      </a:lnTo>
                      <a:lnTo>
                        <a:pt x="5648" y="671"/>
                      </a:lnTo>
                      <a:lnTo>
                        <a:pt x="5686" y="735"/>
                      </a:lnTo>
                      <a:lnTo>
                        <a:pt x="5719" y="799"/>
                      </a:lnTo>
                      <a:lnTo>
                        <a:pt x="5747" y="864"/>
                      </a:lnTo>
                      <a:lnTo>
                        <a:pt x="5772" y="928"/>
                      </a:lnTo>
                      <a:lnTo>
                        <a:pt x="5793" y="992"/>
                      </a:lnTo>
                      <a:lnTo>
                        <a:pt x="5808" y="1055"/>
                      </a:lnTo>
                      <a:lnTo>
                        <a:pt x="5816" y="1117"/>
                      </a:lnTo>
                      <a:lnTo>
                        <a:pt x="5820" y="1204"/>
                      </a:lnTo>
                      <a:lnTo>
                        <a:pt x="5816" y="1294"/>
                      </a:lnTo>
                      <a:lnTo>
                        <a:pt x="5806" y="1390"/>
                      </a:lnTo>
                      <a:lnTo>
                        <a:pt x="5786" y="1491"/>
                      </a:lnTo>
                      <a:lnTo>
                        <a:pt x="5760" y="1597"/>
                      </a:lnTo>
                      <a:lnTo>
                        <a:pt x="5726" y="1707"/>
                      </a:lnTo>
                      <a:lnTo>
                        <a:pt x="5686" y="1820"/>
                      </a:lnTo>
                      <a:lnTo>
                        <a:pt x="5638" y="1937"/>
                      </a:lnTo>
                      <a:lnTo>
                        <a:pt x="5583" y="2058"/>
                      </a:lnTo>
                      <a:lnTo>
                        <a:pt x="5523" y="2182"/>
                      </a:lnTo>
                      <a:lnTo>
                        <a:pt x="5456" y="2307"/>
                      </a:lnTo>
                      <a:lnTo>
                        <a:pt x="5383" y="2437"/>
                      </a:lnTo>
                      <a:lnTo>
                        <a:pt x="5303" y="2568"/>
                      </a:lnTo>
                      <a:lnTo>
                        <a:pt x="5219" y="2702"/>
                      </a:lnTo>
                      <a:lnTo>
                        <a:pt x="5128" y="2837"/>
                      </a:lnTo>
                      <a:lnTo>
                        <a:pt x="5031" y="2973"/>
                      </a:lnTo>
                      <a:lnTo>
                        <a:pt x="4930" y="3111"/>
                      </a:lnTo>
                      <a:lnTo>
                        <a:pt x="4822" y="3250"/>
                      </a:lnTo>
                      <a:lnTo>
                        <a:pt x="4711" y="3389"/>
                      </a:lnTo>
                      <a:lnTo>
                        <a:pt x="4594" y="3528"/>
                      </a:lnTo>
                      <a:lnTo>
                        <a:pt x="4472" y="3667"/>
                      </a:lnTo>
                      <a:lnTo>
                        <a:pt x="4345" y="3807"/>
                      </a:lnTo>
                      <a:lnTo>
                        <a:pt x="4214" y="3946"/>
                      </a:lnTo>
                      <a:lnTo>
                        <a:pt x="4079" y="4084"/>
                      </a:lnTo>
                      <a:lnTo>
                        <a:pt x="3941" y="4220"/>
                      </a:lnTo>
                      <a:lnTo>
                        <a:pt x="3802" y="4351"/>
                      </a:lnTo>
                      <a:lnTo>
                        <a:pt x="3664" y="4477"/>
                      </a:lnTo>
                      <a:lnTo>
                        <a:pt x="3524" y="4599"/>
                      </a:lnTo>
                      <a:lnTo>
                        <a:pt x="3384" y="4716"/>
                      </a:lnTo>
                      <a:lnTo>
                        <a:pt x="3246" y="4829"/>
                      </a:lnTo>
                      <a:lnTo>
                        <a:pt x="3106" y="4935"/>
                      </a:lnTo>
                      <a:lnTo>
                        <a:pt x="2970" y="5038"/>
                      </a:lnTo>
                      <a:lnTo>
                        <a:pt x="2832" y="5134"/>
                      </a:lnTo>
                      <a:lnTo>
                        <a:pt x="2698" y="5226"/>
                      </a:lnTo>
                      <a:lnTo>
                        <a:pt x="2565" y="5311"/>
                      </a:lnTo>
                      <a:lnTo>
                        <a:pt x="2434" y="5391"/>
                      </a:lnTo>
                      <a:lnTo>
                        <a:pt x="2305" y="5463"/>
                      </a:lnTo>
                      <a:lnTo>
                        <a:pt x="2178" y="5530"/>
                      </a:lnTo>
                      <a:lnTo>
                        <a:pt x="2054" y="5591"/>
                      </a:lnTo>
                      <a:lnTo>
                        <a:pt x="1934" y="5646"/>
                      </a:lnTo>
                      <a:lnTo>
                        <a:pt x="1817" y="5692"/>
                      </a:lnTo>
                      <a:lnTo>
                        <a:pt x="1704" y="5732"/>
                      </a:lnTo>
                      <a:lnTo>
                        <a:pt x="1594" y="5766"/>
                      </a:lnTo>
                      <a:lnTo>
                        <a:pt x="1489" y="5793"/>
                      </a:lnTo>
                      <a:lnTo>
                        <a:pt x="1389" y="5812"/>
                      </a:lnTo>
                      <a:lnTo>
                        <a:pt x="1293" y="5824"/>
                      </a:lnTo>
                      <a:lnTo>
                        <a:pt x="1201" y="5828"/>
                      </a:lnTo>
                      <a:lnTo>
                        <a:pt x="1116" y="5824"/>
                      </a:lnTo>
                      <a:lnTo>
                        <a:pt x="1054" y="5816"/>
                      </a:lnTo>
                      <a:lnTo>
                        <a:pt x="991" y="5800"/>
                      </a:lnTo>
                      <a:lnTo>
                        <a:pt x="927" y="5780"/>
                      </a:lnTo>
                      <a:lnTo>
                        <a:pt x="862" y="5755"/>
                      </a:lnTo>
                      <a:lnTo>
                        <a:pt x="798" y="5725"/>
                      </a:lnTo>
                      <a:lnTo>
                        <a:pt x="732" y="5692"/>
                      </a:lnTo>
                      <a:lnTo>
                        <a:pt x="670" y="5656"/>
                      </a:lnTo>
                      <a:lnTo>
                        <a:pt x="607" y="5617"/>
                      </a:lnTo>
                      <a:lnTo>
                        <a:pt x="545" y="5575"/>
                      </a:lnTo>
                      <a:lnTo>
                        <a:pt x="486" y="5532"/>
                      </a:lnTo>
                      <a:lnTo>
                        <a:pt x="428" y="5490"/>
                      </a:lnTo>
                      <a:lnTo>
                        <a:pt x="373" y="5445"/>
                      </a:lnTo>
                      <a:lnTo>
                        <a:pt x="320" y="5401"/>
                      </a:lnTo>
                      <a:lnTo>
                        <a:pt x="269" y="5359"/>
                      </a:lnTo>
                      <a:lnTo>
                        <a:pt x="223" y="5318"/>
                      </a:lnTo>
                      <a:lnTo>
                        <a:pt x="179" y="5279"/>
                      </a:lnTo>
                      <a:lnTo>
                        <a:pt x="140" y="5242"/>
                      </a:lnTo>
                      <a:lnTo>
                        <a:pt x="104" y="5208"/>
                      </a:lnTo>
                      <a:lnTo>
                        <a:pt x="74" y="5178"/>
                      </a:lnTo>
                      <a:lnTo>
                        <a:pt x="48" y="5152"/>
                      </a:lnTo>
                      <a:lnTo>
                        <a:pt x="27" y="5130"/>
                      </a:lnTo>
                      <a:lnTo>
                        <a:pt x="12" y="5114"/>
                      </a:lnTo>
                      <a:lnTo>
                        <a:pt x="2" y="5104"/>
                      </a:lnTo>
                      <a:lnTo>
                        <a:pt x="0" y="5100"/>
                      </a:lnTo>
                      <a:lnTo>
                        <a:pt x="1417" y="3682"/>
                      </a:lnTo>
                      <a:lnTo>
                        <a:pt x="1981" y="4248"/>
                      </a:lnTo>
                      <a:lnTo>
                        <a:pt x="4242" y="1985"/>
                      </a:lnTo>
                      <a:lnTo>
                        <a:pt x="3678" y="1418"/>
                      </a:lnTo>
                      <a:lnTo>
                        <a:pt x="5095" y="0"/>
                      </a:lnTo>
                      <a:close/>
                    </a:path>
                  </a:pathLst>
                </a:custGeom>
                <a:solidFill>
                  <a:srgbClr val="3B414D"/>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6" name="Group 45"/>
            <p:cNvGrpSpPr/>
            <p:nvPr/>
          </p:nvGrpSpPr>
          <p:grpSpPr>
            <a:xfrm>
              <a:off x="2622516" y="3746065"/>
              <a:ext cx="7753272" cy="1796912"/>
              <a:chOff x="2622516" y="3746065"/>
              <a:chExt cx="7753272" cy="1796912"/>
            </a:xfrm>
          </p:grpSpPr>
          <p:sp>
            <p:nvSpPr>
              <p:cNvPr id="2741" name="Rectangle 2740"/>
              <p:cNvSpPr/>
              <p:nvPr/>
            </p:nvSpPr>
            <p:spPr>
              <a:xfrm>
                <a:off x="7917522" y="3746065"/>
                <a:ext cx="2458266" cy="609079"/>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srgbClr val="2C2C2C"/>
                    </a:solidFill>
                    <a:effectLst/>
                    <a:uLnTx/>
                    <a:uFillTx/>
                    <a:latin typeface="Arial" panose="020B0604020202020204" pitchFamily="34" charset="0"/>
                    <a:ea typeface="+mn-ea"/>
                    <a:cs typeface="2  Shiraz" panose="00000400000000000000" pitchFamily="2" charset="-78"/>
                  </a:rPr>
                  <a:t>دکتری مدیریت منابع انسانی دانشگاه تهران </a:t>
                </a:r>
                <a:r>
                  <a:rPr kumimoji="0" lang="fa-IR" sz="1200" b="0" i="0" u="none" strike="noStrike" kern="1200" cap="none" spc="0" normalizeH="0" baseline="0" noProof="0" dirty="0" smtClean="0">
                    <a:ln>
                      <a:noFill/>
                    </a:ln>
                    <a:solidFill>
                      <a:srgbClr val="2C2C2C"/>
                    </a:solidFill>
                    <a:effectLst/>
                    <a:uLnTx/>
                    <a:uFillTx/>
                    <a:latin typeface="Arial" panose="020B0604020202020204" pitchFamily="34" charset="0"/>
                    <a:ea typeface="+mn-ea"/>
                    <a:cs typeface="2  Shiraz" panose="00000400000000000000" pitchFamily="2" charset="-78"/>
                  </a:rPr>
                  <a:t>(88-93)</a:t>
                </a:r>
                <a:endParaRPr kumimoji="0" lang="en-US" sz="1200" b="0" i="0" u="none" strike="noStrike" kern="1200" cap="none" spc="0" normalizeH="0" baseline="0" noProof="0" dirty="0">
                  <a:ln>
                    <a:noFill/>
                  </a:ln>
                  <a:solidFill>
                    <a:srgbClr val="2C2C2C"/>
                  </a:solidFill>
                  <a:effectLst/>
                  <a:uLnTx/>
                  <a:uFillTx/>
                  <a:latin typeface="Arial" panose="020B0604020202020204" pitchFamily="34" charset="0"/>
                  <a:ea typeface="+mn-ea"/>
                  <a:cs typeface="2  Shiraz" panose="00000400000000000000" pitchFamily="2" charset="-78"/>
                </a:endParaRPr>
              </a:p>
            </p:txBody>
          </p:sp>
          <p:sp>
            <p:nvSpPr>
              <p:cNvPr id="2655" name="Freeform 152"/>
              <p:cNvSpPr>
                <a:spLocks/>
              </p:cNvSpPr>
              <p:nvPr/>
            </p:nvSpPr>
            <p:spPr bwMode="auto">
              <a:xfrm>
                <a:off x="2622516" y="5479522"/>
                <a:ext cx="5288" cy="63455"/>
              </a:xfrm>
              <a:custGeom>
                <a:avLst/>
                <a:gdLst>
                  <a:gd name="T0" fmla="*/ 0 w 3"/>
                  <a:gd name="T1" fmla="*/ 34 h 35"/>
                  <a:gd name="T2" fmla="*/ 0 w 3"/>
                  <a:gd name="T3" fmla="*/ 1 h 35"/>
                  <a:gd name="T4" fmla="*/ 1 w 3"/>
                  <a:gd name="T5" fmla="*/ 0 h 35"/>
                  <a:gd name="T6" fmla="*/ 3 w 3"/>
                  <a:gd name="T7" fmla="*/ 1 h 35"/>
                  <a:gd name="T8" fmla="*/ 3 w 3"/>
                  <a:gd name="T9" fmla="*/ 34 h 35"/>
                  <a:gd name="T10" fmla="*/ 2 w 3"/>
                  <a:gd name="T11" fmla="*/ 35 h 35"/>
                  <a:gd name="T12" fmla="*/ 1 w 3"/>
                  <a:gd name="T13" fmla="*/ 35 h 35"/>
                  <a:gd name="T14" fmla="*/ 0 w 3"/>
                  <a:gd name="T15" fmla="*/ 35 h 35"/>
                  <a:gd name="T16" fmla="*/ 0 w 3"/>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5">
                    <a:moveTo>
                      <a:pt x="0" y="34"/>
                    </a:moveTo>
                    <a:cubicBezTo>
                      <a:pt x="0" y="1"/>
                      <a:pt x="0" y="1"/>
                      <a:pt x="0" y="1"/>
                    </a:cubicBezTo>
                    <a:cubicBezTo>
                      <a:pt x="0" y="0"/>
                      <a:pt x="0" y="0"/>
                      <a:pt x="1" y="0"/>
                    </a:cubicBezTo>
                    <a:cubicBezTo>
                      <a:pt x="2" y="0"/>
                      <a:pt x="3" y="0"/>
                      <a:pt x="3" y="1"/>
                    </a:cubicBezTo>
                    <a:cubicBezTo>
                      <a:pt x="3" y="34"/>
                      <a:pt x="3" y="34"/>
                      <a:pt x="3" y="34"/>
                    </a:cubicBezTo>
                    <a:cubicBezTo>
                      <a:pt x="3" y="34"/>
                      <a:pt x="3" y="34"/>
                      <a:pt x="2" y="35"/>
                    </a:cubicBezTo>
                    <a:cubicBezTo>
                      <a:pt x="2" y="35"/>
                      <a:pt x="2" y="35"/>
                      <a:pt x="1" y="35"/>
                    </a:cubicBezTo>
                    <a:cubicBezTo>
                      <a:pt x="1" y="35"/>
                      <a:pt x="0" y="35"/>
                      <a:pt x="0" y="35"/>
                    </a:cubicBezTo>
                    <a:cubicBezTo>
                      <a:pt x="0" y="34"/>
                      <a:pt x="0" y="34"/>
                      <a:pt x="0" y="34"/>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0867" y="2539011"/>
            <a:ext cx="2122338" cy="21223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3" name="Rectangle 222"/>
          <p:cNvSpPr/>
          <p:nvPr/>
        </p:nvSpPr>
        <p:spPr>
          <a:xfrm>
            <a:off x="2397292" y="2693096"/>
            <a:ext cx="2549176" cy="584775"/>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srgbClr val="2C2C2C"/>
                </a:solidFill>
                <a:effectLst/>
                <a:uLnTx/>
                <a:uFillTx/>
                <a:latin typeface="Arial" panose="020B0604020202020204" pitchFamily="34" charset="0"/>
                <a:ea typeface="+mn-ea"/>
                <a:cs typeface="2  Shiraz" panose="00000400000000000000" pitchFamily="2" charset="-78"/>
              </a:rPr>
              <a:t>16 سال تجربه ارزیابی و توسعه مدیران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srgbClr val="2C2C2C"/>
                </a:solidFill>
                <a:effectLst/>
                <a:uLnTx/>
                <a:uFillTx/>
                <a:latin typeface="Arial" panose="020B0604020202020204" pitchFamily="34" charset="0"/>
                <a:ea typeface="+mn-ea"/>
                <a:cs typeface="2  Shiraz" panose="00000400000000000000" pitchFamily="2" charset="-78"/>
              </a:rPr>
              <a:t>در صنایع مختلف کشور</a:t>
            </a:r>
            <a:endParaRPr kumimoji="0" lang="en-US" sz="1600" b="0" i="0" u="none" strike="noStrike" kern="1200" cap="none" spc="0" normalizeH="0" baseline="0" noProof="0" dirty="0">
              <a:ln>
                <a:noFill/>
              </a:ln>
              <a:solidFill>
                <a:srgbClr val="2C2C2C"/>
              </a:solidFill>
              <a:effectLst/>
              <a:uLnTx/>
              <a:uFillTx/>
              <a:latin typeface="Arial" panose="020B0604020202020204" pitchFamily="34" charset="0"/>
              <a:ea typeface="+mn-ea"/>
              <a:cs typeface="2  Shiraz" panose="00000400000000000000" pitchFamily="2" charset="-78"/>
            </a:endParaRPr>
          </a:p>
        </p:txBody>
      </p:sp>
      <p:sp>
        <p:nvSpPr>
          <p:cNvPr id="224" name="Rectangle 223"/>
          <p:cNvSpPr/>
          <p:nvPr/>
        </p:nvSpPr>
        <p:spPr>
          <a:xfrm>
            <a:off x="5616505" y="5393838"/>
            <a:ext cx="2360178" cy="338554"/>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srgbClr val="2C2C2C"/>
                </a:solidFill>
                <a:effectLst/>
                <a:uLnTx/>
                <a:uFillTx/>
                <a:latin typeface="Arial" panose="020B0604020202020204" pitchFamily="34" charset="0"/>
                <a:ea typeface="+mn-ea"/>
                <a:cs typeface="2  Shiraz" panose="00000400000000000000" pitchFamily="2" charset="-78"/>
              </a:rPr>
              <a:t>مطالعه؛ کشاورزی؛ طبیعت گردی</a:t>
            </a:r>
            <a:endParaRPr kumimoji="0" lang="en-US" sz="1600" b="0" i="0" u="none" strike="noStrike" kern="1200" cap="none" spc="0" normalizeH="0" baseline="0" noProof="0" dirty="0">
              <a:ln>
                <a:noFill/>
              </a:ln>
              <a:solidFill>
                <a:srgbClr val="2C2C2C"/>
              </a:solidFill>
              <a:effectLst/>
              <a:uLnTx/>
              <a:uFillTx/>
              <a:latin typeface="Arial" panose="020B0604020202020204" pitchFamily="34" charset="0"/>
              <a:ea typeface="+mn-ea"/>
              <a:cs typeface="2  Shiraz" panose="00000400000000000000" pitchFamily="2" charset="-78"/>
            </a:endParaRPr>
          </a:p>
        </p:txBody>
      </p:sp>
      <p:sp>
        <p:nvSpPr>
          <p:cNvPr id="225" name="Rectangle 224"/>
          <p:cNvSpPr/>
          <p:nvPr/>
        </p:nvSpPr>
        <p:spPr>
          <a:xfrm>
            <a:off x="8311818" y="5541779"/>
            <a:ext cx="2360178" cy="338554"/>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srgbClr val="2C2C2C"/>
                </a:solidFill>
                <a:effectLst/>
                <a:uLnTx/>
                <a:uFillTx/>
                <a:latin typeface="Arial" panose="020B0604020202020204" pitchFamily="34" charset="0"/>
                <a:ea typeface="+mn-ea"/>
                <a:cs typeface="2  Shiraz" panose="00000400000000000000" pitchFamily="2" charset="-78"/>
              </a:rPr>
              <a:t>09126004202</a:t>
            </a:r>
            <a:endParaRPr kumimoji="0" lang="en-US" sz="1600" b="0" i="0" u="none" strike="noStrike" kern="1200" cap="none" spc="0" normalizeH="0" baseline="0" noProof="0" dirty="0">
              <a:ln>
                <a:noFill/>
              </a:ln>
              <a:solidFill>
                <a:srgbClr val="2C2C2C"/>
              </a:solidFill>
              <a:effectLst/>
              <a:uLnTx/>
              <a:uFillTx/>
              <a:latin typeface="Arial" panose="020B0604020202020204" pitchFamily="34" charset="0"/>
              <a:ea typeface="+mn-ea"/>
              <a:cs typeface="2  Shiraz" panose="00000400000000000000" pitchFamily="2" charset="-78"/>
            </a:endParaRPr>
          </a:p>
        </p:txBody>
      </p:sp>
      <p:sp>
        <p:nvSpPr>
          <p:cNvPr id="231" name="Rectangle 230"/>
          <p:cNvSpPr/>
          <p:nvPr/>
        </p:nvSpPr>
        <p:spPr>
          <a:xfrm>
            <a:off x="6304904" y="1194406"/>
            <a:ext cx="2554705" cy="400110"/>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srgbClr val="2C2C2C"/>
                </a:solidFill>
                <a:effectLst/>
                <a:uLnTx/>
                <a:uFillTx/>
                <a:latin typeface="Arial" panose="020B0604020202020204" pitchFamily="34" charset="0"/>
                <a:ea typeface="+mn-ea"/>
                <a:cs typeface="2  Shiraz" panose="00000400000000000000" pitchFamily="2" charset="-78"/>
              </a:rPr>
              <a:t>حمزه جمشیدی کهساری</a:t>
            </a:r>
            <a:endParaRPr kumimoji="0" lang="en-US" sz="2000" b="1" i="0" u="none" strike="noStrike" kern="1200" cap="none" spc="0" normalizeH="0" baseline="0" noProof="0" dirty="0">
              <a:ln>
                <a:noFill/>
              </a:ln>
              <a:solidFill>
                <a:srgbClr val="2C2C2C"/>
              </a:solidFill>
              <a:effectLst/>
              <a:uLnTx/>
              <a:uFillTx/>
              <a:latin typeface="Arial" panose="020B0604020202020204" pitchFamily="34" charset="0"/>
              <a:ea typeface="+mn-ea"/>
              <a:cs typeface="2  Shiraz" panose="00000400000000000000" pitchFamily="2" charset="-78"/>
            </a:endParaRPr>
          </a:p>
        </p:txBody>
      </p:sp>
      <p:sp>
        <p:nvSpPr>
          <p:cNvPr id="232" name="Rectangle 231"/>
          <p:cNvSpPr/>
          <p:nvPr/>
        </p:nvSpPr>
        <p:spPr>
          <a:xfrm>
            <a:off x="1919801" y="5195399"/>
            <a:ext cx="3272285" cy="338554"/>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smtClean="0">
                <a:ln>
                  <a:noFill/>
                </a:ln>
                <a:solidFill>
                  <a:srgbClr val="2C2C2C"/>
                </a:solidFill>
                <a:effectLst/>
                <a:uLnTx/>
                <a:uFillTx/>
                <a:latin typeface="Arial" panose="020B0604020202020204" pitchFamily="34" charset="0"/>
                <a:ea typeface="+mn-ea"/>
                <a:cs typeface="2  Shiraz" panose="00000400000000000000" pitchFamily="2" charset="-78"/>
              </a:rPr>
              <a:t>کانون ارزیابی؛ کوچینگ؛ منتورینگ؛ </a:t>
            </a:r>
            <a:r>
              <a:rPr kumimoji="0" lang="en-US" sz="1600" b="0" i="0" u="none" strike="noStrike" kern="1200" cap="none" spc="0" normalizeH="0" baseline="0" noProof="0" dirty="0" smtClean="0">
                <a:ln>
                  <a:noFill/>
                </a:ln>
                <a:solidFill>
                  <a:srgbClr val="2C2C2C"/>
                </a:solidFill>
                <a:effectLst/>
                <a:uLnTx/>
                <a:uFillTx/>
                <a:latin typeface="Arial" panose="020B0604020202020204" pitchFamily="34" charset="0"/>
                <a:ea typeface="+mn-ea"/>
                <a:cs typeface="2  Shiraz" panose="00000400000000000000" pitchFamily="2" charset="-78"/>
              </a:rPr>
              <a:t>IDP</a:t>
            </a:r>
            <a:r>
              <a:rPr kumimoji="0" lang="fa-IR" sz="1600" b="0" i="0" u="none" strike="noStrike" kern="1200" cap="none" spc="0" normalizeH="0" baseline="0" noProof="0" dirty="0" smtClean="0">
                <a:ln>
                  <a:noFill/>
                </a:ln>
                <a:solidFill>
                  <a:srgbClr val="2C2C2C"/>
                </a:solidFill>
                <a:effectLst/>
                <a:uLnTx/>
                <a:uFillTx/>
                <a:latin typeface="Arial" panose="020B0604020202020204" pitchFamily="34" charset="0"/>
                <a:ea typeface="+mn-ea"/>
                <a:cs typeface="2  Shiraz" panose="00000400000000000000" pitchFamily="2" charset="-78"/>
              </a:rPr>
              <a:t>؛آموزش</a:t>
            </a:r>
            <a:endParaRPr kumimoji="0" lang="en-US" sz="1600" b="0" i="0" u="none" strike="noStrike" kern="1200" cap="none" spc="0" normalizeH="0" baseline="0" noProof="0" dirty="0">
              <a:ln>
                <a:noFill/>
              </a:ln>
              <a:solidFill>
                <a:srgbClr val="2C2C2C"/>
              </a:solidFill>
              <a:effectLst/>
              <a:uLnTx/>
              <a:uFillTx/>
              <a:latin typeface="Arial" panose="020B0604020202020204" pitchFamily="34" charset="0"/>
              <a:ea typeface="+mn-ea"/>
              <a:cs typeface="2  Shiraz" panose="00000400000000000000" pitchFamily="2" charset="-78"/>
            </a:endParaRPr>
          </a:p>
        </p:txBody>
      </p:sp>
      <p:sp>
        <p:nvSpPr>
          <p:cNvPr id="233" name="Rectangle 232"/>
          <p:cNvSpPr/>
          <p:nvPr/>
        </p:nvSpPr>
        <p:spPr>
          <a:xfrm>
            <a:off x="7678935" y="2147829"/>
            <a:ext cx="3559986" cy="30777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2C2C2C"/>
                </a:solidFill>
                <a:effectLst/>
                <a:uLnTx/>
                <a:uFillTx/>
                <a:latin typeface="Arial" panose="020B0604020202020204" pitchFamily="34" charset="0"/>
                <a:ea typeface="+mn-ea"/>
                <a:cs typeface="2  Shiraz" panose="00000400000000000000" pitchFamily="2" charset="-78"/>
              </a:rPr>
              <a:t>Instagram: </a:t>
            </a:r>
            <a:r>
              <a:rPr kumimoji="0" lang="en-US" sz="1400" b="0" i="0" u="none" strike="noStrike" kern="1200" cap="none" spc="0" normalizeH="0" baseline="0" noProof="0" dirty="0" err="1" smtClean="0">
                <a:ln>
                  <a:noFill/>
                </a:ln>
                <a:solidFill>
                  <a:srgbClr val="2C2C2C"/>
                </a:solidFill>
                <a:effectLst/>
                <a:uLnTx/>
                <a:uFillTx/>
                <a:latin typeface="Arial" panose="020B0604020202020204" pitchFamily="34" charset="0"/>
                <a:ea typeface="+mn-ea"/>
                <a:cs typeface="2  Shiraz" panose="00000400000000000000" pitchFamily="2" charset="-78"/>
              </a:rPr>
              <a:t>dr.jamshidi_ac.experience</a:t>
            </a:r>
            <a:endParaRPr kumimoji="0" lang="en-US" sz="1400" b="0" i="0" u="none" strike="noStrike" kern="1200" cap="none" spc="0" normalizeH="0" baseline="0" noProof="0" dirty="0">
              <a:ln>
                <a:noFill/>
              </a:ln>
              <a:solidFill>
                <a:srgbClr val="2C2C2C"/>
              </a:solidFill>
              <a:effectLst/>
              <a:uLnTx/>
              <a:uFillTx/>
              <a:latin typeface="Arial" panose="020B0604020202020204" pitchFamily="34" charset="0"/>
              <a:ea typeface="+mn-ea"/>
              <a:cs typeface="2  Shiraz" panose="00000400000000000000" pitchFamily="2" charset="-78"/>
            </a:endParaRPr>
          </a:p>
        </p:txBody>
      </p:sp>
      <p:sp>
        <p:nvSpPr>
          <p:cNvPr id="69" name="Freeform 6"/>
          <p:cNvSpPr>
            <a:spLocks/>
          </p:cNvSpPr>
          <p:nvPr/>
        </p:nvSpPr>
        <p:spPr bwMode="auto">
          <a:xfrm>
            <a:off x="8073292" y="1749996"/>
            <a:ext cx="136543" cy="227385"/>
          </a:xfrm>
          <a:custGeom>
            <a:avLst/>
            <a:gdLst>
              <a:gd name="T0" fmla="*/ 481 w 962"/>
              <a:gd name="T1" fmla="*/ 0 h 960"/>
              <a:gd name="T2" fmla="*/ 541 w 962"/>
              <a:gd name="T3" fmla="*/ 4 h 960"/>
              <a:gd name="T4" fmla="*/ 599 w 962"/>
              <a:gd name="T5" fmla="*/ 14 h 960"/>
              <a:gd name="T6" fmla="*/ 655 w 962"/>
              <a:gd name="T7" fmla="*/ 32 h 960"/>
              <a:gd name="T8" fmla="*/ 707 w 962"/>
              <a:gd name="T9" fmla="*/ 56 h 960"/>
              <a:gd name="T10" fmla="*/ 755 w 962"/>
              <a:gd name="T11" fmla="*/ 86 h 960"/>
              <a:gd name="T12" fmla="*/ 800 w 962"/>
              <a:gd name="T13" fmla="*/ 121 h 960"/>
              <a:gd name="T14" fmla="*/ 840 w 962"/>
              <a:gd name="T15" fmla="*/ 162 h 960"/>
              <a:gd name="T16" fmla="*/ 875 w 962"/>
              <a:gd name="T17" fmla="*/ 206 h 960"/>
              <a:gd name="T18" fmla="*/ 904 w 962"/>
              <a:gd name="T19" fmla="*/ 255 h 960"/>
              <a:gd name="T20" fmla="*/ 929 w 962"/>
              <a:gd name="T21" fmla="*/ 307 h 960"/>
              <a:gd name="T22" fmla="*/ 947 w 962"/>
              <a:gd name="T23" fmla="*/ 362 h 960"/>
              <a:gd name="T24" fmla="*/ 958 w 962"/>
              <a:gd name="T25" fmla="*/ 420 h 960"/>
              <a:gd name="T26" fmla="*/ 962 w 962"/>
              <a:gd name="T27" fmla="*/ 480 h 960"/>
              <a:gd name="T28" fmla="*/ 958 w 962"/>
              <a:gd name="T29" fmla="*/ 540 h 960"/>
              <a:gd name="T30" fmla="*/ 947 w 962"/>
              <a:gd name="T31" fmla="*/ 598 h 960"/>
              <a:gd name="T32" fmla="*/ 929 w 962"/>
              <a:gd name="T33" fmla="*/ 653 h 960"/>
              <a:gd name="T34" fmla="*/ 904 w 962"/>
              <a:gd name="T35" fmla="*/ 706 h 960"/>
              <a:gd name="T36" fmla="*/ 875 w 962"/>
              <a:gd name="T37" fmla="*/ 754 h 960"/>
              <a:gd name="T38" fmla="*/ 840 w 962"/>
              <a:gd name="T39" fmla="*/ 799 h 960"/>
              <a:gd name="T40" fmla="*/ 800 w 962"/>
              <a:gd name="T41" fmla="*/ 838 h 960"/>
              <a:gd name="T42" fmla="*/ 755 w 962"/>
              <a:gd name="T43" fmla="*/ 874 h 960"/>
              <a:gd name="T44" fmla="*/ 707 w 962"/>
              <a:gd name="T45" fmla="*/ 904 h 960"/>
              <a:gd name="T46" fmla="*/ 655 w 962"/>
              <a:gd name="T47" fmla="*/ 928 h 960"/>
              <a:gd name="T48" fmla="*/ 599 w 962"/>
              <a:gd name="T49" fmla="*/ 945 h 960"/>
              <a:gd name="T50" fmla="*/ 541 w 962"/>
              <a:gd name="T51" fmla="*/ 956 h 960"/>
              <a:gd name="T52" fmla="*/ 481 w 962"/>
              <a:gd name="T53" fmla="*/ 960 h 960"/>
              <a:gd name="T54" fmla="*/ 421 w 962"/>
              <a:gd name="T55" fmla="*/ 956 h 960"/>
              <a:gd name="T56" fmla="*/ 363 w 962"/>
              <a:gd name="T57" fmla="*/ 945 h 960"/>
              <a:gd name="T58" fmla="*/ 307 w 962"/>
              <a:gd name="T59" fmla="*/ 928 h 960"/>
              <a:gd name="T60" fmla="*/ 255 w 962"/>
              <a:gd name="T61" fmla="*/ 904 h 960"/>
              <a:gd name="T62" fmla="*/ 207 w 962"/>
              <a:gd name="T63" fmla="*/ 874 h 960"/>
              <a:gd name="T64" fmla="*/ 162 w 962"/>
              <a:gd name="T65" fmla="*/ 838 h 960"/>
              <a:gd name="T66" fmla="*/ 122 w 962"/>
              <a:gd name="T67" fmla="*/ 799 h 960"/>
              <a:gd name="T68" fmla="*/ 87 w 962"/>
              <a:gd name="T69" fmla="*/ 754 h 960"/>
              <a:gd name="T70" fmla="*/ 58 w 962"/>
              <a:gd name="T71" fmla="*/ 706 h 960"/>
              <a:gd name="T72" fmla="*/ 33 w 962"/>
              <a:gd name="T73" fmla="*/ 653 h 960"/>
              <a:gd name="T74" fmla="*/ 15 w 962"/>
              <a:gd name="T75" fmla="*/ 598 h 960"/>
              <a:gd name="T76" fmla="*/ 4 w 962"/>
              <a:gd name="T77" fmla="*/ 540 h 960"/>
              <a:gd name="T78" fmla="*/ 0 w 962"/>
              <a:gd name="T79" fmla="*/ 480 h 960"/>
              <a:gd name="T80" fmla="*/ 4 w 962"/>
              <a:gd name="T81" fmla="*/ 420 h 960"/>
              <a:gd name="T82" fmla="*/ 15 w 962"/>
              <a:gd name="T83" fmla="*/ 362 h 960"/>
              <a:gd name="T84" fmla="*/ 33 w 962"/>
              <a:gd name="T85" fmla="*/ 307 h 960"/>
              <a:gd name="T86" fmla="*/ 58 w 962"/>
              <a:gd name="T87" fmla="*/ 255 h 960"/>
              <a:gd name="T88" fmla="*/ 87 w 962"/>
              <a:gd name="T89" fmla="*/ 206 h 960"/>
              <a:gd name="T90" fmla="*/ 122 w 962"/>
              <a:gd name="T91" fmla="*/ 162 h 960"/>
              <a:gd name="T92" fmla="*/ 162 w 962"/>
              <a:gd name="T93" fmla="*/ 121 h 960"/>
              <a:gd name="T94" fmla="*/ 207 w 962"/>
              <a:gd name="T95" fmla="*/ 86 h 960"/>
              <a:gd name="T96" fmla="*/ 255 w 962"/>
              <a:gd name="T97" fmla="*/ 56 h 960"/>
              <a:gd name="T98" fmla="*/ 307 w 962"/>
              <a:gd name="T99" fmla="*/ 32 h 960"/>
              <a:gd name="T100" fmla="*/ 363 w 962"/>
              <a:gd name="T101" fmla="*/ 14 h 960"/>
              <a:gd name="T102" fmla="*/ 421 w 962"/>
              <a:gd name="T103" fmla="*/ 4 h 960"/>
              <a:gd name="T104" fmla="*/ 481 w 962"/>
              <a:gd name="T105" fmla="*/ 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2" h="960">
                <a:moveTo>
                  <a:pt x="481" y="0"/>
                </a:moveTo>
                <a:lnTo>
                  <a:pt x="541" y="4"/>
                </a:lnTo>
                <a:lnTo>
                  <a:pt x="599" y="14"/>
                </a:lnTo>
                <a:lnTo>
                  <a:pt x="655" y="32"/>
                </a:lnTo>
                <a:lnTo>
                  <a:pt x="707" y="56"/>
                </a:lnTo>
                <a:lnTo>
                  <a:pt x="755" y="86"/>
                </a:lnTo>
                <a:lnTo>
                  <a:pt x="800" y="121"/>
                </a:lnTo>
                <a:lnTo>
                  <a:pt x="840" y="162"/>
                </a:lnTo>
                <a:lnTo>
                  <a:pt x="875" y="206"/>
                </a:lnTo>
                <a:lnTo>
                  <a:pt x="904" y="255"/>
                </a:lnTo>
                <a:lnTo>
                  <a:pt x="929" y="307"/>
                </a:lnTo>
                <a:lnTo>
                  <a:pt x="947" y="362"/>
                </a:lnTo>
                <a:lnTo>
                  <a:pt x="958" y="420"/>
                </a:lnTo>
                <a:lnTo>
                  <a:pt x="962" y="480"/>
                </a:lnTo>
                <a:lnTo>
                  <a:pt x="958" y="540"/>
                </a:lnTo>
                <a:lnTo>
                  <a:pt x="947" y="598"/>
                </a:lnTo>
                <a:lnTo>
                  <a:pt x="929" y="653"/>
                </a:lnTo>
                <a:lnTo>
                  <a:pt x="904" y="706"/>
                </a:lnTo>
                <a:lnTo>
                  <a:pt x="875" y="754"/>
                </a:lnTo>
                <a:lnTo>
                  <a:pt x="840" y="799"/>
                </a:lnTo>
                <a:lnTo>
                  <a:pt x="800" y="838"/>
                </a:lnTo>
                <a:lnTo>
                  <a:pt x="755" y="874"/>
                </a:lnTo>
                <a:lnTo>
                  <a:pt x="707" y="904"/>
                </a:lnTo>
                <a:lnTo>
                  <a:pt x="655" y="928"/>
                </a:lnTo>
                <a:lnTo>
                  <a:pt x="599" y="945"/>
                </a:lnTo>
                <a:lnTo>
                  <a:pt x="541" y="956"/>
                </a:lnTo>
                <a:lnTo>
                  <a:pt x="481" y="960"/>
                </a:lnTo>
                <a:lnTo>
                  <a:pt x="421" y="956"/>
                </a:lnTo>
                <a:lnTo>
                  <a:pt x="363" y="945"/>
                </a:lnTo>
                <a:lnTo>
                  <a:pt x="307" y="928"/>
                </a:lnTo>
                <a:lnTo>
                  <a:pt x="255" y="904"/>
                </a:lnTo>
                <a:lnTo>
                  <a:pt x="207" y="874"/>
                </a:lnTo>
                <a:lnTo>
                  <a:pt x="162" y="838"/>
                </a:lnTo>
                <a:lnTo>
                  <a:pt x="122" y="799"/>
                </a:lnTo>
                <a:lnTo>
                  <a:pt x="87" y="754"/>
                </a:lnTo>
                <a:lnTo>
                  <a:pt x="58" y="706"/>
                </a:lnTo>
                <a:lnTo>
                  <a:pt x="33" y="653"/>
                </a:lnTo>
                <a:lnTo>
                  <a:pt x="15" y="598"/>
                </a:lnTo>
                <a:lnTo>
                  <a:pt x="4" y="540"/>
                </a:lnTo>
                <a:lnTo>
                  <a:pt x="0" y="480"/>
                </a:lnTo>
                <a:lnTo>
                  <a:pt x="4" y="420"/>
                </a:lnTo>
                <a:lnTo>
                  <a:pt x="15" y="362"/>
                </a:lnTo>
                <a:lnTo>
                  <a:pt x="33" y="307"/>
                </a:lnTo>
                <a:lnTo>
                  <a:pt x="58" y="255"/>
                </a:lnTo>
                <a:lnTo>
                  <a:pt x="87" y="206"/>
                </a:lnTo>
                <a:lnTo>
                  <a:pt x="122" y="162"/>
                </a:lnTo>
                <a:lnTo>
                  <a:pt x="162" y="121"/>
                </a:lnTo>
                <a:lnTo>
                  <a:pt x="207" y="86"/>
                </a:lnTo>
                <a:lnTo>
                  <a:pt x="255" y="56"/>
                </a:lnTo>
                <a:lnTo>
                  <a:pt x="307" y="32"/>
                </a:lnTo>
                <a:lnTo>
                  <a:pt x="363" y="14"/>
                </a:lnTo>
                <a:lnTo>
                  <a:pt x="421" y="4"/>
                </a:lnTo>
                <a:lnTo>
                  <a:pt x="481" y="0"/>
                </a:lnTo>
                <a:close/>
              </a:path>
            </a:pathLst>
          </a:custGeom>
          <a:solidFill>
            <a:srgbClr val="2B6E74"/>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8"/>
          <p:cNvSpPr>
            <a:spLocks/>
          </p:cNvSpPr>
          <p:nvPr/>
        </p:nvSpPr>
        <p:spPr bwMode="auto">
          <a:xfrm>
            <a:off x="8028015" y="1932942"/>
            <a:ext cx="227099" cy="176696"/>
          </a:xfrm>
          <a:custGeom>
            <a:avLst/>
            <a:gdLst>
              <a:gd name="T0" fmla="*/ 245 w 1600"/>
              <a:gd name="T1" fmla="*/ 0 h 746"/>
              <a:gd name="T2" fmla="*/ 292 w 1600"/>
              <a:gd name="T3" fmla="*/ 52 h 746"/>
              <a:gd name="T4" fmla="*/ 343 w 1600"/>
              <a:gd name="T5" fmla="*/ 98 h 746"/>
              <a:gd name="T6" fmla="*/ 398 w 1600"/>
              <a:gd name="T7" fmla="*/ 140 h 746"/>
              <a:gd name="T8" fmla="*/ 457 w 1600"/>
              <a:gd name="T9" fmla="*/ 178 h 746"/>
              <a:gd name="T10" fmla="*/ 521 w 1600"/>
              <a:gd name="T11" fmla="*/ 209 h 746"/>
              <a:gd name="T12" fmla="*/ 586 w 1600"/>
              <a:gd name="T13" fmla="*/ 234 h 746"/>
              <a:gd name="T14" fmla="*/ 655 w 1600"/>
              <a:gd name="T15" fmla="*/ 251 h 746"/>
              <a:gd name="T16" fmla="*/ 727 w 1600"/>
              <a:gd name="T17" fmla="*/ 262 h 746"/>
              <a:gd name="T18" fmla="*/ 800 w 1600"/>
              <a:gd name="T19" fmla="*/ 266 h 746"/>
              <a:gd name="T20" fmla="*/ 873 w 1600"/>
              <a:gd name="T21" fmla="*/ 262 h 746"/>
              <a:gd name="T22" fmla="*/ 945 w 1600"/>
              <a:gd name="T23" fmla="*/ 251 h 746"/>
              <a:gd name="T24" fmla="*/ 1014 w 1600"/>
              <a:gd name="T25" fmla="*/ 234 h 746"/>
              <a:gd name="T26" fmla="*/ 1079 w 1600"/>
              <a:gd name="T27" fmla="*/ 209 h 746"/>
              <a:gd name="T28" fmla="*/ 1143 w 1600"/>
              <a:gd name="T29" fmla="*/ 178 h 746"/>
              <a:gd name="T30" fmla="*/ 1202 w 1600"/>
              <a:gd name="T31" fmla="*/ 140 h 746"/>
              <a:gd name="T32" fmla="*/ 1257 w 1600"/>
              <a:gd name="T33" fmla="*/ 98 h 746"/>
              <a:gd name="T34" fmla="*/ 1308 w 1600"/>
              <a:gd name="T35" fmla="*/ 52 h 746"/>
              <a:gd name="T36" fmla="*/ 1355 w 1600"/>
              <a:gd name="T37" fmla="*/ 0 h 746"/>
              <a:gd name="T38" fmla="*/ 1402 w 1600"/>
              <a:gd name="T39" fmla="*/ 46 h 746"/>
              <a:gd name="T40" fmla="*/ 1446 w 1600"/>
              <a:gd name="T41" fmla="*/ 94 h 746"/>
              <a:gd name="T42" fmla="*/ 1485 w 1600"/>
              <a:gd name="T43" fmla="*/ 148 h 746"/>
              <a:gd name="T44" fmla="*/ 1520 w 1600"/>
              <a:gd name="T45" fmla="*/ 202 h 746"/>
              <a:gd name="T46" fmla="*/ 1551 w 1600"/>
              <a:gd name="T47" fmla="*/ 262 h 746"/>
              <a:gd name="T48" fmla="*/ 1577 w 1600"/>
              <a:gd name="T49" fmla="*/ 323 h 746"/>
              <a:gd name="T50" fmla="*/ 1600 w 1600"/>
              <a:gd name="T51" fmla="*/ 386 h 746"/>
              <a:gd name="T52" fmla="*/ 1544 w 1600"/>
              <a:gd name="T53" fmla="*/ 443 h 746"/>
              <a:gd name="T54" fmla="*/ 1484 w 1600"/>
              <a:gd name="T55" fmla="*/ 498 h 746"/>
              <a:gd name="T56" fmla="*/ 1420 w 1600"/>
              <a:gd name="T57" fmla="*/ 546 h 746"/>
              <a:gd name="T58" fmla="*/ 1353 w 1600"/>
              <a:gd name="T59" fmla="*/ 591 h 746"/>
              <a:gd name="T60" fmla="*/ 1282 w 1600"/>
              <a:gd name="T61" fmla="*/ 631 h 746"/>
              <a:gd name="T62" fmla="*/ 1207 w 1600"/>
              <a:gd name="T63" fmla="*/ 664 h 746"/>
              <a:gd name="T64" fmla="*/ 1132 w 1600"/>
              <a:gd name="T65" fmla="*/ 693 h 746"/>
              <a:gd name="T66" fmla="*/ 1052 w 1600"/>
              <a:gd name="T67" fmla="*/ 717 h 746"/>
              <a:gd name="T68" fmla="*/ 970 w 1600"/>
              <a:gd name="T69" fmla="*/ 733 h 746"/>
              <a:gd name="T70" fmla="*/ 886 w 1600"/>
              <a:gd name="T71" fmla="*/ 743 h 746"/>
              <a:gd name="T72" fmla="*/ 800 w 1600"/>
              <a:gd name="T73" fmla="*/ 746 h 746"/>
              <a:gd name="T74" fmla="*/ 714 w 1600"/>
              <a:gd name="T75" fmla="*/ 743 h 746"/>
              <a:gd name="T76" fmla="*/ 630 w 1600"/>
              <a:gd name="T77" fmla="*/ 733 h 746"/>
              <a:gd name="T78" fmla="*/ 548 w 1600"/>
              <a:gd name="T79" fmla="*/ 717 h 746"/>
              <a:gd name="T80" fmla="*/ 468 w 1600"/>
              <a:gd name="T81" fmla="*/ 693 h 746"/>
              <a:gd name="T82" fmla="*/ 393 w 1600"/>
              <a:gd name="T83" fmla="*/ 664 h 746"/>
              <a:gd name="T84" fmla="*/ 318 w 1600"/>
              <a:gd name="T85" fmla="*/ 631 h 746"/>
              <a:gd name="T86" fmla="*/ 247 w 1600"/>
              <a:gd name="T87" fmla="*/ 591 h 746"/>
              <a:gd name="T88" fmla="*/ 180 w 1600"/>
              <a:gd name="T89" fmla="*/ 546 h 746"/>
              <a:gd name="T90" fmla="*/ 116 w 1600"/>
              <a:gd name="T91" fmla="*/ 498 h 746"/>
              <a:gd name="T92" fmla="*/ 56 w 1600"/>
              <a:gd name="T93" fmla="*/ 443 h 746"/>
              <a:gd name="T94" fmla="*/ 0 w 1600"/>
              <a:gd name="T95" fmla="*/ 386 h 746"/>
              <a:gd name="T96" fmla="*/ 23 w 1600"/>
              <a:gd name="T97" fmla="*/ 323 h 746"/>
              <a:gd name="T98" fmla="*/ 49 w 1600"/>
              <a:gd name="T99" fmla="*/ 262 h 746"/>
              <a:gd name="T100" fmla="*/ 80 w 1600"/>
              <a:gd name="T101" fmla="*/ 202 h 746"/>
              <a:gd name="T102" fmla="*/ 115 w 1600"/>
              <a:gd name="T103" fmla="*/ 148 h 746"/>
              <a:gd name="T104" fmla="*/ 154 w 1600"/>
              <a:gd name="T105" fmla="*/ 94 h 746"/>
              <a:gd name="T106" fmla="*/ 198 w 1600"/>
              <a:gd name="T107" fmla="*/ 46 h 746"/>
              <a:gd name="T108" fmla="*/ 245 w 1600"/>
              <a:gd name="T10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0" h="746">
                <a:moveTo>
                  <a:pt x="245" y="0"/>
                </a:moveTo>
                <a:lnTo>
                  <a:pt x="292" y="52"/>
                </a:lnTo>
                <a:lnTo>
                  <a:pt x="343" y="98"/>
                </a:lnTo>
                <a:lnTo>
                  <a:pt x="398" y="140"/>
                </a:lnTo>
                <a:lnTo>
                  <a:pt x="457" y="178"/>
                </a:lnTo>
                <a:lnTo>
                  <a:pt x="521" y="209"/>
                </a:lnTo>
                <a:lnTo>
                  <a:pt x="586" y="234"/>
                </a:lnTo>
                <a:lnTo>
                  <a:pt x="655" y="251"/>
                </a:lnTo>
                <a:lnTo>
                  <a:pt x="727" y="262"/>
                </a:lnTo>
                <a:lnTo>
                  <a:pt x="800" y="266"/>
                </a:lnTo>
                <a:lnTo>
                  <a:pt x="873" y="262"/>
                </a:lnTo>
                <a:lnTo>
                  <a:pt x="945" y="251"/>
                </a:lnTo>
                <a:lnTo>
                  <a:pt x="1014" y="234"/>
                </a:lnTo>
                <a:lnTo>
                  <a:pt x="1079" y="209"/>
                </a:lnTo>
                <a:lnTo>
                  <a:pt x="1143" y="178"/>
                </a:lnTo>
                <a:lnTo>
                  <a:pt x="1202" y="140"/>
                </a:lnTo>
                <a:lnTo>
                  <a:pt x="1257" y="98"/>
                </a:lnTo>
                <a:lnTo>
                  <a:pt x="1308" y="52"/>
                </a:lnTo>
                <a:lnTo>
                  <a:pt x="1355" y="0"/>
                </a:lnTo>
                <a:lnTo>
                  <a:pt x="1402" y="46"/>
                </a:lnTo>
                <a:lnTo>
                  <a:pt x="1446" y="94"/>
                </a:lnTo>
                <a:lnTo>
                  <a:pt x="1485" y="148"/>
                </a:lnTo>
                <a:lnTo>
                  <a:pt x="1520" y="202"/>
                </a:lnTo>
                <a:lnTo>
                  <a:pt x="1551" y="262"/>
                </a:lnTo>
                <a:lnTo>
                  <a:pt x="1577" y="323"/>
                </a:lnTo>
                <a:lnTo>
                  <a:pt x="1600" y="386"/>
                </a:lnTo>
                <a:lnTo>
                  <a:pt x="1544" y="443"/>
                </a:lnTo>
                <a:lnTo>
                  <a:pt x="1484" y="498"/>
                </a:lnTo>
                <a:lnTo>
                  <a:pt x="1420" y="546"/>
                </a:lnTo>
                <a:lnTo>
                  <a:pt x="1353" y="591"/>
                </a:lnTo>
                <a:lnTo>
                  <a:pt x="1282" y="631"/>
                </a:lnTo>
                <a:lnTo>
                  <a:pt x="1207" y="664"/>
                </a:lnTo>
                <a:lnTo>
                  <a:pt x="1132" y="693"/>
                </a:lnTo>
                <a:lnTo>
                  <a:pt x="1052" y="717"/>
                </a:lnTo>
                <a:lnTo>
                  <a:pt x="970" y="733"/>
                </a:lnTo>
                <a:lnTo>
                  <a:pt x="886" y="743"/>
                </a:lnTo>
                <a:lnTo>
                  <a:pt x="800" y="746"/>
                </a:lnTo>
                <a:lnTo>
                  <a:pt x="714" y="743"/>
                </a:lnTo>
                <a:lnTo>
                  <a:pt x="630" y="733"/>
                </a:lnTo>
                <a:lnTo>
                  <a:pt x="548" y="717"/>
                </a:lnTo>
                <a:lnTo>
                  <a:pt x="468" y="693"/>
                </a:lnTo>
                <a:lnTo>
                  <a:pt x="393" y="664"/>
                </a:lnTo>
                <a:lnTo>
                  <a:pt x="318" y="631"/>
                </a:lnTo>
                <a:lnTo>
                  <a:pt x="247" y="591"/>
                </a:lnTo>
                <a:lnTo>
                  <a:pt x="180" y="546"/>
                </a:lnTo>
                <a:lnTo>
                  <a:pt x="116" y="498"/>
                </a:lnTo>
                <a:lnTo>
                  <a:pt x="56" y="443"/>
                </a:lnTo>
                <a:lnTo>
                  <a:pt x="0" y="386"/>
                </a:lnTo>
                <a:lnTo>
                  <a:pt x="23" y="323"/>
                </a:lnTo>
                <a:lnTo>
                  <a:pt x="49" y="262"/>
                </a:lnTo>
                <a:lnTo>
                  <a:pt x="80" y="202"/>
                </a:lnTo>
                <a:lnTo>
                  <a:pt x="115" y="148"/>
                </a:lnTo>
                <a:lnTo>
                  <a:pt x="154" y="94"/>
                </a:lnTo>
                <a:lnTo>
                  <a:pt x="198" y="46"/>
                </a:lnTo>
                <a:lnTo>
                  <a:pt x="245" y="0"/>
                </a:lnTo>
                <a:close/>
              </a:path>
            </a:pathLst>
          </a:custGeom>
          <a:solidFill>
            <a:srgbClr val="2B6E74"/>
          </a:solidFill>
          <a:ln w="0">
            <a:noFill/>
            <a:prstDash val="solid"/>
            <a:round/>
            <a:headEnd/>
            <a:tailEnd/>
          </a:ln>
        </p:spPr>
        <p:txBody>
          <a:bodyPr vert="horz" wrap="square" lIns="68580" tIns="34290" rIns="68580" bIns="3429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914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050"/>
          <p:cNvSpPr>
            <a:spLocks noGrp="1" noChangeArrowheads="1"/>
          </p:cNvSpPr>
          <p:nvPr>
            <p:ph type="title"/>
          </p:nvPr>
        </p:nvSpPr>
        <p:spPr>
          <a:xfrm>
            <a:off x="1781176" y="210889"/>
            <a:ext cx="10687050" cy="736600"/>
          </a:xfrm>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pPr>
              <a:buClr>
                <a:srgbClr val="AC3856"/>
              </a:buClr>
            </a:pPr>
            <a:r>
              <a:rPr lang="fa-IR" altLang="en-US" sz="3600" dirty="0" smtClean="0">
                <a:solidFill>
                  <a:srgbClr val="FF0000"/>
                </a:solidFill>
                <a:cs typeface="B Titr" panose="00000700000000000000" pitchFamily="2" charset="-78"/>
              </a:rPr>
              <a:t>صحت پیش بینی کننده ها در مورد شناخت و انتخاب انسانها</a:t>
            </a:r>
            <a:endParaRPr lang="en-GB" altLang="en-US" sz="4800" dirty="0">
              <a:solidFill>
                <a:srgbClr val="FF0000"/>
              </a:solidFill>
              <a:cs typeface="B Titr" panose="00000700000000000000" pitchFamily="2" charset="-78"/>
            </a:endParaRPr>
          </a:p>
        </p:txBody>
      </p:sp>
      <p:sp>
        <p:nvSpPr>
          <p:cNvPr id="215043" name="Line 2051"/>
          <p:cNvSpPr>
            <a:spLocks noChangeShapeType="1"/>
          </p:cNvSpPr>
          <p:nvPr/>
        </p:nvSpPr>
        <p:spPr bwMode="auto">
          <a:xfrm>
            <a:off x="3276600" y="1587500"/>
            <a:ext cx="0" cy="4249738"/>
          </a:xfrm>
          <a:prstGeom prst="line">
            <a:avLst/>
          </a:prstGeom>
          <a:noFill/>
          <a:ln w="12700">
            <a:solidFill>
              <a:srgbClr val="00279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US" sz="1200">
              <a:solidFill>
                <a:srgbClr val="712000"/>
              </a:solidFill>
              <a:latin typeface="Times New Roman" panose="02020603050405020304" pitchFamily="18" charset="0"/>
            </a:endParaRPr>
          </a:p>
        </p:txBody>
      </p:sp>
      <p:sp>
        <p:nvSpPr>
          <p:cNvPr id="215044" name="Line 2052"/>
          <p:cNvSpPr>
            <a:spLocks noChangeShapeType="1"/>
          </p:cNvSpPr>
          <p:nvPr/>
        </p:nvSpPr>
        <p:spPr bwMode="auto">
          <a:xfrm flipV="1">
            <a:off x="3117851" y="5661025"/>
            <a:ext cx="6086475" cy="0"/>
          </a:xfrm>
          <a:prstGeom prst="line">
            <a:avLst/>
          </a:prstGeom>
          <a:noFill/>
          <a:ln w="12700">
            <a:solidFill>
              <a:srgbClr val="00279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US" sz="1200">
              <a:solidFill>
                <a:srgbClr val="712000"/>
              </a:solidFill>
              <a:latin typeface="Times New Roman" panose="02020603050405020304" pitchFamily="18" charset="0"/>
            </a:endParaRPr>
          </a:p>
        </p:txBody>
      </p:sp>
      <p:sp>
        <p:nvSpPr>
          <p:cNvPr id="215045" name="Line 2053"/>
          <p:cNvSpPr>
            <a:spLocks noChangeShapeType="1"/>
          </p:cNvSpPr>
          <p:nvPr/>
        </p:nvSpPr>
        <p:spPr bwMode="auto">
          <a:xfrm rot="401140" flipH="1">
            <a:off x="3498850" y="3976688"/>
            <a:ext cx="1462088" cy="184150"/>
          </a:xfrm>
          <a:prstGeom prst="line">
            <a:avLst/>
          </a:prstGeom>
          <a:noFill/>
          <a:ln w="28575">
            <a:solidFill>
              <a:srgbClr val="00CC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US" sz="1200">
              <a:solidFill>
                <a:srgbClr val="712000"/>
              </a:solidFill>
              <a:latin typeface="Times New Roman" panose="02020603050405020304" pitchFamily="18" charset="0"/>
            </a:endParaRPr>
          </a:p>
        </p:txBody>
      </p:sp>
      <p:sp>
        <p:nvSpPr>
          <p:cNvPr id="215046" name="Text Box 2054"/>
          <p:cNvSpPr txBox="1">
            <a:spLocks noChangeArrowheads="1"/>
          </p:cNvSpPr>
          <p:nvPr/>
        </p:nvSpPr>
        <p:spPr bwMode="auto">
          <a:xfrm>
            <a:off x="5022851" y="1411288"/>
            <a:ext cx="2346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altLang="en-US" b="1">
                <a:solidFill>
                  <a:srgbClr val="7315AB"/>
                </a:solidFill>
                <a:latin typeface="Comic Sans MS" panose="030F0702030302020204" pitchFamily="66" charset="0"/>
              </a:rPr>
              <a:t>Perfect Prediction</a:t>
            </a:r>
            <a:endParaRPr lang="en-GB" altLang="en-US" sz="1200">
              <a:solidFill>
                <a:srgbClr val="7315AB"/>
              </a:solidFill>
              <a:latin typeface="Comic Sans MS" panose="030F0702030302020204" pitchFamily="66" charset="0"/>
            </a:endParaRPr>
          </a:p>
        </p:txBody>
      </p:sp>
      <p:sp>
        <p:nvSpPr>
          <p:cNvPr id="215047" name="Text Box 2055"/>
          <p:cNvSpPr txBox="1">
            <a:spLocks noChangeArrowheads="1"/>
          </p:cNvSpPr>
          <p:nvPr/>
        </p:nvSpPr>
        <p:spPr bwMode="auto">
          <a:xfrm>
            <a:off x="5016501" y="2314576"/>
            <a:ext cx="4392613" cy="377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lnSpc>
                <a:spcPct val="85000"/>
              </a:lnSpc>
              <a:spcBef>
                <a:spcPct val="0"/>
              </a:spcBef>
              <a:spcAft>
                <a:spcPct val="0"/>
              </a:spcAft>
            </a:pPr>
            <a:r>
              <a:rPr lang="en-GB" altLang="en-US" b="1">
                <a:solidFill>
                  <a:srgbClr val="7315AB"/>
                </a:solidFill>
                <a:latin typeface="Comic Sans MS" panose="030F0702030302020204" pitchFamily="66" charset="0"/>
              </a:rPr>
              <a:t>Assessment Centres (Promotion)</a:t>
            </a:r>
            <a:endParaRPr lang="en-GB" altLang="en-US" sz="1000" b="1">
              <a:solidFill>
                <a:srgbClr val="7315AB"/>
              </a:solidFill>
              <a:latin typeface="Comic Sans MS" panose="030F0702030302020204" pitchFamily="66" charset="0"/>
            </a:endParaRPr>
          </a:p>
          <a:p>
            <a:pPr eaLnBrk="0" fontAlgn="base" hangingPunct="0">
              <a:lnSpc>
                <a:spcPct val="85000"/>
              </a:lnSpc>
              <a:spcBef>
                <a:spcPct val="0"/>
              </a:spcBef>
              <a:spcAft>
                <a:spcPct val="0"/>
              </a:spcAft>
            </a:pPr>
            <a:r>
              <a:rPr lang="en-GB" altLang="en-US" b="1">
                <a:solidFill>
                  <a:srgbClr val="7315AB"/>
                </a:solidFill>
                <a:latin typeface="Comic Sans MS" panose="030F0702030302020204" pitchFamily="66" charset="0"/>
              </a:rPr>
              <a:t>Work Sample Tests</a:t>
            </a:r>
          </a:p>
          <a:p>
            <a:pPr eaLnBrk="0" fontAlgn="base" hangingPunct="0">
              <a:lnSpc>
                <a:spcPct val="85000"/>
              </a:lnSpc>
              <a:spcBef>
                <a:spcPct val="0"/>
              </a:spcBef>
              <a:spcAft>
                <a:spcPct val="0"/>
              </a:spcAft>
            </a:pPr>
            <a:endParaRPr lang="en-GB" altLang="en-US" b="1">
              <a:solidFill>
                <a:srgbClr val="7315AB"/>
              </a:solidFill>
              <a:latin typeface="Comic Sans MS" panose="030F0702030302020204" pitchFamily="66" charset="0"/>
            </a:endParaRPr>
          </a:p>
          <a:p>
            <a:pPr eaLnBrk="0" fontAlgn="base" hangingPunct="0">
              <a:lnSpc>
                <a:spcPct val="85000"/>
              </a:lnSpc>
              <a:spcBef>
                <a:spcPct val="0"/>
              </a:spcBef>
              <a:spcAft>
                <a:spcPct val="0"/>
              </a:spcAft>
            </a:pPr>
            <a:r>
              <a:rPr lang="en-GB" altLang="en-US" b="1">
                <a:solidFill>
                  <a:srgbClr val="7315AB"/>
                </a:solidFill>
                <a:latin typeface="Comic Sans MS" panose="030F0702030302020204" pitchFamily="66" charset="0"/>
              </a:rPr>
              <a:t>Ability/Aptitude Tests</a:t>
            </a:r>
            <a:endParaRPr lang="en-GB" altLang="en-US" sz="1600" b="1">
              <a:solidFill>
                <a:srgbClr val="7315AB"/>
              </a:solidFill>
              <a:latin typeface="Comic Sans MS" panose="030F0702030302020204" pitchFamily="66" charset="0"/>
            </a:endParaRPr>
          </a:p>
          <a:p>
            <a:pPr eaLnBrk="0" fontAlgn="base" hangingPunct="0">
              <a:lnSpc>
                <a:spcPct val="85000"/>
              </a:lnSpc>
              <a:spcBef>
                <a:spcPct val="0"/>
              </a:spcBef>
              <a:spcAft>
                <a:spcPct val="0"/>
              </a:spcAft>
            </a:pPr>
            <a:endParaRPr lang="en-GB" altLang="en-US" sz="1600" b="1">
              <a:solidFill>
                <a:srgbClr val="7315AB"/>
              </a:solidFill>
              <a:latin typeface="Comic Sans MS" panose="030F0702030302020204" pitchFamily="66" charset="0"/>
            </a:endParaRPr>
          </a:p>
          <a:p>
            <a:pPr eaLnBrk="0" fontAlgn="base" hangingPunct="0">
              <a:lnSpc>
                <a:spcPct val="85000"/>
              </a:lnSpc>
              <a:spcBef>
                <a:spcPct val="0"/>
              </a:spcBef>
              <a:spcAft>
                <a:spcPct val="0"/>
              </a:spcAft>
            </a:pPr>
            <a:r>
              <a:rPr lang="en-GB" altLang="en-US" b="1">
                <a:solidFill>
                  <a:srgbClr val="7315AB"/>
                </a:solidFill>
                <a:latin typeface="Comic Sans MS" panose="030F0702030302020204" pitchFamily="66" charset="0"/>
              </a:rPr>
              <a:t>Assessment Centres (Performance)</a:t>
            </a:r>
          </a:p>
          <a:p>
            <a:pPr eaLnBrk="0" fontAlgn="base" hangingPunct="0">
              <a:lnSpc>
                <a:spcPct val="85000"/>
              </a:lnSpc>
              <a:spcBef>
                <a:spcPct val="0"/>
              </a:spcBef>
              <a:spcAft>
                <a:spcPct val="0"/>
              </a:spcAft>
            </a:pPr>
            <a:r>
              <a:rPr lang="en-GB" altLang="en-US" b="1">
                <a:solidFill>
                  <a:srgbClr val="7315AB"/>
                </a:solidFill>
                <a:latin typeface="Comic Sans MS" panose="030F0702030302020204" pitchFamily="66" charset="0"/>
              </a:rPr>
              <a:t>Biodata</a:t>
            </a:r>
          </a:p>
          <a:p>
            <a:pPr eaLnBrk="0" fontAlgn="base" hangingPunct="0">
              <a:lnSpc>
                <a:spcPct val="85000"/>
              </a:lnSpc>
              <a:spcBef>
                <a:spcPct val="0"/>
              </a:spcBef>
              <a:spcAft>
                <a:spcPct val="0"/>
              </a:spcAft>
            </a:pPr>
            <a:r>
              <a:rPr lang="en-GB" altLang="en-US" b="1">
                <a:solidFill>
                  <a:srgbClr val="7315AB"/>
                </a:solidFill>
                <a:latin typeface="Comic Sans MS" panose="030F0702030302020204" pitchFamily="66" charset="0"/>
              </a:rPr>
              <a:t>Personality Tests</a:t>
            </a:r>
          </a:p>
          <a:p>
            <a:pPr eaLnBrk="0" fontAlgn="base" hangingPunct="0">
              <a:lnSpc>
                <a:spcPct val="85000"/>
              </a:lnSpc>
              <a:spcBef>
                <a:spcPct val="0"/>
              </a:spcBef>
              <a:spcAft>
                <a:spcPct val="0"/>
              </a:spcAft>
            </a:pPr>
            <a:endParaRPr lang="en-GB" altLang="en-US" sz="1600" b="1">
              <a:solidFill>
                <a:srgbClr val="7315AB"/>
              </a:solidFill>
              <a:latin typeface="Comic Sans MS" panose="030F0702030302020204" pitchFamily="66" charset="0"/>
            </a:endParaRPr>
          </a:p>
          <a:p>
            <a:pPr eaLnBrk="0" fontAlgn="base" hangingPunct="0">
              <a:lnSpc>
                <a:spcPct val="85000"/>
              </a:lnSpc>
              <a:spcBef>
                <a:spcPct val="0"/>
              </a:spcBef>
              <a:spcAft>
                <a:spcPct val="0"/>
              </a:spcAft>
            </a:pPr>
            <a:r>
              <a:rPr lang="en-GB" altLang="en-US" b="1">
                <a:solidFill>
                  <a:srgbClr val="7315AB"/>
                </a:solidFill>
                <a:latin typeface="Comic Sans MS" panose="030F0702030302020204" pitchFamily="66" charset="0"/>
              </a:rPr>
              <a:t>Interviews</a:t>
            </a:r>
          </a:p>
          <a:p>
            <a:pPr eaLnBrk="0" fontAlgn="base" hangingPunct="0">
              <a:lnSpc>
                <a:spcPct val="85000"/>
              </a:lnSpc>
              <a:spcBef>
                <a:spcPct val="0"/>
              </a:spcBef>
              <a:spcAft>
                <a:spcPct val="0"/>
              </a:spcAft>
            </a:pPr>
            <a:r>
              <a:rPr lang="en-GB" altLang="en-US" b="1">
                <a:solidFill>
                  <a:srgbClr val="7315AB"/>
                </a:solidFill>
                <a:latin typeface="Comic Sans MS" panose="030F0702030302020204" pitchFamily="66" charset="0"/>
              </a:rPr>
              <a:t>References</a:t>
            </a:r>
          </a:p>
          <a:p>
            <a:pPr eaLnBrk="0" fontAlgn="base" hangingPunct="0">
              <a:lnSpc>
                <a:spcPct val="85000"/>
              </a:lnSpc>
              <a:spcBef>
                <a:spcPct val="0"/>
              </a:spcBef>
              <a:spcAft>
                <a:spcPct val="0"/>
              </a:spcAft>
            </a:pPr>
            <a:endParaRPr lang="en-GB" altLang="en-US" b="1">
              <a:solidFill>
                <a:srgbClr val="7315AB"/>
              </a:solidFill>
              <a:latin typeface="Comic Sans MS" panose="030F0702030302020204" pitchFamily="66" charset="0"/>
            </a:endParaRPr>
          </a:p>
          <a:p>
            <a:pPr eaLnBrk="0" fontAlgn="base" hangingPunct="0">
              <a:lnSpc>
                <a:spcPct val="85000"/>
              </a:lnSpc>
              <a:spcBef>
                <a:spcPct val="0"/>
              </a:spcBef>
              <a:spcAft>
                <a:spcPct val="0"/>
              </a:spcAft>
            </a:pPr>
            <a:r>
              <a:rPr lang="en-GB" altLang="en-US" b="1">
                <a:solidFill>
                  <a:srgbClr val="7315AB"/>
                </a:solidFill>
                <a:latin typeface="Comic Sans MS" panose="030F0702030302020204" pitchFamily="66" charset="0"/>
              </a:rPr>
              <a:t>Astrology</a:t>
            </a:r>
          </a:p>
          <a:p>
            <a:pPr eaLnBrk="0" fontAlgn="base" hangingPunct="0">
              <a:lnSpc>
                <a:spcPct val="85000"/>
              </a:lnSpc>
              <a:spcBef>
                <a:spcPct val="0"/>
              </a:spcBef>
              <a:spcAft>
                <a:spcPct val="0"/>
              </a:spcAft>
            </a:pPr>
            <a:r>
              <a:rPr lang="en-GB" altLang="en-US" b="1">
                <a:solidFill>
                  <a:srgbClr val="7315AB"/>
                </a:solidFill>
                <a:latin typeface="Comic Sans MS" panose="030F0702030302020204" pitchFamily="66" charset="0"/>
              </a:rPr>
              <a:t>Graphology</a:t>
            </a:r>
          </a:p>
          <a:p>
            <a:pPr eaLnBrk="0" fontAlgn="base" hangingPunct="0">
              <a:lnSpc>
                <a:spcPct val="85000"/>
              </a:lnSpc>
              <a:spcBef>
                <a:spcPct val="0"/>
              </a:spcBef>
              <a:spcAft>
                <a:spcPct val="0"/>
              </a:spcAft>
            </a:pPr>
            <a:endParaRPr lang="en-GB" altLang="en-US" b="1">
              <a:solidFill>
                <a:srgbClr val="7315AB"/>
              </a:solidFill>
              <a:latin typeface="Comic Sans MS" panose="030F0702030302020204" pitchFamily="66" charset="0"/>
            </a:endParaRPr>
          </a:p>
          <a:p>
            <a:pPr eaLnBrk="0" fontAlgn="base" hangingPunct="0">
              <a:lnSpc>
                <a:spcPct val="85000"/>
              </a:lnSpc>
              <a:spcBef>
                <a:spcPct val="0"/>
              </a:spcBef>
              <a:spcAft>
                <a:spcPct val="0"/>
              </a:spcAft>
            </a:pPr>
            <a:r>
              <a:rPr lang="en-GB" altLang="en-US" b="1">
                <a:solidFill>
                  <a:srgbClr val="7315AB"/>
                </a:solidFill>
                <a:latin typeface="Comic Sans MS" panose="030F0702030302020204" pitchFamily="66" charset="0"/>
              </a:rPr>
              <a:t>Chance Prediction</a:t>
            </a:r>
          </a:p>
        </p:txBody>
      </p:sp>
      <p:sp>
        <p:nvSpPr>
          <p:cNvPr id="215048" name="Text Box 2056"/>
          <p:cNvSpPr txBox="1">
            <a:spLocks noChangeArrowheads="1"/>
          </p:cNvSpPr>
          <p:nvPr/>
        </p:nvSpPr>
        <p:spPr bwMode="auto">
          <a:xfrm>
            <a:off x="2427289" y="1371601"/>
            <a:ext cx="650875"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lnSpc>
                <a:spcPct val="145000"/>
              </a:lnSpc>
              <a:spcBef>
                <a:spcPct val="0"/>
              </a:spcBef>
              <a:spcAft>
                <a:spcPct val="0"/>
              </a:spcAft>
            </a:pPr>
            <a:r>
              <a:rPr lang="en-GB" altLang="en-US" b="1">
                <a:solidFill>
                  <a:srgbClr val="003399"/>
                </a:solidFill>
                <a:latin typeface="Comic Sans MS" panose="030F0702030302020204" pitchFamily="66" charset="0"/>
              </a:rPr>
              <a:t>1.0</a:t>
            </a:r>
          </a:p>
          <a:p>
            <a:pPr algn="r" eaLnBrk="0" fontAlgn="base" hangingPunct="0">
              <a:lnSpc>
                <a:spcPct val="145000"/>
              </a:lnSpc>
              <a:spcBef>
                <a:spcPct val="0"/>
              </a:spcBef>
              <a:spcAft>
                <a:spcPct val="0"/>
              </a:spcAft>
            </a:pPr>
            <a:r>
              <a:rPr lang="en-GB" altLang="en-US" b="1">
                <a:solidFill>
                  <a:srgbClr val="003399"/>
                </a:solidFill>
                <a:latin typeface="Comic Sans MS" panose="030F0702030302020204" pitchFamily="66" charset="0"/>
              </a:rPr>
              <a:t>0.9</a:t>
            </a:r>
          </a:p>
          <a:p>
            <a:pPr algn="r" eaLnBrk="0" fontAlgn="base" hangingPunct="0">
              <a:lnSpc>
                <a:spcPct val="145000"/>
              </a:lnSpc>
              <a:spcBef>
                <a:spcPct val="0"/>
              </a:spcBef>
              <a:spcAft>
                <a:spcPct val="0"/>
              </a:spcAft>
            </a:pPr>
            <a:r>
              <a:rPr lang="en-GB" altLang="en-US" b="1">
                <a:solidFill>
                  <a:srgbClr val="003399"/>
                </a:solidFill>
                <a:latin typeface="Comic Sans MS" panose="030F0702030302020204" pitchFamily="66" charset="0"/>
              </a:rPr>
              <a:t>0.8</a:t>
            </a:r>
          </a:p>
          <a:p>
            <a:pPr algn="r" eaLnBrk="0" fontAlgn="base" hangingPunct="0">
              <a:lnSpc>
                <a:spcPct val="145000"/>
              </a:lnSpc>
              <a:spcBef>
                <a:spcPct val="0"/>
              </a:spcBef>
              <a:spcAft>
                <a:spcPct val="0"/>
              </a:spcAft>
            </a:pPr>
            <a:r>
              <a:rPr lang="en-GB" altLang="en-US" b="1">
                <a:solidFill>
                  <a:srgbClr val="003399"/>
                </a:solidFill>
                <a:latin typeface="Comic Sans MS" panose="030F0702030302020204" pitchFamily="66" charset="0"/>
              </a:rPr>
              <a:t>0.7</a:t>
            </a:r>
          </a:p>
          <a:p>
            <a:pPr algn="r" eaLnBrk="0" fontAlgn="base" hangingPunct="0">
              <a:lnSpc>
                <a:spcPct val="145000"/>
              </a:lnSpc>
              <a:spcBef>
                <a:spcPct val="0"/>
              </a:spcBef>
              <a:spcAft>
                <a:spcPct val="0"/>
              </a:spcAft>
            </a:pPr>
            <a:r>
              <a:rPr lang="en-GB" altLang="en-US" b="1">
                <a:solidFill>
                  <a:srgbClr val="003399"/>
                </a:solidFill>
                <a:latin typeface="Comic Sans MS" panose="030F0702030302020204" pitchFamily="66" charset="0"/>
              </a:rPr>
              <a:t>0.6</a:t>
            </a:r>
          </a:p>
          <a:p>
            <a:pPr algn="r" eaLnBrk="0" fontAlgn="base" hangingPunct="0">
              <a:lnSpc>
                <a:spcPct val="145000"/>
              </a:lnSpc>
              <a:spcBef>
                <a:spcPct val="0"/>
              </a:spcBef>
              <a:spcAft>
                <a:spcPct val="0"/>
              </a:spcAft>
            </a:pPr>
            <a:r>
              <a:rPr lang="en-GB" altLang="en-US" b="1">
                <a:solidFill>
                  <a:srgbClr val="003399"/>
                </a:solidFill>
                <a:latin typeface="Comic Sans MS" panose="030F0702030302020204" pitchFamily="66" charset="0"/>
              </a:rPr>
              <a:t>0.5</a:t>
            </a:r>
          </a:p>
          <a:p>
            <a:pPr algn="r" eaLnBrk="0" fontAlgn="base" hangingPunct="0">
              <a:lnSpc>
                <a:spcPct val="145000"/>
              </a:lnSpc>
              <a:spcBef>
                <a:spcPct val="0"/>
              </a:spcBef>
              <a:spcAft>
                <a:spcPct val="0"/>
              </a:spcAft>
            </a:pPr>
            <a:r>
              <a:rPr lang="en-GB" altLang="en-US" b="1">
                <a:solidFill>
                  <a:srgbClr val="003399"/>
                </a:solidFill>
                <a:latin typeface="Comic Sans MS" panose="030F0702030302020204" pitchFamily="66" charset="0"/>
              </a:rPr>
              <a:t>0.4</a:t>
            </a:r>
          </a:p>
          <a:p>
            <a:pPr algn="r" eaLnBrk="0" fontAlgn="base" hangingPunct="0">
              <a:lnSpc>
                <a:spcPct val="145000"/>
              </a:lnSpc>
              <a:spcBef>
                <a:spcPct val="0"/>
              </a:spcBef>
              <a:spcAft>
                <a:spcPct val="0"/>
              </a:spcAft>
            </a:pPr>
            <a:r>
              <a:rPr lang="en-GB" altLang="en-US" b="1">
                <a:solidFill>
                  <a:srgbClr val="003399"/>
                </a:solidFill>
                <a:latin typeface="Comic Sans MS" panose="030F0702030302020204" pitchFamily="66" charset="0"/>
              </a:rPr>
              <a:t>0.3</a:t>
            </a:r>
          </a:p>
          <a:p>
            <a:pPr algn="r" eaLnBrk="0" fontAlgn="base" hangingPunct="0">
              <a:lnSpc>
                <a:spcPct val="145000"/>
              </a:lnSpc>
              <a:spcBef>
                <a:spcPct val="0"/>
              </a:spcBef>
              <a:spcAft>
                <a:spcPct val="0"/>
              </a:spcAft>
            </a:pPr>
            <a:r>
              <a:rPr lang="en-GB" altLang="en-US" b="1">
                <a:solidFill>
                  <a:srgbClr val="003399"/>
                </a:solidFill>
                <a:latin typeface="Comic Sans MS" panose="030F0702030302020204" pitchFamily="66" charset="0"/>
              </a:rPr>
              <a:t>0.2</a:t>
            </a:r>
          </a:p>
          <a:p>
            <a:pPr algn="r" eaLnBrk="0" fontAlgn="base" hangingPunct="0">
              <a:lnSpc>
                <a:spcPct val="145000"/>
              </a:lnSpc>
              <a:spcBef>
                <a:spcPct val="0"/>
              </a:spcBef>
              <a:spcAft>
                <a:spcPct val="0"/>
              </a:spcAft>
            </a:pPr>
            <a:r>
              <a:rPr lang="en-GB" altLang="en-US" b="1">
                <a:solidFill>
                  <a:srgbClr val="003399"/>
                </a:solidFill>
                <a:latin typeface="Comic Sans MS" panose="030F0702030302020204" pitchFamily="66" charset="0"/>
              </a:rPr>
              <a:t>0.1</a:t>
            </a:r>
          </a:p>
          <a:p>
            <a:pPr algn="r" eaLnBrk="0" fontAlgn="base" hangingPunct="0">
              <a:lnSpc>
                <a:spcPct val="145000"/>
              </a:lnSpc>
              <a:spcBef>
                <a:spcPct val="0"/>
              </a:spcBef>
              <a:spcAft>
                <a:spcPct val="0"/>
              </a:spcAft>
            </a:pPr>
            <a:r>
              <a:rPr lang="en-GB" altLang="en-US" b="1">
                <a:solidFill>
                  <a:srgbClr val="003399"/>
                </a:solidFill>
                <a:latin typeface="Comic Sans MS" panose="030F0702030302020204" pitchFamily="66" charset="0"/>
              </a:rPr>
              <a:t>0</a:t>
            </a:r>
            <a:endParaRPr lang="en-GB" altLang="en-US" sz="2000" b="1">
              <a:solidFill>
                <a:srgbClr val="003399"/>
              </a:solidFill>
              <a:latin typeface="Times New Roman" panose="02020603050405020304" pitchFamily="18" charset="0"/>
            </a:endParaRPr>
          </a:p>
        </p:txBody>
      </p:sp>
      <p:sp>
        <p:nvSpPr>
          <p:cNvPr id="215049" name="Line 2057"/>
          <p:cNvSpPr>
            <a:spLocks noChangeShapeType="1"/>
          </p:cNvSpPr>
          <p:nvPr/>
        </p:nvSpPr>
        <p:spPr bwMode="auto">
          <a:xfrm rot="407873" flipH="1">
            <a:off x="3538539" y="2454275"/>
            <a:ext cx="1355725" cy="655638"/>
          </a:xfrm>
          <a:prstGeom prst="line">
            <a:avLst/>
          </a:prstGeom>
          <a:noFill/>
          <a:ln w="28575">
            <a:solidFill>
              <a:srgbClr val="00CC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US" sz="1200">
              <a:solidFill>
                <a:srgbClr val="712000"/>
              </a:solidFill>
              <a:latin typeface="Times New Roman" panose="02020603050405020304" pitchFamily="18" charset="0"/>
            </a:endParaRPr>
          </a:p>
        </p:txBody>
      </p:sp>
      <p:sp>
        <p:nvSpPr>
          <p:cNvPr id="215050" name="Line 2058"/>
          <p:cNvSpPr>
            <a:spLocks noChangeShapeType="1"/>
          </p:cNvSpPr>
          <p:nvPr/>
        </p:nvSpPr>
        <p:spPr bwMode="auto">
          <a:xfrm rot="21389175" flipH="1">
            <a:off x="3506788" y="2789239"/>
            <a:ext cx="1452562" cy="331787"/>
          </a:xfrm>
          <a:prstGeom prst="line">
            <a:avLst/>
          </a:prstGeom>
          <a:noFill/>
          <a:ln w="28575">
            <a:solidFill>
              <a:srgbClr val="00CC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US" sz="1200">
              <a:solidFill>
                <a:srgbClr val="712000"/>
              </a:solidFill>
              <a:latin typeface="Times New Roman" panose="02020603050405020304" pitchFamily="18" charset="0"/>
            </a:endParaRPr>
          </a:p>
        </p:txBody>
      </p:sp>
      <p:sp>
        <p:nvSpPr>
          <p:cNvPr id="215051" name="Line 2059"/>
          <p:cNvSpPr>
            <a:spLocks noChangeShapeType="1"/>
          </p:cNvSpPr>
          <p:nvPr/>
        </p:nvSpPr>
        <p:spPr bwMode="auto">
          <a:xfrm rot="211099" flipH="1">
            <a:off x="3506788" y="3155951"/>
            <a:ext cx="1473200" cy="347663"/>
          </a:xfrm>
          <a:prstGeom prst="line">
            <a:avLst/>
          </a:prstGeom>
          <a:noFill/>
          <a:ln w="28575">
            <a:solidFill>
              <a:srgbClr val="00CC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US" sz="1200">
              <a:solidFill>
                <a:srgbClr val="712000"/>
              </a:solidFill>
              <a:latin typeface="Times New Roman" panose="02020603050405020304" pitchFamily="18" charset="0"/>
            </a:endParaRPr>
          </a:p>
        </p:txBody>
      </p:sp>
      <p:sp>
        <p:nvSpPr>
          <p:cNvPr id="215052" name="Line 2060"/>
          <p:cNvSpPr>
            <a:spLocks noChangeShapeType="1"/>
          </p:cNvSpPr>
          <p:nvPr/>
        </p:nvSpPr>
        <p:spPr bwMode="auto">
          <a:xfrm rot="21395444" flipH="1">
            <a:off x="3406776" y="3690938"/>
            <a:ext cx="1514475" cy="114300"/>
          </a:xfrm>
          <a:prstGeom prst="line">
            <a:avLst/>
          </a:prstGeom>
          <a:noFill/>
          <a:ln w="28575">
            <a:solidFill>
              <a:srgbClr val="00CC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US" sz="1200">
              <a:solidFill>
                <a:srgbClr val="712000"/>
              </a:solidFill>
              <a:latin typeface="Times New Roman" panose="02020603050405020304" pitchFamily="18" charset="0"/>
            </a:endParaRPr>
          </a:p>
        </p:txBody>
      </p:sp>
      <p:sp>
        <p:nvSpPr>
          <p:cNvPr id="215053" name="Line 2061"/>
          <p:cNvSpPr>
            <a:spLocks noChangeShapeType="1"/>
          </p:cNvSpPr>
          <p:nvPr/>
        </p:nvSpPr>
        <p:spPr bwMode="auto">
          <a:xfrm flipH="1">
            <a:off x="3454401" y="3838575"/>
            <a:ext cx="1497013" cy="127000"/>
          </a:xfrm>
          <a:prstGeom prst="line">
            <a:avLst/>
          </a:prstGeom>
          <a:noFill/>
          <a:ln w="28575">
            <a:solidFill>
              <a:srgbClr val="00CC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US" sz="1200">
              <a:solidFill>
                <a:srgbClr val="712000"/>
              </a:solidFill>
              <a:latin typeface="Times New Roman" panose="02020603050405020304" pitchFamily="18" charset="0"/>
            </a:endParaRPr>
          </a:p>
        </p:txBody>
      </p:sp>
      <p:sp>
        <p:nvSpPr>
          <p:cNvPr id="215054" name="Line 2062"/>
          <p:cNvSpPr>
            <a:spLocks noChangeShapeType="1"/>
          </p:cNvSpPr>
          <p:nvPr/>
        </p:nvSpPr>
        <p:spPr bwMode="auto">
          <a:xfrm flipH="1">
            <a:off x="3482975" y="1584325"/>
            <a:ext cx="1447800" cy="0"/>
          </a:xfrm>
          <a:prstGeom prst="line">
            <a:avLst/>
          </a:prstGeom>
          <a:noFill/>
          <a:ln w="28575">
            <a:solidFill>
              <a:srgbClr val="00CC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US" sz="1200">
              <a:solidFill>
                <a:srgbClr val="712000"/>
              </a:solidFill>
              <a:latin typeface="Times New Roman" panose="02020603050405020304" pitchFamily="18" charset="0"/>
            </a:endParaRPr>
          </a:p>
        </p:txBody>
      </p:sp>
      <p:sp>
        <p:nvSpPr>
          <p:cNvPr id="215055" name="Line 2063"/>
          <p:cNvSpPr>
            <a:spLocks noChangeShapeType="1"/>
          </p:cNvSpPr>
          <p:nvPr/>
        </p:nvSpPr>
        <p:spPr bwMode="auto">
          <a:xfrm rot="21207957" flipH="1">
            <a:off x="3435350" y="4598989"/>
            <a:ext cx="1511300" cy="134937"/>
          </a:xfrm>
          <a:prstGeom prst="line">
            <a:avLst/>
          </a:prstGeom>
          <a:noFill/>
          <a:ln w="28575">
            <a:solidFill>
              <a:srgbClr val="00CC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US" sz="1200">
              <a:solidFill>
                <a:srgbClr val="712000"/>
              </a:solidFill>
              <a:latin typeface="Times New Roman" panose="02020603050405020304" pitchFamily="18" charset="0"/>
            </a:endParaRPr>
          </a:p>
        </p:txBody>
      </p:sp>
      <p:sp>
        <p:nvSpPr>
          <p:cNvPr id="215056" name="Line 2064"/>
          <p:cNvSpPr>
            <a:spLocks noChangeShapeType="1"/>
          </p:cNvSpPr>
          <p:nvPr/>
        </p:nvSpPr>
        <p:spPr bwMode="auto">
          <a:xfrm rot="21364398" flipH="1">
            <a:off x="3465513" y="4829175"/>
            <a:ext cx="1465262" cy="153988"/>
          </a:xfrm>
          <a:prstGeom prst="line">
            <a:avLst/>
          </a:prstGeom>
          <a:noFill/>
          <a:ln w="28575">
            <a:solidFill>
              <a:srgbClr val="00CC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US" sz="1200">
              <a:solidFill>
                <a:srgbClr val="712000"/>
              </a:solidFill>
              <a:latin typeface="Times New Roman" panose="02020603050405020304" pitchFamily="18" charset="0"/>
            </a:endParaRPr>
          </a:p>
        </p:txBody>
      </p:sp>
      <p:sp>
        <p:nvSpPr>
          <p:cNvPr id="215057" name="Line 2065"/>
          <p:cNvSpPr>
            <a:spLocks noChangeShapeType="1"/>
          </p:cNvSpPr>
          <p:nvPr/>
        </p:nvSpPr>
        <p:spPr bwMode="auto">
          <a:xfrm rot="20806580" flipH="1" flipV="1">
            <a:off x="3494089" y="5353050"/>
            <a:ext cx="1482725" cy="57150"/>
          </a:xfrm>
          <a:prstGeom prst="line">
            <a:avLst/>
          </a:prstGeom>
          <a:noFill/>
          <a:ln w="28575">
            <a:solidFill>
              <a:srgbClr val="00CC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US" sz="1200">
              <a:solidFill>
                <a:srgbClr val="712000"/>
              </a:solidFill>
              <a:latin typeface="Times New Roman" panose="02020603050405020304" pitchFamily="18" charset="0"/>
            </a:endParaRPr>
          </a:p>
        </p:txBody>
      </p:sp>
      <p:sp>
        <p:nvSpPr>
          <p:cNvPr id="215058" name="Line 2066"/>
          <p:cNvSpPr>
            <a:spLocks noChangeShapeType="1"/>
          </p:cNvSpPr>
          <p:nvPr/>
        </p:nvSpPr>
        <p:spPr bwMode="auto">
          <a:xfrm rot="21070734" flipH="1" flipV="1">
            <a:off x="3506788" y="5484814"/>
            <a:ext cx="1471612" cy="65087"/>
          </a:xfrm>
          <a:prstGeom prst="line">
            <a:avLst/>
          </a:prstGeom>
          <a:noFill/>
          <a:ln w="28575">
            <a:solidFill>
              <a:srgbClr val="00CC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US" sz="1200">
              <a:solidFill>
                <a:srgbClr val="712000"/>
              </a:solidFill>
              <a:latin typeface="Times New Roman" panose="02020603050405020304" pitchFamily="18" charset="0"/>
            </a:endParaRPr>
          </a:p>
        </p:txBody>
      </p:sp>
      <p:sp>
        <p:nvSpPr>
          <p:cNvPr id="215059" name="Line 2067"/>
          <p:cNvSpPr>
            <a:spLocks noChangeShapeType="1"/>
          </p:cNvSpPr>
          <p:nvPr/>
        </p:nvSpPr>
        <p:spPr bwMode="auto">
          <a:xfrm rot="468625" flipH="1">
            <a:off x="3530600" y="5776914"/>
            <a:ext cx="1504950" cy="47625"/>
          </a:xfrm>
          <a:prstGeom prst="line">
            <a:avLst/>
          </a:prstGeom>
          <a:noFill/>
          <a:ln w="28575">
            <a:solidFill>
              <a:srgbClr val="00CCC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fontAlgn="base" hangingPunct="0">
              <a:spcBef>
                <a:spcPct val="0"/>
              </a:spcBef>
              <a:spcAft>
                <a:spcPct val="0"/>
              </a:spcAft>
            </a:pPr>
            <a:endParaRPr lang="en-US" sz="1200">
              <a:solidFill>
                <a:srgbClr val="712000"/>
              </a:solidFill>
              <a:latin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284640" y="4530255"/>
              <a:ext cx="4680" cy="16920"/>
            </p14:xfrm>
          </p:contentPart>
        </mc:Choice>
        <mc:Fallback xmlns="">
          <p:pic>
            <p:nvPicPr>
              <p:cNvPr id="4" name="Ink 3"/>
              <p:cNvPicPr/>
              <p:nvPr/>
            </p:nvPicPr>
            <p:blipFill>
              <a:blip r:embed="rId3"/>
              <a:stretch>
                <a:fillRect/>
              </a:stretch>
            </p:blipFill>
            <p:spPr>
              <a:xfrm>
                <a:off x="6266280" y="4492455"/>
                <a:ext cx="41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030400" y="4480575"/>
              <a:ext cx="1248120" cy="26640"/>
            </p14:xfrm>
          </p:contentPart>
        </mc:Choice>
        <mc:Fallback xmlns="">
          <p:pic>
            <p:nvPicPr>
              <p:cNvPr id="5" name="Ink 4"/>
              <p:cNvPicPr/>
              <p:nvPr/>
            </p:nvPicPr>
            <p:blipFill>
              <a:blip r:embed="rId5"/>
              <a:stretch>
                <a:fillRect/>
              </a:stretch>
            </p:blipFill>
            <p:spPr>
              <a:xfrm>
                <a:off x="4999071" y="4406055"/>
                <a:ext cx="1300335"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5185200" y="3521175"/>
              <a:ext cx="2217960" cy="69840"/>
            </p14:xfrm>
          </p:contentPart>
        </mc:Choice>
        <mc:Fallback xmlns="">
          <p:pic>
            <p:nvPicPr>
              <p:cNvPr id="6" name="Ink 5"/>
              <p:cNvPicPr/>
              <p:nvPr/>
            </p:nvPicPr>
            <p:blipFill>
              <a:blip r:embed="rId7"/>
              <a:stretch>
                <a:fillRect/>
              </a:stretch>
            </p:blipFill>
            <p:spPr>
              <a:xfrm>
                <a:off x="5165400" y="3469335"/>
                <a:ext cx="22712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7005000" y="3076935"/>
              <a:ext cx="683640" cy="66240"/>
            </p14:xfrm>
          </p:contentPart>
        </mc:Choice>
        <mc:Fallback xmlns="">
          <p:pic>
            <p:nvPicPr>
              <p:cNvPr id="7" name="Ink 6"/>
              <p:cNvPicPr/>
              <p:nvPr/>
            </p:nvPicPr>
            <p:blipFill>
              <a:blip r:embed="rId9"/>
              <a:stretch>
                <a:fillRect/>
              </a:stretch>
            </p:blipFill>
            <p:spPr>
              <a:xfrm>
                <a:off x="6981960" y="3006040"/>
                <a:ext cx="741960" cy="21984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7137480" y="3144975"/>
              <a:ext cx="546840" cy="57600"/>
            </p14:xfrm>
          </p:contentPart>
        </mc:Choice>
        <mc:Fallback xmlns="">
          <p:pic>
            <p:nvPicPr>
              <p:cNvPr id="8" name="Ink 7"/>
              <p:cNvPicPr/>
              <p:nvPr/>
            </p:nvPicPr>
            <p:blipFill>
              <a:blip r:embed="rId11"/>
              <a:stretch>
                <a:fillRect/>
              </a:stretch>
            </p:blipFill>
            <p:spPr>
              <a:xfrm>
                <a:off x="7116240" y="3088815"/>
                <a:ext cx="598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4932120" y="3528375"/>
              <a:ext cx="2340360" cy="166680"/>
            </p14:xfrm>
          </p:contentPart>
        </mc:Choice>
        <mc:Fallback xmlns="">
          <p:pic>
            <p:nvPicPr>
              <p:cNvPr id="9" name="Ink 8"/>
              <p:cNvPicPr/>
              <p:nvPr/>
            </p:nvPicPr>
            <p:blipFill>
              <a:blip r:embed="rId13"/>
              <a:stretch>
                <a:fillRect/>
              </a:stretch>
            </p:blipFill>
            <p:spPr>
              <a:xfrm>
                <a:off x="4895400" y="3463575"/>
                <a:ext cx="23961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a:off x="5200680" y="4435215"/>
              <a:ext cx="979200" cy="21960"/>
            </p14:xfrm>
          </p:contentPart>
        </mc:Choice>
        <mc:Fallback xmlns="">
          <p:pic>
            <p:nvPicPr>
              <p:cNvPr id="10" name="Ink 9"/>
              <p:cNvPicPr/>
              <p:nvPr/>
            </p:nvPicPr>
            <p:blipFill>
              <a:blip r:embed="rId15"/>
              <a:stretch>
                <a:fillRect/>
              </a:stretch>
            </p:blipFill>
            <p:spPr>
              <a:xfrm>
                <a:off x="5174400" y="4378335"/>
                <a:ext cx="1025280" cy="139320"/>
              </a:xfrm>
              <a:prstGeom prst="rect">
                <a:avLst/>
              </a:prstGeom>
            </p:spPr>
          </p:pic>
        </mc:Fallback>
      </mc:AlternateContent>
    </p:spTree>
    <p:extLst>
      <p:ext uri="{BB962C8B-B14F-4D97-AF65-F5344CB8AC3E}">
        <p14:creationId xmlns:p14="http://schemas.microsoft.com/office/powerpoint/2010/main" val="4029060998"/>
      </p:ext>
    </p:extLst>
  </p:cSld>
  <p:clrMapOvr>
    <a:masterClrMapping/>
  </p:clrMapOvr>
  <p:transition spd="med">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226" y="1859935"/>
            <a:ext cx="9992024" cy="4608343"/>
          </a:xfrm>
          <a:prstGeom prst="rect">
            <a:avLst/>
          </a:prstGeom>
        </p:spPr>
      </p:pic>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7467060" y="287655"/>
              <a:ext cx="1721160" cy="671760"/>
            </p14:xfrm>
          </p:contentPart>
        </mc:Choice>
        <mc:Fallback xmlns="">
          <p:pic>
            <p:nvPicPr>
              <p:cNvPr id="13" name="Ink 12"/>
              <p:cNvPicPr/>
              <p:nvPr/>
            </p:nvPicPr>
            <p:blipFill>
              <a:blip r:embed="rId4"/>
              <a:stretch>
                <a:fillRect/>
              </a:stretch>
            </p:blipFill>
            <p:spPr>
              <a:xfrm>
                <a:off x="7444380" y="278295"/>
                <a:ext cx="1759680" cy="693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 name="Ink 27"/>
              <p14:cNvContentPartPr/>
              <p14:nvPr/>
            </p14:nvContentPartPr>
            <p14:xfrm>
              <a:off x="5587500" y="617055"/>
              <a:ext cx="1769040" cy="437040"/>
            </p14:xfrm>
          </p:contentPart>
        </mc:Choice>
        <mc:Fallback xmlns="">
          <p:pic>
            <p:nvPicPr>
              <p:cNvPr id="28" name="Ink 27"/>
              <p:cNvPicPr/>
              <p:nvPr/>
            </p:nvPicPr>
            <p:blipFill>
              <a:blip r:embed="rId6"/>
              <a:stretch>
                <a:fillRect/>
              </a:stretch>
            </p:blipFill>
            <p:spPr>
              <a:xfrm>
                <a:off x="5568780" y="603015"/>
                <a:ext cx="180324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Ink 31"/>
              <p14:cNvContentPartPr/>
              <p14:nvPr/>
            </p14:nvContentPartPr>
            <p14:xfrm>
              <a:off x="6161700" y="184695"/>
              <a:ext cx="1322640" cy="835560"/>
            </p14:xfrm>
          </p:contentPart>
        </mc:Choice>
        <mc:Fallback xmlns="">
          <p:pic>
            <p:nvPicPr>
              <p:cNvPr id="32" name="Ink 31"/>
              <p:cNvPicPr/>
              <p:nvPr/>
            </p:nvPicPr>
            <p:blipFill>
              <a:blip r:embed="rId8"/>
              <a:stretch>
                <a:fillRect/>
              </a:stretch>
            </p:blipFill>
            <p:spPr>
              <a:xfrm>
                <a:off x="6147300" y="174615"/>
                <a:ext cx="1347120" cy="855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4" name="Ink 93"/>
              <p14:cNvContentPartPr/>
              <p14:nvPr/>
            </p14:nvContentPartPr>
            <p14:xfrm>
              <a:off x="2036100" y="2917095"/>
              <a:ext cx="6826320" cy="726480"/>
            </p14:xfrm>
          </p:contentPart>
        </mc:Choice>
        <mc:Fallback xmlns="">
          <p:pic>
            <p:nvPicPr>
              <p:cNvPr id="94" name="Ink 93"/>
              <p:cNvPicPr/>
              <p:nvPr/>
            </p:nvPicPr>
            <p:blipFill>
              <a:blip r:embed="rId10"/>
              <a:stretch>
                <a:fillRect/>
              </a:stretch>
            </p:blipFill>
            <p:spPr>
              <a:xfrm>
                <a:off x="2029260" y="2910615"/>
                <a:ext cx="6840000" cy="738720"/>
              </a:xfrm>
              <a:prstGeom prst="rect">
                <a:avLst/>
              </a:prstGeom>
            </p:spPr>
          </p:pic>
        </mc:Fallback>
      </mc:AlternateContent>
    </p:spTree>
    <p:extLst>
      <p:ext uri="{BB962C8B-B14F-4D97-AF65-F5344CB8AC3E}">
        <p14:creationId xmlns:p14="http://schemas.microsoft.com/office/powerpoint/2010/main" val="1449518121"/>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Object 1027"/>
          <p:cNvGraphicFramePr>
            <a:graphicFrameLocks noChangeAspect="1"/>
          </p:cNvGraphicFramePr>
          <p:nvPr>
            <p:extLst>
              <p:ext uri="{D42A27DB-BD31-4B8C-83A1-F6EECF244321}">
                <p14:modId xmlns:p14="http://schemas.microsoft.com/office/powerpoint/2010/main" val="1160307487"/>
              </p:ext>
            </p:extLst>
          </p:nvPr>
        </p:nvGraphicFramePr>
        <p:xfrm>
          <a:off x="733425" y="830263"/>
          <a:ext cx="5143500" cy="5143500"/>
        </p:xfrm>
        <a:graphic>
          <a:graphicData uri="http://schemas.openxmlformats.org/presentationml/2006/ole">
            <mc:AlternateContent xmlns:mc="http://schemas.openxmlformats.org/markup-compatibility/2006">
              <mc:Choice xmlns:v="urn:schemas-microsoft-com:vml" Requires="v">
                <p:oleObj spid="_x0000_s11373" name="Chart" r:id="rId3" imgW="4115297" imgH="4115250" progId="MSGraph.Chart.8">
                  <p:embed followColorScheme="full"/>
                </p:oleObj>
              </mc:Choice>
              <mc:Fallback>
                <p:oleObj name="Chart" r:id="rId3" imgW="4115297" imgH="4115250" progId="MSGraph.Chart.8">
                  <p:embed followColorScheme="full"/>
                  <p:pic>
                    <p:nvPicPr>
                      <p:cNvPr id="185347"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 y="830263"/>
                        <a:ext cx="5143500" cy="5143500"/>
                      </a:xfrm>
                      <a:prstGeom prst="rect">
                        <a:avLst/>
                      </a:prstGeom>
                      <a:noFill/>
                      <a:ln>
                        <a:noFill/>
                      </a:ln>
                      <a:effectLst/>
                    </p:spPr>
                  </p:pic>
                </p:oleObj>
              </mc:Fallback>
            </mc:AlternateContent>
          </a:graphicData>
        </a:graphic>
      </p:graphicFrame>
      <p:graphicFrame>
        <p:nvGraphicFramePr>
          <p:cNvPr id="6" name="Object 1035"/>
          <p:cNvGraphicFramePr>
            <a:graphicFrameLocks noChangeAspect="1"/>
          </p:cNvGraphicFramePr>
          <p:nvPr>
            <p:extLst>
              <p:ext uri="{D42A27DB-BD31-4B8C-83A1-F6EECF244321}">
                <p14:modId xmlns:p14="http://schemas.microsoft.com/office/powerpoint/2010/main" val="2916378343"/>
              </p:ext>
            </p:extLst>
          </p:nvPr>
        </p:nvGraphicFramePr>
        <p:xfrm>
          <a:off x="6016624" y="860428"/>
          <a:ext cx="4962526" cy="5113336"/>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bwMode="auto">
          <a:xfrm>
            <a:off x="1752600" y="920751"/>
            <a:ext cx="3105150" cy="788987"/>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FF0000"/>
                </a:solidFill>
                <a:effectLst/>
                <a:latin typeface="Tahoma" panose="020B0604030504040204" pitchFamily="34" charset="0"/>
                <a:cs typeface="B Titr" panose="00000700000000000000" pitchFamily="2" charset="-78"/>
              </a:rPr>
              <a:t>رفتارهای گذشته</a:t>
            </a:r>
            <a:endParaRPr kumimoji="0" lang="en-US" sz="2800" b="0" i="0" u="none" strike="noStrike" cap="none" normalizeH="0" baseline="0" dirty="0" smtClean="0">
              <a:ln>
                <a:noFill/>
              </a:ln>
              <a:solidFill>
                <a:srgbClr val="FF0000"/>
              </a:solidFill>
              <a:effectLst/>
              <a:latin typeface="Tahoma" panose="020B0604030504040204" pitchFamily="34" charset="0"/>
              <a:cs typeface="B Titr" panose="00000700000000000000" pitchFamily="2" charset="-78"/>
            </a:endParaRPr>
          </a:p>
        </p:txBody>
      </p:sp>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4468620" y="443175"/>
              <a:ext cx="2667960" cy="460080"/>
            </p14:xfrm>
          </p:contentPart>
        </mc:Choice>
        <mc:Fallback xmlns="">
          <p:pic>
            <p:nvPicPr>
              <p:cNvPr id="12" name="Ink 11"/>
              <p:cNvPicPr/>
              <p:nvPr/>
            </p:nvPicPr>
            <p:blipFill>
              <a:blip r:embed="rId7"/>
              <a:stretch>
                <a:fillRect/>
              </a:stretch>
            </p:blipFill>
            <p:spPr>
              <a:xfrm>
                <a:off x="4463220" y="437415"/>
                <a:ext cx="268056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p14:cNvContentPartPr/>
              <p14:nvPr/>
            </p14:nvContentPartPr>
            <p14:xfrm>
              <a:off x="5709540" y="232575"/>
              <a:ext cx="298080" cy="122040"/>
            </p14:xfrm>
          </p:contentPart>
        </mc:Choice>
        <mc:Fallback xmlns="">
          <p:pic>
            <p:nvPicPr>
              <p:cNvPr id="16" name="Ink 15"/>
              <p:cNvPicPr/>
              <p:nvPr/>
            </p:nvPicPr>
            <p:blipFill>
              <a:blip r:embed="rId9"/>
              <a:stretch>
                <a:fillRect/>
              </a:stretch>
            </p:blipFill>
            <p:spPr>
              <a:xfrm>
                <a:off x="5704854" y="226815"/>
                <a:ext cx="308533" cy="131760"/>
              </a:xfrm>
              <a:prstGeom prst="rect">
                <a:avLst/>
              </a:prstGeom>
            </p:spPr>
          </p:pic>
        </mc:Fallback>
      </mc:AlternateContent>
    </p:spTree>
    <p:extLst>
      <p:ext uri="{BB962C8B-B14F-4D97-AF65-F5344CB8AC3E}">
        <p14:creationId xmlns:p14="http://schemas.microsoft.com/office/powerpoint/2010/main" val="1577606186"/>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Object 1027"/>
          <p:cNvGraphicFramePr>
            <a:graphicFrameLocks noChangeAspect="1"/>
          </p:cNvGraphicFramePr>
          <p:nvPr/>
        </p:nvGraphicFramePr>
        <p:xfrm>
          <a:off x="733425" y="830263"/>
          <a:ext cx="5143500" cy="5143500"/>
        </p:xfrm>
        <a:graphic>
          <a:graphicData uri="http://schemas.openxmlformats.org/presentationml/2006/ole">
            <mc:AlternateContent xmlns:mc="http://schemas.openxmlformats.org/markup-compatibility/2006">
              <mc:Choice xmlns:v="urn:schemas-microsoft-com:vml" Requires="v">
                <p:oleObj spid="_x0000_s13419" name="Chart" r:id="rId3" imgW="4115297" imgH="4115250" progId="MSGraph.Chart.8">
                  <p:embed followColorScheme="full"/>
                </p:oleObj>
              </mc:Choice>
              <mc:Fallback>
                <p:oleObj name="Chart" r:id="rId3" imgW="4115297" imgH="4115250" progId="MSGraph.Chart.8">
                  <p:embed followColorScheme="full"/>
                  <p:pic>
                    <p:nvPicPr>
                      <p:cNvPr id="4"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 y="830263"/>
                        <a:ext cx="5143500" cy="5143500"/>
                      </a:xfrm>
                      <a:prstGeom prst="rect">
                        <a:avLst/>
                      </a:prstGeom>
                      <a:noFill/>
                      <a:ln>
                        <a:noFill/>
                      </a:ln>
                      <a:effectLst/>
                    </p:spPr>
                  </p:pic>
                </p:oleObj>
              </mc:Fallback>
            </mc:AlternateContent>
          </a:graphicData>
        </a:graphic>
      </p:graphicFrame>
      <p:graphicFrame>
        <p:nvGraphicFramePr>
          <p:cNvPr id="6" name="Object 1035"/>
          <p:cNvGraphicFramePr>
            <a:graphicFrameLocks noChangeAspect="1"/>
          </p:cNvGraphicFramePr>
          <p:nvPr>
            <p:extLst>
              <p:ext uri="{D42A27DB-BD31-4B8C-83A1-F6EECF244321}">
                <p14:modId xmlns:p14="http://schemas.microsoft.com/office/powerpoint/2010/main" val="340041257"/>
              </p:ext>
            </p:extLst>
          </p:nvPr>
        </p:nvGraphicFramePr>
        <p:xfrm>
          <a:off x="733425" y="933453"/>
          <a:ext cx="4962526" cy="5113336"/>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bwMode="auto">
          <a:xfrm>
            <a:off x="1309687" y="1020764"/>
            <a:ext cx="3348038" cy="493712"/>
          </a:xfrm>
          <a:prstGeom prst="rect">
            <a:avLst/>
          </a:prstGeom>
          <a:solidFill>
            <a:schemeClr val="tx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2800" b="0" i="0" u="none" strike="noStrike" kern="1200" cap="none" spc="0" normalizeH="0" baseline="0" noProof="0" dirty="0" smtClean="0">
                <a:ln>
                  <a:noFill/>
                </a:ln>
                <a:solidFill>
                  <a:srgbClr val="FF0000"/>
                </a:solidFill>
                <a:effectLst/>
                <a:uLnTx/>
                <a:uFillTx/>
                <a:latin typeface="Tahoma" panose="020B0604030504040204" pitchFamily="34" charset="0"/>
                <a:ea typeface="+mn-ea"/>
                <a:cs typeface="B Titr" panose="00000700000000000000" pitchFamily="2" charset="-78"/>
              </a:rPr>
              <a:t>رفتارهای گذشته</a:t>
            </a:r>
            <a:endParaRPr kumimoji="0" lang="en-US" sz="2800" b="0" i="0" u="none" strike="noStrike" kern="1200" cap="none" spc="0" normalizeH="0" baseline="0" noProof="0" dirty="0" smtClean="0">
              <a:ln>
                <a:noFill/>
              </a:ln>
              <a:solidFill>
                <a:srgbClr val="FF0000"/>
              </a:solidFill>
              <a:effectLst/>
              <a:uLnTx/>
              <a:uFillTx/>
              <a:latin typeface="Tahoma" panose="020B0604030504040204" pitchFamily="34" charset="0"/>
              <a:ea typeface="+mn-ea"/>
              <a:cs typeface="B Titr" panose="00000700000000000000" pitchFamily="2" charset="-78"/>
            </a:endParaRPr>
          </a:p>
        </p:txBody>
      </p:sp>
    </p:spTree>
    <p:extLst>
      <p:ext uri="{BB962C8B-B14F-4D97-AF65-F5344CB8AC3E}">
        <p14:creationId xmlns:p14="http://schemas.microsoft.com/office/powerpoint/2010/main" val="2888091986"/>
      </p:ext>
    </p:extLst>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محورهای ارائه:</a:t>
            </a:r>
            <a:endParaRPr lang="en-US" dirty="0">
              <a:cs typeface="B Titr" panose="00000700000000000000" pitchFamily="2" charset="-78"/>
            </a:endParaRPr>
          </a:p>
        </p:txBody>
      </p:sp>
      <p:sp>
        <p:nvSpPr>
          <p:cNvPr id="3" name="Content Placeholder 2"/>
          <p:cNvSpPr>
            <a:spLocks noGrp="1"/>
          </p:cNvSpPr>
          <p:nvPr>
            <p:ph idx="1"/>
          </p:nvPr>
        </p:nvSpPr>
        <p:spPr>
          <a:xfrm>
            <a:off x="542924" y="1552211"/>
            <a:ext cx="8385747" cy="4351338"/>
          </a:xfrm>
        </p:spPr>
        <p:txBody>
          <a:bodyPr>
            <a:noAutofit/>
          </a:bodyPr>
          <a:lstStyle/>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شایستگی و مدل شایستگی در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کلیاتی در مورد مصاحبه ها</a:t>
            </a:r>
          </a:p>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انواع مصاحبه های رایج</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بررسی مصاحبه رفتار محور</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نمونه سوالات 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چگونه امتیاز بدهیم</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خطاهایی که مصاحبه کنندگان دچار می شوند</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چگونگی ارتقای روایی و پایایی مصاحبه</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دانش، مهارت، ویژگی و شایستگی های مصاحبه کننده</a:t>
            </a:r>
          </a:p>
          <a:p>
            <a:pPr marL="514350" indent="-514350" algn="r" rtl="1">
              <a:buFont typeface="+mj-lt"/>
              <a:buAutoNum type="arabicPeriod"/>
            </a:pPr>
            <a:endParaRPr lang="en-US" dirty="0">
              <a:solidFill>
                <a:schemeClr val="accent6">
                  <a:lumMod val="75000"/>
                </a:schemeClr>
              </a:solidFill>
              <a:cs typeface="B Titr" panose="00000700000000000000" pitchFamily="2" charset="-78"/>
            </a:endParaRPr>
          </a:p>
        </p:txBody>
      </p:sp>
    </p:spTree>
    <p:extLst>
      <p:ext uri="{BB962C8B-B14F-4D97-AF65-F5344CB8AC3E}">
        <p14:creationId xmlns:p14="http://schemas.microsoft.com/office/powerpoint/2010/main" val="3348622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3705224" y="3302001"/>
            <a:ext cx="43910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gn="r" rtl="1"/>
            <a:r>
              <a:rPr lang="fa-IR" sz="5400" b="1" dirty="0">
                <a:solidFill>
                  <a:srgbClr val="FF0000"/>
                </a:solidFill>
                <a:effectLst>
                  <a:outerShdw blurRad="53975" dist="22860" dir="5400000" algn="tl" rotWithShape="0">
                    <a:srgbClr val="000000">
                      <a:alpha val="55000"/>
                    </a:srgbClr>
                  </a:outerShdw>
                </a:effectLst>
                <a:cs typeface="2  Jadid" pitchFamily="2" charset="-78"/>
              </a:rPr>
              <a:t>انواع مصاحبه</a:t>
            </a:r>
            <a:endParaRPr lang="en-US" sz="5400" b="1" dirty="0">
              <a:solidFill>
                <a:srgbClr val="FF0000"/>
              </a:solidFill>
              <a:effectLst>
                <a:outerShdw blurRad="53975" dist="22860" dir="5400000" algn="tl" rotWithShape="0">
                  <a:srgbClr val="000000">
                    <a:alpha val="55000"/>
                  </a:srgbClr>
                </a:outerShdw>
              </a:effectLst>
              <a:cs typeface="2  Jadid" pitchFamily="2" charset="-78"/>
            </a:endParaRPr>
          </a:p>
        </p:txBody>
      </p:sp>
      <p:sp>
        <p:nvSpPr>
          <p:cNvPr id="5" name="TextBox 4"/>
          <p:cNvSpPr txBox="1"/>
          <p:nvPr/>
        </p:nvSpPr>
        <p:spPr>
          <a:xfrm>
            <a:off x="129837" y="6276975"/>
            <a:ext cx="1980030" cy="369332"/>
          </a:xfrm>
          <a:prstGeom prst="rect">
            <a:avLst/>
          </a:prstGeom>
          <a:solidFill>
            <a:schemeClr val="accent1">
              <a:lumMod val="50000"/>
            </a:schemeClr>
          </a:solidFill>
        </p:spPr>
        <p:txBody>
          <a:bodyPr wrap="none" rtlCol="0">
            <a:spAutoFit/>
          </a:bodyPr>
          <a:lstStyle/>
          <a:p>
            <a:pPr algn="r" rtl="1"/>
            <a:r>
              <a:rPr lang="fa-IR" dirty="0" smtClean="0">
                <a:solidFill>
                  <a:srgbClr val="FFFF00"/>
                </a:solidFill>
                <a:cs typeface="2  Davat" panose="00000400000000000000" pitchFamily="2" charset="-78"/>
              </a:rPr>
              <a:t>محور 3 </a:t>
            </a:r>
            <a:r>
              <a:rPr lang="fa-IR" dirty="0">
                <a:solidFill>
                  <a:srgbClr val="FFFF00"/>
                </a:solidFill>
                <a:cs typeface="2  Davat" panose="00000400000000000000" pitchFamily="2" charset="-78"/>
              </a:rPr>
              <a:t>از 10  </a:t>
            </a:r>
            <a:r>
              <a:rPr lang="fa-IR" dirty="0" smtClean="0">
                <a:solidFill>
                  <a:srgbClr val="FFFF00"/>
                </a:solidFill>
                <a:cs typeface="2  Davat" panose="00000400000000000000" pitchFamily="2" charset="-78"/>
              </a:rPr>
              <a:t>محور دوره</a:t>
            </a:r>
            <a:endParaRPr lang="en-US" dirty="0">
              <a:solidFill>
                <a:srgbClr val="FFFF00"/>
              </a:solidFill>
              <a:cs typeface="2  Davat" panose="00000400000000000000" pitchFamily="2" charset="-78"/>
            </a:endParaRPr>
          </a:p>
        </p:txBody>
      </p:sp>
      <p:pic>
        <p:nvPicPr>
          <p:cNvPr id="6" name="Picture 5" descr="MCj023462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0571" y="969174"/>
            <a:ext cx="1430983" cy="159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842675"/>
      </p:ext>
    </p:extLst>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2" descr="Types of Interviews - Boyden Executive 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85750"/>
            <a:ext cx="8305800" cy="63980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4" name="Ink 23"/>
              <p14:cNvContentPartPr/>
              <p14:nvPr/>
            </p14:nvContentPartPr>
            <p14:xfrm>
              <a:off x="259860" y="2709015"/>
              <a:ext cx="818640" cy="2378160"/>
            </p14:xfrm>
          </p:contentPart>
        </mc:Choice>
        <mc:Fallback xmlns="">
          <p:pic>
            <p:nvPicPr>
              <p:cNvPr id="24" name="Ink 23"/>
              <p:cNvPicPr/>
              <p:nvPr/>
            </p:nvPicPr>
            <p:blipFill>
              <a:blip r:embed="rId4"/>
              <a:stretch>
                <a:fillRect/>
              </a:stretch>
            </p:blipFill>
            <p:spPr>
              <a:xfrm>
                <a:off x="244020" y="2699295"/>
                <a:ext cx="840960" cy="2400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3" name="Ink 62"/>
              <p14:cNvContentPartPr/>
              <p14:nvPr/>
            </p14:nvContentPartPr>
            <p14:xfrm>
              <a:off x="177780" y="2559615"/>
              <a:ext cx="1223640" cy="2767320"/>
            </p14:xfrm>
          </p:contentPart>
        </mc:Choice>
        <mc:Fallback xmlns="">
          <p:pic>
            <p:nvPicPr>
              <p:cNvPr id="63" name="Ink 62"/>
              <p:cNvPicPr/>
              <p:nvPr/>
            </p:nvPicPr>
            <p:blipFill>
              <a:blip r:embed="rId6"/>
              <a:stretch>
                <a:fillRect/>
              </a:stretch>
            </p:blipFill>
            <p:spPr>
              <a:xfrm>
                <a:off x="160860" y="2541975"/>
                <a:ext cx="1257120" cy="2802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725" name="Ink 30724"/>
              <p14:cNvContentPartPr/>
              <p14:nvPr/>
            </p14:nvContentPartPr>
            <p14:xfrm>
              <a:off x="10968780" y="5258175"/>
              <a:ext cx="474120" cy="1089720"/>
            </p14:xfrm>
          </p:contentPart>
        </mc:Choice>
        <mc:Fallback xmlns="">
          <p:pic>
            <p:nvPicPr>
              <p:cNvPr id="30725" name="Ink 30724"/>
              <p:cNvPicPr/>
              <p:nvPr/>
            </p:nvPicPr>
            <p:blipFill>
              <a:blip r:embed="rId8"/>
              <a:stretch>
                <a:fillRect/>
              </a:stretch>
            </p:blipFill>
            <p:spPr>
              <a:xfrm>
                <a:off x="10960500" y="5241255"/>
                <a:ext cx="491760" cy="1111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741" name="Ink 30740"/>
              <p14:cNvContentPartPr/>
              <p14:nvPr/>
            </p14:nvContentPartPr>
            <p14:xfrm>
              <a:off x="10820460" y="5156655"/>
              <a:ext cx="835200" cy="1226160"/>
            </p14:xfrm>
          </p:contentPart>
        </mc:Choice>
        <mc:Fallback xmlns="">
          <p:pic>
            <p:nvPicPr>
              <p:cNvPr id="30741" name="Ink 30740"/>
              <p:cNvPicPr/>
              <p:nvPr/>
            </p:nvPicPr>
            <p:blipFill>
              <a:blip r:embed="rId10"/>
              <a:stretch>
                <a:fillRect/>
              </a:stretch>
            </p:blipFill>
            <p:spPr>
              <a:xfrm>
                <a:off x="10808580" y="5141535"/>
                <a:ext cx="861120" cy="1253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743" name="Ink 30742"/>
              <p14:cNvContentPartPr/>
              <p14:nvPr/>
            </p14:nvContentPartPr>
            <p14:xfrm>
              <a:off x="10650060" y="4722600"/>
              <a:ext cx="3240" cy="1440"/>
            </p14:xfrm>
          </p:contentPart>
        </mc:Choice>
        <mc:Fallback xmlns="">
          <p:pic>
            <p:nvPicPr>
              <p:cNvPr id="30743" name="Ink 30742"/>
              <p:cNvPicPr/>
              <p:nvPr/>
            </p:nvPicPr>
            <p:blipFill>
              <a:blip r:embed="rId12"/>
              <a:stretch>
                <a:fillRect/>
              </a:stretch>
            </p:blipFill>
            <p:spPr>
              <a:xfrm>
                <a:off x="10644300" y="4715400"/>
                <a:ext cx="16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744" name="Ink 30743"/>
              <p14:cNvContentPartPr/>
              <p14:nvPr/>
            </p14:nvContentPartPr>
            <p14:xfrm>
              <a:off x="10457100" y="5081520"/>
              <a:ext cx="2880" cy="1440"/>
            </p14:xfrm>
          </p:contentPart>
        </mc:Choice>
        <mc:Fallback xmlns="">
          <p:pic>
            <p:nvPicPr>
              <p:cNvPr id="30744" name="Ink 30743"/>
              <p:cNvPicPr/>
              <p:nvPr/>
            </p:nvPicPr>
            <p:blipFill>
              <a:blip r:embed="rId14"/>
              <a:stretch>
                <a:fillRect/>
              </a:stretch>
            </p:blipFill>
            <p:spPr>
              <a:xfrm>
                <a:off x="10453140" y="5076120"/>
                <a:ext cx="122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748" name="Ink 30747"/>
              <p14:cNvContentPartPr/>
              <p14:nvPr/>
            </p14:nvContentPartPr>
            <p14:xfrm>
              <a:off x="10810740" y="1785975"/>
              <a:ext cx="1053360" cy="1364040"/>
            </p14:xfrm>
          </p:contentPart>
        </mc:Choice>
        <mc:Fallback xmlns="">
          <p:pic>
            <p:nvPicPr>
              <p:cNvPr id="30748" name="Ink 30747"/>
              <p:cNvPicPr/>
              <p:nvPr/>
            </p:nvPicPr>
            <p:blipFill>
              <a:blip r:embed="rId16"/>
              <a:stretch>
                <a:fillRect/>
              </a:stretch>
            </p:blipFill>
            <p:spPr>
              <a:xfrm>
                <a:off x="10799220" y="1774095"/>
                <a:ext cx="1072800" cy="1384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776" name="Ink 30775"/>
              <p14:cNvContentPartPr/>
              <p14:nvPr/>
            </p14:nvContentPartPr>
            <p14:xfrm>
              <a:off x="10750980" y="1653495"/>
              <a:ext cx="1182600" cy="1610280"/>
            </p14:xfrm>
          </p:contentPart>
        </mc:Choice>
        <mc:Fallback xmlns="">
          <p:pic>
            <p:nvPicPr>
              <p:cNvPr id="30776" name="Ink 30775"/>
              <p:cNvPicPr/>
              <p:nvPr/>
            </p:nvPicPr>
            <p:blipFill>
              <a:blip r:embed="rId18"/>
              <a:stretch>
                <a:fillRect/>
              </a:stretch>
            </p:blipFill>
            <p:spPr>
              <a:xfrm>
                <a:off x="10738380" y="1643415"/>
                <a:ext cx="1208520" cy="1632960"/>
              </a:xfrm>
              <a:prstGeom prst="rect">
                <a:avLst/>
              </a:prstGeom>
            </p:spPr>
          </p:pic>
        </mc:Fallback>
      </mc:AlternateContent>
    </p:spTree>
    <p:extLst>
      <p:ext uri="{BB962C8B-B14F-4D97-AF65-F5344CB8AC3E}">
        <p14:creationId xmlns:p14="http://schemas.microsoft.com/office/powerpoint/2010/main" val="1870720855"/>
      </p:ext>
    </p:extLst>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09600" y="615950"/>
            <a:ext cx="10972800" cy="1384300"/>
          </a:xfrm>
        </p:spPr>
        <p:txBody>
          <a:bodyPr/>
          <a:lstStyle/>
          <a:p>
            <a:pPr algn="r" rtl="1" eaLnBrk="1" hangingPunct="1"/>
            <a:r>
              <a:rPr lang="ar-SA" altLang="en-US" b="1" dirty="0" smtClean="0">
                <a:solidFill>
                  <a:srgbClr val="7030A0"/>
                </a:solidFill>
                <a:cs typeface="B Zar" panose="00000400000000000000" pitchFamily="2" charset="-78"/>
              </a:rPr>
              <a:t>مصاحبه </a:t>
            </a:r>
            <a:r>
              <a:rPr lang="fa-IR" altLang="en-US" b="1" dirty="0" smtClean="0">
                <a:solidFill>
                  <a:srgbClr val="7030A0"/>
                </a:solidFill>
                <a:cs typeface="B Zar" panose="00000400000000000000" pitchFamily="2" charset="-78"/>
              </a:rPr>
              <a:t>بسته</a:t>
            </a:r>
            <a:endParaRPr lang="en-US" altLang="en-US" b="1" dirty="0" smtClean="0">
              <a:solidFill>
                <a:srgbClr val="7030A0"/>
              </a:solidFill>
              <a:cs typeface="B Zar" panose="00000400000000000000" pitchFamily="2" charset="-78"/>
            </a:endParaRPr>
          </a:p>
        </p:txBody>
      </p:sp>
      <p:sp>
        <p:nvSpPr>
          <p:cNvPr id="101379" name="Rectangle 3"/>
          <p:cNvSpPr>
            <a:spLocks noGrp="1" noChangeArrowheads="1"/>
          </p:cNvSpPr>
          <p:nvPr>
            <p:ph type="body" idx="1"/>
          </p:nvPr>
        </p:nvSpPr>
        <p:spPr>
          <a:xfrm>
            <a:off x="2209800" y="2819400"/>
            <a:ext cx="7772400" cy="3276600"/>
          </a:xfrm>
        </p:spPr>
        <p:txBody>
          <a:bodyPr/>
          <a:lstStyle/>
          <a:p>
            <a:pPr marL="609600" indent="-609600" algn="r" rtl="1" eaLnBrk="1" hangingPunct="1">
              <a:buNone/>
            </a:pPr>
            <a:r>
              <a:rPr lang="fa-IR" altLang="en-US" sz="2800" dirty="0">
                <a:solidFill>
                  <a:srgbClr val="7030A0"/>
                </a:solidFill>
                <a:cs typeface="B Zar" panose="00000400000000000000" pitchFamily="2" charset="-78"/>
              </a:rPr>
              <a:t>در اين نوع مصاحبه، مصاحبه گر از قبل سوالهاي ضروري و </a:t>
            </a:r>
          </a:p>
          <a:p>
            <a:pPr marL="609600" indent="-609600" algn="r" rtl="1" eaLnBrk="1" hangingPunct="1">
              <a:buNone/>
            </a:pPr>
            <a:r>
              <a:rPr lang="fa-IR" altLang="en-US" sz="2800" dirty="0">
                <a:solidFill>
                  <a:srgbClr val="7030A0"/>
                </a:solidFill>
                <a:cs typeface="B Zar" panose="00000400000000000000" pitchFamily="2" charset="-78"/>
              </a:rPr>
              <a:t>مورد نظر را تنظيم مي كند و در زمان مصاحبه آنها را در اختيار</a:t>
            </a:r>
          </a:p>
          <a:p>
            <a:pPr marL="609600" indent="-609600" algn="r" rtl="1" eaLnBrk="1" hangingPunct="1">
              <a:buNone/>
            </a:pPr>
            <a:r>
              <a:rPr lang="fa-IR" altLang="en-US" sz="2800" dirty="0">
                <a:solidFill>
                  <a:srgbClr val="7030A0"/>
                </a:solidFill>
                <a:cs typeface="B Zar" panose="00000400000000000000" pitchFamily="2" charset="-78"/>
              </a:rPr>
              <a:t> مصاحبه شونده قرار مي دهد.</a:t>
            </a:r>
            <a:endParaRPr lang="en-US" altLang="en-US" sz="2800" dirty="0">
              <a:solidFill>
                <a:srgbClr val="7030A0"/>
              </a:solidFill>
              <a:cs typeface="B Zar" panose="00000400000000000000" pitchFamily="2" charset="-78"/>
            </a:endParaRPr>
          </a:p>
        </p:txBody>
      </p:sp>
    </p:spTree>
    <p:extLst>
      <p:ext uri="{BB962C8B-B14F-4D97-AF65-F5344CB8AC3E}">
        <p14:creationId xmlns:p14="http://schemas.microsoft.com/office/powerpoint/2010/main" val="4285496215"/>
      </p:ext>
    </p:extLst>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r" rtl="1" eaLnBrk="1" hangingPunct="1"/>
            <a:r>
              <a:rPr lang="ar-SA" altLang="en-US" b="1" dirty="0" smtClean="0">
                <a:solidFill>
                  <a:srgbClr val="7030A0"/>
                </a:solidFill>
                <a:cs typeface="Times New Roman" panose="02020603050405020304" pitchFamily="18" charset="0"/>
              </a:rPr>
              <a:t>مصاحبه آزاد</a:t>
            </a:r>
            <a:endParaRPr lang="en-US" altLang="en-US" b="1" dirty="0" smtClean="0">
              <a:solidFill>
                <a:srgbClr val="7030A0"/>
              </a:solidFill>
              <a:cs typeface="Times New Roman" panose="02020603050405020304" pitchFamily="18" charset="0"/>
            </a:endParaRPr>
          </a:p>
        </p:txBody>
      </p:sp>
      <p:sp>
        <p:nvSpPr>
          <p:cNvPr id="102403" name="Rectangle 3"/>
          <p:cNvSpPr>
            <a:spLocks noGrp="1" noChangeArrowheads="1"/>
          </p:cNvSpPr>
          <p:nvPr>
            <p:ph type="body" idx="1"/>
          </p:nvPr>
        </p:nvSpPr>
        <p:spPr>
          <a:xfrm>
            <a:off x="2438400" y="2019300"/>
            <a:ext cx="7772400" cy="3276600"/>
          </a:xfrm>
        </p:spPr>
        <p:txBody>
          <a:bodyPr/>
          <a:lstStyle/>
          <a:p>
            <a:pPr algn="r" rtl="1" eaLnBrk="1" hangingPunct="1">
              <a:buFontTx/>
              <a:buNone/>
            </a:pPr>
            <a:r>
              <a:rPr lang="fa-IR" altLang="en-US" sz="2800" dirty="0">
                <a:solidFill>
                  <a:srgbClr val="7030A0"/>
                </a:solidFill>
                <a:cs typeface="Times New Roman" panose="02020603050405020304" pitchFamily="18" charset="0"/>
              </a:rPr>
              <a:t>در مصاحبه آزاد، مصاحبه گر مي تواند در حين مصاحبه و بنا به</a:t>
            </a:r>
          </a:p>
          <a:p>
            <a:pPr algn="r" rtl="1" eaLnBrk="1" hangingPunct="1">
              <a:buFontTx/>
              <a:buNone/>
            </a:pPr>
            <a:r>
              <a:rPr lang="fa-IR" altLang="en-US" sz="2800" dirty="0">
                <a:solidFill>
                  <a:srgbClr val="7030A0"/>
                </a:solidFill>
                <a:cs typeface="Times New Roman" panose="02020603050405020304" pitchFamily="18" charset="0"/>
              </a:rPr>
              <a:t> ضرورت و شرايط، پرسشهايي را از مصاحبه شونده بپرسد، و </a:t>
            </a:r>
          </a:p>
          <a:p>
            <a:pPr algn="r" rtl="1" eaLnBrk="1" hangingPunct="1">
              <a:buFontTx/>
              <a:buNone/>
            </a:pPr>
            <a:r>
              <a:rPr lang="fa-IR" altLang="en-US" sz="2800" dirty="0">
                <a:solidFill>
                  <a:srgbClr val="7030A0"/>
                </a:solidFill>
                <a:cs typeface="Times New Roman" panose="02020603050405020304" pitchFamily="18" charset="0"/>
              </a:rPr>
              <a:t>بنابراين مي تواند جهت مصاحبه را تغيير دهد</a:t>
            </a:r>
            <a:r>
              <a:rPr lang="fa-IR" altLang="en-US" sz="2800" dirty="0" smtClean="0">
                <a:solidFill>
                  <a:srgbClr val="7030A0"/>
                </a:solidFill>
                <a:cs typeface="Times New Roman" panose="02020603050405020304" pitchFamily="18" charset="0"/>
              </a:rPr>
              <a:t>.</a:t>
            </a:r>
          </a:p>
          <a:p>
            <a:pPr algn="r" rtl="1" eaLnBrk="1" hangingPunct="1">
              <a:buFontTx/>
              <a:buNone/>
            </a:pPr>
            <a:r>
              <a:rPr lang="fa-IR" altLang="en-US" sz="2800" dirty="0" smtClean="0">
                <a:solidFill>
                  <a:srgbClr val="7030A0"/>
                </a:solidFill>
                <a:cs typeface="Times New Roman" panose="02020603050405020304" pitchFamily="18" charset="0"/>
              </a:rPr>
              <a:t>در این سبک از مصاحبه، ساختار و نظام مشخصی برای انجام مصاحبه وجود ندارد و خبرگی و سلیقه مصاحبه کننده اهمیت دارد.</a:t>
            </a:r>
            <a:endParaRPr lang="en-US" altLang="en-US" sz="2800" dirty="0">
              <a:solidFill>
                <a:srgbClr val="7030A0"/>
              </a:solidFill>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2">
            <p14:nvContentPartPr>
              <p14:cNvPr id="20" name="Ink 19"/>
              <p14:cNvContentPartPr/>
              <p14:nvPr/>
            </p14:nvContentPartPr>
            <p14:xfrm>
              <a:off x="2280540" y="5675055"/>
              <a:ext cx="880200" cy="466920"/>
            </p14:xfrm>
          </p:contentPart>
        </mc:Choice>
        <mc:Fallback>
          <p:pic>
            <p:nvPicPr>
              <p:cNvPr id="20" name="Ink 19"/>
              <p:cNvPicPr/>
              <p:nvPr/>
            </p:nvPicPr>
            <p:blipFill>
              <a:blip r:embed="rId3"/>
              <a:stretch>
                <a:fillRect/>
              </a:stretch>
            </p:blipFill>
            <p:spPr>
              <a:xfrm>
                <a:off x="2273700" y="5671095"/>
                <a:ext cx="89640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4" name="Ink 33"/>
              <p14:cNvContentPartPr/>
              <p14:nvPr/>
            </p14:nvContentPartPr>
            <p14:xfrm>
              <a:off x="1800300" y="5234775"/>
              <a:ext cx="45360" cy="17280"/>
            </p14:xfrm>
          </p:contentPart>
        </mc:Choice>
        <mc:Fallback>
          <p:pic>
            <p:nvPicPr>
              <p:cNvPr id="34" name="Ink 33"/>
              <p:cNvPicPr/>
              <p:nvPr/>
            </p:nvPicPr>
            <p:blipFill>
              <a:blip r:embed="rId5"/>
              <a:stretch>
                <a:fillRect/>
              </a:stretch>
            </p:blipFill>
            <p:spPr>
              <a:xfrm>
                <a:off x="1795980" y="5230455"/>
                <a:ext cx="536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5" name="Ink 34"/>
              <p14:cNvContentPartPr/>
              <p14:nvPr/>
            </p14:nvContentPartPr>
            <p14:xfrm>
              <a:off x="1933500" y="5120655"/>
              <a:ext cx="356040" cy="991800"/>
            </p14:xfrm>
          </p:contentPart>
        </mc:Choice>
        <mc:Fallback>
          <p:pic>
            <p:nvPicPr>
              <p:cNvPr id="35" name="Ink 34"/>
              <p:cNvPicPr/>
              <p:nvPr/>
            </p:nvPicPr>
            <p:blipFill>
              <a:blip r:embed="rId7"/>
              <a:stretch>
                <a:fillRect/>
              </a:stretch>
            </p:blipFill>
            <p:spPr>
              <a:xfrm>
                <a:off x="1928820" y="5114175"/>
                <a:ext cx="367920" cy="1004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 name="Ink 35"/>
              <p14:cNvContentPartPr/>
              <p14:nvPr/>
            </p14:nvContentPartPr>
            <p14:xfrm>
              <a:off x="1718940" y="4876215"/>
              <a:ext cx="593640" cy="1441080"/>
            </p14:xfrm>
          </p:contentPart>
        </mc:Choice>
        <mc:Fallback>
          <p:pic>
            <p:nvPicPr>
              <p:cNvPr id="36" name="Ink 35"/>
              <p:cNvPicPr/>
              <p:nvPr/>
            </p:nvPicPr>
            <p:blipFill>
              <a:blip r:embed="rId9"/>
              <a:stretch>
                <a:fillRect/>
              </a:stretch>
            </p:blipFill>
            <p:spPr>
              <a:xfrm>
                <a:off x="1710660" y="4868655"/>
                <a:ext cx="607320" cy="1456560"/>
              </a:xfrm>
              <a:prstGeom prst="rect">
                <a:avLst/>
              </a:prstGeom>
            </p:spPr>
          </p:pic>
        </mc:Fallback>
      </mc:AlternateContent>
    </p:spTree>
    <p:extLst>
      <p:ext uri="{BB962C8B-B14F-4D97-AF65-F5344CB8AC3E}">
        <p14:creationId xmlns:p14="http://schemas.microsoft.com/office/powerpoint/2010/main" val="1783281193"/>
      </p:ext>
    </p:extLst>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r" rtl="1" eaLnBrk="1" hangingPunct="1"/>
            <a:r>
              <a:rPr lang="ar-SA" altLang="en-US" b="1" dirty="0" smtClean="0">
                <a:solidFill>
                  <a:srgbClr val="7030A0"/>
                </a:solidFill>
                <a:cs typeface="Times New Roman" panose="02020603050405020304" pitchFamily="18" charset="0"/>
              </a:rPr>
              <a:t>مصاحبه گروهي</a:t>
            </a:r>
            <a:endParaRPr lang="en-US" altLang="en-US" b="1" dirty="0" smtClean="0">
              <a:solidFill>
                <a:srgbClr val="7030A0"/>
              </a:solidFill>
              <a:cs typeface="Times New Roman" panose="02020603050405020304" pitchFamily="18" charset="0"/>
            </a:endParaRPr>
          </a:p>
        </p:txBody>
      </p:sp>
      <p:sp>
        <p:nvSpPr>
          <p:cNvPr id="109571" name="Rectangle 3"/>
          <p:cNvSpPr>
            <a:spLocks noGrp="1" noChangeArrowheads="1"/>
          </p:cNvSpPr>
          <p:nvPr>
            <p:ph type="body" idx="1"/>
          </p:nvPr>
        </p:nvSpPr>
        <p:spPr>
          <a:xfrm>
            <a:off x="4067175" y="2247900"/>
            <a:ext cx="7772400" cy="3048000"/>
          </a:xfrm>
        </p:spPr>
        <p:txBody>
          <a:bodyPr/>
          <a:lstStyle/>
          <a:p>
            <a:pPr algn="r" rtl="1" eaLnBrk="1" hangingPunct="1">
              <a:buFontTx/>
              <a:buNone/>
            </a:pPr>
            <a:r>
              <a:rPr lang="fa-IR" altLang="en-US" sz="2800" dirty="0">
                <a:solidFill>
                  <a:srgbClr val="7030A0"/>
                </a:solidFill>
                <a:cs typeface="Times New Roman" panose="02020603050405020304" pitchFamily="18" charset="0"/>
              </a:rPr>
              <a:t> </a:t>
            </a:r>
            <a:r>
              <a:rPr lang="fa-IR" altLang="en-US" sz="2800" b="1" dirty="0">
                <a:solidFill>
                  <a:srgbClr val="7030A0"/>
                </a:solidFill>
                <a:cs typeface="Times New Roman" panose="02020603050405020304" pitchFamily="18" charset="0"/>
              </a:rPr>
              <a:t>- مصاحبه توسط گروهي از مصاحبه گران انجام مي گيرد</a:t>
            </a:r>
          </a:p>
          <a:p>
            <a:pPr algn="r" rtl="1" eaLnBrk="1" hangingPunct="1">
              <a:buFontTx/>
              <a:buNone/>
            </a:pPr>
            <a:r>
              <a:rPr lang="fa-IR" altLang="en-US" sz="2800" b="1" dirty="0">
                <a:solidFill>
                  <a:srgbClr val="7030A0"/>
                </a:solidFill>
                <a:cs typeface="Times New Roman" panose="02020603050405020304" pitchFamily="18" charset="0"/>
              </a:rPr>
              <a:t> - در جريان مصاحبه، مصاحبه گران بر اساس پاسخهاي</a:t>
            </a:r>
          </a:p>
          <a:p>
            <a:pPr algn="r" rtl="1" eaLnBrk="1" hangingPunct="1">
              <a:buFontTx/>
              <a:buNone/>
            </a:pPr>
            <a:r>
              <a:rPr lang="fa-IR" altLang="en-US" sz="2800" b="1" dirty="0" smtClean="0">
                <a:solidFill>
                  <a:srgbClr val="7030A0"/>
                </a:solidFill>
                <a:cs typeface="Times New Roman" panose="02020603050405020304" pitchFamily="18" charset="0"/>
              </a:rPr>
              <a:t>    </a:t>
            </a:r>
            <a:r>
              <a:rPr lang="fa-IR" altLang="en-US" sz="2800" b="1" dirty="0">
                <a:solidFill>
                  <a:srgbClr val="7030A0"/>
                </a:solidFill>
                <a:cs typeface="Times New Roman" panose="02020603050405020304" pitchFamily="18" charset="0"/>
              </a:rPr>
              <a:t>مصاحبه- شونده ها، پرسشهاي جديد مطرح مي كنند.</a:t>
            </a:r>
          </a:p>
          <a:p>
            <a:pPr algn="r" rtl="1" eaLnBrk="1" hangingPunct="1">
              <a:buFontTx/>
              <a:buNone/>
            </a:pPr>
            <a:endParaRPr lang="fa-IR" altLang="en-US" sz="2800" dirty="0">
              <a:solidFill>
                <a:srgbClr val="7030A0"/>
              </a:solidFill>
              <a:cs typeface="Times New Roman" panose="02020603050405020304" pitchFamily="18" charset="0"/>
            </a:endParaRPr>
          </a:p>
        </p:txBody>
      </p:sp>
      <p:pic>
        <p:nvPicPr>
          <p:cNvPr id="21506" name="Picture 2" descr="Panel interviews: How to face more than one interviewer – myInsta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1" y="4297036"/>
            <a:ext cx="4578350" cy="223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83913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9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9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2647740" y="2239215"/>
              <a:ext cx="7974720" cy="1195920"/>
            </p14:xfrm>
          </p:contentPart>
        </mc:Choice>
        <mc:Fallback xmlns="">
          <p:pic>
            <p:nvPicPr>
              <p:cNvPr id="9" name="Ink 8"/>
              <p:cNvPicPr/>
              <p:nvPr/>
            </p:nvPicPr>
            <p:blipFill>
              <a:blip r:embed="rId3"/>
              <a:stretch>
                <a:fillRect/>
              </a:stretch>
            </p:blipFill>
            <p:spPr>
              <a:xfrm>
                <a:off x="2632260" y="2226615"/>
                <a:ext cx="8010000" cy="1228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4" name="Ink 93"/>
              <p14:cNvContentPartPr/>
              <p14:nvPr/>
            </p14:nvContentPartPr>
            <p14:xfrm>
              <a:off x="4077300" y="4837335"/>
              <a:ext cx="2450880" cy="1506600"/>
            </p14:xfrm>
          </p:contentPart>
        </mc:Choice>
        <mc:Fallback xmlns="">
          <p:pic>
            <p:nvPicPr>
              <p:cNvPr id="94" name="Ink 93"/>
              <p:cNvPicPr/>
              <p:nvPr/>
            </p:nvPicPr>
            <p:blipFill>
              <a:blip r:embed="rId5"/>
              <a:stretch>
                <a:fillRect/>
              </a:stretch>
            </p:blipFill>
            <p:spPr>
              <a:xfrm>
                <a:off x="4064340" y="4829057"/>
                <a:ext cx="2482560" cy="152207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7" name="Ink 116"/>
              <p14:cNvContentPartPr/>
              <p14:nvPr/>
            </p14:nvContentPartPr>
            <p14:xfrm>
              <a:off x="4119420" y="6423495"/>
              <a:ext cx="2739600" cy="183240"/>
            </p14:xfrm>
          </p:contentPart>
        </mc:Choice>
        <mc:Fallback xmlns="">
          <p:pic>
            <p:nvPicPr>
              <p:cNvPr id="117" name="Ink 116"/>
              <p:cNvPicPr/>
              <p:nvPr/>
            </p:nvPicPr>
            <p:blipFill>
              <a:blip r:embed="rId7"/>
              <a:stretch>
                <a:fillRect/>
              </a:stretch>
            </p:blipFill>
            <p:spPr>
              <a:xfrm>
                <a:off x="4110780" y="6409067"/>
                <a:ext cx="2761920" cy="210654"/>
              </a:xfrm>
              <a:prstGeom prst="rect">
                <a:avLst/>
              </a:prstGeom>
            </p:spPr>
          </p:pic>
        </mc:Fallback>
      </mc:AlternateContent>
    </p:spTree>
    <p:extLst>
      <p:ext uri="{BB962C8B-B14F-4D97-AF65-F5344CB8AC3E}">
        <p14:creationId xmlns:p14="http://schemas.microsoft.com/office/powerpoint/2010/main" val="406587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gn="r" rtl="1" eaLnBrk="1" hangingPunct="1"/>
            <a:r>
              <a:rPr lang="ar-SA" altLang="en-US" b="1" dirty="0" smtClean="0">
                <a:solidFill>
                  <a:srgbClr val="7030A0"/>
                </a:solidFill>
                <a:cs typeface="Times New Roman" panose="02020603050405020304" pitchFamily="18" charset="0"/>
              </a:rPr>
              <a:t> مصاحبه غير هدايتي</a:t>
            </a:r>
            <a:endParaRPr lang="en-US" altLang="en-US" b="1" dirty="0" smtClean="0">
              <a:solidFill>
                <a:srgbClr val="7030A0"/>
              </a:solidFill>
              <a:cs typeface="Times New Roman" panose="02020603050405020304" pitchFamily="18" charset="0"/>
            </a:endParaRPr>
          </a:p>
        </p:txBody>
      </p:sp>
      <p:sp>
        <p:nvSpPr>
          <p:cNvPr id="112643" name="Rectangle 3"/>
          <p:cNvSpPr>
            <a:spLocks noGrp="1" noChangeArrowheads="1"/>
          </p:cNvSpPr>
          <p:nvPr>
            <p:ph type="body" idx="1"/>
          </p:nvPr>
        </p:nvSpPr>
        <p:spPr>
          <a:xfrm>
            <a:off x="2209800" y="3124200"/>
            <a:ext cx="7772400" cy="2971800"/>
          </a:xfrm>
        </p:spPr>
        <p:txBody>
          <a:bodyPr/>
          <a:lstStyle/>
          <a:p>
            <a:pPr algn="r" rtl="1" eaLnBrk="1" hangingPunct="1">
              <a:buFontTx/>
              <a:buNone/>
            </a:pPr>
            <a:r>
              <a:rPr lang="fa-IR" altLang="en-US" sz="2800" b="1" dirty="0">
                <a:solidFill>
                  <a:srgbClr val="7030A0"/>
                </a:solidFill>
                <a:cs typeface="Times New Roman" panose="02020603050405020304" pitchFamily="18" charset="0"/>
              </a:rPr>
              <a:t> - هيچ چارچوب ويژه اي براي اجراي مصاحبه وجود ندارد</a:t>
            </a:r>
          </a:p>
          <a:p>
            <a:pPr algn="r" rtl="1" eaLnBrk="1" hangingPunct="1">
              <a:buFontTx/>
              <a:buNone/>
            </a:pPr>
            <a:r>
              <a:rPr lang="fa-IR" altLang="en-US" sz="2800" b="1" dirty="0">
                <a:solidFill>
                  <a:srgbClr val="7030A0"/>
                </a:solidFill>
                <a:cs typeface="Times New Roman" panose="02020603050405020304" pitchFamily="18" charset="0"/>
              </a:rPr>
              <a:t> - مصاحبه گر سؤالاتي را كه ضروري بداند، مطرح مي كند</a:t>
            </a:r>
          </a:p>
          <a:p>
            <a:pPr algn="r" rtl="1" eaLnBrk="1" hangingPunct="1">
              <a:buFontTx/>
              <a:buNone/>
            </a:pPr>
            <a:r>
              <a:rPr lang="fa-IR" altLang="en-US" sz="2800" b="1" dirty="0">
                <a:solidFill>
                  <a:srgbClr val="7030A0"/>
                </a:solidFill>
                <a:cs typeface="Times New Roman" panose="02020603050405020304" pitchFamily="18" charset="0"/>
              </a:rPr>
              <a:t> - مصاحبه گر نكات مورد نظر را به تشخيص خود انتخاب مي كند</a:t>
            </a:r>
            <a:endParaRPr lang="en-US" altLang="en-US" sz="2800" b="1" dirty="0">
              <a:solidFill>
                <a:srgbClr val="7030A0"/>
              </a:solidFill>
              <a:cs typeface="Times New Roman" panose="02020603050405020304" pitchFamily="18" charset="0"/>
            </a:endParaRPr>
          </a:p>
        </p:txBody>
      </p:sp>
    </p:spTree>
    <p:extLst>
      <p:ext uri="{BB962C8B-B14F-4D97-AF65-F5344CB8AC3E}">
        <p14:creationId xmlns:p14="http://schemas.microsoft.com/office/powerpoint/2010/main" val="336148403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r" rtl="1" eaLnBrk="1" hangingPunct="1"/>
            <a:r>
              <a:rPr lang="ar-SA" altLang="en-US" b="1" dirty="0" smtClean="0">
                <a:solidFill>
                  <a:srgbClr val="7030A0"/>
                </a:solidFill>
                <a:cs typeface="Times New Roman" panose="02020603050405020304" pitchFamily="18" charset="0"/>
              </a:rPr>
              <a:t>مصاحبه ساختاري</a:t>
            </a:r>
            <a:endParaRPr lang="en-US" altLang="en-US" b="1" dirty="0" smtClean="0">
              <a:solidFill>
                <a:srgbClr val="7030A0"/>
              </a:solidFill>
              <a:cs typeface="Times New Roman" panose="02020603050405020304" pitchFamily="18" charset="0"/>
            </a:endParaRPr>
          </a:p>
        </p:txBody>
      </p:sp>
      <p:sp>
        <p:nvSpPr>
          <p:cNvPr id="111619" name="Rectangle 3"/>
          <p:cNvSpPr>
            <a:spLocks noGrp="1" noChangeArrowheads="1"/>
          </p:cNvSpPr>
          <p:nvPr>
            <p:ph type="body" idx="1"/>
          </p:nvPr>
        </p:nvSpPr>
        <p:spPr>
          <a:xfrm>
            <a:off x="2209800" y="2895600"/>
            <a:ext cx="7772400" cy="3200400"/>
          </a:xfrm>
        </p:spPr>
        <p:txBody>
          <a:bodyPr/>
          <a:lstStyle/>
          <a:p>
            <a:pPr algn="r" rtl="1" eaLnBrk="1" hangingPunct="1">
              <a:buFontTx/>
              <a:buNone/>
            </a:pPr>
            <a:r>
              <a:rPr lang="fa-IR" altLang="en-US" dirty="0" smtClean="0">
                <a:solidFill>
                  <a:srgbClr val="7030A0"/>
                </a:solidFill>
                <a:cs typeface="Times New Roman" panose="02020603050405020304" pitchFamily="18" charset="0"/>
              </a:rPr>
              <a:t> </a:t>
            </a:r>
            <a:r>
              <a:rPr lang="fa-IR" altLang="en-US" sz="2800" b="1" dirty="0">
                <a:solidFill>
                  <a:srgbClr val="7030A0"/>
                </a:solidFill>
                <a:cs typeface="Times New Roman" panose="02020603050405020304" pitchFamily="18" charset="0"/>
              </a:rPr>
              <a:t>- سؤالات از قبل تعيين مي شوند</a:t>
            </a:r>
          </a:p>
          <a:p>
            <a:pPr algn="r" rtl="1" eaLnBrk="1" hangingPunct="1">
              <a:buFontTx/>
              <a:buNone/>
            </a:pPr>
            <a:r>
              <a:rPr lang="fa-IR" altLang="en-US" sz="2800" b="1" dirty="0">
                <a:solidFill>
                  <a:srgbClr val="7030A0"/>
                </a:solidFill>
                <a:cs typeface="Times New Roman" panose="02020603050405020304" pitchFamily="18" charset="0"/>
              </a:rPr>
              <a:t> - پرسشها بيشتر درباره حرفه و شغل فرد مي باشد</a:t>
            </a:r>
          </a:p>
          <a:p>
            <a:pPr algn="r" rtl="1" eaLnBrk="1" hangingPunct="1">
              <a:buFontTx/>
              <a:buNone/>
            </a:pPr>
            <a:r>
              <a:rPr lang="fa-IR" altLang="en-US" sz="2800" b="1" dirty="0">
                <a:solidFill>
                  <a:srgbClr val="7030A0"/>
                </a:solidFill>
                <a:cs typeface="Times New Roman" panose="02020603050405020304" pitchFamily="18" charset="0"/>
              </a:rPr>
              <a:t> - پاسخهاي قابل قبول شناسايي شده و امتياز بيشتري دريافت</a:t>
            </a:r>
          </a:p>
          <a:p>
            <a:pPr algn="r" rtl="1" eaLnBrk="1" hangingPunct="1">
              <a:buFontTx/>
              <a:buNone/>
            </a:pPr>
            <a:r>
              <a:rPr lang="fa-IR" altLang="en-US" sz="2800" b="1" dirty="0">
                <a:solidFill>
                  <a:srgbClr val="7030A0"/>
                </a:solidFill>
                <a:cs typeface="Times New Roman" panose="02020603050405020304" pitchFamily="18" charset="0"/>
              </a:rPr>
              <a:t>   مي </a:t>
            </a:r>
            <a:r>
              <a:rPr lang="fa-IR" altLang="en-US" sz="2800" b="1" dirty="0" smtClean="0">
                <a:solidFill>
                  <a:srgbClr val="7030A0"/>
                </a:solidFill>
                <a:cs typeface="Times New Roman" panose="02020603050405020304" pitchFamily="18" charset="0"/>
              </a:rPr>
              <a:t>دارند</a:t>
            </a:r>
          </a:p>
        </p:txBody>
      </p:sp>
    </p:spTree>
    <p:extLst>
      <p:ext uri="{BB962C8B-B14F-4D97-AF65-F5344CB8AC3E}">
        <p14:creationId xmlns:p14="http://schemas.microsoft.com/office/powerpoint/2010/main" val="26729610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6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gn="r" rtl="1" eaLnBrk="1" hangingPunct="1"/>
            <a:r>
              <a:rPr lang="ar-SA" altLang="en-US" b="1" dirty="0" smtClean="0">
                <a:solidFill>
                  <a:srgbClr val="7030A0"/>
                </a:solidFill>
                <a:cs typeface="Times New Roman" panose="02020603050405020304" pitchFamily="18" charset="0"/>
              </a:rPr>
              <a:t>مصاحبه مرحله اي</a:t>
            </a:r>
            <a:endParaRPr lang="en-US" altLang="en-US" b="1" dirty="0" smtClean="0">
              <a:solidFill>
                <a:srgbClr val="7030A0"/>
              </a:solidFill>
              <a:cs typeface="Times New Roman" panose="02020603050405020304" pitchFamily="18" charset="0"/>
            </a:endParaRPr>
          </a:p>
        </p:txBody>
      </p:sp>
      <p:sp>
        <p:nvSpPr>
          <p:cNvPr id="110595" name="Rectangle 3"/>
          <p:cNvSpPr>
            <a:spLocks noGrp="1" noChangeArrowheads="1"/>
          </p:cNvSpPr>
          <p:nvPr>
            <p:ph type="body" idx="1"/>
          </p:nvPr>
        </p:nvSpPr>
        <p:spPr>
          <a:xfrm>
            <a:off x="2209799" y="2743200"/>
            <a:ext cx="8277225" cy="3352800"/>
          </a:xfrm>
        </p:spPr>
        <p:txBody>
          <a:bodyPr/>
          <a:lstStyle/>
          <a:p>
            <a:pPr algn="r" rtl="1" eaLnBrk="1" hangingPunct="1">
              <a:buFontTx/>
              <a:buNone/>
            </a:pPr>
            <a:r>
              <a:rPr lang="fa-IR" altLang="en-US" sz="2800" b="1" dirty="0">
                <a:solidFill>
                  <a:srgbClr val="7030A0"/>
                </a:solidFill>
                <a:cs typeface="Times New Roman" panose="02020603050405020304" pitchFamily="18" charset="0"/>
              </a:rPr>
              <a:t> - چند نفر مصاحبه گر شركت مي كنند و پرسشهاي مربوط به خود </a:t>
            </a:r>
          </a:p>
          <a:p>
            <a:pPr algn="r" rtl="1" eaLnBrk="1" hangingPunct="1">
              <a:buFontTx/>
              <a:buNone/>
            </a:pPr>
            <a:r>
              <a:rPr lang="fa-IR" altLang="en-US" sz="2800" b="1" dirty="0">
                <a:solidFill>
                  <a:srgbClr val="7030A0"/>
                </a:solidFill>
                <a:cs typeface="Times New Roman" panose="02020603050405020304" pitchFamily="18" charset="0"/>
              </a:rPr>
              <a:t>    را مطرح مي كنند؛ </a:t>
            </a:r>
            <a:r>
              <a:rPr lang="fa-IR" altLang="en-US" sz="2800" i="1" dirty="0">
                <a:solidFill>
                  <a:srgbClr val="7030A0"/>
                </a:solidFill>
                <a:cs typeface="Times New Roman" panose="02020603050405020304" pitchFamily="18" charset="0"/>
              </a:rPr>
              <a:t>و يا</a:t>
            </a:r>
            <a:r>
              <a:rPr lang="fa-IR" altLang="en-US" sz="2800" b="1" dirty="0">
                <a:solidFill>
                  <a:srgbClr val="7030A0"/>
                </a:solidFill>
                <a:cs typeface="Times New Roman" panose="02020603050405020304" pitchFamily="18" charset="0"/>
              </a:rPr>
              <a:t>   </a:t>
            </a:r>
          </a:p>
          <a:p>
            <a:pPr algn="r" rtl="1" eaLnBrk="1" hangingPunct="1">
              <a:buFontTx/>
              <a:buNone/>
            </a:pPr>
            <a:r>
              <a:rPr lang="fa-IR" altLang="en-US" sz="2800" b="1" dirty="0">
                <a:solidFill>
                  <a:srgbClr val="7030A0"/>
                </a:solidFill>
                <a:cs typeface="Times New Roman" panose="02020603050405020304" pitchFamily="18" charset="0"/>
              </a:rPr>
              <a:t> - مصاحبه در چند مرحله، و در هر مرحله توسط مصاحبه گر</a:t>
            </a:r>
          </a:p>
          <a:p>
            <a:pPr algn="r" rtl="1" eaLnBrk="1" hangingPunct="1">
              <a:buFontTx/>
              <a:buNone/>
            </a:pPr>
            <a:r>
              <a:rPr lang="fa-IR" altLang="en-US" sz="2800" b="1" dirty="0">
                <a:solidFill>
                  <a:srgbClr val="7030A0"/>
                </a:solidFill>
                <a:cs typeface="Times New Roman" panose="02020603050405020304" pitchFamily="18" charset="0"/>
              </a:rPr>
              <a:t>    ويژه، انجام مي گيرد</a:t>
            </a:r>
          </a:p>
          <a:p>
            <a:pPr algn="r" rtl="1" eaLnBrk="1" hangingPunct="1">
              <a:buFontTx/>
              <a:buNone/>
            </a:pPr>
            <a:r>
              <a:rPr lang="fa-IR" altLang="en-US" sz="2800" b="1" dirty="0">
                <a:solidFill>
                  <a:srgbClr val="7030A0"/>
                </a:solidFill>
                <a:cs typeface="Times New Roman" panose="02020603050405020304" pitchFamily="18" charset="0"/>
              </a:rPr>
              <a:t> - در مورد مصاحبه شونده بر اساس مجموع نمرات به دست          آمده، تصميم گيري مي شود</a:t>
            </a:r>
            <a:endParaRPr lang="en-US" altLang="en-US" sz="2800" b="1" dirty="0">
              <a:solidFill>
                <a:srgbClr val="7030A0"/>
              </a:solidFill>
              <a:cs typeface="Times New Roman" panose="02020603050405020304" pitchFamily="18" charset="0"/>
            </a:endParaRPr>
          </a:p>
        </p:txBody>
      </p:sp>
    </p:spTree>
    <p:extLst>
      <p:ext uri="{BB962C8B-B14F-4D97-AF65-F5344CB8AC3E}">
        <p14:creationId xmlns:p14="http://schemas.microsoft.com/office/powerpoint/2010/main" val="168952231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5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05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09600" y="0"/>
            <a:ext cx="10972800" cy="1384300"/>
          </a:xfrm>
        </p:spPr>
        <p:txBody>
          <a:bodyPr/>
          <a:lstStyle/>
          <a:p>
            <a:pPr algn="r" rtl="1" eaLnBrk="1" hangingPunct="1"/>
            <a:r>
              <a:rPr lang="ar-SA" altLang="en-US" sz="3200" b="1" dirty="0" smtClean="0">
                <a:solidFill>
                  <a:srgbClr val="7030A0"/>
                </a:solidFill>
                <a:cs typeface="Times New Roman" panose="02020603050405020304" pitchFamily="18" charset="0"/>
              </a:rPr>
              <a:t>مصاحبه </a:t>
            </a:r>
            <a:r>
              <a:rPr lang="ar-SA" altLang="en-US" sz="3200" b="1" dirty="0">
                <a:solidFill>
                  <a:srgbClr val="7030A0"/>
                </a:solidFill>
                <a:cs typeface="Times New Roman" panose="02020603050405020304" pitchFamily="18" charset="0"/>
              </a:rPr>
              <a:t>تحت فشار</a:t>
            </a:r>
            <a:endParaRPr lang="en-US" altLang="en-US" sz="3200" b="1" dirty="0">
              <a:solidFill>
                <a:srgbClr val="7030A0"/>
              </a:solidFill>
              <a:cs typeface="Times New Roman" panose="02020603050405020304" pitchFamily="18" charset="0"/>
            </a:endParaRPr>
          </a:p>
        </p:txBody>
      </p:sp>
      <p:sp>
        <p:nvSpPr>
          <p:cNvPr id="108547" name="Rectangle 3"/>
          <p:cNvSpPr>
            <a:spLocks noGrp="1" noChangeArrowheads="1"/>
          </p:cNvSpPr>
          <p:nvPr>
            <p:ph type="body" idx="1"/>
          </p:nvPr>
        </p:nvSpPr>
        <p:spPr>
          <a:xfrm>
            <a:off x="4343400" y="1552575"/>
            <a:ext cx="7239000" cy="3200400"/>
          </a:xfrm>
        </p:spPr>
        <p:txBody>
          <a:bodyPr/>
          <a:lstStyle/>
          <a:p>
            <a:pPr algn="r" rtl="1" eaLnBrk="1" hangingPunct="1">
              <a:buFontTx/>
              <a:buNone/>
            </a:pPr>
            <a:r>
              <a:rPr lang="fa-IR" altLang="en-US" sz="2800" dirty="0">
                <a:solidFill>
                  <a:srgbClr val="7030A0"/>
                </a:solidFill>
                <a:cs typeface="Times New Roman" panose="02020603050405020304" pitchFamily="18" charset="0"/>
              </a:rPr>
              <a:t> </a:t>
            </a:r>
            <a:r>
              <a:rPr lang="fa-IR" altLang="en-US" sz="2800" b="1" dirty="0">
                <a:solidFill>
                  <a:srgbClr val="7030A0"/>
                </a:solidFill>
                <a:cs typeface="Times New Roman" panose="02020603050405020304" pitchFamily="18" charset="0"/>
              </a:rPr>
              <a:t>- تعدادي مصاحبه شونده در يك جلسه با حضور يك مصاحبه گر </a:t>
            </a:r>
          </a:p>
          <a:p>
            <a:pPr algn="r" rtl="1" eaLnBrk="1" hangingPunct="1">
              <a:buFontTx/>
              <a:buNone/>
            </a:pPr>
            <a:r>
              <a:rPr lang="fa-IR" altLang="en-US" sz="2800" b="1" dirty="0">
                <a:solidFill>
                  <a:srgbClr val="7030A0"/>
                </a:solidFill>
                <a:cs typeface="Times New Roman" panose="02020603050405020304" pitchFamily="18" charset="0"/>
              </a:rPr>
              <a:t>    شركت مي كنند</a:t>
            </a:r>
          </a:p>
          <a:p>
            <a:pPr algn="r" rtl="1" eaLnBrk="1" hangingPunct="1">
              <a:buFontTx/>
              <a:buNone/>
            </a:pPr>
            <a:r>
              <a:rPr lang="fa-IR" altLang="en-US" sz="2800" b="1" dirty="0">
                <a:solidFill>
                  <a:srgbClr val="7030A0"/>
                </a:solidFill>
                <a:cs typeface="Times New Roman" panose="02020603050405020304" pitchFamily="18" charset="0"/>
              </a:rPr>
              <a:t> - مصاحبه گر مس</a:t>
            </a:r>
            <a:r>
              <a:rPr lang="ar-SA" altLang="en-US" sz="2800" b="1" dirty="0">
                <a:solidFill>
                  <a:srgbClr val="7030A0"/>
                </a:solidFill>
                <a:cs typeface="Times New Roman" panose="02020603050405020304" pitchFamily="18" charset="0"/>
              </a:rPr>
              <a:t>أله اي را مطرح مي كند و از مصاحبه شوندگان</a:t>
            </a:r>
            <a:endParaRPr lang="fa-IR" altLang="en-US" sz="2800" b="1" dirty="0">
              <a:solidFill>
                <a:srgbClr val="7030A0"/>
              </a:solidFill>
              <a:cs typeface="Times New Roman" panose="02020603050405020304" pitchFamily="18" charset="0"/>
            </a:endParaRPr>
          </a:p>
          <a:p>
            <a:pPr algn="r" rtl="1" eaLnBrk="1" hangingPunct="1">
              <a:buFontTx/>
              <a:buNone/>
            </a:pPr>
            <a:r>
              <a:rPr lang="fa-IR" altLang="en-US" sz="2800" b="1" dirty="0">
                <a:solidFill>
                  <a:srgbClr val="7030A0"/>
                </a:solidFill>
                <a:cs typeface="Times New Roman" panose="02020603050405020304" pitchFamily="18" charset="0"/>
              </a:rPr>
              <a:t>   </a:t>
            </a:r>
            <a:r>
              <a:rPr lang="ar-SA" altLang="en-US" sz="2800" b="1" dirty="0">
                <a:solidFill>
                  <a:srgbClr val="7030A0"/>
                </a:solidFill>
                <a:cs typeface="Times New Roman" panose="02020603050405020304" pitchFamily="18" charset="0"/>
              </a:rPr>
              <a:t> مي خواهد كه آن مشكل را حل كنند</a:t>
            </a:r>
          </a:p>
          <a:p>
            <a:pPr algn="r" rtl="1" eaLnBrk="1" hangingPunct="1">
              <a:buFontTx/>
              <a:buNone/>
            </a:pPr>
            <a:r>
              <a:rPr lang="ar-SA" altLang="en-US" sz="2800" b="1" dirty="0">
                <a:solidFill>
                  <a:srgbClr val="7030A0"/>
                </a:solidFill>
                <a:cs typeface="Times New Roman" panose="02020603050405020304" pitchFamily="18" charset="0"/>
              </a:rPr>
              <a:t> </a:t>
            </a:r>
            <a:r>
              <a:rPr lang="fa-IR" altLang="en-US" sz="2800" b="1" dirty="0">
                <a:solidFill>
                  <a:srgbClr val="7030A0"/>
                </a:solidFill>
                <a:cs typeface="Times New Roman" panose="02020603050405020304" pitchFamily="18" charset="0"/>
              </a:rPr>
              <a:t>- عمداَ وضعيت دشواري براي مصاحبه شونده ايجاد مي شود</a:t>
            </a:r>
          </a:p>
          <a:p>
            <a:pPr algn="r" rtl="1" eaLnBrk="1" hangingPunct="1">
              <a:buFontTx/>
              <a:buNone/>
            </a:pPr>
            <a:r>
              <a:rPr lang="fa-IR" altLang="en-US" sz="2800" b="1" dirty="0">
                <a:solidFill>
                  <a:srgbClr val="7030A0"/>
                </a:solidFill>
                <a:cs typeface="Times New Roman" panose="02020603050405020304" pitchFamily="18" charset="0"/>
              </a:rPr>
              <a:t> - هدف از مصاحبه بررسي ميزان تحمل و مقاومت مصاحبه </a:t>
            </a:r>
          </a:p>
          <a:p>
            <a:pPr algn="r" rtl="1" eaLnBrk="1" hangingPunct="1">
              <a:buFontTx/>
              <a:buNone/>
            </a:pPr>
            <a:r>
              <a:rPr lang="fa-IR" altLang="en-US" sz="2800" b="1" dirty="0">
                <a:solidFill>
                  <a:srgbClr val="7030A0"/>
                </a:solidFill>
                <a:cs typeface="Times New Roman" panose="02020603050405020304" pitchFamily="18" charset="0"/>
              </a:rPr>
              <a:t>    شونده در شرايط فشار آور است</a:t>
            </a:r>
            <a:endParaRPr lang="en-US" altLang="en-US" sz="2800" b="1" dirty="0">
              <a:solidFill>
                <a:srgbClr val="7030A0"/>
              </a:solidFill>
              <a:cs typeface="Times New Roman" panose="02020603050405020304" pitchFamily="18" charset="0"/>
            </a:endParaRPr>
          </a:p>
          <a:p>
            <a:pPr algn="r" rtl="1" eaLnBrk="1" hangingPunct="1">
              <a:buFontTx/>
              <a:buNone/>
            </a:pPr>
            <a:endParaRPr lang="en-US" altLang="en-US" sz="2800" b="1" dirty="0">
              <a:solidFill>
                <a:srgbClr val="7030A0"/>
              </a:solidFill>
              <a:cs typeface="Times New Roman" panose="02020603050405020304" pitchFamily="18" charset="0"/>
            </a:endParaRPr>
          </a:p>
        </p:txBody>
      </p:sp>
      <p:pic>
        <p:nvPicPr>
          <p:cNvPr id="20482" name="Picture 2" descr="Ask an Expert: Johns Hopkins professor explains why some people choke under  pressure | H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2310341"/>
            <a:ext cx="4064000" cy="270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97238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8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8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8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85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8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137345" y="1207046"/>
            <a:ext cx="9730680" cy="5328592"/>
          </a:xfrm>
        </p:spPr>
        <p:txBody>
          <a:bodyPr>
            <a:noAutofit/>
          </a:bodyPr>
          <a:lstStyle/>
          <a:p>
            <a:pPr marL="624078" indent="-514350" algn="r" rtl="1">
              <a:buNone/>
            </a:pPr>
            <a:r>
              <a:rPr lang="fa-IR" sz="2400" dirty="0">
                <a:solidFill>
                  <a:schemeClr val="accent4">
                    <a:lumMod val="10000"/>
                  </a:schemeClr>
                </a:solidFill>
                <a:effectLst/>
                <a:cs typeface="B Nazanin" pitchFamily="2" charset="-78"/>
              </a:rPr>
              <a:t>دسته </a:t>
            </a:r>
            <a:r>
              <a:rPr lang="fa-IR" sz="2400" dirty="0" smtClean="0">
                <a:solidFill>
                  <a:schemeClr val="accent4">
                    <a:lumMod val="10000"/>
                  </a:schemeClr>
                </a:solidFill>
                <a:effectLst/>
                <a:cs typeface="B Nazanin" pitchFamily="2" charset="-78"/>
              </a:rPr>
              <a:t>اول مصاحبه ها اینگونه است که بطور مستقیم سوالات را از فرد می پرسیم و اطلاعات دست اول از وی می گیریم:</a:t>
            </a:r>
          </a:p>
          <a:p>
            <a:pPr marL="624078" indent="-514350" algn="r" rtl="1">
              <a:buNone/>
            </a:pPr>
            <a:endParaRPr lang="fa-IR" sz="2800" dirty="0">
              <a:solidFill>
                <a:schemeClr val="accent4">
                  <a:lumMod val="10000"/>
                </a:schemeClr>
              </a:solidFill>
              <a:effectLst/>
              <a:cs typeface="B Nazanin" pitchFamily="2" charset="-78"/>
            </a:endParaRPr>
          </a:p>
          <a:p>
            <a:pPr algn="r" rtl="1">
              <a:buFont typeface="Wingdings" panose="05000000000000000000" pitchFamily="2" charset="2"/>
              <a:buChar char="v"/>
            </a:pPr>
            <a:r>
              <a:rPr lang="fa-IR" sz="2200" dirty="0" smtClean="0">
                <a:solidFill>
                  <a:schemeClr val="accent4">
                    <a:lumMod val="10000"/>
                  </a:schemeClr>
                </a:solidFill>
                <a:effectLst/>
                <a:cs typeface="B Mitra" panose="00000400000000000000" pitchFamily="2" charset="-78"/>
              </a:rPr>
              <a:t>شما </a:t>
            </a:r>
            <a:r>
              <a:rPr lang="fa-IR" sz="2200" dirty="0">
                <a:solidFill>
                  <a:schemeClr val="accent4">
                    <a:lumMod val="10000"/>
                  </a:schemeClr>
                </a:solidFill>
                <a:effectLst/>
                <a:cs typeface="B Mitra" panose="00000400000000000000" pitchFamily="2" charset="-78"/>
              </a:rPr>
              <a:t>ترجیح می‌دهید به تنهایی کار کنید یا با یک گروه؟</a:t>
            </a:r>
          </a:p>
          <a:p>
            <a:pPr algn="r"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مهم‌ترین نقاط قوت و ضعف شما چیست؟</a:t>
            </a:r>
          </a:p>
          <a:p>
            <a:pPr algn="r"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در رابطه با آخرین سمتی که داشتید، از چه چیزی بیشترین/کمترین لذت را می‌بردید؟</a:t>
            </a:r>
          </a:p>
          <a:p>
            <a:pPr algn="r"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شما خود را به عنوان یک شخص چگونه توصیف می‌کنید؟</a:t>
            </a:r>
          </a:p>
          <a:p>
            <a:pPr algn="r"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چرا من باید شما را استخدام کنم؟</a:t>
            </a:r>
          </a:p>
          <a:p>
            <a:pPr algn="r"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شما چگونه در شرایط پرفشار خوب کار می‌کنید؟</a:t>
            </a:r>
          </a:p>
          <a:p>
            <a:pPr algn="r" rtl="1">
              <a:buFont typeface="Wingdings" panose="05000000000000000000" pitchFamily="2" charset="2"/>
              <a:buChar char="v"/>
            </a:pPr>
            <a:r>
              <a:rPr lang="fa-IR" sz="2200" dirty="0" smtClean="0">
                <a:solidFill>
                  <a:schemeClr val="accent4">
                    <a:lumMod val="10000"/>
                  </a:schemeClr>
                </a:solidFill>
                <a:effectLst/>
                <a:cs typeface="B Mitra" panose="00000400000000000000" pitchFamily="2" charset="-78"/>
              </a:rPr>
              <a:t>بهترین </a:t>
            </a:r>
            <a:r>
              <a:rPr lang="fa-IR" sz="2200" dirty="0">
                <a:solidFill>
                  <a:schemeClr val="accent4">
                    <a:lumMod val="10000"/>
                  </a:schemeClr>
                </a:solidFill>
                <a:effectLst/>
                <a:cs typeface="B Mitra" panose="00000400000000000000" pitchFamily="2" charset="-78"/>
              </a:rPr>
              <a:t>کارفرمایی که تاکنون داشته‌اید، توصیف کنید.</a:t>
            </a:r>
          </a:p>
          <a:p>
            <a:pPr algn="r"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قهرمانان شما چه کسانی هستند و چه ویژگی‌های از آنان برای شما یک قهرمان ساخته است؟</a:t>
            </a:r>
          </a:p>
          <a:p>
            <a:pPr algn="r"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اگر قرار بود به جای یکی از حیوانات موجود در جنگل باشید، کدام یک را انتخاب می‌کردید</a:t>
            </a:r>
            <a:r>
              <a:rPr lang="fa-IR" sz="2200" dirty="0" smtClean="0">
                <a:solidFill>
                  <a:schemeClr val="accent4">
                    <a:lumMod val="10000"/>
                  </a:schemeClr>
                </a:solidFill>
                <a:effectLst/>
                <a:cs typeface="B Mitra" panose="00000400000000000000" pitchFamily="2" charset="-78"/>
              </a:rPr>
              <a:t>؟</a:t>
            </a:r>
            <a:endParaRPr lang="fa-IR" sz="2200" dirty="0">
              <a:solidFill>
                <a:schemeClr val="accent4">
                  <a:lumMod val="10000"/>
                </a:schemeClr>
              </a:solidFill>
              <a:effectLst/>
              <a:cs typeface="B Mitra" panose="00000400000000000000" pitchFamily="2" charset="-78"/>
            </a:endParaRPr>
          </a:p>
        </p:txBody>
      </p:sp>
      <p:sp>
        <p:nvSpPr>
          <p:cNvPr id="3" name="Title 2"/>
          <p:cNvSpPr>
            <a:spLocks noGrp="1"/>
          </p:cNvSpPr>
          <p:nvPr>
            <p:ph type="title"/>
          </p:nvPr>
        </p:nvSpPr>
        <p:spPr>
          <a:xfrm>
            <a:off x="2438400" y="44624"/>
            <a:ext cx="8229600" cy="778098"/>
          </a:xfrm>
        </p:spPr>
        <p:txBody>
          <a:bodyPr/>
          <a:lstStyle/>
          <a:p>
            <a:pPr algn="ctr" rtl="1"/>
            <a:r>
              <a:rPr lang="fa-IR" dirty="0" smtClean="0">
                <a:solidFill>
                  <a:srgbClr val="FF0000"/>
                </a:solidFill>
                <a:effectLst/>
                <a:cs typeface="B Mitra" panose="00000400000000000000" pitchFamily="2" charset="-78"/>
              </a:rPr>
              <a:t>‌</a:t>
            </a:r>
            <a:r>
              <a:rPr lang="fa-IR" b="1" dirty="0" smtClean="0">
                <a:solidFill>
                  <a:srgbClr val="FF0000"/>
                </a:solidFill>
                <a:effectLst/>
                <a:cs typeface="B Mitra" panose="00000400000000000000" pitchFamily="2" charset="-78"/>
              </a:rPr>
              <a:t>مصاحبه </a:t>
            </a:r>
            <a:r>
              <a:rPr lang="fa-IR" b="1" dirty="0">
                <a:solidFill>
                  <a:srgbClr val="FF0000"/>
                </a:solidFill>
                <a:effectLst/>
                <a:cs typeface="B Mitra" panose="00000400000000000000" pitchFamily="2" charset="-78"/>
              </a:rPr>
              <a:t>سنتی</a:t>
            </a:r>
            <a:endParaRPr lang="fa-IR" dirty="0">
              <a:solidFill>
                <a:srgbClr val="FF0000"/>
              </a:solidFill>
              <a:effectLst/>
              <a:cs typeface="B Mitra" panose="00000400000000000000" pitchFamily="2" charset="-78"/>
            </a:endParaRPr>
          </a:p>
        </p:txBody>
      </p:sp>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2493300" y="356775"/>
              <a:ext cx="1953360" cy="447480"/>
            </p14:xfrm>
          </p:contentPart>
        </mc:Choice>
        <mc:Fallback xmlns="">
          <p:pic>
            <p:nvPicPr>
              <p:cNvPr id="10" name="Ink 9"/>
              <p:cNvPicPr/>
              <p:nvPr/>
            </p:nvPicPr>
            <p:blipFill>
              <a:blip r:embed="rId4"/>
              <a:stretch>
                <a:fillRect/>
              </a:stretch>
            </p:blipFill>
            <p:spPr>
              <a:xfrm>
                <a:off x="2486820" y="349215"/>
                <a:ext cx="196884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798420" y="5721495"/>
              <a:ext cx="1242360" cy="570960"/>
            </p14:xfrm>
          </p:contentPart>
        </mc:Choice>
        <mc:Fallback xmlns="">
          <p:pic>
            <p:nvPicPr>
              <p:cNvPr id="7" name="Ink 6"/>
              <p:cNvPicPr/>
              <p:nvPr/>
            </p:nvPicPr>
            <p:blipFill>
              <a:blip r:embed="rId6"/>
              <a:stretch>
                <a:fillRect/>
              </a:stretch>
            </p:blipFill>
            <p:spPr>
              <a:xfrm>
                <a:off x="790500" y="5712495"/>
                <a:ext cx="125676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p14:cNvContentPartPr/>
              <p14:nvPr/>
            </p14:nvContentPartPr>
            <p14:xfrm>
              <a:off x="635700" y="5454375"/>
              <a:ext cx="492120" cy="976680"/>
            </p14:xfrm>
          </p:contentPart>
        </mc:Choice>
        <mc:Fallback xmlns="">
          <p:pic>
            <p:nvPicPr>
              <p:cNvPr id="20" name="Ink 19"/>
              <p:cNvPicPr/>
              <p:nvPr/>
            </p:nvPicPr>
            <p:blipFill>
              <a:blip r:embed="rId8"/>
              <a:stretch>
                <a:fillRect/>
              </a:stretch>
            </p:blipFill>
            <p:spPr>
              <a:xfrm>
                <a:off x="625260" y="5445375"/>
                <a:ext cx="511200"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Ink 27"/>
              <p14:cNvContentPartPr/>
              <p14:nvPr/>
            </p14:nvContentPartPr>
            <p14:xfrm>
              <a:off x="2029620" y="6294255"/>
              <a:ext cx="313560" cy="270720"/>
            </p14:xfrm>
          </p:contentPart>
        </mc:Choice>
        <mc:Fallback xmlns="">
          <p:pic>
            <p:nvPicPr>
              <p:cNvPr id="28" name="Ink 27"/>
              <p:cNvPicPr/>
              <p:nvPr/>
            </p:nvPicPr>
            <p:blipFill>
              <a:blip r:embed="rId10"/>
              <a:stretch>
                <a:fillRect/>
              </a:stretch>
            </p:blipFill>
            <p:spPr>
              <a:xfrm>
                <a:off x="2019540" y="6284535"/>
                <a:ext cx="3319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 name="Ink 30"/>
              <p14:cNvContentPartPr/>
              <p14:nvPr/>
            </p14:nvContentPartPr>
            <p14:xfrm>
              <a:off x="756660" y="5511255"/>
              <a:ext cx="79920" cy="20880"/>
            </p14:xfrm>
          </p:contentPart>
        </mc:Choice>
        <mc:Fallback xmlns="">
          <p:pic>
            <p:nvPicPr>
              <p:cNvPr id="31" name="Ink 30"/>
              <p:cNvPicPr/>
              <p:nvPr/>
            </p:nvPicPr>
            <p:blipFill>
              <a:blip r:embed="rId12"/>
              <a:stretch>
                <a:fillRect/>
              </a:stretch>
            </p:blipFill>
            <p:spPr>
              <a:xfrm>
                <a:off x="752700" y="5507295"/>
                <a:ext cx="87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3" name="Ink 32"/>
              <p14:cNvContentPartPr/>
              <p14:nvPr/>
            </p14:nvContentPartPr>
            <p14:xfrm>
              <a:off x="1939260" y="6192375"/>
              <a:ext cx="529920" cy="423360"/>
            </p14:xfrm>
          </p:contentPart>
        </mc:Choice>
        <mc:Fallback xmlns="">
          <p:pic>
            <p:nvPicPr>
              <p:cNvPr id="33" name="Ink 32"/>
              <p:cNvPicPr/>
              <p:nvPr/>
            </p:nvPicPr>
            <p:blipFill>
              <a:blip r:embed="rId14"/>
              <a:stretch>
                <a:fillRect/>
              </a:stretch>
            </p:blipFill>
            <p:spPr>
              <a:xfrm>
                <a:off x="1928100" y="6184095"/>
                <a:ext cx="553680" cy="443160"/>
              </a:xfrm>
              <a:prstGeom prst="rect">
                <a:avLst/>
              </a:prstGeom>
            </p:spPr>
          </p:pic>
        </mc:Fallback>
      </mc:AlternateContent>
    </p:spTree>
    <p:extLst>
      <p:ext uri="{BB962C8B-B14F-4D97-AF65-F5344CB8AC3E}">
        <p14:creationId xmlns:p14="http://schemas.microsoft.com/office/powerpoint/2010/main" val="3698382117"/>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20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5520" y="980728"/>
            <a:ext cx="8517632" cy="5328592"/>
          </a:xfrm>
        </p:spPr>
        <p:txBody>
          <a:bodyPr>
            <a:noAutofit/>
          </a:bodyPr>
          <a:lstStyle/>
          <a:p>
            <a:pPr marL="109728" indent="0" algn="r" rtl="1">
              <a:buNone/>
            </a:pPr>
            <a:r>
              <a:rPr lang="fa-IR" sz="2400" b="1" dirty="0">
                <a:solidFill>
                  <a:schemeClr val="accent4">
                    <a:lumMod val="10000"/>
                  </a:schemeClr>
                </a:solidFill>
                <a:cs typeface="B Nazanin" pitchFamily="2" charset="-78"/>
              </a:rPr>
              <a:t>مزایا:</a:t>
            </a:r>
          </a:p>
          <a:p>
            <a:pPr algn="just" rtl="1">
              <a:buFont typeface="Wingdings" panose="05000000000000000000" pitchFamily="2" charset="2"/>
              <a:buChar char="v"/>
            </a:pPr>
            <a:r>
              <a:rPr lang="fa-IR" sz="2200" dirty="0">
                <a:solidFill>
                  <a:schemeClr val="accent4">
                    <a:lumMod val="10000"/>
                  </a:schemeClr>
                </a:solidFill>
                <a:cs typeface="B Nazanin" pitchFamily="2" charset="-78"/>
              </a:rPr>
              <a:t>احساس راحتی مصاحبه‌شونده</a:t>
            </a:r>
            <a:endParaRPr lang="fa-IR" sz="2200" dirty="0">
              <a:solidFill>
                <a:schemeClr val="accent4">
                  <a:lumMod val="10000"/>
                </a:schemeClr>
              </a:solidFill>
              <a:effectLst/>
              <a:cs typeface="B Mitra" panose="00000400000000000000" pitchFamily="2" charset="-78"/>
            </a:endParaRPr>
          </a:p>
          <a:p>
            <a:pPr algn="just"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در مدت زمان نسبتاً کوتاه، تعداد سوالات بیشتری را می‌توان مطرح کرد.</a:t>
            </a:r>
          </a:p>
          <a:p>
            <a:pPr algn="just"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سنجیدن توانایی حفظ وضعیت فرد به هنگام رویارویی با شرایط غیرمنتظره و تعیین کردن این که آیا او می‌تواند (نه میزان آن را) با تکیه بر خود در این شرایط فکر کند؟</a:t>
            </a:r>
          </a:p>
          <a:p>
            <a:pPr algn="just"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تناسب داشتن یا نداشتن متقاضی با ویژگی‌های پست سازمانی در مورد بعضی از سوالات مثل: </a:t>
            </a:r>
          </a:p>
          <a:p>
            <a:pPr lvl="1" algn="just"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شغل ایده‌آل شما چیست؟</a:t>
            </a:r>
          </a:p>
          <a:p>
            <a:pPr lvl="1" algn="just"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با چه نوع کارفرما یا ساختاری می‌خواهید کار کنید؟</a:t>
            </a:r>
          </a:p>
          <a:p>
            <a:pPr marL="109728" indent="0" algn="just" rtl="1">
              <a:buNone/>
            </a:pPr>
            <a:r>
              <a:rPr lang="fa-IR" sz="2200" dirty="0">
                <a:solidFill>
                  <a:schemeClr val="accent4">
                    <a:lumMod val="10000"/>
                  </a:schemeClr>
                </a:solidFill>
                <a:effectLst/>
                <a:cs typeface="B Mitra" panose="00000400000000000000" pitchFamily="2" charset="-78"/>
              </a:rPr>
              <a:t>معایب:</a:t>
            </a:r>
          </a:p>
          <a:p>
            <a:pPr algn="just"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کلیشه‌ای بودن سوالات</a:t>
            </a:r>
          </a:p>
          <a:p>
            <a:pPr algn="just"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عدم ارتباط با شایستگی و نسنجیدن توانایی متقاضی برای انجام شغل لذا متمایز کردن متقاضیان از همدیگر خیلی سخت است و در نتیجه پیدا شدن ردپای غریزه مدیران و ظن و گمان </a:t>
            </a:r>
          </a:p>
          <a:p>
            <a:pPr marL="109728" indent="0" algn="r" rtl="1">
              <a:buNone/>
            </a:pPr>
            <a:endParaRPr lang="fa-IR" sz="2200" dirty="0">
              <a:solidFill>
                <a:schemeClr val="accent4">
                  <a:lumMod val="10000"/>
                </a:schemeClr>
              </a:solidFill>
              <a:cs typeface="B Nazanin" pitchFamily="2" charset="-78"/>
            </a:endParaRPr>
          </a:p>
          <a:p>
            <a:pPr algn="r" rtl="1">
              <a:buFont typeface="Wingdings" panose="05000000000000000000" pitchFamily="2" charset="2"/>
              <a:buChar char="v"/>
            </a:pPr>
            <a:endParaRPr lang="fa-IR" sz="2200" dirty="0">
              <a:solidFill>
                <a:schemeClr val="accent4">
                  <a:lumMod val="10000"/>
                </a:schemeClr>
              </a:solidFill>
              <a:cs typeface="B Nazanin" pitchFamily="2" charset="-78"/>
            </a:endParaRPr>
          </a:p>
        </p:txBody>
      </p:sp>
      <p:sp>
        <p:nvSpPr>
          <p:cNvPr id="3" name="Title 2"/>
          <p:cNvSpPr>
            <a:spLocks noGrp="1"/>
          </p:cNvSpPr>
          <p:nvPr>
            <p:ph type="title"/>
          </p:nvPr>
        </p:nvSpPr>
        <p:spPr>
          <a:xfrm>
            <a:off x="2333625" y="202630"/>
            <a:ext cx="8229600" cy="778098"/>
          </a:xfrm>
        </p:spPr>
        <p:txBody>
          <a:bodyPr/>
          <a:lstStyle/>
          <a:p>
            <a:pPr algn="ctr"/>
            <a:r>
              <a:rPr lang="fa-IR" dirty="0" smtClean="0">
                <a:solidFill>
                  <a:srgbClr val="FF0000"/>
                </a:solidFill>
                <a:effectLst/>
                <a:cs typeface="B Nazanin" pitchFamily="2" charset="-78"/>
              </a:rPr>
              <a:t>مزایا و معایب مصاحبه‌های سنتی</a:t>
            </a:r>
            <a:endParaRPr lang="fa-IR" dirty="0">
              <a:solidFill>
                <a:srgbClr val="FF0000"/>
              </a:solidFill>
              <a:effectLst/>
              <a:cs typeface="B Nazanin" pitchFamily="2" charset="-78"/>
            </a:endParaRPr>
          </a:p>
        </p:txBody>
      </p:sp>
    </p:spTree>
    <p:extLst>
      <p:ext uri="{BB962C8B-B14F-4D97-AF65-F5344CB8AC3E}">
        <p14:creationId xmlns:p14="http://schemas.microsoft.com/office/powerpoint/2010/main" val="237880733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2170" y="1529408"/>
            <a:ext cx="8517632" cy="5328592"/>
          </a:xfrm>
        </p:spPr>
        <p:txBody>
          <a:bodyPr>
            <a:noAutofit/>
          </a:bodyPr>
          <a:lstStyle/>
          <a:p>
            <a:pPr algn="just" rtl="1">
              <a:buFont typeface="Wingdings" panose="05000000000000000000" pitchFamily="2" charset="2"/>
              <a:buChar char="v"/>
            </a:pPr>
            <a:r>
              <a:rPr lang="fa-IR" sz="2200" dirty="0">
                <a:solidFill>
                  <a:schemeClr val="accent4">
                    <a:lumMod val="10000"/>
                  </a:schemeClr>
                </a:solidFill>
                <a:effectLst/>
                <a:cs typeface="B Mitra" panose="00000400000000000000" pitchFamily="2" charset="-78"/>
              </a:rPr>
              <a:t>نوع دوم از سوال‌های مصاحبه‌ها، پرسش‌های موقعیتی است که مصاحبه مبتنی بر سناریو، سوالات فرضی یا سوالات اگر... چه... نامیده می‌شود:</a:t>
            </a:r>
          </a:p>
          <a:p>
            <a:pPr lvl="1" algn="just" rtl="1">
              <a:buFont typeface="Wingdings" panose="05000000000000000000" pitchFamily="2" charset="2"/>
              <a:buChar char="v"/>
            </a:pPr>
            <a:r>
              <a:rPr lang="fa-IR" sz="1800" dirty="0">
                <a:solidFill>
                  <a:schemeClr val="accent4">
                    <a:lumMod val="10000"/>
                  </a:schemeClr>
                </a:solidFill>
                <a:effectLst/>
                <a:cs typeface="B Mitra" panose="00000400000000000000" pitchFamily="2" charset="-78"/>
              </a:rPr>
              <a:t>اگر در سازمانی کسی با سمت بالاتر از شما دستور بدهد، تا عملی غیرقانونی یا غیراخلاقی انجام دهید، چکار می‌کنید؟</a:t>
            </a:r>
          </a:p>
          <a:p>
            <a:pPr lvl="1" algn="just" rtl="1">
              <a:buFont typeface="Wingdings" panose="05000000000000000000" pitchFamily="2" charset="2"/>
              <a:buChar char="v"/>
            </a:pPr>
            <a:r>
              <a:rPr lang="fa-IR" sz="1800" dirty="0">
                <a:solidFill>
                  <a:schemeClr val="accent4">
                    <a:lumMod val="10000"/>
                  </a:schemeClr>
                </a:solidFill>
                <a:effectLst/>
                <a:cs typeface="B Mitra" panose="00000400000000000000" pitchFamily="2" charset="-78"/>
              </a:rPr>
              <a:t>با کارمندی که در حد انتظار شما انجام وظیفه نمی‌کند، چگونه برخورد می‌کنید؟</a:t>
            </a:r>
          </a:p>
          <a:p>
            <a:pPr lvl="1" algn="just" rtl="1">
              <a:buFont typeface="Wingdings" panose="05000000000000000000" pitchFamily="2" charset="2"/>
              <a:buChar char="v"/>
            </a:pPr>
            <a:r>
              <a:rPr lang="fa-IR" sz="1800" dirty="0">
                <a:solidFill>
                  <a:schemeClr val="accent4">
                    <a:lumMod val="10000"/>
                  </a:schemeClr>
                </a:solidFill>
                <a:effectLst/>
                <a:cs typeface="B Mitra" panose="00000400000000000000" pitchFamily="2" charset="-78"/>
              </a:rPr>
              <a:t>مشتری برای تعمیر محصولی در روز دوشنبه مراجعه می‌کند. به او می‌گویند که محصول به تعمیر ساده‌ای نیاز دارد و تا ساعت 3 بعدازظهر روز سه‌شنبه آماده می‌شود. زمانی که مشتری در ساعت 4 بعدازظهر روز چهارشنبه مراجعه می‌کند، ماشین هنوز تعمیر نشده است. شما به عنوان مدیر خدمات با این موقعیت چگونه برخورد می‌کنید؟</a:t>
            </a:r>
          </a:p>
          <a:p>
            <a:pPr marL="393192" lvl="1" indent="0" algn="just" rtl="1">
              <a:buNone/>
            </a:pPr>
            <a:r>
              <a:rPr lang="fa-IR" sz="1800" b="1" dirty="0">
                <a:solidFill>
                  <a:schemeClr val="accent4">
                    <a:lumMod val="10000"/>
                  </a:schemeClr>
                </a:solidFill>
                <a:effectLst/>
                <a:cs typeface="B Mitra" panose="00000400000000000000" pitchFamily="2" charset="-78"/>
              </a:rPr>
              <a:t>مزایای مصاحبه موقعیتی:</a:t>
            </a:r>
          </a:p>
          <a:p>
            <a:pPr lvl="1" algn="just" rtl="1">
              <a:buFont typeface="Wingdings" panose="05000000000000000000" pitchFamily="2" charset="2"/>
              <a:buChar char="ü"/>
            </a:pPr>
            <a:r>
              <a:rPr lang="fa-IR" sz="1800" dirty="0">
                <a:solidFill>
                  <a:schemeClr val="accent4">
                    <a:lumMod val="10000"/>
                  </a:schemeClr>
                </a:solidFill>
                <a:effectLst/>
                <a:cs typeface="B Mitra" panose="00000400000000000000" pitchFamily="2" charset="-78"/>
              </a:rPr>
              <a:t>آسان بودن تطابق جواب متقاضی با جواب مورد نیاز برای آن جایگاه شغلی</a:t>
            </a:r>
          </a:p>
          <a:p>
            <a:pPr lvl="1" algn="just" rtl="1">
              <a:buFont typeface="Wingdings" panose="05000000000000000000" pitchFamily="2" charset="2"/>
              <a:buChar char="ü"/>
            </a:pPr>
            <a:r>
              <a:rPr lang="fa-IR" sz="1800" dirty="0">
                <a:solidFill>
                  <a:schemeClr val="accent4">
                    <a:lumMod val="10000"/>
                  </a:schemeClr>
                </a:solidFill>
                <a:effectLst/>
                <a:cs typeface="B Mitra" panose="00000400000000000000" pitchFamily="2" charset="-78"/>
              </a:rPr>
              <a:t>برای افراد کم تجربه می‌تواند مناسب باشد و به شما می گوید که متقاضی به لحاظ تئوری از فرایندی که برای شناسایی موقعیت‌های ویژه باید به کار برده شود، آگاه است. </a:t>
            </a:r>
          </a:p>
          <a:p>
            <a:pPr marL="393192" lvl="1" indent="0" algn="just" rtl="1">
              <a:buNone/>
            </a:pPr>
            <a:endParaRPr lang="fa-IR" sz="1800" dirty="0">
              <a:solidFill>
                <a:schemeClr val="accent4">
                  <a:lumMod val="10000"/>
                </a:schemeClr>
              </a:solidFill>
              <a:effectLst/>
              <a:cs typeface="B Mitra" panose="00000400000000000000" pitchFamily="2" charset="-78"/>
            </a:endParaRPr>
          </a:p>
          <a:p>
            <a:pPr marL="393192" lvl="1" indent="0" algn="just" rtl="1">
              <a:buNone/>
            </a:pPr>
            <a:r>
              <a:rPr lang="fa-IR" sz="1800" b="1" dirty="0">
                <a:solidFill>
                  <a:schemeClr val="accent4">
                    <a:lumMod val="10000"/>
                  </a:schemeClr>
                </a:solidFill>
                <a:effectLst/>
                <a:cs typeface="B Mitra" panose="00000400000000000000" pitchFamily="2" charset="-78"/>
              </a:rPr>
              <a:t>معایب مصاحبه موقعیتی:</a:t>
            </a:r>
          </a:p>
          <a:p>
            <a:pPr lvl="1" algn="just" rtl="1">
              <a:buFont typeface="Wingdings" panose="05000000000000000000" pitchFamily="2" charset="2"/>
              <a:buChar char="ü"/>
            </a:pPr>
            <a:r>
              <a:rPr lang="fa-IR" sz="1800" dirty="0">
                <a:solidFill>
                  <a:schemeClr val="accent4">
                    <a:lumMod val="10000"/>
                  </a:schemeClr>
                </a:solidFill>
                <a:effectLst/>
                <a:cs typeface="B Mitra" panose="00000400000000000000" pitchFamily="2" charset="-78"/>
              </a:rPr>
              <a:t>فرض‌ها همیشه در عمل اتفاق نمی‌افتد (به دلیل متعدد اعم از شخصیت فرد، آستانه تحمل و عملگرایی ....)</a:t>
            </a:r>
          </a:p>
          <a:p>
            <a:pPr lvl="1" algn="just" rtl="1">
              <a:buFont typeface="Wingdings" panose="05000000000000000000" pitchFamily="2" charset="2"/>
              <a:buChar char="ü"/>
            </a:pPr>
            <a:endParaRPr lang="fa-IR" sz="1800" dirty="0">
              <a:solidFill>
                <a:schemeClr val="accent4">
                  <a:lumMod val="10000"/>
                </a:schemeClr>
              </a:solidFill>
              <a:effectLst/>
              <a:cs typeface="B Mitra" panose="00000400000000000000" pitchFamily="2" charset="-78"/>
            </a:endParaRPr>
          </a:p>
        </p:txBody>
      </p:sp>
      <p:sp>
        <p:nvSpPr>
          <p:cNvPr id="3" name="Title 2"/>
          <p:cNvSpPr>
            <a:spLocks noGrp="1"/>
          </p:cNvSpPr>
          <p:nvPr>
            <p:ph type="title"/>
          </p:nvPr>
        </p:nvSpPr>
        <p:spPr>
          <a:xfrm>
            <a:off x="2438400" y="44624"/>
            <a:ext cx="8229600" cy="778098"/>
          </a:xfrm>
        </p:spPr>
        <p:txBody>
          <a:bodyPr/>
          <a:lstStyle/>
          <a:p>
            <a:pPr algn="ctr"/>
            <a:r>
              <a:rPr lang="fa-IR" dirty="0" smtClean="0">
                <a:solidFill>
                  <a:srgbClr val="FF0000"/>
                </a:solidFill>
                <a:effectLst/>
                <a:cs typeface="B Nazanin" pitchFamily="2" charset="-78"/>
              </a:rPr>
              <a:t>سوالات مصاحبه موقعیتی</a:t>
            </a:r>
            <a:endParaRPr lang="fa-IR" dirty="0">
              <a:solidFill>
                <a:srgbClr val="FF0000"/>
              </a:solidFill>
              <a:effectLst/>
              <a:cs typeface="B Nazanin" pitchFamily="2" charset="-78"/>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361100" y="413295"/>
              <a:ext cx="1534680" cy="351000"/>
            </p14:xfrm>
          </p:contentPart>
        </mc:Choice>
        <mc:Fallback xmlns="">
          <p:pic>
            <p:nvPicPr>
              <p:cNvPr id="7" name="Ink 6"/>
              <p:cNvPicPr/>
              <p:nvPr/>
            </p:nvPicPr>
            <p:blipFill>
              <a:blip r:embed="rId4"/>
              <a:stretch>
                <a:fillRect/>
              </a:stretch>
            </p:blipFill>
            <p:spPr>
              <a:xfrm>
                <a:off x="1349580" y="402135"/>
                <a:ext cx="155412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Ink 17"/>
              <p14:cNvContentPartPr/>
              <p14:nvPr/>
            </p14:nvContentPartPr>
            <p14:xfrm>
              <a:off x="2987940" y="363975"/>
              <a:ext cx="295560" cy="377280"/>
            </p14:xfrm>
          </p:contentPart>
        </mc:Choice>
        <mc:Fallback xmlns="">
          <p:pic>
            <p:nvPicPr>
              <p:cNvPr id="18" name="Ink 17"/>
              <p:cNvPicPr/>
              <p:nvPr/>
            </p:nvPicPr>
            <p:blipFill>
              <a:blip r:embed="rId6"/>
              <a:stretch>
                <a:fillRect/>
              </a:stretch>
            </p:blipFill>
            <p:spPr>
              <a:xfrm>
                <a:off x="2978220" y="353895"/>
                <a:ext cx="317520" cy="397080"/>
              </a:xfrm>
              <a:prstGeom prst="rect">
                <a:avLst/>
              </a:prstGeom>
            </p:spPr>
          </p:pic>
        </mc:Fallback>
      </mc:AlternateContent>
    </p:spTree>
    <p:extLst>
      <p:ext uri="{BB962C8B-B14F-4D97-AF65-F5344CB8AC3E}">
        <p14:creationId xmlns:p14="http://schemas.microsoft.com/office/powerpoint/2010/main" val="44839078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775520" y="1124744"/>
            <a:ext cx="8517632" cy="5328592"/>
          </a:xfrm>
        </p:spPr>
        <p:txBody>
          <a:bodyPr>
            <a:noAutofit/>
          </a:bodyPr>
          <a:lstStyle/>
          <a:p>
            <a:pPr algn="just" rtl="1">
              <a:buFont typeface="Wingdings" panose="05000000000000000000" pitchFamily="2" charset="2"/>
              <a:buChar char="v"/>
            </a:pPr>
            <a:r>
              <a:rPr lang="fa-IR" sz="2200" dirty="0">
                <a:solidFill>
                  <a:schemeClr val="accent4">
                    <a:lumMod val="10000"/>
                  </a:schemeClr>
                </a:solidFill>
                <a:effectLst/>
                <a:cs typeface="B Nazanin" pitchFamily="2" charset="-78"/>
              </a:rPr>
              <a:t>دسته سوم سری سوالاتی است که توسط مایکروسافت بنیان نهاده شد و مورد استفاده بسیاری از شرکت‌ها با تکنولوژی بالا قرار گرفته است:</a:t>
            </a:r>
          </a:p>
          <a:p>
            <a:pPr lvl="1" algn="just" rtl="1">
              <a:buFont typeface="Wingdings" panose="05000000000000000000" pitchFamily="2" charset="2"/>
              <a:buChar char="v"/>
            </a:pPr>
            <a:r>
              <a:rPr lang="fa-IR" sz="1800" dirty="0">
                <a:solidFill>
                  <a:schemeClr val="accent4">
                    <a:lumMod val="10000"/>
                  </a:schemeClr>
                </a:solidFill>
                <a:effectLst/>
                <a:cs typeface="B Nazanin" pitchFamily="2" charset="-78"/>
              </a:rPr>
              <a:t>اگر 25 سنتی را به بغل روی زمین بگذارید، چند تا از همین اندازه لازم است تا به ارتفاع برج ایفل برسد؟</a:t>
            </a:r>
          </a:p>
          <a:p>
            <a:pPr lvl="1" algn="just" rtl="1">
              <a:buFont typeface="Wingdings" panose="05000000000000000000" pitchFamily="2" charset="2"/>
              <a:buChar char="v"/>
            </a:pPr>
            <a:r>
              <a:rPr lang="fa-IR" sz="1800" dirty="0">
                <a:solidFill>
                  <a:schemeClr val="accent4">
                    <a:lumMod val="10000"/>
                  </a:schemeClr>
                </a:solidFill>
                <a:effectLst/>
                <a:cs typeface="B Nazanin" pitchFamily="2" charset="-78"/>
              </a:rPr>
              <a:t>تمامی وزن یخ زمین هاکی چقدر است؟</a:t>
            </a:r>
          </a:p>
          <a:p>
            <a:pPr lvl="1" algn="just" rtl="1">
              <a:buFont typeface="Wingdings" panose="05000000000000000000" pitchFamily="2" charset="2"/>
              <a:buChar char="v"/>
            </a:pPr>
            <a:r>
              <a:rPr lang="fa-IR" sz="1800" dirty="0">
                <a:solidFill>
                  <a:schemeClr val="accent4">
                    <a:lumMod val="10000"/>
                  </a:schemeClr>
                </a:solidFill>
                <a:effectLst/>
                <a:cs typeface="B Nazanin" pitchFamily="2" charset="-78"/>
              </a:rPr>
              <a:t>چگونه پروژه ای اجرا خواهید کرد تا همه افراد در آمریکا از سمت چپ خیابان رانندگی کنند؟</a:t>
            </a:r>
          </a:p>
          <a:p>
            <a:pPr lvl="1" algn="just" rtl="1">
              <a:buFont typeface="Wingdings" panose="05000000000000000000" pitchFamily="2" charset="2"/>
              <a:buChar char="v"/>
            </a:pPr>
            <a:r>
              <a:rPr lang="fa-IR" sz="1800" dirty="0">
                <a:solidFill>
                  <a:schemeClr val="accent4">
                    <a:lumMod val="10000"/>
                  </a:schemeClr>
                </a:solidFill>
                <a:effectLst/>
                <a:cs typeface="B Nazanin" pitchFamily="2" charset="-78"/>
              </a:rPr>
              <a:t>چرا درپوش چاهکهای فاضلاب در خیابان‌ها گرد است؟</a:t>
            </a:r>
          </a:p>
          <a:p>
            <a:pPr lvl="1" algn="just" rtl="1">
              <a:buFont typeface="Wingdings" panose="05000000000000000000" pitchFamily="2" charset="2"/>
              <a:buChar char="v"/>
            </a:pPr>
            <a:r>
              <a:rPr lang="fa-IR" sz="1800" dirty="0">
                <a:solidFill>
                  <a:schemeClr val="accent4">
                    <a:lumMod val="10000"/>
                  </a:schemeClr>
                </a:solidFill>
                <a:effectLst/>
                <a:cs typeface="B Nazanin" pitchFamily="2" charset="-78"/>
              </a:rPr>
              <a:t>بدون استفاده از ترازو، چگونه وزن یک هواپیما را می‌توان مشخص کرد؟</a:t>
            </a:r>
          </a:p>
          <a:p>
            <a:pPr marL="393192" lvl="1" indent="0" algn="just" rtl="1">
              <a:buNone/>
            </a:pPr>
            <a:r>
              <a:rPr lang="fa-IR" sz="1800" b="1" dirty="0">
                <a:solidFill>
                  <a:schemeClr val="accent4">
                    <a:lumMod val="10000"/>
                  </a:schemeClr>
                </a:solidFill>
                <a:effectLst/>
                <a:cs typeface="B Nazanin" pitchFamily="2" charset="-78"/>
              </a:rPr>
              <a:t>مزایا:</a:t>
            </a:r>
          </a:p>
          <a:p>
            <a:pPr lvl="1" algn="just" rtl="1">
              <a:buFont typeface="Wingdings" panose="05000000000000000000" pitchFamily="2" charset="2"/>
              <a:buChar char="ü"/>
            </a:pPr>
            <a:r>
              <a:rPr lang="fa-IR" sz="1800" dirty="0">
                <a:solidFill>
                  <a:schemeClr val="accent4">
                    <a:lumMod val="10000"/>
                  </a:schemeClr>
                </a:solidFill>
                <a:effectLst/>
                <a:cs typeface="B Nazanin" pitchFamily="2" charset="-78"/>
              </a:rPr>
              <a:t>شخص در موارد استرس‌زا چگونه عمل می‌کند؟</a:t>
            </a:r>
          </a:p>
          <a:p>
            <a:pPr lvl="1" algn="just" rtl="1">
              <a:buFont typeface="Wingdings" panose="05000000000000000000" pitchFamily="2" charset="2"/>
              <a:buChar char="ü"/>
            </a:pPr>
            <a:r>
              <a:rPr lang="fa-IR" sz="1800" dirty="0">
                <a:solidFill>
                  <a:schemeClr val="accent4">
                    <a:lumMod val="10000"/>
                  </a:schemeClr>
                </a:solidFill>
                <a:effectLst/>
                <a:cs typeface="B Nazanin" pitchFamily="2" charset="-78"/>
              </a:rPr>
              <a:t>فرآیندی که متقاضی از آن بهره می‌گیرد تا مسأله را تجزیه و تحلیل کند.</a:t>
            </a:r>
          </a:p>
          <a:p>
            <a:pPr lvl="1" algn="just" rtl="1">
              <a:buFont typeface="Wingdings" panose="05000000000000000000" pitchFamily="2" charset="2"/>
              <a:buChar char="ü"/>
            </a:pPr>
            <a:r>
              <a:rPr lang="fa-IR" sz="1800" dirty="0">
                <a:solidFill>
                  <a:schemeClr val="accent4">
                    <a:lumMod val="10000"/>
                  </a:schemeClr>
                </a:solidFill>
                <a:effectLst/>
                <a:cs typeface="B Nazanin" pitchFamily="2" charset="-78"/>
              </a:rPr>
              <a:t>میزان خلاقیت و نوآوری راه حل ارائه شده از سوی متقاضی. </a:t>
            </a:r>
          </a:p>
          <a:p>
            <a:pPr lvl="1" algn="just" rtl="1">
              <a:buFont typeface="Wingdings" panose="05000000000000000000" pitchFamily="2" charset="2"/>
              <a:buChar char="ü"/>
            </a:pPr>
            <a:r>
              <a:rPr lang="fa-IR" sz="1800" dirty="0">
                <a:solidFill>
                  <a:schemeClr val="accent4">
                    <a:lumMod val="10000"/>
                  </a:schemeClr>
                </a:solidFill>
                <a:effectLst/>
                <a:cs typeface="B Nazanin" pitchFamily="2" charset="-78"/>
              </a:rPr>
              <a:t>شخص چقدر باهوش است؟</a:t>
            </a:r>
          </a:p>
          <a:p>
            <a:pPr marL="393192" lvl="1" indent="0" algn="just" rtl="1">
              <a:buNone/>
            </a:pPr>
            <a:r>
              <a:rPr lang="fa-IR" sz="1800" b="1" dirty="0">
                <a:solidFill>
                  <a:schemeClr val="accent4">
                    <a:lumMod val="10000"/>
                  </a:schemeClr>
                </a:solidFill>
                <a:effectLst/>
                <a:cs typeface="B Nazanin" pitchFamily="2" charset="-78"/>
              </a:rPr>
              <a:t>معایب:</a:t>
            </a:r>
          </a:p>
          <a:p>
            <a:pPr lvl="1" algn="just" rtl="1">
              <a:buFont typeface="Wingdings" panose="05000000000000000000" pitchFamily="2" charset="2"/>
              <a:buChar char="ü"/>
            </a:pPr>
            <a:r>
              <a:rPr lang="fa-IR" sz="1800" dirty="0">
                <a:solidFill>
                  <a:schemeClr val="accent4">
                    <a:lumMod val="10000"/>
                  </a:schemeClr>
                </a:solidFill>
                <a:effectLst/>
                <a:cs typeface="B Nazanin" pitchFamily="2" charset="-78"/>
              </a:rPr>
              <a:t>اعتقاد برخی از صاحبنظران مبنی بر ابزار شکنجه بودن این نوع مصاحبه که برای اکثر مشاغل معقول به نظر نمی‌رسد.</a:t>
            </a:r>
          </a:p>
          <a:p>
            <a:pPr lvl="1" algn="just" rtl="1">
              <a:buFont typeface="Wingdings" panose="05000000000000000000" pitchFamily="2" charset="2"/>
              <a:buChar char="ü"/>
            </a:pPr>
            <a:r>
              <a:rPr lang="fa-IR" sz="1800" dirty="0">
                <a:solidFill>
                  <a:schemeClr val="accent4">
                    <a:lumMod val="10000"/>
                  </a:schemeClr>
                </a:solidFill>
                <a:effectLst/>
                <a:cs typeface="B Nazanin" pitchFamily="2" charset="-78"/>
              </a:rPr>
              <a:t>لو رفتن تکنیک‌های پاسخ به این گونه پرسش‌ها در اسرع وقت</a:t>
            </a:r>
          </a:p>
          <a:p>
            <a:pPr lvl="1" algn="just" rtl="1">
              <a:buFont typeface="Wingdings" panose="05000000000000000000" pitchFamily="2" charset="2"/>
              <a:buChar char="ü"/>
            </a:pPr>
            <a:endParaRPr lang="fa-IR" sz="1800" dirty="0">
              <a:solidFill>
                <a:schemeClr val="accent4">
                  <a:lumMod val="10000"/>
                </a:schemeClr>
              </a:solidFill>
              <a:effectLst/>
              <a:cs typeface="B Nazanin" pitchFamily="2" charset="-78"/>
            </a:endParaRPr>
          </a:p>
        </p:txBody>
      </p:sp>
      <p:sp>
        <p:nvSpPr>
          <p:cNvPr id="3" name="Title 2"/>
          <p:cNvSpPr>
            <a:spLocks noGrp="1"/>
          </p:cNvSpPr>
          <p:nvPr>
            <p:ph type="title"/>
          </p:nvPr>
        </p:nvSpPr>
        <p:spPr>
          <a:xfrm>
            <a:off x="2438400" y="44624"/>
            <a:ext cx="8229600" cy="778098"/>
          </a:xfrm>
        </p:spPr>
        <p:txBody>
          <a:bodyPr/>
          <a:lstStyle/>
          <a:p>
            <a:pPr algn="ctr"/>
            <a:r>
              <a:rPr lang="fa-IR" dirty="0" smtClean="0">
                <a:solidFill>
                  <a:srgbClr val="FF0000"/>
                </a:solidFill>
                <a:effectLst/>
                <a:cs typeface="B Nazanin" pitchFamily="2" charset="-78"/>
              </a:rPr>
              <a:t>سوالات مصاحبه معمای فکری</a:t>
            </a:r>
            <a:endParaRPr lang="fa-IR" dirty="0">
              <a:solidFill>
                <a:srgbClr val="FF0000"/>
              </a:solidFill>
              <a:effectLst/>
              <a:cs typeface="B Nazanin" pitchFamily="2" charset="-78"/>
            </a:endParaRP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625980" y="409695"/>
              <a:ext cx="2990160" cy="514080"/>
            </p14:xfrm>
          </p:contentPart>
        </mc:Choice>
        <mc:Fallback xmlns="">
          <p:pic>
            <p:nvPicPr>
              <p:cNvPr id="6" name="Ink 5"/>
              <p:cNvPicPr/>
              <p:nvPr/>
            </p:nvPicPr>
            <p:blipFill>
              <a:blip r:embed="rId4"/>
              <a:stretch>
                <a:fillRect/>
              </a:stretch>
            </p:blipFill>
            <p:spPr>
              <a:xfrm>
                <a:off x="622020" y="401055"/>
                <a:ext cx="3000240" cy="531720"/>
              </a:xfrm>
              <a:prstGeom prst="rect">
                <a:avLst/>
              </a:prstGeom>
            </p:spPr>
          </p:pic>
        </mc:Fallback>
      </mc:AlternateContent>
    </p:spTree>
    <p:extLst>
      <p:ext uri="{BB962C8B-B14F-4D97-AF65-F5344CB8AC3E}">
        <p14:creationId xmlns:p14="http://schemas.microsoft.com/office/powerpoint/2010/main" val="80027722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20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2">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 calcmode="lin" valueType="num">
                                      <p:cBhvr additive="base">
                                        <p:cTn id="51" dur="20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2">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 calcmode="lin" valueType="num">
                                      <p:cBhvr additive="base">
                                        <p:cTn id="55" dur="20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2">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 calcmode="lin" valueType="num">
                                      <p:cBhvr additive="base">
                                        <p:cTn id="59" dur="20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0" dur="2000" fill="hold"/>
                                        <p:tgtEl>
                                          <p:spTgt spid="2">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 calcmode="lin" valueType="num">
                                      <p:cBhvr additive="base">
                                        <p:cTn id="63" dur="20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4" dur="20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162051" y="1685925"/>
            <a:ext cx="10125074" cy="4097338"/>
          </a:xfrm>
        </p:spPr>
        <p:txBody>
          <a:bodyPr/>
          <a:lstStyle/>
          <a:p>
            <a:pPr algn="just" rtl="1" eaLnBrk="1" hangingPunct="1">
              <a:lnSpc>
                <a:spcPct val="150000"/>
              </a:lnSpc>
              <a:defRPr/>
            </a:pPr>
            <a:r>
              <a:rPr lang="fa-IR" sz="2400" dirty="0" smtClean="0">
                <a:solidFill>
                  <a:schemeClr val="accent4">
                    <a:lumMod val="10000"/>
                  </a:schemeClr>
                </a:solidFill>
                <a:effectLst/>
                <a:cs typeface="B Zar" panose="00000400000000000000" pitchFamily="2" charset="-78"/>
              </a:rPr>
              <a:t>مصاحبه شایستگی محور یا مصاحبه مبتنی بر شایستگی یا مصاحبه مبتنی بر رفتار نیز می نامند.</a:t>
            </a:r>
          </a:p>
          <a:p>
            <a:pPr algn="just" rtl="1" eaLnBrk="1" hangingPunct="1">
              <a:lnSpc>
                <a:spcPct val="150000"/>
              </a:lnSpc>
              <a:defRPr/>
            </a:pPr>
            <a:r>
              <a:rPr lang="fa-IR" sz="2400" dirty="0" smtClean="0">
                <a:solidFill>
                  <a:schemeClr val="accent4">
                    <a:lumMod val="10000"/>
                  </a:schemeClr>
                </a:solidFill>
                <a:effectLst/>
                <a:cs typeface="B Zar" panose="00000400000000000000" pitchFamily="2" charset="-78"/>
              </a:rPr>
              <a:t>آنچه فرد از رفتار گذشته خود مي</a:t>
            </a:r>
            <a:r>
              <a:rPr lang="fa-IR" sz="2400" dirty="0" smtClean="0">
                <a:solidFill>
                  <a:schemeClr val="accent4">
                    <a:lumMod val="10000"/>
                  </a:schemeClr>
                </a:solidFill>
                <a:effectLst/>
              </a:rPr>
              <a:t>‌</a:t>
            </a:r>
            <a:r>
              <a:rPr lang="fa-IR" sz="2400" dirty="0" smtClean="0">
                <a:solidFill>
                  <a:schemeClr val="accent4">
                    <a:lumMod val="10000"/>
                  </a:schemeClr>
                </a:solidFill>
                <a:effectLst/>
                <a:cs typeface="B Zar" panose="00000400000000000000" pitchFamily="2" charset="-78"/>
              </a:rPr>
              <a:t>گويد پيش</a:t>
            </a:r>
            <a:r>
              <a:rPr lang="fa-IR" sz="2400" dirty="0" smtClean="0">
                <a:solidFill>
                  <a:schemeClr val="accent4">
                    <a:lumMod val="10000"/>
                  </a:schemeClr>
                </a:solidFill>
                <a:effectLst/>
              </a:rPr>
              <a:t>‌</a:t>
            </a:r>
            <a:r>
              <a:rPr lang="fa-IR" sz="2400" dirty="0" smtClean="0">
                <a:solidFill>
                  <a:schemeClr val="accent4">
                    <a:lumMod val="10000"/>
                  </a:schemeClr>
                </a:solidFill>
                <a:effectLst/>
                <a:cs typeface="B Zar" panose="00000400000000000000" pitchFamily="2" charset="-78"/>
              </a:rPr>
              <a:t>بين خوبي از رفتارهاي آينده اوست.</a:t>
            </a:r>
          </a:p>
          <a:p>
            <a:pPr algn="just" rtl="1" eaLnBrk="1" hangingPunct="1">
              <a:lnSpc>
                <a:spcPct val="150000"/>
              </a:lnSpc>
              <a:defRPr/>
            </a:pPr>
            <a:r>
              <a:rPr lang="fa-IR" sz="2400" dirty="0" smtClean="0">
                <a:solidFill>
                  <a:schemeClr val="accent4">
                    <a:lumMod val="10000"/>
                  </a:schemeClr>
                </a:solidFill>
                <a:effectLst/>
                <a:cs typeface="B Zar" panose="00000400000000000000" pitchFamily="2" charset="-78"/>
              </a:rPr>
              <a:t>شما 24 ماه گذشته فرد را بررسی می کنید تا 24 ماه آینده را پیش بینی کنید.</a:t>
            </a:r>
          </a:p>
          <a:p>
            <a:pPr algn="just" rtl="1" eaLnBrk="1" hangingPunct="1">
              <a:lnSpc>
                <a:spcPct val="150000"/>
              </a:lnSpc>
              <a:defRPr/>
            </a:pPr>
            <a:r>
              <a:rPr lang="fa-IR" sz="2400" dirty="0" smtClean="0">
                <a:solidFill>
                  <a:schemeClr val="accent4">
                    <a:lumMod val="10000"/>
                  </a:schemeClr>
                </a:solidFill>
                <a:effectLst/>
                <a:cs typeface="B Zar" panose="00000400000000000000" pitchFamily="2" charset="-78"/>
              </a:rPr>
              <a:t>در گفته</a:t>
            </a:r>
            <a:r>
              <a:rPr lang="fa-IR" sz="2400" dirty="0" smtClean="0">
                <a:solidFill>
                  <a:schemeClr val="accent4">
                    <a:lumMod val="10000"/>
                  </a:schemeClr>
                </a:solidFill>
                <a:effectLst/>
              </a:rPr>
              <a:t>‌</a:t>
            </a:r>
            <a:r>
              <a:rPr lang="fa-IR" sz="2400" dirty="0" smtClean="0">
                <a:solidFill>
                  <a:schemeClr val="accent4">
                    <a:lumMod val="10000"/>
                  </a:schemeClr>
                </a:solidFill>
                <a:effectLst/>
                <a:cs typeface="B Zar" panose="00000400000000000000" pitchFamily="2" charset="-78"/>
              </a:rPr>
              <a:t>هاي فرد به دنبال نكته</a:t>
            </a:r>
            <a:r>
              <a:rPr lang="fa-IR" sz="2400" dirty="0" smtClean="0">
                <a:solidFill>
                  <a:schemeClr val="accent4">
                    <a:lumMod val="10000"/>
                  </a:schemeClr>
                </a:solidFill>
                <a:effectLst/>
              </a:rPr>
              <a:t>‌</a:t>
            </a:r>
            <a:r>
              <a:rPr lang="fa-IR" sz="2400" dirty="0" smtClean="0">
                <a:solidFill>
                  <a:schemeClr val="accent4">
                    <a:lumMod val="10000"/>
                  </a:schemeClr>
                </a:solidFill>
                <a:effectLst/>
                <a:cs typeface="B Zar" panose="00000400000000000000" pitchFamily="2" charset="-78"/>
              </a:rPr>
              <a:t>هاي ويژه بگرديد (اين كه در چه زمان، مكان و شرايط ويژه</a:t>
            </a:r>
            <a:r>
              <a:rPr lang="fa-IR" sz="2400" dirty="0" smtClean="0">
                <a:solidFill>
                  <a:schemeClr val="accent4">
                    <a:lumMod val="10000"/>
                  </a:schemeClr>
                </a:solidFill>
                <a:effectLst/>
              </a:rPr>
              <a:t>‌</a:t>
            </a:r>
            <a:r>
              <a:rPr lang="fa-IR" sz="2400" dirty="0" smtClean="0">
                <a:solidFill>
                  <a:schemeClr val="accent4">
                    <a:lumMod val="10000"/>
                  </a:schemeClr>
                </a:solidFill>
                <a:effectLst/>
                <a:cs typeface="B Zar" panose="00000400000000000000" pitchFamily="2" charset="-78"/>
              </a:rPr>
              <a:t>اي چگونه عمل كرده است).</a:t>
            </a:r>
          </a:p>
          <a:p>
            <a:pPr algn="just" rtl="1" eaLnBrk="1" hangingPunct="1">
              <a:lnSpc>
                <a:spcPct val="150000"/>
              </a:lnSpc>
              <a:defRPr/>
            </a:pPr>
            <a:r>
              <a:rPr lang="fa-IR" sz="2400" dirty="0" smtClean="0">
                <a:solidFill>
                  <a:schemeClr val="accent4">
                    <a:lumMod val="10000"/>
                  </a:schemeClr>
                </a:solidFill>
                <a:effectLst/>
                <a:cs typeface="B Zar" panose="00000400000000000000" pitchFamily="2" charset="-78"/>
              </a:rPr>
              <a:t>تنها به پاسخ</a:t>
            </a:r>
            <a:r>
              <a:rPr lang="fa-IR" sz="2400" dirty="0" smtClean="0">
                <a:solidFill>
                  <a:schemeClr val="accent4">
                    <a:lumMod val="10000"/>
                  </a:schemeClr>
                </a:solidFill>
                <a:effectLst/>
              </a:rPr>
              <a:t>‌</a:t>
            </a:r>
            <a:r>
              <a:rPr lang="fa-IR" sz="2400" dirty="0" smtClean="0">
                <a:solidFill>
                  <a:schemeClr val="accent4">
                    <a:lumMod val="10000"/>
                  </a:schemeClr>
                </a:solidFill>
                <a:effectLst/>
                <a:cs typeface="B Zar" panose="00000400000000000000" pitchFamily="2" charset="-78"/>
              </a:rPr>
              <a:t>هاي بي</a:t>
            </a:r>
            <a:r>
              <a:rPr lang="fa-IR" sz="2400" dirty="0" smtClean="0">
                <a:solidFill>
                  <a:schemeClr val="accent4">
                    <a:lumMod val="10000"/>
                  </a:schemeClr>
                </a:solidFill>
                <a:effectLst/>
              </a:rPr>
              <a:t>‌</a:t>
            </a:r>
            <a:r>
              <a:rPr lang="fa-IR" sz="2400" dirty="0" smtClean="0">
                <a:solidFill>
                  <a:schemeClr val="accent4">
                    <a:lumMod val="10000"/>
                  </a:schemeClr>
                </a:solidFill>
                <a:effectLst/>
                <a:cs typeface="B Zar" panose="00000400000000000000" pitchFamily="2" charset="-78"/>
              </a:rPr>
              <a:t>درنگ برخاسته از انديشه فرد بها بدهيد.</a:t>
            </a:r>
            <a:endParaRPr lang="en-US" sz="2400" dirty="0" smtClean="0">
              <a:solidFill>
                <a:schemeClr val="accent4">
                  <a:lumMod val="10000"/>
                </a:schemeClr>
              </a:solidFill>
              <a:effectLst/>
              <a:cs typeface="B Zar" panose="00000400000000000000" pitchFamily="2" charset="-78"/>
            </a:endParaRPr>
          </a:p>
        </p:txBody>
      </p:sp>
      <p:sp>
        <p:nvSpPr>
          <p:cNvPr id="3" name="Title 1"/>
          <p:cNvSpPr>
            <a:spLocks noGrp="1"/>
          </p:cNvSpPr>
          <p:nvPr>
            <p:ph type="title"/>
          </p:nvPr>
        </p:nvSpPr>
        <p:spPr>
          <a:xfrm>
            <a:off x="847725" y="260350"/>
            <a:ext cx="10515600" cy="1325563"/>
          </a:xfrm>
        </p:spPr>
        <p:txBody>
          <a:bodyPr>
            <a:normAutofit/>
          </a:bodyPr>
          <a:lstStyle/>
          <a:p>
            <a:pPr algn="ctr"/>
            <a:r>
              <a:rPr lang="fa-IR" sz="2800" dirty="0" smtClean="0">
                <a:solidFill>
                  <a:srgbClr val="FF0000"/>
                </a:solidFill>
                <a:effectLst/>
                <a:cs typeface="B Titr" panose="00000700000000000000" pitchFamily="2" charset="-78"/>
              </a:rPr>
              <a:t>مصاحبه رفتار محور</a:t>
            </a:r>
            <a:endParaRPr lang="en-US" sz="2800" dirty="0">
              <a:solidFill>
                <a:srgbClr val="FF0000"/>
              </a:solidFill>
              <a:effectLst/>
            </a:endParaRPr>
          </a:p>
        </p:txBody>
      </p:sp>
    </p:spTree>
    <p:extLst>
      <p:ext uri="{BB962C8B-B14F-4D97-AF65-F5344CB8AC3E}">
        <p14:creationId xmlns:p14="http://schemas.microsoft.com/office/powerpoint/2010/main" val="2198607428"/>
      </p:ext>
    </p:extLst>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محورهای ارائه:</a:t>
            </a:r>
            <a:endParaRPr lang="en-US" dirty="0">
              <a:cs typeface="B Titr" panose="00000700000000000000" pitchFamily="2" charset="-78"/>
            </a:endParaRPr>
          </a:p>
        </p:txBody>
      </p:sp>
      <p:sp>
        <p:nvSpPr>
          <p:cNvPr id="3" name="Content Placeholder 2"/>
          <p:cNvSpPr>
            <a:spLocks noGrp="1"/>
          </p:cNvSpPr>
          <p:nvPr>
            <p:ph idx="1"/>
          </p:nvPr>
        </p:nvSpPr>
        <p:spPr>
          <a:xfrm>
            <a:off x="542924" y="1552211"/>
            <a:ext cx="8385747" cy="4351338"/>
          </a:xfrm>
        </p:spPr>
        <p:txBody>
          <a:bodyPr>
            <a:noAutofit/>
          </a:bodyPr>
          <a:lstStyle/>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شایستگی و مدل شایستگی در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کلیاتی در مورد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انواع مصاحبه های رایج</a:t>
            </a:r>
          </a:p>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بررسی مصاحبه رفتار محور</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نمونه سوالات 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چگونه امتیاز بدهیم</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خطاهایی که مصاحبه کنندگان دچار می شوند</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چگونگی ارتقای روایی و پایایی مصاحبه</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دانش، مهارت، ویژگی و شایستگی های مصاحبه کننده</a:t>
            </a:r>
          </a:p>
          <a:p>
            <a:pPr marL="514350" indent="-514350" algn="r" rtl="1">
              <a:buFont typeface="+mj-lt"/>
              <a:buAutoNum type="arabicPeriod"/>
            </a:pPr>
            <a:endParaRPr lang="en-US" dirty="0">
              <a:solidFill>
                <a:schemeClr val="accent6">
                  <a:lumMod val="75000"/>
                </a:schemeClr>
              </a:solidFill>
              <a:cs typeface="B Titr" panose="00000700000000000000" pitchFamily="2" charset="-78"/>
            </a:endParaRPr>
          </a:p>
        </p:txBody>
      </p:sp>
    </p:spTree>
    <p:extLst>
      <p:ext uri="{BB962C8B-B14F-4D97-AF65-F5344CB8AC3E}">
        <p14:creationId xmlns:p14="http://schemas.microsoft.com/office/powerpoint/2010/main" val="2433555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محورهای ارائه:</a:t>
            </a:r>
            <a:endParaRPr lang="en-US" dirty="0">
              <a:cs typeface="B Titr" panose="00000700000000000000" pitchFamily="2" charset="-78"/>
            </a:endParaRPr>
          </a:p>
        </p:txBody>
      </p:sp>
      <p:sp>
        <p:nvSpPr>
          <p:cNvPr id="3" name="Content Placeholder 2"/>
          <p:cNvSpPr>
            <a:spLocks noGrp="1"/>
          </p:cNvSpPr>
          <p:nvPr>
            <p:ph idx="1"/>
          </p:nvPr>
        </p:nvSpPr>
        <p:spPr>
          <a:xfrm>
            <a:off x="542924" y="1552211"/>
            <a:ext cx="8385747" cy="4351338"/>
          </a:xfrm>
        </p:spPr>
        <p:txBody>
          <a:bodyPr>
            <a:noAutofit/>
          </a:bodyPr>
          <a:lstStyle/>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شایستگی و مدل شایستگی در مصاحبه ها</a:t>
            </a:r>
          </a:p>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کلیاتی در مورد مصاحبه ها</a:t>
            </a:r>
          </a:p>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انواع مصاحبه های رایج</a:t>
            </a:r>
          </a:p>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بررسی مصاحبه رفتار محور</a:t>
            </a:r>
          </a:p>
          <a:p>
            <a:pPr marL="514350" indent="-514350" algn="r" rtl="1">
              <a:buFont typeface="+mj-lt"/>
              <a:buAutoNum type="arabicPeriod"/>
            </a:pPr>
            <a:r>
              <a:rPr lang="fa-IR" dirty="0">
                <a:solidFill>
                  <a:schemeClr val="accent6">
                    <a:lumMod val="75000"/>
                  </a:schemeClr>
                </a:solidFill>
                <a:cs typeface="B Titr" panose="00000700000000000000" pitchFamily="2" charset="-78"/>
              </a:rPr>
              <a:t>مصاحبه رفتار محور را تمرین کنیم</a:t>
            </a:r>
          </a:p>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نمونه سوالات مصاحبه رفتار محور را تمرین کنیم</a:t>
            </a:r>
          </a:p>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چگونه امتیاز بدهیم</a:t>
            </a:r>
          </a:p>
          <a:p>
            <a:pPr marL="514350" indent="-514350" algn="r" rtl="1">
              <a:buFont typeface="+mj-lt"/>
              <a:buAutoNum type="arabicPeriod"/>
            </a:pPr>
            <a:r>
              <a:rPr lang="fa-IR" dirty="0">
                <a:solidFill>
                  <a:schemeClr val="accent6">
                    <a:lumMod val="75000"/>
                  </a:schemeClr>
                </a:solidFill>
                <a:cs typeface="B Titr" panose="00000700000000000000" pitchFamily="2" charset="-78"/>
              </a:rPr>
              <a:t>خطاهایی که مصاحبه کنندگان دچار می شوند</a:t>
            </a:r>
          </a:p>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چگونگی ارتقای روایی و پایایی مصاحبه</a:t>
            </a:r>
          </a:p>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دانش، مهارت، ویژگی و شایستگی های مصاحبه کننده</a:t>
            </a:r>
          </a:p>
          <a:p>
            <a:pPr marL="514350" indent="-514350" algn="r" rtl="1">
              <a:buFont typeface="+mj-lt"/>
              <a:buAutoNum type="arabicPeriod"/>
            </a:pPr>
            <a:endParaRPr lang="en-US" dirty="0">
              <a:solidFill>
                <a:schemeClr val="accent6">
                  <a:lumMod val="75000"/>
                </a:schemeClr>
              </a:solidFill>
              <a:cs typeface="B Titr" panose="00000700000000000000" pitchFamily="2" charset="-78"/>
            </a:endParaRPr>
          </a:p>
        </p:txBody>
      </p:sp>
    </p:spTree>
    <p:extLst>
      <p:ext uri="{BB962C8B-B14F-4D97-AF65-F5344CB8AC3E}">
        <p14:creationId xmlns:p14="http://schemas.microsoft.com/office/powerpoint/2010/main" val="20953632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30826" y="6276975"/>
            <a:ext cx="1879041" cy="369332"/>
          </a:xfrm>
          <a:prstGeom prst="rect">
            <a:avLst/>
          </a:prstGeom>
          <a:solidFill>
            <a:schemeClr val="accent1">
              <a:lumMod val="50000"/>
            </a:schemeClr>
          </a:solidFill>
        </p:spPr>
        <p:txBody>
          <a:bodyPr wrap="none" rtlCol="0">
            <a:spAutoFit/>
          </a:bodyPr>
          <a:lstStyle/>
          <a:p>
            <a:pPr algn="r" rtl="1"/>
            <a:r>
              <a:rPr lang="fa-IR" dirty="0" smtClean="0">
                <a:solidFill>
                  <a:srgbClr val="FFFF00"/>
                </a:solidFill>
                <a:cs typeface="2  Davat" panose="00000400000000000000" pitchFamily="2" charset="-78"/>
              </a:rPr>
              <a:t>محور 4 از </a:t>
            </a:r>
            <a:r>
              <a:rPr lang="fa-IR" dirty="0">
                <a:solidFill>
                  <a:srgbClr val="FFFF00"/>
                </a:solidFill>
                <a:cs typeface="2  Davat" panose="00000400000000000000" pitchFamily="2" charset="-78"/>
              </a:rPr>
              <a:t>10 </a:t>
            </a:r>
            <a:r>
              <a:rPr lang="fa-IR" dirty="0" smtClean="0">
                <a:solidFill>
                  <a:srgbClr val="FFFF00"/>
                </a:solidFill>
                <a:cs typeface="2  Davat" panose="00000400000000000000" pitchFamily="2" charset="-78"/>
              </a:rPr>
              <a:t>محور دوره</a:t>
            </a:r>
            <a:endParaRPr lang="en-US" dirty="0">
              <a:solidFill>
                <a:srgbClr val="FFFF00"/>
              </a:solidFill>
              <a:cs typeface="2  Davat" panose="00000400000000000000" pitchFamily="2" charset="-78"/>
            </a:endParaRPr>
          </a:p>
        </p:txBody>
      </p:sp>
      <p:pic>
        <p:nvPicPr>
          <p:cNvPr id="5" name="Picture 4" descr="MCj023462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0571" y="969174"/>
            <a:ext cx="1430983" cy="159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2295525" y="3149601"/>
            <a:ext cx="7448549"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gn="r" rtl="1"/>
            <a:r>
              <a:rPr lang="fa-IR" b="1" dirty="0">
                <a:solidFill>
                  <a:srgbClr val="FF0000"/>
                </a:solidFill>
                <a:effectLst>
                  <a:outerShdw blurRad="53975" dist="22860" dir="5400000" algn="tl" rotWithShape="0">
                    <a:srgbClr val="000000">
                      <a:alpha val="55000"/>
                    </a:srgbClr>
                  </a:outerShdw>
                </a:effectLst>
                <a:cs typeface="2  Jadid" pitchFamily="2" charset="-78"/>
              </a:rPr>
              <a:t>کلیاتی از مصاحبه رفتار محور</a:t>
            </a:r>
            <a:endParaRPr lang="en-US" b="1" dirty="0">
              <a:solidFill>
                <a:srgbClr val="FF0000"/>
              </a:solidFill>
              <a:effectLst>
                <a:outerShdw blurRad="53975" dist="22860" dir="5400000" algn="tl" rotWithShape="0">
                  <a:srgbClr val="000000">
                    <a:alpha val="55000"/>
                  </a:srgbClr>
                </a:outerShdw>
              </a:effectLst>
              <a:cs typeface="2  Jadid" pitchFamily="2" charset="-78"/>
            </a:endParaRPr>
          </a:p>
        </p:txBody>
      </p:sp>
    </p:spTree>
    <p:extLst>
      <p:ext uri="{BB962C8B-B14F-4D97-AF65-F5344CB8AC3E}">
        <p14:creationId xmlns:p14="http://schemas.microsoft.com/office/powerpoint/2010/main" val="1612142699"/>
      </p:ext>
    </p:extLst>
  </p:cSld>
  <p:clrMapOvr>
    <a:masterClrMapping/>
  </p:clrMapOvr>
  <p:transition>
    <p:strips dir="rd"/>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450" y="1513793"/>
            <a:ext cx="11582400" cy="5328592"/>
          </a:xfrm>
        </p:spPr>
        <p:txBody>
          <a:bodyPr>
            <a:noAutofit/>
          </a:bodyPr>
          <a:lstStyle/>
          <a:p>
            <a:pPr marL="109728" indent="0" algn="just" rtl="1">
              <a:buNone/>
            </a:pPr>
            <a:r>
              <a:rPr lang="fa-IR" sz="2800" dirty="0" smtClean="0">
                <a:solidFill>
                  <a:schemeClr val="accent4">
                    <a:lumMod val="10000"/>
                  </a:schemeClr>
                </a:solidFill>
                <a:effectLst/>
                <a:cs typeface="B Nazanin" pitchFamily="2" charset="-78"/>
              </a:rPr>
              <a:t>این </a:t>
            </a:r>
            <a:r>
              <a:rPr lang="fa-IR" sz="2800" dirty="0">
                <a:solidFill>
                  <a:schemeClr val="accent4">
                    <a:lumMod val="10000"/>
                  </a:schemeClr>
                </a:solidFill>
                <a:effectLst/>
                <a:cs typeface="B Nazanin" pitchFamily="2" charset="-78"/>
              </a:rPr>
              <a:t>مصاحبه یک فرایند ساختار یافته است که شایستگی‌ها را با پیش‌فرض‌های زیر ترکیب می‌کند</a:t>
            </a:r>
            <a:r>
              <a:rPr lang="fa-IR" sz="2800" dirty="0" smtClean="0">
                <a:solidFill>
                  <a:schemeClr val="accent4">
                    <a:lumMod val="10000"/>
                  </a:schemeClr>
                </a:solidFill>
                <a:effectLst/>
                <a:cs typeface="B Nazanin" pitchFamily="2" charset="-78"/>
              </a:rPr>
              <a:t>:</a:t>
            </a:r>
            <a:endParaRPr lang="en-US" sz="2800" dirty="0" smtClean="0">
              <a:solidFill>
                <a:schemeClr val="accent4">
                  <a:lumMod val="10000"/>
                </a:schemeClr>
              </a:solidFill>
              <a:effectLst/>
              <a:cs typeface="B Nazanin" pitchFamily="2" charset="-78"/>
            </a:endParaRPr>
          </a:p>
          <a:p>
            <a:pPr marL="109728" indent="0" algn="just" rtl="1">
              <a:buNone/>
            </a:pPr>
            <a:endParaRPr lang="fa-IR" sz="2800" dirty="0">
              <a:solidFill>
                <a:schemeClr val="accent4">
                  <a:lumMod val="10000"/>
                </a:schemeClr>
              </a:solidFill>
              <a:effectLst/>
              <a:cs typeface="B Nazanin" pitchFamily="2" charset="-78"/>
            </a:endParaRPr>
          </a:p>
          <a:p>
            <a:pPr algn="just" rtl="1">
              <a:buFont typeface="Wingdings" panose="05000000000000000000" pitchFamily="2" charset="2"/>
              <a:buChar char="§"/>
            </a:pPr>
            <a:r>
              <a:rPr lang="fa-IR" sz="2800" dirty="0">
                <a:solidFill>
                  <a:schemeClr val="accent4">
                    <a:lumMod val="10000"/>
                  </a:schemeClr>
                </a:solidFill>
                <a:effectLst/>
                <a:cs typeface="B Nazanin" pitchFamily="2" charset="-78"/>
              </a:rPr>
              <a:t>بهترین پیش بینی کننده </a:t>
            </a:r>
            <a:r>
              <a:rPr lang="fa-IR" sz="2800" dirty="0" smtClean="0">
                <a:solidFill>
                  <a:schemeClr val="accent4">
                    <a:lumMod val="10000"/>
                  </a:schemeClr>
                </a:solidFill>
                <a:effectLst/>
                <a:cs typeface="B Nazanin" pitchFamily="2" charset="-78"/>
              </a:rPr>
              <a:t>عملکرد یا رفتار آینده، عملکرد یا رفتار </a:t>
            </a:r>
            <a:r>
              <a:rPr lang="fa-IR" sz="2800" dirty="0">
                <a:solidFill>
                  <a:schemeClr val="accent4">
                    <a:lumMod val="10000"/>
                  </a:schemeClr>
                </a:solidFill>
                <a:effectLst/>
                <a:cs typeface="B Nazanin" pitchFamily="2" charset="-78"/>
              </a:rPr>
              <a:t>گذشته است</a:t>
            </a:r>
          </a:p>
          <a:p>
            <a:pPr marL="109728" indent="0" algn="just" rtl="1">
              <a:buNone/>
            </a:pPr>
            <a:r>
              <a:rPr lang="fa-IR" sz="2800" dirty="0">
                <a:solidFill>
                  <a:schemeClr val="accent4">
                    <a:lumMod val="10000"/>
                  </a:schemeClr>
                </a:solidFill>
                <a:effectLst/>
                <a:cs typeface="B Nazanin" pitchFamily="2" charset="-78"/>
              </a:rPr>
              <a:t>و </a:t>
            </a:r>
          </a:p>
          <a:p>
            <a:pPr algn="just" rtl="1">
              <a:buFont typeface="Wingdings" panose="05000000000000000000" pitchFamily="2" charset="2"/>
              <a:buChar char="§"/>
            </a:pPr>
            <a:r>
              <a:rPr lang="fa-IR" sz="2800" dirty="0">
                <a:solidFill>
                  <a:schemeClr val="accent4">
                    <a:lumMod val="10000"/>
                  </a:schemeClr>
                </a:solidFill>
                <a:effectLst/>
                <a:cs typeface="B Nazanin" pitchFamily="2" charset="-78"/>
              </a:rPr>
              <a:t>آخرین و نزدیک‌ترین عملکرد/ رفتار افراد در گذشته بیشترین احتمال را برای تکرار شدن دارد. </a:t>
            </a:r>
          </a:p>
          <a:p>
            <a:pPr marL="109728" indent="0" algn="just" rtl="1">
              <a:buNone/>
            </a:pPr>
            <a:endParaRPr lang="fa-IR" sz="2800" dirty="0">
              <a:solidFill>
                <a:schemeClr val="accent4">
                  <a:lumMod val="10000"/>
                </a:schemeClr>
              </a:solidFill>
              <a:effectLst/>
              <a:cs typeface="B Nazanin" pitchFamily="2" charset="-78"/>
            </a:endParaRPr>
          </a:p>
          <a:p>
            <a:pPr marL="109728" indent="0" algn="just" rtl="1">
              <a:buNone/>
            </a:pPr>
            <a:endParaRPr lang="fa-IR" sz="2800" dirty="0">
              <a:solidFill>
                <a:schemeClr val="accent4">
                  <a:lumMod val="10000"/>
                </a:schemeClr>
              </a:solidFill>
              <a:effectLst/>
              <a:cs typeface="B Nazanin" pitchFamily="2" charset="-78"/>
            </a:endParaRPr>
          </a:p>
          <a:p>
            <a:pPr marL="393192" lvl="1" indent="0" algn="just" rtl="1">
              <a:buNone/>
            </a:pPr>
            <a:endParaRPr lang="fa-IR" sz="2400" dirty="0">
              <a:solidFill>
                <a:schemeClr val="accent4">
                  <a:lumMod val="10000"/>
                </a:schemeClr>
              </a:solidFill>
              <a:effectLst/>
              <a:cs typeface="B Nazanin" pitchFamily="2" charset="-78"/>
            </a:endParaRPr>
          </a:p>
        </p:txBody>
      </p:sp>
      <p:sp>
        <p:nvSpPr>
          <p:cNvPr id="3" name="Title 2"/>
          <p:cNvSpPr>
            <a:spLocks noGrp="1"/>
          </p:cNvSpPr>
          <p:nvPr>
            <p:ph type="title"/>
          </p:nvPr>
        </p:nvSpPr>
        <p:spPr>
          <a:xfrm>
            <a:off x="904875" y="735695"/>
            <a:ext cx="9677400" cy="778098"/>
          </a:xfrm>
        </p:spPr>
        <p:txBody>
          <a:bodyPr/>
          <a:lstStyle/>
          <a:p>
            <a:pPr algn="r" rtl="1"/>
            <a:r>
              <a:rPr lang="fa-IR" b="1" dirty="0" smtClean="0">
                <a:solidFill>
                  <a:srgbClr val="FF0000"/>
                </a:solidFill>
                <a:effectLst/>
                <a:cs typeface="B Nazanin" pitchFamily="2" charset="-78"/>
              </a:rPr>
              <a:t>مصاحبه </a:t>
            </a:r>
            <a:r>
              <a:rPr lang="fa-IR" b="1" dirty="0">
                <a:solidFill>
                  <a:srgbClr val="FF0000"/>
                </a:solidFill>
                <a:effectLst/>
                <a:cs typeface="B Nazanin" pitchFamily="2" charset="-78"/>
              </a:rPr>
              <a:t>رفتاری مبتنی بر شایستگی </a:t>
            </a:r>
            <a:r>
              <a:rPr lang="en-US" b="1" dirty="0">
                <a:solidFill>
                  <a:srgbClr val="FF0000"/>
                </a:solidFill>
                <a:effectLst/>
                <a:cs typeface="B Nazanin" pitchFamily="2" charset="-78"/>
              </a:rPr>
              <a:t>(CBBI)</a:t>
            </a:r>
            <a:r>
              <a:rPr lang="fa-IR" b="1" dirty="0">
                <a:solidFill>
                  <a:srgbClr val="FF0000"/>
                </a:solidFill>
                <a:effectLst/>
                <a:cs typeface="B Nazanin" pitchFamily="2" charset="-78"/>
              </a:rPr>
              <a:t/>
            </a:r>
            <a:br>
              <a:rPr lang="fa-IR" b="1" dirty="0">
                <a:solidFill>
                  <a:srgbClr val="FF0000"/>
                </a:solidFill>
                <a:effectLst/>
                <a:cs typeface="B Nazanin" pitchFamily="2" charset="-78"/>
              </a:rPr>
            </a:br>
            <a:endParaRPr lang="fa-IR" dirty="0">
              <a:solidFill>
                <a:srgbClr val="FF0000"/>
              </a:solidFill>
              <a:cs typeface="B Nazanin" pitchFamily="2" charset="-78"/>
            </a:endParaRPr>
          </a:p>
        </p:txBody>
      </p:sp>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1821900" y="5758575"/>
              <a:ext cx="4147200" cy="71280"/>
            </p14:xfrm>
          </p:contentPart>
        </mc:Choice>
        <mc:Fallback xmlns="">
          <p:pic>
            <p:nvPicPr>
              <p:cNvPr id="10" name="Ink 9"/>
              <p:cNvPicPr/>
              <p:nvPr/>
            </p:nvPicPr>
            <p:blipFill>
              <a:blip r:embed="rId4"/>
              <a:stretch>
                <a:fillRect/>
              </a:stretch>
            </p:blipFill>
            <p:spPr>
              <a:xfrm>
                <a:off x="1813980" y="5749215"/>
                <a:ext cx="4160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p14:cNvContentPartPr/>
              <p14:nvPr/>
            </p14:nvContentPartPr>
            <p14:xfrm>
              <a:off x="6335220" y="5733015"/>
              <a:ext cx="4202280" cy="99720"/>
            </p14:xfrm>
          </p:contentPart>
        </mc:Choice>
        <mc:Fallback xmlns="">
          <p:pic>
            <p:nvPicPr>
              <p:cNvPr id="12" name="Ink 11"/>
              <p:cNvPicPr/>
              <p:nvPr/>
            </p:nvPicPr>
            <p:blipFill>
              <a:blip r:embed="rId6"/>
              <a:stretch>
                <a:fillRect/>
              </a:stretch>
            </p:blipFill>
            <p:spPr>
              <a:xfrm>
                <a:off x="6330180" y="5720775"/>
                <a:ext cx="4216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p14:cNvContentPartPr/>
              <p14:nvPr/>
            </p14:nvContentPartPr>
            <p14:xfrm>
              <a:off x="10489260" y="5633655"/>
              <a:ext cx="220680" cy="174960"/>
            </p14:xfrm>
          </p:contentPart>
        </mc:Choice>
        <mc:Fallback xmlns="">
          <p:pic>
            <p:nvPicPr>
              <p:cNvPr id="14" name="Ink 13"/>
              <p:cNvPicPr/>
              <p:nvPr/>
            </p:nvPicPr>
            <p:blipFill>
              <a:blip r:embed="rId8"/>
              <a:stretch>
                <a:fillRect/>
              </a:stretch>
            </p:blipFill>
            <p:spPr>
              <a:xfrm>
                <a:off x="10483500" y="5626815"/>
                <a:ext cx="235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p14:cNvContentPartPr/>
              <p14:nvPr/>
            </p14:nvContentPartPr>
            <p14:xfrm>
              <a:off x="1826580" y="5686575"/>
              <a:ext cx="115200" cy="200160"/>
            </p14:xfrm>
          </p:contentPart>
        </mc:Choice>
        <mc:Fallback xmlns="">
          <p:pic>
            <p:nvPicPr>
              <p:cNvPr id="16" name="Ink 15"/>
              <p:cNvPicPr/>
              <p:nvPr/>
            </p:nvPicPr>
            <p:blipFill>
              <a:blip r:embed="rId10"/>
              <a:stretch>
                <a:fillRect/>
              </a:stretch>
            </p:blipFill>
            <p:spPr>
              <a:xfrm>
                <a:off x="1817580" y="5680815"/>
                <a:ext cx="129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Ink 38"/>
              <p14:cNvContentPartPr/>
              <p14:nvPr/>
            </p14:nvContentPartPr>
            <p14:xfrm>
              <a:off x="6791700" y="5749575"/>
              <a:ext cx="2934360" cy="590040"/>
            </p14:xfrm>
          </p:contentPart>
        </mc:Choice>
        <mc:Fallback xmlns="">
          <p:pic>
            <p:nvPicPr>
              <p:cNvPr id="39" name="Ink 38"/>
              <p:cNvPicPr/>
              <p:nvPr/>
            </p:nvPicPr>
            <p:blipFill>
              <a:blip r:embed="rId12"/>
              <a:stretch>
                <a:fillRect/>
              </a:stretch>
            </p:blipFill>
            <p:spPr>
              <a:xfrm>
                <a:off x="6780900" y="5743095"/>
                <a:ext cx="295020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Ink 54"/>
              <p14:cNvContentPartPr/>
              <p14:nvPr/>
            </p14:nvContentPartPr>
            <p14:xfrm>
              <a:off x="2995860" y="6041535"/>
              <a:ext cx="2233440" cy="365400"/>
            </p14:xfrm>
          </p:contentPart>
        </mc:Choice>
        <mc:Fallback xmlns="">
          <p:pic>
            <p:nvPicPr>
              <p:cNvPr id="55" name="Ink 54"/>
              <p:cNvPicPr/>
              <p:nvPr/>
            </p:nvPicPr>
            <p:blipFill>
              <a:blip r:embed="rId14"/>
              <a:stretch>
                <a:fillRect/>
              </a:stretch>
            </p:blipFill>
            <p:spPr>
              <a:xfrm>
                <a:off x="2985420" y="6033615"/>
                <a:ext cx="225144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9" name="Ink 58"/>
              <p14:cNvContentPartPr/>
              <p14:nvPr/>
            </p14:nvContentPartPr>
            <p14:xfrm>
              <a:off x="4447380" y="5413335"/>
              <a:ext cx="3181320" cy="25920"/>
            </p14:xfrm>
          </p:contentPart>
        </mc:Choice>
        <mc:Fallback xmlns="">
          <p:pic>
            <p:nvPicPr>
              <p:cNvPr id="59" name="Ink 58"/>
              <p:cNvPicPr/>
              <p:nvPr/>
            </p:nvPicPr>
            <p:blipFill>
              <a:blip r:embed="rId16"/>
              <a:stretch>
                <a:fillRect/>
              </a:stretch>
            </p:blipFill>
            <p:spPr>
              <a:xfrm>
                <a:off x="4442340" y="5400574"/>
                <a:ext cx="3198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2" name="Ink 61"/>
              <p14:cNvContentPartPr/>
              <p14:nvPr/>
            </p14:nvContentPartPr>
            <p14:xfrm>
              <a:off x="4468260" y="5365815"/>
              <a:ext cx="3152880" cy="44280"/>
            </p14:xfrm>
          </p:contentPart>
        </mc:Choice>
        <mc:Fallback xmlns="">
          <p:pic>
            <p:nvPicPr>
              <p:cNvPr id="62" name="Ink 61"/>
              <p:cNvPicPr/>
              <p:nvPr/>
            </p:nvPicPr>
            <p:blipFill>
              <a:blip r:embed="rId18"/>
              <a:stretch>
                <a:fillRect/>
              </a:stretch>
            </p:blipFill>
            <p:spPr>
              <a:xfrm>
                <a:off x="4456380" y="5355375"/>
                <a:ext cx="3170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2" name="Ink 81"/>
              <p14:cNvContentPartPr/>
              <p14:nvPr/>
            </p14:nvContentPartPr>
            <p14:xfrm>
              <a:off x="6684780" y="4852455"/>
              <a:ext cx="897840" cy="492120"/>
            </p14:xfrm>
          </p:contentPart>
        </mc:Choice>
        <mc:Fallback xmlns="">
          <p:pic>
            <p:nvPicPr>
              <p:cNvPr id="82" name="Ink 81"/>
              <p:cNvPicPr/>
              <p:nvPr/>
            </p:nvPicPr>
            <p:blipFill>
              <a:blip r:embed="rId20"/>
              <a:stretch>
                <a:fillRect/>
              </a:stretch>
            </p:blipFill>
            <p:spPr>
              <a:xfrm>
                <a:off x="6675780" y="4845255"/>
                <a:ext cx="91476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8" name="Ink 87"/>
              <p14:cNvContentPartPr/>
              <p14:nvPr/>
            </p14:nvContentPartPr>
            <p14:xfrm>
              <a:off x="7484340" y="5306775"/>
              <a:ext cx="531360" cy="553320"/>
            </p14:xfrm>
          </p:contentPart>
        </mc:Choice>
        <mc:Fallback xmlns="">
          <p:pic>
            <p:nvPicPr>
              <p:cNvPr id="88" name="Ink 87"/>
              <p:cNvPicPr/>
              <p:nvPr/>
            </p:nvPicPr>
            <p:blipFill>
              <a:blip r:embed="rId22"/>
              <a:stretch>
                <a:fillRect/>
              </a:stretch>
            </p:blipFill>
            <p:spPr>
              <a:xfrm>
                <a:off x="7473540" y="5295615"/>
                <a:ext cx="55368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5" name="Ink 94"/>
              <p14:cNvContentPartPr/>
              <p14:nvPr/>
            </p14:nvContentPartPr>
            <p14:xfrm>
              <a:off x="6050460" y="5170335"/>
              <a:ext cx="199440" cy="638280"/>
            </p14:xfrm>
          </p:contentPart>
        </mc:Choice>
        <mc:Fallback xmlns="">
          <p:pic>
            <p:nvPicPr>
              <p:cNvPr id="95" name="Ink 94"/>
              <p:cNvPicPr/>
              <p:nvPr/>
            </p:nvPicPr>
            <p:blipFill>
              <a:blip r:embed="rId24"/>
              <a:stretch>
                <a:fillRect/>
              </a:stretch>
            </p:blipFill>
            <p:spPr>
              <a:xfrm>
                <a:off x="6036780" y="5162415"/>
                <a:ext cx="226440" cy="659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3" name="Ink 102"/>
              <p14:cNvContentPartPr/>
              <p14:nvPr/>
            </p14:nvContentPartPr>
            <p14:xfrm>
              <a:off x="3251820" y="4867215"/>
              <a:ext cx="2548080" cy="1017720"/>
            </p14:xfrm>
          </p:contentPart>
        </mc:Choice>
        <mc:Fallback xmlns="">
          <p:pic>
            <p:nvPicPr>
              <p:cNvPr id="103" name="Ink 102"/>
              <p:cNvPicPr/>
              <p:nvPr/>
            </p:nvPicPr>
            <p:blipFill>
              <a:blip r:embed="rId26"/>
              <a:stretch>
                <a:fillRect/>
              </a:stretch>
            </p:blipFill>
            <p:spPr>
              <a:xfrm>
                <a:off x="3241380" y="4632855"/>
                <a:ext cx="3301560" cy="126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 name="Ink 4"/>
              <p14:cNvContentPartPr/>
              <p14:nvPr/>
            </p14:nvContentPartPr>
            <p14:xfrm>
              <a:off x="2204580" y="5422695"/>
              <a:ext cx="1649520" cy="35640"/>
            </p14:xfrm>
          </p:contentPart>
        </mc:Choice>
        <mc:Fallback xmlns="">
          <p:pic>
            <p:nvPicPr>
              <p:cNvPr id="5" name="Ink 4"/>
              <p:cNvPicPr/>
              <p:nvPr/>
            </p:nvPicPr>
            <p:blipFill>
              <a:blip r:embed="rId28"/>
              <a:stretch>
                <a:fillRect/>
              </a:stretch>
            </p:blipFill>
            <p:spPr>
              <a:xfrm>
                <a:off x="2195580" y="5415058"/>
                <a:ext cx="1663560" cy="5273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 name="Ink 7"/>
              <p14:cNvContentPartPr/>
              <p14:nvPr/>
            </p14:nvContentPartPr>
            <p14:xfrm>
              <a:off x="2194860" y="5316855"/>
              <a:ext cx="244440" cy="187200"/>
            </p14:xfrm>
          </p:contentPart>
        </mc:Choice>
        <mc:Fallback xmlns="">
          <p:pic>
            <p:nvPicPr>
              <p:cNvPr id="8" name="Ink 7"/>
              <p:cNvPicPr/>
              <p:nvPr/>
            </p:nvPicPr>
            <p:blipFill>
              <a:blip r:embed="rId30"/>
              <a:stretch>
                <a:fillRect/>
              </a:stretch>
            </p:blipFill>
            <p:spPr>
              <a:xfrm>
                <a:off x="2186940" y="5310735"/>
                <a:ext cx="260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Ink 17"/>
              <p14:cNvContentPartPr/>
              <p14:nvPr/>
            </p14:nvContentPartPr>
            <p14:xfrm>
              <a:off x="8306940" y="5368335"/>
              <a:ext cx="1987200" cy="51480"/>
            </p14:xfrm>
          </p:contentPart>
        </mc:Choice>
        <mc:Fallback xmlns="">
          <p:pic>
            <p:nvPicPr>
              <p:cNvPr id="18" name="Ink 17"/>
              <p:cNvPicPr/>
              <p:nvPr/>
            </p:nvPicPr>
            <p:blipFill>
              <a:blip r:embed="rId32"/>
              <a:stretch>
                <a:fillRect/>
              </a:stretch>
            </p:blipFill>
            <p:spPr>
              <a:xfrm>
                <a:off x="8301900" y="5359695"/>
                <a:ext cx="1999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p14:cNvContentPartPr/>
              <p14:nvPr/>
            </p14:nvContentPartPr>
            <p14:xfrm>
              <a:off x="10184340" y="5268255"/>
              <a:ext cx="283320" cy="210960"/>
            </p14:xfrm>
          </p:contentPart>
        </mc:Choice>
        <mc:Fallback xmlns="">
          <p:pic>
            <p:nvPicPr>
              <p:cNvPr id="19" name="Ink 18"/>
              <p:cNvPicPr/>
              <p:nvPr/>
            </p:nvPicPr>
            <p:blipFill>
              <a:blip r:embed="rId34"/>
              <a:stretch>
                <a:fillRect/>
              </a:stretch>
            </p:blipFill>
            <p:spPr>
              <a:xfrm>
                <a:off x="10178580" y="5261775"/>
                <a:ext cx="297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Ink 21"/>
              <p14:cNvContentPartPr/>
              <p14:nvPr/>
            </p14:nvContentPartPr>
            <p14:xfrm>
              <a:off x="8656140" y="5155935"/>
              <a:ext cx="568440" cy="403200"/>
            </p14:xfrm>
          </p:contentPart>
        </mc:Choice>
        <mc:Fallback xmlns="">
          <p:pic>
            <p:nvPicPr>
              <p:cNvPr id="22" name="Ink 21"/>
              <p:cNvPicPr/>
              <p:nvPr/>
            </p:nvPicPr>
            <p:blipFill>
              <a:blip r:embed="rId36"/>
              <a:stretch>
                <a:fillRect/>
              </a:stretch>
            </p:blipFill>
            <p:spPr>
              <a:xfrm>
                <a:off x="8649300" y="5148015"/>
                <a:ext cx="58392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Ink 22"/>
              <p14:cNvContentPartPr/>
              <p14:nvPr/>
            </p14:nvContentPartPr>
            <p14:xfrm>
              <a:off x="8675580" y="5124615"/>
              <a:ext cx="332280" cy="455400"/>
            </p14:xfrm>
          </p:contentPart>
        </mc:Choice>
        <mc:Fallback xmlns="">
          <p:pic>
            <p:nvPicPr>
              <p:cNvPr id="23" name="Ink 22"/>
              <p:cNvPicPr/>
              <p:nvPr/>
            </p:nvPicPr>
            <p:blipFill>
              <a:blip r:embed="rId38"/>
              <a:stretch>
                <a:fillRect/>
              </a:stretch>
            </p:blipFill>
            <p:spPr>
              <a:xfrm>
                <a:off x="8669460" y="5119575"/>
                <a:ext cx="34380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p14:cNvContentPartPr/>
              <p14:nvPr/>
            </p14:nvContentPartPr>
            <p14:xfrm>
              <a:off x="3845460" y="4341615"/>
              <a:ext cx="4370040" cy="2299320"/>
            </p14:xfrm>
          </p:contentPart>
        </mc:Choice>
        <mc:Fallback xmlns="">
          <p:pic>
            <p:nvPicPr>
              <p:cNvPr id="25" name="Ink 24"/>
              <p:cNvPicPr/>
              <p:nvPr/>
            </p:nvPicPr>
            <p:blipFill>
              <a:blip r:embed="rId40"/>
              <a:stretch>
                <a:fillRect/>
              </a:stretch>
            </p:blipFill>
            <p:spPr>
              <a:xfrm>
                <a:off x="3832859" y="4329735"/>
                <a:ext cx="4393442" cy="2324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p14:cNvContentPartPr/>
              <p14:nvPr/>
            </p14:nvContentPartPr>
            <p14:xfrm>
              <a:off x="3255780" y="5181135"/>
              <a:ext cx="514440" cy="391320"/>
            </p14:xfrm>
          </p:contentPart>
        </mc:Choice>
        <mc:Fallback xmlns="">
          <p:pic>
            <p:nvPicPr>
              <p:cNvPr id="29" name="Ink 28"/>
              <p:cNvPicPr/>
              <p:nvPr/>
            </p:nvPicPr>
            <p:blipFill>
              <a:blip r:embed="rId42"/>
              <a:stretch>
                <a:fillRect/>
              </a:stretch>
            </p:blipFill>
            <p:spPr>
              <a:xfrm>
                <a:off x="3247860" y="5174295"/>
                <a:ext cx="5320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Ink 41"/>
              <p14:cNvContentPartPr/>
              <p14:nvPr/>
            </p14:nvContentPartPr>
            <p14:xfrm>
              <a:off x="6020220" y="3594615"/>
              <a:ext cx="806400" cy="1477440"/>
            </p14:xfrm>
          </p:contentPart>
        </mc:Choice>
        <mc:Fallback xmlns="">
          <p:pic>
            <p:nvPicPr>
              <p:cNvPr id="42" name="Ink 41"/>
              <p:cNvPicPr/>
              <p:nvPr/>
            </p:nvPicPr>
            <p:blipFill>
              <a:blip r:embed="rId44"/>
              <a:stretch>
                <a:fillRect/>
              </a:stretch>
            </p:blipFill>
            <p:spPr>
              <a:xfrm>
                <a:off x="6013020" y="3584175"/>
                <a:ext cx="824040" cy="1494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9" name="Ink 48"/>
              <p14:cNvContentPartPr/>
              <p14:nvPr/>
            </p14:nvContentPartPr>
            <p14:xfrm>
              <a:off x="460380" y="390975"/>
              <a:ext cx="701640" cy="879480"/>
            </p14:xfrm>
          </p:contentPart>
        </mc:Choice>
        <mc:Fallback xmlns="">
          <p:pic>
            <p:nvPicPr>
              <p:cNvPr id="49" name="Ink 48"/>
              <p:cNvPicPr/>
              <p:nvPr/>
            </p:nvPicPr>
            <p:blipFill>
              <a:blip r:embed="rId46"/>
              <a:stretch>
                <a:fillRect/>
              </a:stretch>
            </p:blipFill>
            <p:spPr>
              <a:xfrm>
                <a:off x="454260" y="385215"/>
                <a:ext cx="714240" cy="889920"/>
              </a:xfrm>
              <a:prstGeom prst="rect">
                <a:avLst/>
              </a:prstGeom>
            </p:spPr>
          </p:pic>
        </mc:Fallback>
      </mc:AlternateContent>
    </p:spTree>
    <p:extLst>
      <p:ext uri="{BB962C8B-B14F-4D97-AF65-F5344CB8AC3E}">
        <p14:creationId xmlns:p14="http://schemas.microsoft.com/office/powerpoint/2010/main" val="126459527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384300"/>
          </a:xfrm>
        </p:spPr>
        <p:txBody>
          <a:bodyPr/>
          <a:lstStyle/>
          <a:p>
            <a:pPr algn="ctr" rtl="1"/>
            <a:r>
              <a:rPr lang="fa-IR" sz="2800" dirty="0" smtClean="0">
                <a:solidFill>
                  <a:schemeClr val="bg1">
                    <a:lumMod val="50000"/>
                  </a:schemeClr>
                </a:solidFill>
                <a:effectLst/>
                <a:cs typeface="B Titr" panose="00000700000000000000" pitchFamily="2" charset="-78"/>
              </a:rPr>
              <a:t>برای درک بهتر روش سنتی و رفتاری به جدول زیر توجه فرمایید:</a:t>
            </a:r>
            <a:endParaRPr lang="en-US" sz="2800" dirty="0">
              <a:solidFill>
                <a:schemeClr val="bg1">
                  <a:lumMod val="50000"/>
                </a:schemeClr>
              </a:solidFill>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4962420"/>
              </p:ext>
            </p:extLst>
          </p:nvPr>
        </p:nvGraphicFramePr>
        <p:xfrm>
          <a:off x="409575" y="1266825"/>
          <a:ext cx="10972800" cy="5273040"/>
        </p:xfrm>
        <a:graphic>
          <a:graphicData uri="http://schemas.openxmlformats.org/drawingml/2006/table">
            <a:tbl>
              <a:tblPr firstRow="1" bandRow="1">
                <a:tableStyleId>{073A0DAA-6AF3-43AB-8588-CEC1D06C72B9}</a:tableStyleId>
              </a:tblPr>
              <a:tblGrid>
                <a:gridCol w="5486400">
                  <a:extLst>
                    <a:ext uri="{9D8B030D-6E8A-4147-A177-3AD203B41FA5}">
                      <a16:colId xmlns:a16="http://schemas.microsoft.com/office/drawing/2014/main" val="3816817267"/>
                    </a:ext>
                  </a:extLst>
                </a:gridCol>
                <a:gridCol w="5486400">
                  <a:extLst>
                    <a:ext uri="{9D8B030D-6E8A-4147-A177-3AD203B41FA5}">
                      <a16:colId xmlns:a16="http://schemas.microsoft.com/office/drawing/2014/main" val="2216060731"/>
                    </a:ext>
                  </a:extLst>
                </a:gridCol>
              </a:tblGrid>
              <a:tr h="370840">
                <a:tc>
                  <a:txBody>
                    <a:bodyPr/>
                    <a:lstStyle/>
                    <a:p>
                      <a:pPr algn="ctr"/>
                      <a:r>
                        <a:rPr lang="fa-IR" sz="2400" dirty="0" smtClean="0">
                          <a:cs typeface="B Titr" panose="00000700000000000000" pitchFamily="2" charset="-78"/>
                        </a:rPr>
                        <a:t>رفتار محور</a:t>
                      </a:r>
                      <a:endParaRPr lang="en-US" sz="2400" dirty="0">
                        <a:cs typeface="B Titr" panose="00000700000000000000" pitchFamily="2" charset="-78"/>
                      </a:endParaRPr>
                    </a:p>
                  </a:txBody>
                  <a:tcPr/>
                </a:tc>
                <a:tc>
                  <a:txBody>
                    <a:bodyPr/>
                    <a:lstStyle/>
                    <a:p>
                      <a:pPr algn="ctr"/>
                      <a:r>
                        <a:rPr lang="fa-IR" sz="2400" dirty="0" smtClean="0">
                          <a:cs typeface="B Titr" panose="00000700000000000000" pitchFamily="2" charset="-78"/>
                        </a:rPr>
                        <a:t>سنتی</a:t>
                      </a:r>
                      <a:endParaRPr lang="en-US" sz="2400" dirty="0">
                        <a:cs typeface="B Titr" panose="00000700000000000000" pitchFamily="2" charset="-78"/>
                      </a:endParaRPr>
                    </a:p>
                  </a:txBody>
                  <a:tcPr/>
                </a:tc>
                <a:extLst>
                  <a:ext uri="{0D108BD9-81ED-4DB2-BD59-A6C34878D82A}">
                    <a16:rowId xmlns:a16="http://schemas.microsoft.com/office/drawing/2014/main" val="1329773773"/>
                  </a:ext>
                </a:extLst>
              </a:tr>
              <a:tr h="370840">
                <a:tc>
                  <a:txBody>
                    <a:bodyPr/>
                    <a:lstStyle/>
                    <a:p>
                      <a:pPr algn="r" rtl="1"/>
                      <a:r>
                        <a:rPr lang="fa-IR" sz="2000" dirty="0" smtClean="0">
                          <a:cs typeface="B Mitra" panose="00000400000000000000" pitchFamily="2" charset="-78"/>
                        </a:rPr>
                        <a:t>ما همگی ناچاریم با مشتریان عصبانی، ناراحت</a:t>
                      </a:r>
                      <a:r>
                        <a:rPr lang="fa-IR" sz="2000" baseline="0" dirty="0" smtClean="0">
                          <a:cs typeface="B Mitra" panose="00000400000000000000" pitchFamily="2" charset="-78"/>
                        </a:rPr>
                        <a:t> و حتی خشمگین مواجه شویم. برای من در خصوص بدترین شرایطی بگویید که مجبور بودید با آن مواجه شوید؟</a:t>
                      </a:r>
                      <a:endParaRPr lang="en-US" sz="2000" dirty="0">
                        <a:cs typeface="B Mitra" panose="00000400000000000000" pitchFamily="2" charset="-78"/>
                      </a:endParaRPr>
                    </a:p>
                  </a:txBody>
                  <a:tcPr/>
                </a:tc>
                <a:tc>
                  <a:txBody>
                    <a:bodyPr/>
                    <a:lstStyle/>
                    <a:p>
                      <a:pPr algn="r" rtl="1"/>
                      <a:r>
                        <a:rPr lang="fa-IR" sz="2000" dirty="0" smtClean="0">
                          <a:cs typeface="B Mitra" panose="00000400000000000000" pitchFamily="2" charset="-78"/>
                        </a:rPr>
                        <a:t>شما</a:t>
                      </a:r>
                      <a:r>
                        <a:rPr lang="fa-IR" sz="2000" baseline="0" dirty="0" smtClean="0">
                          <a:cs typeface="B Mitra" panose="00000400000000000000" pitchFamily="2" charset="-78"/>
                        </a:rPr>
                        <a:t> چگونه با یک مشتری عصبانی، ناراحت یا خشمگین برخورد می کنید؟</a:t>
                      </a:r>
                      <a:endParaRPr lang="en-US" sz="2000" dirty="0">
                        <a:cs typeface="B Mitra" panose="00000400000000000000" pitchFamily="2" charset="-78"/>
                      </a:endParaRPr>
                    </a:p>
                  </a:txBody>
                  <a:tcPr/>
                </a:tc>
                <a:extLst>
                  <a:ext uri="{0D108BD9-81ED-4DB2-BD59-A6C34878D82A}">
                    <a16:rowId xmlns:a16="http://schemas.microsoft.com/office/drawing/2014/main" val="3933758232"/>
                  </a:ext>
                </a:extLst>
              </a:tr>
              <a:tr h="370840">
                <a:tc>
                  <a:txBody>
                    <a:bodyPr/>
                    <a:lstStyle/>
                    <a:p>
                      <a:pPr algn="r" rtl="1"/>
                      <a:r>
                        <a:rPr lang="fa-IR" sz="2000" dirty="0" smtClean="0">
                          <a:cs typeface="B Mitra" panose="00000400000000000000" pitchFamily="2" charset="-78"/>
                        </a:rPr>
                        <a:t>از زمانی برایم مثال بزنید که</a:t>
                      </a:r>
                      <a:r>
                        <a:rPr lang="fa-IR" sz="2000" baseline="0" dirty="0" smtClean="0">
                          <a:cs typeface="B Mitra" panose="00000400000000000000" pitchFamily="2" charset="-78"/>
                        </a:rPr>
                        <a:t> نیاز داشتید با افرادی با سبک های کاری و شخصیت متفاوتی کار کنید و در پروژه بکار گیرید.</a:t>
                      </a:r>
                      <a:endParaRPr lang="en-US" sz="2000" dirty="0">
                        <a:cs typeface="B Mitra" panose="00000400000000000000" pitchFamily="2" charset="-78"/>
                      </a:endParaRPr>
                    </a:p>
                  </a:txBody>
                  <a:tcPr/>
                </a:tc>
                <a:tc>
                  <a:txBody>
                    <a:bodyPr/>
                    <a:lstStyle/>
                    <a:p>
                      <a:pPr algn="r" rtl="1"/>
                      <a:r>
                        <a:rPr lang="fa-IR" sz="2000" dirty="0" smtClean="0">
                          <a:cs typeface="B Mitra" panose="00000400000000000000" pitchFamily="2" charset="-78"/>
                        </a:rPr>
                        <a:t>شما چگونه با بیش از دو یا سه نفر در یک پروژه کار</a:t>
                      </a:r>
                      <a:r>
                        <a:rPr lang="fa-IR" sz="2000" baseline="0" dirty="0" smtClean="0">
                          <a:cs typeface="B Mitra" panose="00000400000000000000" pitchFamily="2" charset="-78"/>
                        </a:rPr>
                        <a:t> می کنید؟</a:t>
                      </a:r>
                      <a:endParaRPr lang="en-US" sz="2000" dirty="0">
                        <a:cs typeface="B Mitra" panose="00000400000000000000" pitchFamily="2" charset="-78"/>
                      </a:endParaRPr>
                    </a:p>
                  </a:txBody>
                  <a:tcPr/>
                </a:tc>
                <a:extLst>
                  <a:ext uri="{0D108BD9-81ED-4DB2-BD59-A6C34878D82A}">
                    <a16:rowId xmlns:a16="http://schemas.microsoft.com/office/drawing/2014/main" val="1145009058"/>
                  </a:ext>
                </a:extLst>
              </a:tr>
              <a:tr h="370840">
                <a:tc>
                  <a:txBody>
                    <a:bodyPr/>
                    <a:lstStyle/>
                    <a:p>
                      <a:pPr algn="r" rtl="1"/>
                      <a:r>
                        <a:rPr lang="fa-IR" sz="2000" dirty="0" smtClean="0">
                          <a:cs typeface="B Mitra" panose="00000400000000000000" pitchFamily="2" charset="-78"/>
                        </a:rPr>
                        <a:t>زمانی را توصیف کنید که یکی از نقاط قوت شما باعث شد موفقیت بزرگی کسب کنید در جاییکه اگر آن را نداشتید موفق نمی</a:t>
                      </a:r>
                      <a:r>
                        <a:rPr lang="fa-IR" sz="2000" baseline="0" dirty="0" smtClean="0">
                          <a:cs typeface="B Mitra" panose="00000400000000000000" pitchFamily="2" charset="-78"/>
                        </a:rPr>
                        <a:t> شدید.</a:t>
                      </a:r>
                      <a:endParaRPr lang="en-US" sz="2000" dirty="0">
                        <a:cs typeface="B Mitra" panose="00000400000000000000" pitchFamily="2" charset="-78"/>
                      </a:endParaRPr>
                    </a:p>
                  </a:txBody>
                  <a:tcPr/>
                </a:tc>
                <a:tc>
                  <a:txBody>
                    <a:bodyPr/>
                    <a:lstStyle/>
                    <a:p>
                      <a:pPr algn="r" rtl="1"/>
                      <a:r>
                        <a:rPr lang="fa-IR" sz="2000" dirty="0" smtClean="0">
                          <a:cs typeface="B Mitra" panose="00000400000000000000" pitchFamily="2" charset="-78"/>
                        </a:rPr>
                        <a:t>نقاط قوت شما چیست؟</a:t>
                      </a:r>
                      <a:endParaRPr lang="en-US" sz="2000" dirty="0">
                        <a:cs typeface="B Mitra" panose="00000400000000000000" pitchFamily="2" charset="-78"/>
                      </a:endParaRPr>
                    </a:p>
                  </a:txBody>
                  <a:tcPr/>
                </a:tc>
                <a:extLst>
                  <a:ext uri="{0D108BD9-81ED-4DB2-BD59-A6C34878D82A}">
                    <a16:rowId xmlns:a16="http://schemas.microsoft.com/office/drawing/2014/main" val="92861070"/>
                  </a:ext>
                </a:extLst>
              </a:tr>
              <a:tr h="123613">
                <a:tc>
                  <a:txBody>
                    <a:bodyPr/>
                    <a:lstStyle/>
                    <a:p>
                      <a:pPr algn="r" rtl="1"/>
                      <a:r>
                        <a:rPr lang="fa-IR" sz="2000" dirty="0" smtClean="0">
                          <a:cs typeface="B Mitra" panose="00000400000000000000" pitchFamily="2" charset="-78"/>
                        </a:rPr>
                        <a:t>در خصوص یک تصمیم</a:t>
                      </a:r>
                      <a:r>
                        <a:rPr lang="fa-IR" sz="2000" baseline="0" dirty="0" smtClean="0">
                          <a:cs typeface="B Mitra" panose="00000400000000000000" pitchFamily="2" charset="-78"/>
                        </a:rPr>
                        <a:t> مرتبط با کار یا شرایطی را که قبلا تحت کنترل شما بود بگویید که اگر مجبور باشید آن را از اول انجام دهید، کار متفاوتی نسبت به قبل انجام می دادید.</a:t>
                      </a:r>
                      <a:endParaRPr lang="en-US" sz="2000" dirty="0">
                        <a:cs typeface="B Mitra" panose="00000400000000000000" pitchFamily="2" charset="-78"/>
                      </a:endParaRPr>
                    </a:p>
                  </a:txBody>
                  <a:tcPr/>
                </a:tc>
                <a:tc>
                  <a:txBody>
                    <a:bodyPr/>
                    <a:lstStyle/>
                    <a:p>
                      <a:pPr algn="r" rtl="1"/>
                      <a:r>
                        <a:rPr lang="fa-IR" sz="2000" dirty="0" smtClean="0">
                          <a:cs typeface="B Mitra" panose="00000400000000000000" pitchFamily="2" charset="-78"/>
                        </a:rPr>
                        <a:t>اگر شما به عقب</a:t>
                      </a:r>
                      <a:r>
                        <a:rPr lang="fa-IR" sz="2000" baseline="0" dirty="0" smtClean="0">
                          <a:cs typeface="B Mitra" panose="00000400000000000000" pitchFamily="2" charset="-78"/>
                        </a:rPr>
                        <a:t> بر می گشتید چه چیزی را تغییر می دادید؟</a:t>
                      </a:r>
                      <a:endParaRPr lang="en-US" sz="2000" dirty="0">
                        <a:cs typeface="B Mitra" panose="00000400000000000000" pitchFamily="2" charset="-78"/>
                      </a:endParaRPr>
                    </a:p>
                  </a:txBody>
                  <a:tcPr/>
                </a:tc>
                <a:extLst>
                  <a:ext uri="{0D108BD9-81ED-4DB2-BD59-A6C34878D82A}">
                    <a16:rowId xmlns:a16="http://schemas.microsoft.com/office/drawing/2014/main" val="3664772044"/>
                  </a:ext>
                </a:extLst>
              </a:tr>
              <a:tr h="242147">
                <a:tc>
                  <a:txBody>
                    <a:bodyPr/>
                    <a:lstStyle/>
                    <a:p>
                      <a:pPr algn="r" rtl="1"/>
                      <a:r>
                        <a:rPr lang="fa-IR" sz="2000" dirty="0" smtClean="0">
                          <a:cs typeface="B Mitra" panose="00000400000000000000" pitchFamily="2" charset="-78"/>
                        </a:rPr>
                        <a:t>به همه</a:t>
                      </a:r>
                      <a:r>
                        <a:rPr lang="fa-IR" sz="2000" baseline="0" dirty="0" smtClean="0">
                          <a:cs typeface="B Mitra" panose="00000400000000000000" pitchFamily="2" charset="-78"/>
                        </a:rPr>
                        <a:t> ما وظایفی سپرده می شود که واقعاً دوست نداریم انجام دهیم. از زمانی مثال بزنید که این اتفاق برای شما نیز افتاد و چگونه در انجام آن، برای خود ایجاد انگیزه نمودید؟</a:t>
                      </a:r>
                      <a:endParaRPr lang="en-US" sz="2000" dirty="0">
                        <a:cs typeface="B Mitra" panose="00000400000000000000" pitchFamily="2" charset="-78"/>
                      </a:endParaRPr>
                    </a:p>
                  </a:txBody>
                  <a:tcPr/>
                </a:tc>
                <a:tc>
                  <a:txBody>
                    <a:bodyPr/>
                    <a:lstStyle/>
                    <a:p>
                      <a:pPr algn="r" rtl="1"/>
                      <a:r>
                        <a:rPr lang="fa-IR" sz="2000" dirty="0" smtClean="0">
                          <a:cs typeface="B Mitra" panose="00000400000000000000" pitchFamily="2" charset="-78"/>
                        </a:rPr>
                        <a:t>چه چیزی به شما انگیزه می دهد که بیشترین تلاشتان را بکار گیرید؟</a:t>
                      </a:r>
                      <a:endParaRPr lang="en-US" sz="2000" dirty="0">
                        <a:cs typeface="B Mitra" panose="00000400000000000000" pitchFamily="2" charset="-78"/>
                      </a:endParaRPr>
                    </a:p>
                  </a:txBody>
                  <a:tcPr/>
                </a:tc>
                <a:extLst>
                  <a:ext uri="{0D108BD9-81ED-4DB2-BD59-A6C34878D82A}">
                    <a16:rowId xmlns:a16="http://schemas.microsoft.com/office/drawing/2014/main" val="1405327147"/>
                  </a:ext>
                </a:extLst>
              </a:tr>
              <a:tr h="123613">
                <a:tc>
                  <a:txBody>
                    <a:bodyPr/>
                    <a:lstStyle/>
                    <a:p>
                      <a:pPr algn="r" rtl="1"/>
                      <a:r>
                        <a:rPr lang="fa-IR" sz="2000" dirty="0" smtClean="0">
                          <a:cs typeface="B Mitra" panose="00000400000000000000" pitchFamily="2" charset="-78"/>
                        </a:rPr>
                        <a:t>از این جنس</a:t>
                      </a:r>
                      <a:r>
                        <a:rPr lang="fa-IR" sz="2000" baseline="0" dirty="0" smtClean="0">
                          <a:cs typeface="B Mitra" panose="00000400000000000000" pitchFamily="2" charset="-78"/>
                        </a:rPr>
                        <a:t> سوال استفاده نمی کنیم!</a:t>
                      </a:r>
                      <a:endParaRPr lang="en-US" sz="2000" dirty="0">
                        <a:cs typeface="B Mitra" panose="00000400000000000000" pitchFamily="2" charset="-78"/>
                      </a:endParaRPr>
                    </a:p>
                  </a:txBody>
                  <a:tcPr/>
                </a:tc>
                <a:tc>
                  <a:txBody>
                    <a:bodyPr/>
                    <a:lstStyle/>
                    <a:p>
                      <a:pPr algn="r" rtl="1"/>
                      <a:r>
                        <a:rPr lang="fa-IR" sz="2000" dirty="0" smtClean="0">
                          <a:cs typeface="B Mitra" panose="00000400000000000000" pitchFamily="2" charset="-78"/>
                        </a:rPr>
                        <a:t>اگر قرار بود یک درخت باشید، چه درختی را انتخاب می کردید؟</a:t>
                      </a:r>
                      <a:endParaRPr lang="en-US" sz="2000" dirty="0">
                        <a:cs typeface="B Mitra" panose="00000400000000000000" pitchFamily="2" charset="-78"/>
                      </a:endParaRPr>
                    </a:p>
                  </a:txBody>
                  <a:tcPr/>
                </a:tc>
                <a:extLst>
                  <a:ext uri="{0D108BD9-81ED-4DB2-BD59-A6C34878D82A}">
                    <a16:rowId xmlns:a16="http://schemas.microsoft.com/office/drawing/2014/main" val="3755873458"/>
                  </a:ext>
                </a:extLst>
              </a:tr>
            </a:tbl>
          </a:graphicData>
        </a:graphic>
      </p:graphicFrame>
    </p:spTree>
    <p:extLst>
      <p:ext uri="{BB962C8B-B14F-4D97-AF65-F5344CB8AC3E}">
        <p14:creationId xmlns:p14="http://schemas.microsoft.com/office/powerpoint/2010/main" val="828482917"/>
      </p:ext>
    </p:extLst>
  </p:cSld>
  <p:clrMapOvr>
    <a:masterClrMapping/>
  </p:clrMapOvr>
  <p:transition>
    <p:strips dir="rd"/>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010275" y="1957388"/>
            <a:ext cx="5895974" cy="4097338"/>
          </a:xfrm>
        </p:spPr>
        <p:txBody>
          <a:bodyPr/>
          <a:lstStyle/>
          <a:p>
            <a:pPr marL="514350" indent="-514350" algn="just" rtl="1" eaLnBrk="1" hangingPunct="1">
              <a:lnSpc>
                <a:spcPct val="150000"/>
              </a:lnSpc>
              <a:buFont typeface="+mj-lt"/>
              <a:buAutoNum type="arabicPeriod"/>
              <a:defRPr/>
            </a:pPr>
            <a:r>
              <a:rPr lang="fa-IR" sz="2800" dirty="0" smtClean="0">
                <a:solidFill>
                  <a:schemeClr val="bg1"/>
                </a:solidFill>
                <a:cs typeface="B Zar" panose="00000400000000000000" pitchFamily="2" charset="-78"/>
              </a:rPr>
              <a:t>آمادگی اولیه و مطالعه شرح حال شخصی و حرفه ای</a:t>
            </a:r>
          </a:p>
          <a:p>
            <a:pPr marL="514350" indent="-514350" algn="just" rtl="1" eaLnBrk="1" hangingPunct="1">
              <a:lnSpc>
                <a:spcPct val="150000"/>
              </a:lnSpc>
              <a:buFont typeface="+mj-lt"/>
              <a:buAutoNum type="arabicPeriod"/>
              <a:defRPr/>
            </a:pPr>
            <a:r>
              <a:rPr lang="fa-IR" sz="2800" dirty="0" smtClean="0">
                <a:solidFill>
                  <a:schemeClr val="bg1"/>
                </a:solidFill>
                <a:cs typeface="B Zar" panose="00000400000000000000" pitchFamily="2" charset="-78"/>
              </a:rPr>
              <a:t>داشتن یک برنامه منسجم برای انجام مصاحبه</a:t>
            </a:r>
          </a:p>
          <a:p>
            <a:pPr marL="514350" indent="-514350" algn="just" rtl="1" eaLnBrk="1" hangingPunct="1">
              <a:lnSpc>
                <a:spcPct val="150000"/>
              </a:lnSpc>
              <a:buFont typeface="+mj-lt"/>
              <a:buAutoNum type="arabicPeriod"/>
              <a:defRPr/>
            </a:pPr>
            <a:r>
              <a:rPr lang="fa-IR" sz="2800" dirty="0" smtClean="0">
                <a:solidFill>
                  <a:schemeClr val="bg1"/>
                </a:solidFill>
                <a:cs typeface="B Zar" panose="00000400000000000000" pitchFamily="2" charset="-78"/>
              </a:rPr>
              <a:t>چک کردن اتاق مصاحبه</a:t>
            </a:r>
          </a:p>
          <a:p>
            <a:pPr marL="514350" indent="-514350" algn="just" rtl="1" eaLnBrk="1" hangingPunct="1">
              <a:lnSpc>
                <a:spcPct val="150000"/>
              </a:lnSpc>
              <a:buFont typeface="+mj-lt"/>
              <a:buAutoNum type="arabicPeriod"/>
              <a:defRPr/>
            </a:pPr>
            <a:r>
              <a:rPr lang="fa-IR" sz="2800" dirty="0" smtClean="0">
                <a:solidFill>
                  <a:schemeClr val="bg1"/>
                </a:solidFill>
                <a:cs typeface="B Zar" panose="00000400000000000000" pitchFamily="2" charset="-78"/>
              </a:rPr>
              <a:t>دعوت از شرکت کننده و اضطراب زدایی</a:t>
            </a:r>
          </a:p>
          <a:p>
            <a:pPr marL="514350" indent="-514350" algn="just" rtl="1" eaLnBrk="1" hangingPunct="1">
              <a:lnSpc>
                <a:spcPct val="150000"/>
              </a:lnSpc>
              <a:buFont typeface="+mj-lt"/>
              <a:buAutoNum type="arabicPeriod"/>
              <a:defRPr/>
            </a:pPr>
            <a:r>
              <a:rPr lang="fa-IR" sz="2800" dirty="0" smtClean="0">
                <a:solidFill>
                  <a:schemeClr val="bg1"/>
                </a:solidFill>
                <a:cs typeface="B Zar" panose="00000400000000000000" pitchFamily="2" charset="-78"/>
              </a:rPr>
              <a:t>طرح سوالات نیمه ساختاریافته رفتارمحور</a:t>
            </a:r>
          </a:p>
          <a:p>
            <a:pPr marL="514350" indent="-514350" algn="just" rtl="1" eaLnBrk="1" hangingPunct="1">
              <a:lnSpc>
                <a:spcPct val="150000"/>
              </a:lnSpc>
              <a:buFont typeface="+mj-lt"/>
              <a:buAutoNum type="arabicPeriod"/>
              <a:defRPr/>
            </a:pPr>
            <a:endParaRPr lang="en-US" sz="2800" dirty="0" smtClean="0">
              <a:solidFill>
                <a:schemeClr val="bg1"/>
              </a:solidFill>
              <a:cs typeface="B Zar" panose="00000400000000000000" pitchFamily="2" charset="-78"/>
            </a:endParaRPr>
          </a:p>
        </p:txBody>
      </p:sp>
      <p:sp>
        <p:nvSpPr>
          <p:cNvPr id="3" name="Title 1"/>
          <p:cNvSpPr>
            <a:spLocks noGrp="1"/>
          </p:cNvSpPr>
          <p:nvPr>
            <p:ph type="title"/>
          </p:nvPr>
        </p:nvSpPr>
        <p:spPr>
          <a:xfrm>
            <a:off x="847725" y="260350"/>
            <a:ext cx="10515600" cy="1325563"/>
          </a:xfrm>
        </p:spPr>
        <p:txBody>
          <a:bodyPr>
            <a:normAutofit/>
          </a:bodyPr>
          <a:lstStyle/>
          <a:p>
            <a:pPr algn="ctr"/>
            <a:r>
              <a:rPr lang="fa-IR" sz="2800" dirty="0" smtClean="0">
                <a:solidFill>
                  <a:schemeClr val="bg1"/>
                </a:solidFill>
                <a:cs typeface="B Titr" panose="00000700000000000000" pitchFamily="2" charset="-78"/>
              </a:rPr>
              <a:t>ده فرمان ساده برای انجام مصاحبه رفتار محور</a:t>
            </a:r>
            <a:endParaRPr lang="en-US" sz="2800" dirty="0">
              <a:solidFill>
                <a:schemeClr val="bg1"/>
              </a:solidFill>
            </a:endParaRPr>
          </a:p>
        </p:txBody>
      </p:sp>
      <p:sp>
        <p:nvSpPr>
          <p:cNvPr id="4" name="Rectangle 3"/>
          <p:cNvSpPr txBox="1">
            <a:spLocks noChangeArrowheads="1"/>
          </p:cNvSpPr>
          <p:nvPr/>
        </p:nvSpPr>
        <p:spPr bwMode="auto">
          <a:xfrm>
            <a:off x="266701" y="1957388"/>
            <a:ext cx="5505448" cy="40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rtl="1" eaLnBrk="1" hangingPunct="1">
              <a:lnSpc>
                <a:spcPct val="150000"/>
              </a:lnSpc>
              <a:buFont typeface="+mj-lt"/>
              <a:buAutoNum type="arabicPeriod" startAt="6"/>
              <a:defRPr/>
            </a:pPr>
            <a:r>
              <a:rPr lang="fa-IR" sz="2800" dirty="0" smtClean="0">
                <a:solidFill>
                  <a:schemeClr val="bg1"/>
                </a:solidFill>
                <a:cs typeface="B Zar" panose="00000400000000000000" pitchFamily="2" charset="-78"/>
              </a:rPr>
              <a:t>تشویق کاندیدا به صحبت کردن و عدم طرح سوالات مخرب</a:t>
            </a:r>
          </a:p>
          <a:p>
            <a:pPr marL="514350" indent="-514350" algn="just" rtl="1" eaLnBrk="1" hangingPunct="1">
              <a:lnSpc>
                <a:spcPct val="150000"/>
              </a:lnSpc>
              <a:buFont typeface="+mj-lt"/>
              <a:buAutoNum type="arabicPeriod" startAt="6"/>
              <a:defRPr/>
            </a:pPr>
            <a:r>
              <a:rPr lang="fa-IR" sz="2800" dirty="0" smtClean="0">
                <a:solidFill>
                  <a:schemeClr val="bg1"/>
                </a:solidFill>
                <a:cs typeface="B Zar" panose="00000400000000000000" pitchFamily="2" charset="-78"/>
              </a:rPr>
              <a:t>خوب بشنوید</a:t>
            </a:r>
          </a:p>
          <a:p>
            <a:pPr marL="514350" indent="-514350" algn="just" rtl="1" eaLnBrk="1" hangingPunct="1">
              <a:lnSpc>
                <a:spcPct val="150000"/>
              </a:lnSpc>
              <a:buFont typeface="+mj-lt"/>
              <a:buAutoNum type="arabicPeriod" startAt="6"/>
              <a:defRPr/>
            </a:pPr>
            <a:r>
              <a:rPr lang="fa-IR" sz="2800" dirty="0" smtClean="0">
                <a:solidFill>
                  <a:schemeClr val="bg1"/>
                </a:solidFill>
                <a:cs typeface="B Zar" panose="00000400000000000000" pitchFamily="2" charset="-78"/>
              </a:rPr>
              <a:t>ثبت اطلاعات کلیدی و بسیار تأثیرگذار</a:t>
            </a:r>
          </a:p>
          <a:p>
            <a:pPr marL="514350" indent="-514350" algn="just" rtl="1" eaLnBrk="1" hangingPunct="1">
              <a:lnSpc>
                <a:spcPct val="150000"/>
              </a:lnSpc>
              <a:buFont typeface="+mj-lt"/>
              <a:buAutoNum type="arabicPeriod" startAt="6"/>
              <a:defRPr/>
            </a:pPr>
            <a:r>
              <a:rPr lang="fa-IR" sz="2800" dirty="0" smtClean="0">
                <a:solidFill>
                  <a:schemeClr val="bg1"/>
                </a:solidFill>
                <a:cs typeface="B Zar" panose="00000400000000000000" pitchFamily="2" charset="-78"/>
              </a:rPr>
              <a:t>تلاش برای جذب حین نوشتن فرم</a:t>
            </a:r>
          </a:p>
          <a:p>
            <a:pPr marL="514350" indent="-514350" algn="just" rtl="1" eaLnBrk="1" hangingPunct="1">
              <a:lnSpc>
                <a:spcPct val="150000"/>
              </a:lnSpc>
              <a:buFont typeface="+mj-lt"/>
              <a:buAutoNum type="arabicPeriod" startAt="6"/>
              <a:defRPr/>
            </a:pPr>
            <a:r>
              <a:rPr lang="fa-IR" sz="2800" dirty="0" smtClean="0">
                <a:solidFill>
                  <a:schemeClr val="bg1"/>
                </a:solidFill>
                <a:cs typeface="B Zar" panose="00000400000000000000" pitchFamily="2" charset="-78"/>
              </a:rPr>
              <a:t>پایان رضایت بخش مصاحبه</a:t>
            </a:r>
            <a:endParaRPr lang="en-US" sz="2800" dirty="0" smtClean="0">
              <a:solidFill>
                <a:schemeClr val="bg1"/>
              </a:solidFill>
              <a:cs typeface="B Zar" panose="00000400000000000000" pitchFamily="2" charset="-78"/>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6573540" y="1927455"/>
              <a:ext cx="2396160" cy="878400"/>
            </p14:xfrm>
          </p:contentPart>
        </mc:Choice>
        <mc:Fallback xmlns="">
          <p:pic>
            <p:nvPicPr>
              <p:cNvPr id="5" name="Ink 4"/>
              <p:cNvPicPr/>
              <p:nvPr/>
            </p:nvPicPr>
            <p:blipFill>
              <a:blip r:embed="rId3"/>
              <a:stretch>
                <a:fillRect/>
              </a:stretch>
            </p:blipFill>
            <p:spPr>
              <a:xfrm>
                <a:off x="6563820" y="1917735"/>
                <a:ext cx="2415600" cy="897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9440940" y="3228855"/>
              <a:ext cx="1965240" cy="1644480"/>
            </p14:xfrm>
          </p:contentPart>
        </mc:Choice>
        <mc:Fallback xmlns="">
          <p:pic>
            <p:nvPicPr>
              <p:cNvPr id="7" name="Ink 6"/>
              <p:cNvPicPr/>
              <p:nvPr/>
            </p:nvPicPr>
            <p:blipFill>
              <a:blip r:embed="rId5"/>
              <a:stretch>
                <a:fillRect/>
              </a:stretch>
            </p:blipFill>
            <p:spPr>
              <a:xfrm>
                <a:off x="9433020" y="3219135"/>
                <a:ext cx="1982160" cy="1662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7094820" y="4816095"/>
              <a:ext cx="1609560" cy="729720"/>
            </p14:xfrm>
          </p:contentPart>
        </mc:Choice>
        <mc:Fallback xmlns="">
          <p:pic>
            <p:nvPicPr>
              <p:cNvPr id="10" name="Ink 9"/>
              <p:cNvPicPr/>
              <p:nvPr/>
            </p:nvPicPr>
            <p:blipFill>
              <a:blip r:embed="rId7"/>
              <a:stretch>
                <a:fillRect/>
              </a:stretch>
            </p:blipFill>
            <p:spPr>
              <a:xfrm>
                <a:off x="7084380" y="4805655"/>
                <a:ext cx="1630800" cy="749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8383260" y="5515215"/>
              <a:ext cx="2305080" cy="684000"/>
            </p14:xfrm>
          </p:contentPart>
        </mc:Choice>
        <mc:Fallback xmlns="">
          <p:pic>
            <p:nvPicPr>
              <p:cNvPr id="12" name="Ink 11"/>
              <p:cNvPicPr/>
              <p:nvPr/>
            </p:nvPicPr>
            <p:blipFill>
              <a:blip r:embed="rId9"/>
              <a:stretch>
                <a:fillRect/>
              </a:stretch>
            </p:blipFill>
            <p:spPr>
              <a:xfrm>
                <a:off x="8373900" y="5505135"/>
                <a:ext cx="2324880" cy="702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p14:cNvContentPartPr/>
              <p14:nvPr/>
            </p14:nvContentPartPr>
            <p14:xfrm>
              <a:off x="2214300" y="1832055"/>
              <a:ext cx="3004920" cy="872280"/>
            </p14:xfrm>
          </p:contentPart>
        </mc:Choice>
        <mc:Fallback xmlns="">
          <p:pic>
            <p:nvPicPr>
              <p:cNvPr id="14" name="Ink 13"/>
              <p:cNvPicPr/>
              <p:nvPr/>
            </p:nvPicPr>
            <p:blipFill>
              <a:blip r:embed="rId11"/>
              <a:stretch>
                <a:fillRect/>
              </a:stretch>
            </p:blipFill>
            <p:spPr>
              <a:xfrm>
                <a:off x="2206740" y="1824495"/>
                <a:ext cx="3021120" cy="88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p14:cNvContentPartPr/>
              <p14:nvPr/>
            </p14:nvContentPartPr>
            <p14:xfrm>
              <a:off x="4899540" y="3987015"/>
              <a:ext cx="19440" cy="8280"/>
            </p14:xfrm>
          </p:contentPart>
        </mc:Choice>
        <mc:Fallback xmlns="">
          <p:pic>
            <p:nvPicPr>
              <p:cNvPr id="16" name="Ink 15"/>
              <p:cNvPicPr/>
              <p:nvPr/>
            </p:nvPicPr>
            <p:blipFill>
              <a:blip r:embed="rId13"/>
              <a:stretch>
                <a:fillRect/>
              </a:stretch>
            </p:blipFill>
            <p:spPr>
              <a:xfrm>
                <a:off x="4894500" y="3981975"/>
                <a:ext cx="29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p14:cNvContentPartPr/>
              <p14:nvPr/>
            </p14:nvContentPartPr>
            <p14:xfrm>
              <a:off x="3891180" y="3408135"/>
              <a:ext cx="1355760" cy="798480"/>
            </p14:xfrm>
          </p:contentPart>
        </mc:Choice>
        <mc:Fallback xmlns="">
          <p:pic>
            <p:nvPicPr>
              <p:cNvPr id="18" name="Ink 17"/>
              <p:cNvPicPr/>
              <p:nvPr/>
            </p:nvPicPr>
            <p:blipFill>
              <a:blip r:embed="rId15"/>
              <a:stretch>
                <a:fillRect/>
              </a:stretch>
            </p:blipFill>
            <p:spPr>
              <a:xfrm>
                <a:off x="3883260" y="3400215"/>
                <a:ext cx="1371960" cy="813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p14:cNvContentPartPr/>
              <p14:nvPr/>
            </p14:nvContentPartPr>
            <p14:xfrm>
              <a:off x="3735300" y="3971895"/>
              <a:ext cx="1479240" cy="865800"/>
            </p14:xfrm>
          </p:contentPart>
        </mc:Choice>
        <mc:Fallback xmlns="">
          <p:pic>
            <p:nvPicPr>
              <p:cNvPr id="20" name="Ink 19"/>
              <p:cNvPicPr/>
              <p:nvPr/>
            </p:nvPicPr>
            <p:blipFill>
              <a:blip r:embed="rId17"/>
              <a:stretch>
                <a:fillRect/>
              </a:stretch>
            </p:blipFill>
            <p:spPr>
              <a:xfrm>
                <a:off x="3727020" y="3963975"/>
                <a:ext cx="1495440" cy="880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p14:cNvContentPartPr/>
              <p14:nvPr/>
            </p14:nvContentPartPr>
            <p14:xfrm>
              <a:off x="3251100" y="4633935"/>
              <a:ext cx="2113560" cy="946080"/>
            </p14:xfrm>
          </p:contentPart>
        </mc:Choice>
        <mc:Fallback xmlns="">
          <p:pic>
            <p:nvPicPr>
              <p:cNvPr id="22" name="Ink 21"/>
              <p:cNvPicPr/>
              <p:nvPr/>
            </p:nvPicPr>
            <p:blipFill>
              <a:blip r:embed="rId19"/>
              <a:stretch>
                <a:fillRect/>
              </a:stretch>
            </p:blipFill>
            <p:spPr>
              <a:xfrm>
                <a:off x="3241382" y="4624219"/>
                <a:ext cx="2133357" cy="96299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Ink 23"/>
              <p14:cNvContentPartPr/>
              <p14:nvPr/>
            </p14:nvContentPartPr>
            <p14:xfrm>
              <a:off x="3332820" y="5628615"/>
              <a:ext cx="1757160" cy="719280"/>
            </p14:xfrm>
          </p:contentPart>
        </mc:Choice>
        <mc:Fallback xmlns="">
          <p:pic>
            <p:nvPicPr>
              <p:cNvPr id="24" name="Ink 23"/>
              <p:cNvPicPr/>
              <p:nvPr/>
            </p:nvPicPr>
            <p:blipFill>
              <a:blip r:embed="rId21"/>
              <a:stretch>
                <a:fillRect/>
              </a:stretch>
            </p:blipFill>
            <p:spPr>
              <a:xfrm>
                <a:off x="3324180" y="5619620"/>
                <a:ext cx="1775520" cy="736551"/>
              </a:xfrm>
              <a:prstGeom prst="rect">
                <a:avLst/>
              </a:prstGeom>
            </p:spPr>
          </p:pic>
        </mc:Fallback>
      </mc:AlternateContent>
    </p:spTree>
    <p:extLst>
      <p:ext uri="{BB962C8B-B14F-4D97-AF65-F5344CB8AC3E}">
        <p14:creationId xmlns:p14="http://schemas.microsoft.com/office/powerpoint/2010/main" val="746060240"/>
      </p:ext>
    </p:extLst>
  </p:cSld>
  <p:clrMapOvr>
    <a:masterClrMapping/>
  </p:clrMapOvr>
  <p:transition>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762875" y="558800"/>
            <a:ext cx="4191000" cy="1384300"/>
          </a:xfrm>
        </p:spPr>
        <p:txBody>
          <a:bodyPr/>
          <a:lstStyle/>
          <a:p>
            <a:pPr algn="ctr" rtl="1" eaLnBrk="1" hangingPunct="1">
              <a:defRPr/>
            </a:pPr>
            <a:r>
              <a:rPr lang="fa-IR" sz="3200" b="1" dirty="0">
                <a:solidFill>
                  <a:schemeClr val="bg1"/>
                </a:solidFill>
                <a:cs typeface="B Titr" panose="00000700000000000000" pitchFamily="2" charset="-78"/>
              </a:rPr>
              <a:t>منطق </a:t>
            </a:r>
            <a:r>
              <a:rPr lang="en-US" sz="3200" b="1" dirty="0">
                <a:solidFill>
                  <a:srgbClr val="FF0000"/>
                </a:solidFill>
                <a:cs typeface="B Titr" panose="00000700000000000000" pitchFamily="2" charset="-78"/>
              </a:rPr>
              <a:t>P.A.R</a:t>
            </a:r>
            <a:r>
              <a:rPr lang="fa-IR" sz="3200" b="1" dirty="0">
                <a:solidFill>
                  <a:srgbClr val="FF0000"/>
                </a:solidFill>
                <a:cs typeface="B Titr" panose="00000700000000000000" pitchFamily="2" charset="-78"/>
              </a:rPr>
              <a:t> </a:t>
            </a:r>
            <a:r>
              <a:rPr lang="fa-IR" sz="3200" b="1" dirty="0">
                <a:solidFill>
                  <a:schemeClr val="bg1"/>
                </a:solidFill>
                <a:cs typeface="B Titr" panose="00000700000000000000" pitchFamily="2" charset="-78"/>
              </a:rPr>
              <a:t>در پاسخ گرفتن براي سئوالات مصاحبه</a:t>
            </a:r>
            <a:r>
              <a:rPr lang="fa-IR" sz="3200" b="1" dirty="0">
                <a:solidFill>
                  <a:schemeClr val="bg1"/>
                </a:solidFill>
              </a:rPr>
              <a:t>‌</a:t>
            </a:r>
            <a:r>
              <a:rPr lang="fa-IR" sz="3200" b="1" dirty="0">
                <a:solidFill>
                  <a:schemeClr val="bg1"/>
                </a:solidFill>
                <a:cs typeface="B Titr" panose="00000700000000000000" pitchFamily="2" charset="-78"/>
              </a:rPr>
              <a:t>هاي رفتار محور:</a:t>
            </a:r>
            <a:endParaRPr lang="en-US" sz="3200" b="1" dirty="0">
              <a:solidFill>
                <a:schemeClr val="bg1"/>
              </a:solidFill>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67" y="0"/>
            <a:ext cx="7007392" cy="7489150"/>
          </a:xfrm>
          <a:prstGeom prst="rect">
            <a:avLst/>
          </a:prstGeom>
        </p:spPr>
      </p:pic>
    </p:spTree>
    <p:extLst>
      <p:ext uri="{BB962C8B-B14F-4D97-AF65-F5344CB8AC3E}">
        <p14:creationId xmlns:p14="http://schemas.microsoft.com/office/powerpoint/2010/main" val="3427298730"/>
      </p:ext>
    </p:extLst>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4300" y="13494"/>
            <a:ext cx="11134725" cy="1384300"/>
          </a:xfrm>
        </p:spPr>
        <p:txBody>
          <a:bodyPr/>
          <a:lstStyle/>
          <a:p>
            <a:pPr algn="ctr" rtl="1" eaLnBrk="1" hangingPunct="1">
              <a:defRPr/>
            </a:pPr>
            <a:r>
              <a:rPr lang="fa-IR" sz="3200" b="1" dirty="0">
                <a:solidFill>
                  <a:schemeClr val="bg1"/>
                </a:solidFill>
                <a:cs typeface="B Titr" panose="00000700000000000000" pitchFamily="2" charset="-78"/>
              </a:rPr>
              <a:t>منطق</a:t>
            </a:r>
            <a:r>
              <a:rPr lang="en-US" sz="3200" b="1" dirty="0">
                <a:solidFill>
                  <a:schemeClr val="bg1"/>
                </a:solidFill>
                <a:cs typeface="B Titr" panose="00000700000000000000" pitchFamily="2" charset="-78"/>
              </a:rPr>
              <a:t> </a:t>
            </a:r>
            <a:r>
              <a:rPr lang="en-US" sz="3200" b="1" dirty="0">
                <a:solidFill>
                  <a:srgbClr val="FF0000"/>
                </a:solidFill>
                <a:cs typeface="B Titr" panose="00000700000000000000" pitchFamily="2" charset="-78"/>
              </a:rPr>
              <a:t>SOAR</a:t>
            </a:r>
            <a:r>
              <a:rPr lang="fa-IR" sz="3200" b="1" dirty="0">
                <a:solidFill>
                  <a:schemeClr val="bg1"/>
                </a:solidFill>
                <a:cs typeface="B Titr" panose="00000700000000000000" pitchFamily="2" charset="-78"/>
              </a:rPr>
              <a:t> در گرفتن پاسخ براي سئوالات مصاحبه</a:t>
            </a:r>
            <a:r>
              <a:rPr lang="fa-IR" sz="3200" b="1" dirty="0">
                <a:solidFill>
                  <a:schemeClr val="bg1"/>
                </a:solidFill>
              </a:rPr>
              <a:t>‌</a:t>
            </a:r>
            <a:r>
              <a:rPr lang="fa-IR" sz="3200" b="1" dirty="0">
                <a:solidFill>
                  <a:schemeClr val="bg1"/>
                </a:solidFill>
                <a:cs typeface="B Titr" panose="00000700000000000000" pitchFamily="2" charset="-78"/>
              </a:rPr>
              <a:t>هاي رفتار محور</a:t>
            </a:r>
            <a:r>
              <a:rPr lang="en-US" sz="3200" b="1" dirty="0">
                <a:solidFill>
                  <a:schemeClr val="bg1"/>
                </a:solidFill>
                <a:cs typeface="B Titr" panose="00000700000000000000" pitchFamily="2" charset="-78"/>
              </a:rPr>
              <a:t>:</a:t>
            </a:r>
            <a:r>
              <a:rPr lang="en-US" sz="3600" dirty="0">
                <a:solidFill>
                  <a:schemeClr val="bg1"/>
                </a:solidFill>
              </a:rPr>
              <a:t> </a:t>
            </a:r>
          </a:p>
        </p:txBody>
      </p:sp>
      <p:sp>
        <p:nvSpPr>
          <p:cNvPr id="41987" name="Rectangle 3"/>
          <p:cNvSpPr>
            <a:spLocks noGrp="1" noChangeArrowheads="1"/>
          </p:cNvSpPr>
          <p:nvPr>
            <p:ph type="body" idx="1"/>
          </p:nvPr>
        </p:nvSpPr>
        <p:spPr/>
        <p:txBody>
          <a:bodyPr/>
          <a:lstStyle/>
          <a:p>
            <a:pPr eaLnBrk="1" hangingPunct="1">
              <a:lnSpc>
                <a:spcPct val="200000"/>
              </a:lnSpc>
              <a:defRPr/>
            </a:pPr>
            <a:r>
              <a:rPr lang="en-US" sz="2800" b="1" dirty="0">
                <a:solidFill>
                  <a:schemeClr val="bg1"/>
                </a:solidFill>
              </a:rPr>
              <a:t>S = Scenario</a:t>
            </a:r>
          </a:p>
          <a:p>
            <a:pPr eaLnBrk="1" hangingPunct="1">
              <a:lnSpc>
                <a:spcPct val="200000"/>
              </a:lnSpc>
              <a:defRPr/>
            </a:pPr>
            <a:r>
              <a:rPr lang="en-US" sz="2800" b="1" dirty="0">
                <a:solidFill>
                  <a:schemeClr val="bg1"/>
                </a:solidFill>
              </a:rPr>
              <a:t>O = Owner ship</a:t>
            </a:r>
          </a:p>
          <a:p>
            <a:pPr eaLnBrk="1" hangingPunct="1">
              <a:lnSpc>
                <a:spcPct val="200000"/>
              </a:lnSpc>
              <a:defRPr/>
            </a:pPr>
            <a:r>
              <a:rPr lang="en-US" sz="2800" b="1" dirty="0">
                <a:solidFill>
                  <a:schemeClr val="bg1"/>
                </a:solidFill>
              </a:rPr>
              <a:t>A = Action</a:t>
            </a:r>
          </a:p>
          <a:p>
            <a:pPr eaLnBrk="1" hangingPunct="1">
              <a:lnSpc>
                <a:spcPct val="200000"/>
              </a:lnSpc>
              <a:defRPr/>
            </a:pPr>
            <a:r>
              <a:rPr lang="en-US" sz="2800" b="1" dirty="0">
                <a:solidFill>
                  <a:schemeClr val="bg1"/>
                </a:solidFill>
              </a:rPr>
              <a:t>R = Results</a:t>
            </a:r>
            <a:r>
              <a:rPr lang="en-US" sz="2800" dirty="0">
                <a:solidFill>
                  <a:schemeClr val="bg1"/>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650" y="1654969"/>
            <a:ext cx="6162675" cy="4622006"/>
          </a:xfrm>
          <a:prstGeom prst="rect">
            <a:avLst/>
          </a:prstGeom>
        </p:spPr>
      </p:pic>
    </p:spTree>
    <p:extLst>
      <p:ext uri="{BB962C8B-B14F-4D97-AF65-F5344CB8AC3E}">
        <p14:creationId xmlns:p14="http://schemas.microsoft.com/office/powerpoint/2010/main" val="2858202491"/>
      </p:ext>
    </p:extLst>
  </p:cSld>
  <p:clrMapOvr>
    <a:masterClrMapping/>
  </p:clrMapOvr>
  <p:transition>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rtl="1" eaLnBrk="1" hangingPunct="1">
              <a:defRPr/>
            </a:pPr>
            <a:r>
              <a:rPr lang="fa-IR" b="1" smtClean="0">
                <a:solidFill>
                  <a:schemeClr val="bg1"/>
                </a:solidFill>
                <a:cs typeface="B Titr" panose="00000700000000000000" pitchFamily="2" charset="-78"/>
              </a:rPr>
              <a:t>منطق </a:t>
            </a:r>
            <a:r>
              <a:rPr lang="en-US" b="1" smtClean="0">
                <a:solidFill>
                  <a:schemeClr val="bg1"/>
                </a:solidFill>
                <a:cs typeface="B Titr" panose="00000700000000000000" pitchFamily="2" charset="-78"/>
              </a:rPr>
              <a:t>5W1H</a:t>
            </a:r>
            <a:r>
              <a:rPr lang="fa-IR" b="1" smtClean="0">
                <a:solidFill>
                  <a:schemeClr val="bg1"/>
                </a:solidFill>
                <a:cs typeface="B Titr" panose="00000700000000000000" pitchFamily="2" charset="-78"/>
              </a:rPr>
              <a:t>:</a:t>
            </a:r>
            <a:endParaRPr lang="en-US" b="1" smtClean="0">
              <a:solidFill>
                <a:schemeClr val="bg1"/>
              </a:solidFill>
              <a:cs typeface="B Titr" panose="00000700000000000000" pitchFamily="2" charset="-78"/>
            </a:endParaRPr>
          </a:p>
        </p:txBody>
      </p:sp>
      <p:sp>
        <p:nvSpPr>
          <p:cNvPr id="43011" name="Rectangle 3"/>
          <p:cNvSpPr>
            <a:spLocks noGrp="1" noChangeArrowheads="1"/>
          </p:cNvSpPr>
          <p:nvPr>
            <p:ph type="body" idx="1"/>
          </p:nvPr>
        </p:nvSpPr>
        <p:spPr/>
        <p:txBody>
          <a:bodyPr/>
          <a:lstStyle/>
          <a:p>
            <a:pPr eaLnBrk="1" hangingPunct="1">
              <a:lnSpc>
                <a:spcPct val="200000"/>
              </a:lnSpc>
              <a:defRPr/>
            </a:pPr>
            <a:r>
              <a:rPr lang="en-US" b="1" smtClean="0">
                <a:solidFill>
                  <a:schemeClr val="bg1"/>
                </a:solidFill>
              </a:rPr>
              <a:t>Who</a:t>
            </a:r>
            <a:r>
              <a:rPr lang="fa-IR" b="1" smtClean="0">
                <a:solidFill>
                  <a:schemeClr val="bg1"/>
                </a:solidFill>
              </a:rPr>
              <a:t>		</a:t>
            </a:r>
            <a:r>
              <a:rPr lang="en-US" b="1" smtClean="0">
                <a:solidFill>
                  <a:schemeClr val="bg1"/>
                </a:solidFill>
              </a:rPr>
              <a:t>Where</a:t>
            </a:r>
            <a:endParaRPr lang="fa-IR" b="1" smtClean="0">
              <a:solidFill>
                <a:schemeClr val="bg1"/>
              </a:solidFill>
            </a:endParaRPr>
          </a:p>
          <a:p>
            <a:pPr eaLnBrk="1" hangingPunct="1">
              <a:lnSpc>
                <a:spcPct val="200000"/>
              </a:lnSpc>
              <a:defRPr/>
            </a:pPr>
            <a:r>
              <a:rPr lang="en-US" b="1" smtClean="0">
                <a:solidFill>
                  <a:schemeClr val="bg1"/>
                </a:solidFill>
              </a:rPr>
              <a:t>What</a:t>
            </a:r>
            <a:r>
              <a:rPr lang="fa-IR" b="1" smtClean="0">
                <a:solidFill>
                  <a:schemeClr val="bg1"/>
                </a:solidFill>
              </a:rPr>
              <a:t>		</a:t>
            </a:r>
            <a:r>
              <a:rPr lang="en-US" b="1" smtClean="0">
                <a:solidFill>
                  <a:schemeClr val="bg1"/>
                </a:solidFill>
              </a:rPr>
              <a:t>Why </a:t>
            </a:r>
            <a:endParaRPr lang="fa-IR" b="1" smtClean="0">
              <a:solidFill>
                <a:schemeClr val="bg1"/>
              </a:solidFill>
            </a:endParaRPr>
          </a:p>
          <a:p>
            <a:pPr eaLnBrk="1" hangingPunct="1">
              <a:lnSpc>
                <a:spcPct val="200000"/>
              </a:lnSpc>
              <a:defRPr/>
            </a:pPr>
            <a:r>
              <a:rPr lang="en-US" b="1" smtClean="0">
                <a:solidFill>
                  <a:schemeClr val="bg1"/>
                </a:solidFill>
              </a:rPr>
              <a:t>When</a:t>
            </a:r>
            <a:r>
              <a:rPr lang="fa-IR" b="1" smtClean="0">
                <a:solidFill>
                  <a:schemeClr val="bg1"/>
                </a:solidFill>
              </a:rPr>
              <a:t>		</a:t>
            </a:r>
            <a:r>
              <a:rPr lang="en-US" b="1" smtClean="0">
                <a:solidFill>
                  <a:schemeClr val="bg1"/>
                </a:solidFill>
              </a:rPr>
              <a:t>How</a:t>
            </a:r>
          </a:p>
        </p:txBody>
      </p:sp>
    </p:spTree>
    <p:extLst>
      <p:ext uri="{BB962C8B-B14F-4D97-AF65-F5344CB8AC3E}">
        <p14:creationId xmlns:p14="http://schemas.microsoft.com/office/powerpoint/2010/main" val="2322337732"/>
      </p:ext>
    </p:extLst>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099" y="885825"/>
            <a:ext cx="11698951" cy="5067300"/>
          </a:xfrm>
        </p:spPr>
      </p:pic>
    </p:spTree>
    <p:extLst>
      <p:ext uri="{BB962C8B-B14F-4D97-AF65-F5344CB8AC3E}">
        <p14:creationId xmlns:p14="http://schemas.microsoft.com/office/powerpoint/2010/main" val="696362309"/>
      </p:ext>
    </p:extLst>
  </p:cSld>
  <p:clrMapOvr>
    <a:masterClrMapping/>
  </p:clrMapOvr>
  <p:transition>
    <p:strips dir="rd"/>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475" y="92075"/>
            <a:ext cx="10972800" cy="861314"/>
          </a:xfrm>
        </p:spPr>
        <p:txBody>
          <a:bodyPr/>
          <a:lstStyle/>
          <a:p>
            <a:pPr algn="r" rtl="1"/>
            <a:r>
              <a:rPr lang="fa-IR" sz="3600" dirty="0" smtClean="0">
                <a:solidFill>
                  <a:srgbClr val="FF0000"/>
                </a:solidFill>
                <a:effectLst/>
                <a:cs typeface="B Titr" panose="00000700000000000000" pitchFamily="2" charset="-78"/>
              </a:rPr>
              <a:t>یکی از تکنیک های مصاحبه رفتار محور تحت عنوان </a:t>
            </a:r>
            <a:r>
              <a:rPr lang="en-US" sz="3600" dirty="0" smtClean="0">
                <a:solidFill>
                  <a:srgbClr val="FF0000"/>
                </a:solidFill>
                <a:effectLst/>
                <a:cs typeface="B Titr" panose="00000700000000000000" pitchFamily="2" charset="-78"/>
              </a:rPr>
              <a:t>STAR</a:t>
            </a:r>
            <a:endParaRPr lang="en-US" sz="3600" dirty="0">
              <a:solidFill>
                <a:srgbClr val="FF0000"/>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9008153"/>
              </p:ext>
            </p:extLst>
          </p:nvPr>
        </p:nvGraphicFramePr>
        <p:xfrm>
          <a:off x="1676400" y="1153414"/>
          <a:ext cx="8362950" cy="5481305"/>
        </p:xfrm>
        <a:graphic>
          <a:graphicData uri="http://schemas.openxmlformats.org/drawingml/2006/table">
            <a:tbl>
              <a:tblPr firstRow="1" firstCol="1" bandRow="1"/>
              <a:tblGrid>
                <a:gridCol w="4027373">
                  <a:extLst>
                    <a:ext uri="{9D8B030D-6E8A-4147-A177-3AD203B41FA5}">
                      <a16:colId xmlns:a16="http://schemas.microsoft.com/office/drawing/2014/main" val="545929717"/>
                    </a:ext>
                  </a:extLst>
                </a:gridCol>
                <a:gridCol w="2902260">
                  <a:extLst>
                    <a:ext uri="{9D8B030D-6E8A-4147-A177-3AD203B41FA5}">
                      <a16:colId xmlns:a16="http://schemas.microsoft.com/office/drawing/2014/main" val="1551075085"/>
                    </a:ext>
                  </a:extLst>
                </a:gridCol>
                <a:gridCol w="1433317">
                  <a:extLst>
                    <a:ext uri="{9D8B030D-6E8A-4147-A177-3AD203B41FA5}">
                      <a16:colId xmlns:a16="http://schemas.microsoft.com/office/drawing/2014/main" val="3636313393"/>
                    </a:ext>
                  </a:extLst>
                </a:gridCol>
              </a:tblGrid>
              <a:tr h="319323">
                <a:tc>
                  <a:txBody>
                    <a:bodyPr/>
                    <a:lstStyle/>
                    <a:p>
                      <a:pPr algn="ctr" rtl="1">
                        <a:lnSpc>
                          <a:spcPct val="150000"/>
                        </a:lnSpc>
                        <a:spcAft>
                          <a:spcPts val="800"/>
                        </a:spcAft>
                      </a:pPr>
                      <a:r>
                        <a:rPr lang="fa-IR" sz="1600" b="1">
                          <a:solidFill>
                            <a:schemeClr val="bg1">
                              <a:lumMod val="50000"/>
                            </a:schemeClr>
                          </a:solidFill>
                          <a:effectLst/>
                          <a:latin typeface="B Zar" panose="00000400000000000000" pitchFamily="2" charset="-78"/>
                          <a:ea typeface="Calibri" panose="020F0502020204030204" pitchFamily="34" charset="0"/>
                          <a:cs typeface="B Zar" panose="00000400000000000000" pitchFamily="2" charset="-78"/>
                        </a:rPr>
                        <a:t>نمونه سوال</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50000"/>
                        </a:lnSpc>
                        <a:spcAft>
                          <a:spcPts val="800"/>
                        </a:spcAft>
                      </a:pPr>
                      <a:r>
                        <a:rPr lang="fa-IR" sz="1600" b="1">
                          <a:solidFill>
                            <a:schemeClr val="bg1">
                              <a:lumMod val="50000"/>
                            </a:schemeClr>
                          </a:solidFill>
                          <a:effectLst/>
                          <a:latin typeface="B Zar" panose="00000400000000000000" pitchFamily="2" charset="-78"/>
                          <a:ea typeface="Calibri" panose="020F0502020204030204" pitchFamily="34" charset="0"/>
                          <a:cs typeface="B Zar" panose="00000400000000000000" pitchFamily="2" charset="-78"/>
                        </a:rPr>
                        <a:t>چگونگی پرسش</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50000"/>
                        </a:lnSpc>
                        <a:spcAft>
                          <a:spcPts val="800"/>
                        </a:spcAft>
                      </a:pPr>
                      <a:r>
                        <a:rPr lang="fa-IR" sz="1600" b="1">
                          <a:solidFill>
                            <a:schemeClr val="bg1">
                              <a:lumMod val="50000"/>
                            </a:schemeClr>
                          </a:solidFill>
                          <a:effectLst/>
                          <a:latin typeface="B Zar" panose="00000400000000000000" pitchFamily="2" charset="-78"/>
                          <a:ea typeface="Calibri" panose="020F0502020204030204" pitchFamily="34" charset="0"/>
                          <a:cs typeface="B Zar" panose="00000400000000000000" pitchFamily="2" charset="-78"/>
                        </a:rPr>
                        <a:t>مراحل</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08049793"/>
                  </a:ext>
                </a:extLst>
              </a:tr>
              <a:tr h="946182">
                <a:tc>
                  <a:txBody>
                    <a:bodyPr/>
                    <a:lstStyle/>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موقعیتی را بیان کنید که یک پروژه دشوار را برنامه ریزی و سازماندهی کرده‌اید؟ </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کی و چه زمانی بوده؟</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فرد در چه شرایط بوده</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در چه زمان و مکانی بوده </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50000"/>
                        </a:lnSpc>
                        <a:spcAft>
                          <a:spcPts val="800"/>
                        </a:spcAft>
                      </a:pPr>
                      <a:r>
                        <a:rPr lang="en-US" sz="1800" b="1">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Situation, </a:t>
                      </a:r>
                      <a:r>
                        <a:rPr lang="en-US" sz="1800" b="1">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Circumstances</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32670123"/>
                  </a:ext>
                </a:extLst>
              </a:tr>
              <a:tr h="1086931">
                <a:tc>
                  <a:txBody>
                    <a:bodyPr/>
                    <a:lstStyle/>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دقیقا سعی می‌کردید به چه چیزی دست یابید؟ </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وظیفه و  نقش شما چه بود؟</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شخص دیگری هم این وظیفه را داشت؟</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چه کسی مسئول بوده</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نقش فرد چه بوده</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چه وظیفه ای داشته</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50000"/>
                        </a:lnSpc>
                        <a:spcAft>
                          <a:spcPts val="800"/>
                        </a:spcAft>
                      </a:pPr>
                      <a:r>
                        <a:rPr lang="en-US" sz="1800" b="1">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Task, </a:t>
                      </a:r>
                      <a:r>
                        <a:rPr lang="en-US" sz="1800" b="1">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Duty, Role</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37937196"/>
                  </a:ext>
                </a:extLst>
              </a:tr>
              <a:tr h="1493694">
                <a:tc>
                  <a:txBody>
                    <a:bodyPr/>
                    <a:lstStyle/>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برای انجام این کار چه اقداماتی انجام دادید؟</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مساله را چگونه حل و فصل کردید؟ (مسائل بعدی را چگونه؟</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تصمیم شما چه بود؟</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چه اقدامی کرده</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چه تصمیم گرفته</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چگونه اجرا کرده</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چه و چگونه واکنش داده</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50000"/>
                        </a:lnSpc>
                        <a:spcAft>
                          <a:spcPts val="800"/>
                        </a:spcAft>
                      </a:pPr>
                      <a:r>
                        <a:rPr lang="en-US" sz="1800" b="1">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Action, </a:t>
                      </a:r>
                      <a:r>
                        <a:rPr lang="en-US" sz="1800" b="1">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Activities</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95251036"/>
                  </a:ext>
                </a:extLst>
              </a:tr>
              <a:tr h="1086931">
                <a:tc>
                  <a:txBody>
                    <a:bodyPr/>
                    <a:lstStyle/>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پیامد موثری داشته است؟</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نتیجه همه این اقدامات چه بود؟</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برنامه شما مورد تأیید چه کسانی بوده است؟</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اقدام یا تصمیم اثربخش بوده</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نتیجه اقدام یا تصمیم چه بوده</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90000"/>
                        </a:lnSpc>
                        <a:spcAft>
                          <a:spcPts val="800"/>
                        </a:spcAft>
                      </a:pPr>
                      <a:r>
                        <a:rPr lang="fa-IR" sz="200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عکس العمل مخاطب یا ذینفعان چه بوده</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50000"/>
                        </a:lnSpc>
                        <a:spcAft>
                          <a:spcPts val="800"/>
                        </a:spcAft>
                      </a:pPr>
                      <a:r>
                        <a:rPr lang="en-US" sz="1800" b="1"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Results, </a:t>
                      </a:r>
                      <a:r>
                        <a:rPr lang="en-US" sz="1800" b="1" dirty="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Consequence</a:t>
                      </a:r>
                      <a:endParaRPr lang="en-US" sz="16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247773"/>
                  </a:ext>
                </a:extLst>
              </a:tr>
            </a:tbl>
          </a:graphicData>
        </a:graphic>
      </p:graphicFrame>
    </p:spTree>
    <p:extLst>
      <p:ext uri="{BB962C8B-B14F-4D97-AF65-F5344CB8AC3E}">
        <p14:creationId xmlns:p14="http://schemas.microsoft.com/office/powerpoint/2010/main" val="3798538287"/>
      </p:ext>
    </p:extLst>
  </p:cSld>
  <p:clrMapOvr>
    <a:masterClrMapping/>
  </p:clrMapOvr>
  <p:transition>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321502" y="549276"/>
            <a:ext cx="7886700" cy="993775"/>
          </a:xfrm>
        </p:spPr>
        <p:txBody>
          <a:bodyPr/>
          <a:lstStyle/>
          <a:p>
            <a:pPr algn="ctr" rtl="1"/>
            <a:r>
              <a:rPr lang="fa-IR" dirty="0" smtClean="0">
                <a:solidFill>
                  <a:srgbClr val="FF0000"/>
                </a:solidFill>
                <a:cs typeface="2  Titr" panose="00000700000000000000" pitchFamily="2" charset="-78"/>
              </a:rPr>
              <a:t>مدل توسعه یافته ی </a:t>
            </a:r>
            <a:r>
              <a:rPr lang="en-US" dirty="0" smtClean="0">
                <a:solidFill>
                  <a:srgbClr val="FF0000"/>
                </a:solidFill>
                <a:cs typeface="2  Titr" panose="00000700000000000000" pitchFamily="2" charset="-78"/>
              </a:rPr>
              <a:t>MARS</a:t>
            </a:r>
          </a:p>
        </p:txBody>
      </p:sp>
      <p:sp>
        <p:nvSpPr>
          <p:cNvPr id="8" name="Rectangle 7"/>
          <p:cNvSpPr/>
          <p:nvPr/>
        </p:nvSpPr>
        <p:spPr>
          <a:xfrm flipH="1">
            <a:off x="421263" y="3337718"/>
            <a:ext cx="2718811" cy="1255063"/>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B Roya" panose="00000400000000000000" pitchFamily="2" charset="-78"/>
              </a:rPr>
              <a:t>BEHAVIOR/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B Roya" panose="00000400000000000000" pitchFamily="2" charset="-78"/>
              </a:rPr>
              <a:t>COMPETENCY</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B Roya" panose="00000400000000000000" pitchFamily="2" charset="-78"/>
            </a:endParaRPr>
          </a:p>
        </p:txBody>
      </p:sp>
      <p:sp>
        <p:nvSpPr>
          <p:cNvPr id="6" name="Rectangle 5"/>
          <p:cNvSpPr/>
          <p:nvPr/>
        </p:nvSpPr>
        <p:spPr>
          <a:xfrm flipH="1">
            <a:off x="6608618" y="2386013"/>
            <a:ext cx="1806720" cy="482600"/>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B Roya" panose="00000400000000000000" pitchFamily="2" charset="-78"/>
              </a:rPr>
              <a:t>ROLE PERCEPTION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B Roya" panose="00000400000000000000" pitchFamily="2" charset="-78"/>
            </a:endParaRPr>
          </a:p>
        </p:txBody>
      </p:sp>
      <p:sp>
        <p:nvSpPr>
          <p:cNvPr id="9" name="Rectangle 8"/>
          <p:cNvSpPr/>
          <p:nvPr/>
        </p:nvSpPr>
        <p:spPr>
          <a:xfrm flipH="1">
            <a:off x="4325937" y="2386013"/>
            <a:ext cx="2081789" cy="482600"/>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prstClr val="black"/>
                </a:solidFill>
                <a:effectLst/>
                <a:uLnTx/>
                <a:uFillTx/>
                <a:latin typeface="Calibri" panose="020F0502020204030204"/>
                <a:ea typeface="+mn-ea"/>
                <a:cs typeface="B Roya" panose="00000400000000000000" pitchFamily="2" charset="-78"/>
              </a:rPr>
              <a:t>SITUATION</a:t>
            </a:r>
            <a:endPar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B Roya" panose="00000400000000000000" pitchFamily="2" charset="-78"/>
            </a:endParaRPr>
          </a:p>
        </p:txBody>
      </p:sp>
      <p:sp>
        <p:nvSpPr>
          <p:cNvPr id="10" name="Rectangle 9"/>
          <p:cNvSpPr/>
          <p:nvPr/>
        </p:nvSpPr>
        <p:spPr>
          <a:xfrm flipH="1">
            <a:off x="4325938" y="4668838"/>
            <a:ext cx="1695451" cy="481013"/>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prstClr val="black"/>
                </a:solidFill>
                <a:effectLst/>
                <a:uLnTx/>
                <a:uFillTx/>
                <a:latin typeface="Calibri" panose="020F0502020204030204"/>
                <a:ea typeface="+mn-ea"/>
                <a:cs typeface="B Roya" panose="00000400000000000000" pitchFamily="2" charset="-78"/>
              </a:rPr>
              <a:t>MOTIVATION</a:t>
            </a:r>
            <a:endPar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B Roya" panose="00000400000000000000" pitchFamily="2" charset="-78"/>
            </a:endParaRPr>
          </a:p>
        </p:txBody>
      </p:sp>
      <p:cxnSp>
        <p:nvCxnSpPr>
          <p:cNvPr id="21" name="Straight Arrow Connector 20"/>
          <p:cNvCxnSpPr/>
          <p:nvPr/>
        </p:nvCxnSpPr>
        <p:spPr>
          <a:xfrm flipH="1">
            <a:off x="3140074" y="3814762"/>
            <a:ext cx="6224589" cy="1"/>
          </a:xfrm>
          <a:prstGeom prst="straightConnector1">
            <a:avLst/>
          </a:prstGeom>
          <a:ln w="76200">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H="1">
            <a:off x="5557838" y="2868613"/>
            <a:ext cx="0" cy="9382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Rectangle 32"/>
          <p:cNvSpPr/>
          <p:nvPr/>
        </p:nvSpPr>
        <p:spPr>
          <a:xfrm flipH="1">
            <a:off x="9364663" y="3162155"/>
            <a:ext cx="2148464" cy="1087582"/>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srgbClr val="FF0000"/>
                </a:solidFill>
                <a:effectLst/>
                <a:uLnTx/>
                <a:uFillTx/>
                <a:latin typeface="Calibri" panose="020F0502020204030204"/>
                <a:ea typeface="+mn-ea"/>
                <a:cs typeface="B Roya" panose="00000400000000000000" pitchFamily="2" charset="-78"/>
              </a:rPr>
              <a:t>POTENTIALITIES</a:t>
            </a:r>
            <a:endParaRPr kumimoji="0" lang="en-US" sz="2100" b="0" i="0" u="none" strike="noStrike" kern="1200" cap="none" spc="0" normalizeH="0" baseline="0" noProof="0" dirty="0">
              <a:ln>
                <a:noFill/>
              </a:ln>
              <a:solidFill>
                <a:srgbClr val="FF0000"/>
              </a:solidFill>
              <a:effectLst/>
              <a:uLnTx/>
              <a:uFillTx/>
              <a:latin typeface="Calibri" panose="020F0502020204030204"/>
              <a:ea typeface="+mn-ea"/>
              <a:cs typeface="B Roya" panose="00000400000000000000" pitchFamily="2" charset="-78"/>
            </a:endParaRPr>
          </a:p>
        </p:txBody>
      </p:sp>
      <p:cxnSp>
        <p:nvCxnSpPr>
          <p:cNvPr id="20" name="Straight Arrow Connector 19"/>
          <p:cNvCxnSpPr/>
          <p:nvPr/>
        </p:nvCxnSpPr>
        <p:spPr>
          <a:xfrm flipH="1">
            <a:off x="7523163" y="2868612"/>
            <a:ext cx="0" cy="9382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H="1" flipV="1">
            <a:off x="5562601" y="3806825"/>
            <a:ext cx="6350" cy="8699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Rectangle 11"/>
          <p:cNvSpPr/>
          <p:nvPr/>
        </p:nvSpPr>
        <p:spPr>
          <a:xfrm flipH="1">
            <a:off x="6824662" y="4676775"/>
            <a:ext cx="1481137" cy="481013"/>
          </a:xfrm>
          <a:prstGeom prst="rect">
            <a:avLst/>
          </a:prstGeom>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prstClr val="black"/>
                </a:solidFill>
                <a:effectLst/>
                <a:uLnTx/>
                <a:uFillTx/>
                <a:latin typeface="Calibri" panose="020F0502020204030204"/>
                <a:ea typeface="+mn-ea"/>
                <a:cs typeface="B Roya" panose="00000400000000000000" pitchFamily="2" charset="-78"/>
              </a:rPr>
              <a:t>ABILITY</a:t>
            </a:r>
            <a:endPar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B Roya" panose="00000400000000000000" pitchFamily="2" charset="-78"/>
            </a:endParaRPr>
          </a:p>
        </p:txBody>
      </p:sp>
      <p:cxnSp>
        <p:nvCxnSpPr>
          <p:cNvPr id="13" name="Straight Arrow Connector 12"/>
          <p:cNvCxnSpPr/>
          <p:nvPr/>
        </p:nvCxnSpPr>
        <p:spPr>
          <a:xfrm flipH="1" flipV="1">
            <a:off x="7558880" y="3822700"/>
            <a:ext cx="6350" cy="8699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3774616" y="1508598"/>
              <a:ext cx="5204880" cy="4692960"/>
            </p14:xfrm>
          </p:contentPart>
        </mc:Choice>
        <mc:Fallback xmlns="">
          <p:pic>
            <p:nvPicPr>
              <p:cNvPr id="3" name="Ink 2"/>
              <p:cNvPicPr/>
              <p:nvPr/>
            </p:nvPicPr>
            <p:blipFill>
              <a:blip r:embed="rId3"/>
              <a:stretch>
                <a:fillRect/>
              </a:stretch>
            </p:blipFill>
            <p:spPr>
              <a:xfrm>
                <a:off x="3760576" y="1493118"/>
                <a:ext cx="5230800" cy="4721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7521633" y="5281396"/>
              <a:ext cx="623880" cy="359640"/>
            </p14:xfrm>
          </p:contentPart>
        </mc:Choice>
        <mc:Fallback xmlns="">
          <p:pic>
            <p:nvPicPr>
              <p:cNvPr id="4" name="Ink 3"/>
              <p:cNvPicPr/>
              <p:nvPr/>
            </p:nvPicPr>
            <p:blipFill>
              <a:blip r:embed="rId5"/>
              <a:stretch>
                <a:fillRect/>
              </a:stretch>
            </p:blipFill>
            <p:spPr>
              <a:xfrm>
                <a:off x="7510833" y="5273124"/>
                <a:ext cx="641520" cy="37618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5292873" y="5166196"/>
              <a:ext cx="564480" cy="474120"/>
            </p14:xfrm>
          </p:contentPart>
        </mc:Choice>
        <mc:Fallback xmlns="">
          <p:pic>
            <p:nvPicPr>
              <p:cNvPr id="5" name="Ink 4"/>
              <p:cNvPicPr/>
              <p:nvPr/>
            </p:nvPicPr>
            <p:blipFill>
              <a:blip r:embed="rId7"/>
              <a:stretch>
                <a:fillRect/>
              </a:stretch>
            </p:blipFill>
            <p:spPr>
              <a:xfrm>
                <a:off x="5285673" y="5160800"/>
                <a:ext cx="577080" cy="48635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9705753" y="2728276"/>
              <a:ext cx="1578960" cy="376920"/>
            </p14:xfrm>
          </p:contentPart>
        </mc:Choice>
        <mc:Fallback xmlns="">
          <p:pic>
            <p:nvPicPr>
              <p:cNvPr id="7" name="Ink 6"/>
              <p:cNvPicPr/>
              <p:nvPr/>
            </p:nvPicPr>
            <p:blipFill>
              <a:blip r:embed="rId9"/>
              <a:stretch>
                <a:fillRect/>
              </a:stretch>
            </p:blipFill>
            <p:spPr>
              <a:xfrm>
                <a:off x="9696033" y="2721076"/>
                <a:ext cx="159480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p14:cNvContentPartPr/>
              <p14:nvPr/>
            </p14:nvContentPartPr>
            <p14:xfrm>
              <a:off x="1980513" y="2725036"/>
              <a:ext cx="611280" cy="503280"/>
            </p14:xfrm>
          </p:contentPart>
        </mc:Choice>
        <mc:Fallback xmlns="">
          <p:pic>
            <p:nvPicPr>
              <p:cNvPr id="14" name="Ink 13"/>
              <p:cNvPicPr/>
              <p:nvPr/>
            </p:nvPicPr>
            <p:blipFill>
              <a:blip r:embed="rId11"/>
              <a:stretch>
                <a:fillRect/>
              </a:stretch>
            </p:blipFill>
            <p:spPr>
              <a:xfrm>
                <a:off x="1969713" y="2714236"/>
                <a:ext cx="63036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p14:cNvContentPartPr/>
              <p14:nvPr/>
            </p14:nvContentPartPr>
            <p14:xfrm>
              <a:off x="7288713" y="1785796"/>
              <a:ext cx="1045440" cy="510120"/>
            </p14:xfrm>
          </p:contentPart>
        </mc:Choice>
        <mc:Fallback xmlns="">
          <p:pic>
            <p:nvPicPr>
              <p:cNvPr id="15" name="Ink 14"/>
              <p:cNvPicPr/>
              <p:nvPr/>
            </p:nvPicPr>
            <p:blipFill>
              <a:blip r:embed="rId13"/>
              <a:stretch>
                <a:fillRect/>
              </a:stretch>
            </p:blipFill>
            <p:spPr>
              <a:xfrm>
                <a:off x="7278996" y="1780396"/>
                <a:ext cx="1060555"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p14:cNvContentPartPr/>
              <p14:nvPr/>
            </p14:nvContentPartPr>
            <p14:xfrm>
              <a:off x="5156073" y="1942756"/>
              <a:ext cx="820440" cy="384480"/>
            </p14:xfrm>
          </p:contentPart>
        </mc:Choice>
        <mc:Fallback xmlns="">
          <p:pic>
            <p:nvPicPr>
              <p:cNvPr id="16" name="Ink 15"/>
              <p:cNvPicPr/>
              <p:nvPr/>
            </p:nvPicPr>
            <p:blipFill>
              <a:blip r:embed="rId15"/>
              <a:stretch>
                <a:fillRect/>
              </a:stretch>
            </p:blipFill>
            <p:spPr>
              <a:xfrm>
                <a:off x="5145638" y="1933396"/>
                <a:ext cx="840231"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p14:cNvContentPartPr/>
              <p14:nvPr/>
            </p14:nvContentPartPr>
            <p14:xfrm>
              <a:off x="2306896" y="4858758"/>
              <a:ext cx="1547640" cy="1675080"/>
            </p14:xfrm>
          </p:contentPart>
        </mc:Choice>
        <mc:Fallback xmlns="">
          <p:pic>
            <p:nvPicPr>
              <p:cNvPr id="18" name="Ink 17"/>
              <p:cNvPicPr/>
              <p:nvPr/>
            </p:nvPicPr>
            <p:blipFill>
              <a:blip r:embed="rId17"/>
              <a:stretch>
                <a:fillRect/>
              </a:stretch>
            </p:blipFill>
            <p:spPr>
              <a:xfrm>
                <a:off x="2300416" y="4850478"/>
                <a:ext cx="1562400" cy="1688040"/>
              </a:xfrm>
              <a:prstGeom prst="rect">
                <a:avLst/>
              </a:prstGeom>
            </p:spPr>
          </p:pic>
        </mc:Fallback>
      </mc:AlternateContent>
    </p:spTree>
    <p:extLst>
      <p:ext uri="{BB962C8B-B14F-4D97-AF65-F5344CB8AC3E}">
        <p14:creationId xmlns:p14="http://schemas.microsoft.com/office/powerpoint/2010/main" val="25580241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10" grpId="0" animBg="1"/>
      <p:bldP spid="33"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822700"/>
            <a:ext cx="10515600" cy="1325563"/>
          </a:xfrm>
        </p:spPr>
        <p:txBody>
          <a:bodyPr>
            <a:normAutofit/>
          </a:bodyPr>
          <a:lstStyle/>
          <a:p>
            <a:pPr algn="ctr" rtl="1" eaLnBrk="0" fontAlgn="base" hangingPunct="0">
              <a:spcAft>
                <a:spcPct val="0"/>
              </a:spcAft>
            </a:pPr>
            <a:r>
              <a:rPr lang="fa-IR" sz="4800" b="1" dirty="0">
                <a:solidFill>
                  <a:srgbClr val="FF0000"/>
                </a:solidFill>
                <a:effectLst>
                  <a:outerShdw blurRad="53975" dist="22860" dir="5400000" algn="tl" rotWithShape="0">
                    <a:srgbClr val="000000">
                      <a:alpha val="55000"/>
                    </a:srgbClr>
                  </a:outerShdw>
                </a:effectLst>
                <a:cs typeface="2  Jadid" pitchFamily="2" charset="-78"/>
              </a:rPr>
              <a:t>گپ و گفتی در مورد </a:t>
            </a:r>
            <a:r>
              <a:rPr lang="fa-IR" sz="4800" b="1" dirty="0" smtClean="0">
                <a:solidFill>
                  <a:srgbClr val="FF0000"/>
                </a:solidFill>
                <a:effectLst>
                  <a:outerShdw blurRad="53975" dist="22860" dir="5400000" algn="tl" rotWithShape="0">
                    <a:srgbClr val="000000">
                      <a:alpha val="55000"/>
                    </a:srgbClr>
                  </a:outerShdw>
                </a:effectLst>
                <a:cs typeface="2  Jadid" pitchFamily="2" charset="-78"/>
              </a:rPr>
              <a:t>شایستگی ها </a:t>
            </a:r>
            <a:endParaRPr lang="en-US" sz="4800" b="1" dirty="0">
              <a:solidFill>
                <a:srgbClr val="FF0000"/>
              </a:solidFill>
              <a:effectLst>
                <a:outerShdw blurRad="53975" dist="22860" dir="5400000" algn="tl" rotWithShape="0">
                  <a:srgbClr val="000000">
                    <a:alpha val="55000"/>
                  </a:srgbClr>
                </a:outerShdw>
              </a:effectLst>
              <a:cs typeface="2  Jadid" pitchFamily="2" charset="-78"/>
            </a:endParaRPr>
          </a:p>
        </p:txBody>
      </p:sp>
      <p:sp>
        <p:nvSpPr>
          <p:cNvPr id="4" name="TextBox 3"/>
          <p:cNvSpPr txBox="1"/>
          <p:nvPr/>
        </p:nvSpPr>
        <p:spPr>
          <a:xfrm>
            <a:off x="264489" y="6276975"/>
            <a:ext cx="1845378" cy="369332"/>
          </a:xfrm>
          <a:prstGeom prst="rect">
            <a:avLst/>
          </a:prstGeom>
          <a:solidFill>
            <a:schemeClr val="accent1">
              <a:lumMod val="50000"/>
            </a:schemeClr>
          </a:solidFill>
        </p:spPr>
        <p:txBody>
          <a:bodyPr wrap="none" rtlCol="0">
            <a:spAutoFit/>
          </a:bodyPr>
          <a:lstStyle/>
          <a:p>
            <a:pPr algn="r" rtl="1"/>
            <a:r>
              <a:rPr lang="fa-IR" dirty="0" smtClean="0">
                <a:solidFill>
                  <a:srgbClr val="FFFF00"/>
                </a:solidFill>
                <a:cs typeface="2  Davat" panose="00000400000000000000" pitchFamily="2" charset="-78"/>
              </a:rPr>
              <a:t>محور 1 از 10 محور دوره</a:t>
            </a:r>
            <a:endParaRPr lang="en-US" dirty="0">
              <a:solidFill>
                <a:srgbClr val="FFFF00"/>
              </a:solidFill>
              <a:cs typeface="2  Davat" panose="00000400000000000000" pitchFamily="2" charset="-78"/>
            </a:endParaRPr>
          </a:p>
        </p:txBody>
      </p:sp>
      <p:pic>
        <p:nvPicPr>
          <p:cNvPr id="6" name="Picture 5" descr="MCj023462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6246" y="1028456"/>
            <a:ext cx="1430983" cy="159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6783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0" name="Ink 29"/>
              <p14:cNvContentPartPr/>
              <p14:nvPr/>
            </p14:nvContentPartPr>
            <p14:xfrm>
              <a:off x="8752980" y="1055895"/>
              <a:ext cx="1735560" cy="788400"/>
            </p14:xfrm>
          </p:contentPart>
        </mc:Choice>
        <mc:Fallback xmlns="">
          <p:pic>
            <p:nvPicPr>
              <p:cNvPr id="30" name="Ink 29"/>
              <p:cNvPicPr/>
              <p:nvPr/>
            </p:nvPicPr>
            <p:blipFill>
              <a:blip r:embed="rId3"/>
              <a:stretch>
                <a:fillRect/>
              </a:stretch>
            </p:blipFill>
            <p:spPr>
              <a:xfrm>
                <a:off x="8737500" y="1031775"/>
                <a:ext cx="1771560" cy="829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7" name="Ink 36"/>
              <p14:cNvContentPartPr/>
              <p14:nvPr/>
            </p14:nvContentPartPr>
            <p14:xfrm>
              <a:off x="11190900" y="777255"/>
              <a:ext cx="435240" cy="337320"/>
            </p14:xfrm>
          </p:contentPart>
        </mc:Choice>
        <mc:Fallback xmlns="">
          <p:pic>
            <p:nvPicPr>
              <p:cNvPr id="37" name="Ink 36"/>
              <p:cNvPicPr/>
              <p:nvPr/>
            </p:nvPicPr>
            <p:blipFill>
              <a:blip r:embed="rId5"/>
              <a:stretch>
                <a:fillRect/>
              </a:stretch>
            </p:blipFill>
            <p:spPr>
              <a:xfrm>
                <a:off x="11175060" y="758895"/>
                <a:ext cx="46512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3" name="Ink 52"/>
              <p14:cNvContentPartPr/>
              <p14:nvPr/>
            </p14:nvContentPartPr>
            <p14:xfrm>
              <a:off x="1669980" y="1454055"/>
              <a:ext cx="2537640" cy="4217040"/>
            </p14:xfrm>
          </p:contentPart>
        </mc:Choice>
        <mc:Fallback xmlns="">
          <p:pic>
            <p:nvPicPr>
              <p:cNvPr id="53" name="Ink 52"/>
              <p:cNvPicPr/>
              <p:nvPr/>
            </p:nvPicPr>
            <p:blipFill>
              <a:blip r:embed="rId7"/>
              <a:stretch>
                <a:fillRect/>
              </a:stretch>
            </p:blipFill>
            <p:spPr>
              <a:xfrm>
                <a:off x="1642260" y="1433895"/>
                <a:ext cx="2579760" cy="4258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2" name="Ink 81"/>
              <p14:cNvContentPartPr/>
              <p14:nvPr/>
            </p14:nvContentPartPr>
            <p14:xfrm>
              <a:off x="10915140" y="1060215"/>
              <a:ext cx="68400" cy="292320"/>
            </p14:xfrm>
          </p:contentPart>
        </mc:Choice>
        <mc:Fallback xmlns="">
          <p:pic>
            <p:nvPicPr>
              <p:cNvPr id="82" name="Ink 81"/>
              <p:cNvPicPr/>
              <p:nvPr/>
            </p:nvPicPr>
            <p:blipFill>
              <a:blip r:embed="rId9"/>
              <a:stretch>
                <a:fillRect/>
              </a:stretch>
            </p:blipFill>
            <p:spPr>
              <a:xfrm>
                <a:off x="10896780" y="1040415"/>
                <a:ext cx="1080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3" name="Ink 82"/>
              <p14:cNvContentPartPr/>
              <p14:nvPr/>
            </p14:nvContentPartPr>
            <p14:xfrm>
              <a:off x="10631820" y="1180815"/>
              <a:ext cx="579600" cy="592560"/>
            </p14:xfrm>
          </p:contentPart>
        </mc:Choice>
        <mc:Fallback xmlns="">
          <p:pic>
            <p:nvPicPr>
              <p:cNvPr id="83" name="Ink 82"/>
              <p:cNvPicPr/>
              <p:nvPr/>
            </p:nvPicPr>
            <p:blipFill>
              <a:blip r:embed="rId11"/>
              <a:stretch>
                <a:fillRect/>
              </a:stretch>
            </p:blipFill>
            <p:spPr>
              <a:xfrm>
                <a:off x="10600500" y="1155615"/>
                <a:ext cx="636120" cy="641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4" name="Ink 83"/>
              <p14:cNvContentPartPr/>
              <p14:nvPr/>
            </p14:nvContentPartPr>
            <p14:xfrm>
              <a:off x="6076020" y="2337855"/>
              <a:ext cx="3438000" cy="1493640"/>
            </p14:xfrm>
          </p:contentPart>
        </mc:Choice>
        <mc:Fallback xmlns="">
          <p:pic>
            <p:nvPicPr>
              <p:cNvPr id="84" name="Ink 83"/>
              <p:cNvPicPr/>
              <p:nvPr/>
            </p:nvPicPr>
            <p:blipFill>
              <a:blip r:embed="rId13"/>
              <a:stretch>
                <a:fillRect/>
              </a:stretch>
            </p:blipFill>
            <p:spPr>
              <a:xfrm>
                <a:off x="6045420" y="2326695"/>
                <a:ext cx="3479040" cy="1527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5" name="Ink 84"/>
              <p14:cNvContentPartPr/>
              <p14:nvPr/>
            </p14:nvContentPartPr>
            <p14:xfrm>
              <a:off x="6443940" y="3551775"/>
              <a:ext cx="32400" cy="273960"/>
            </p14:xfrm>
          </p:contentPart>
        </mc:Choice>
        <mc:Fallback xmlns="">
          <p:pic>
            <p:nvPicPr>
              <p:cNvPr id="85" name="Ink 84"/>
              <p:cNvPicPr/>
              <p:nvPr/>
            </p:nvPicPr>
            <p:blipFill>
              <a:blip r:embed="rId15"/>
              <a:stretch>
                <a:fillRect/>
              </a:stretch>
            </p:blipFill>
            <p:spPr>
              <a:xfrm>
                <a:off x="6422340" y="3529815"/>
                <a:ext cx="70560" cy="315000"/>
              </a:xfrm>
              <a:prstGeom prst="rect">
                <a:avLst/>
              </a:prstGeom>
            </p:spPr>
          </p:pic>
        </mc:Fallback>
      </mc:AlternateContent>
    </p:spTree>
    <p:extLst>
      <p:ext uri="{BB962C8B-B14F-4D97-AF65-F5344CB8AC3E}">
        <p14:creationId xmlns:p14="http://schemas.microsoft.com/office/powerpoint/2010/main" val="3799192288"/>
      </p:ext>
    </p:extLst>
  </p:cSld>
  <p:clrMapOvr>
    <a:masterClrMapping/>
  </p:clrMapOvr>
  <p:transition>
    <p:strips dir="rd"/>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محورهای ارائه:</a:t>
            </a:r>
            <a:endParaRPr lang="en-US" dirty="0">
              <a:cs typeface="B Titr" panose="00000700000000000000" pitchFamily="2" charset="-78"/>
            </a:endParaRPr>
          </a:p>
        </p:txBody>
      </p:sp>
      <p:sp>
        <p:nvSpPr>
          <p:cNvPr id="3" name="Content Placeholder 2"/>
          <p:cNvSpPr>
            <a:spLocks noGrp="1"/>
          </p:cNvSpPr>
          <p:nvPr>
            <p:ph idx="1"/>
          </p:nvPr>
        </p:nvSpPr>
        <p:spPr>
          <a:xfrm>
            <a:off x="542924" y="1552211"/>
            <a:ext cx="8385747" cy="4351338"/>
          </a:xfrm>
        </p:spPr>
        <p:txBody>
          <a:bodyPr>
            <a:noAutofit/>
          </a:bodyPr>
          <a:lstStyle/>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شایستگی و مدل شایستگی در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کلیاتی در مورد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انواع مصاحبه های رایج</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بررسی مصاحبه رفتار محور</a:t>
            </a:r>
          </a:p>
          <a:p>
            <a:pPr marL="514350" indent="-514350" algn="r" rtl="1">
              <a:buFont typeface="+mj-lt"/>
              <a:buAutoNum type="arabicPeriod"/>
            </a:pPr>
            <a:r>
              <a:rPr lang="fa-IR" dirty="0">
                <a:solidFill>
                  <a:schemeClr val="accent6">
                    <a:lumMod val="75000"/>
                  </a:schemeClr>
                </a:solidFill>
                <a:cs typeface="B Titr" panose="00000700000000000000" pitchFamily="2" charset="-78"/>
              </a:rPr>
              <a:t>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نمونه سوالات 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چگونه امتیاز بدهیم</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خطاهایی که مصاحبه کنندگان دچار می شوند</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چگونگی ارتقای روایی و پایایی مصاحبه</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دانش، مهارت، ویژگی و شایستگی های مصاحبه کننده</a:t>
            </a:r>
          </a:p>
          <a:p>
            <a:pPr marL="514350" indent="-514350" algn="r" rtl="1">
              <a:buFont typeface="+mj-lt"/>
              <a:buAutoNum type="arabicPeriod"/>
            </a:pPr>
            <a:endParaRPr lang="en-US" dirty="0">
              <a:solidFill>
                <a:schemeClr val="accent6">
                  <a:lumMod val="75000"/>
                </a:schemeClr>
              </a:solidFill>
              <a:cs typeface="B Titr" panose="00000700000000000000" pitchFamily="2" charset="-78"/>
            </a:endParaRPr>
          </a:p>
        </p:txBody>
      </p:sp>
    </p:spTree>
    <p:extLst>
      <p:ext uri="{BB962C8B-B14F-4D97-AF65-F5344CB8AC3E}">
        <p14:creationId xmlns:p14="http://schemas.microsoft.com/office/powerpoint/2010/main" val="17408615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30826" y="6276975"/>
            <a:ext cx="1879041" cy="369332"/>
          </a:xfrm>
          <a:prstGeom prst="rect">
            <a:avLst/>
          </a:prstGeom>
          <a:solidFill>
            <a:schemeClr val="accent1">
              <a:lumMod val="50000"/>
            </a:schemeClr>
          </a:solidFill>
        </p:spPr>
        <p:txBody>
          <a:bodyPr wrap="none" rtlCol="0">
            <a:spAutoFit/>
          </a:bodyPr>
          <a:lstStyle/>
          <a:p>
            <a:pPr lvl="0" algn="r" rtl="1"/>
            <a:r>
              <a:rPr kumimoji="0" lang="fa-IR" sz="1800" b="0" i="0" u="none" strike="noStrike" kern="1200" cap="none" spc="0" normalizeH="0" baseline="0" noProof="0" dirty="0" smtClean="0">
                <a:ln>
                  <a:noFill/>
                </a:ln>
                <a:solidFill>
                  <a:srgbClr val="FFFF00"/>
                </a:solidFill>
                <a:effectLst/>
                <a:uLnTx/>
                <a:uFillTx/>
                <a:latin typeface="Tahoma"/>
                <a:ea typeface="+mn-ea"/>
                <a:cs typeface="2  Davat" panose="00000400000000000000" pitchFamily="2" charset="-78"/>
              </a:rPr>
              <a:t>محور 5 از </a:t>
            </a:r>
            <a:r>
              <a:rPr lang="fa-IR" dirty="0">
                <a:solidFill>
                  <a:srgbClr val="FFFF00"/>
                </a:solidFill>
                <a:cs typeface="2  Davat" panose="00000400000000000000" pitchFamily="2" charset="-78"/>
              </a:rPr>
              <a:t>10</a:t>
            </a:r>
            <a:r>
              <a:rPr kumimoji="0" lang="fa-IR" sz="1800" b="0" i="0" u="none" strike="noStrike" kern="1200" cap="none" spc="0" normalizeH="0" baseline="0" noProof="0" dirty="0" smtClean="0">
                <a:ln>
                  <a:noFill/>
                </a:ln>
                <a:solidFill>
                  <a:srgbClr val="FFFF00"/>
                </a:solidFill>
                <a:effectLst/>
                <a:uLnTx/>
                <a:uFillTx/>
                <a:latin typeface="Tahoma"/>
                <a:ea typeface="+mn-ea"/>
                <a:cs typeface="2  Davat" panose="00000400000000000000" pitchFamily="2" charset="-78"/>
              </a:rPr>
              <a:t> محور دوره</a:t>
            </a:r>
            <a:endParaRPr kumimoji="0" lang="en-US" sz="1800" b="0" i="0" u="none" strike="noStrike" kern="1200" cap="none" spc="0" normalizeH="0" baseline="0" noProof="0" dirty="0">
              <a:ln>
                <a:noFill/>
              </a:ln>
              <a:solidFill>
                <a:srgbClr val="FFFF00"/>
              </a:solidFill>
              <a:effectLst/>
              <a:uLnTx/>
              <a:uFillTx/>
              <a:latin typeface="Tahoma"/>
              <a:ea typeface="+mn-ea"/>
              <a:cs typeface="2  Davat" panose="00000400000000000000" pitchFamily="2" charset="-78"/>
            </a:endParaRPr>
          </a:p>
        </p:txBody>
      </p:sp>
      <p:pic>
        <p:nvPicPr>
          <p:cNvPr id="5" name="Picture 4" descr="MCj023462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0571" y="969174"/>
            <a:ext cx="1430983" cy="159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517161" y="3149601"/>
            <a:ext cx="922691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lang="fa-IR" b="1" noProof="0" dirty="0" smtClean="0">
                <a:solidFill>
                  <a:srgbClr val="FF0000"/>
                </a:solidFill>
                <a:effectLst>
                  <a:outerShdw blurRad="53975" dist="22860" dir="5400000" algn="tl" rotWithShape="0">
                    <a:srgbClr val="000000">
                      <a:alpha val="55000"/>
                    </a:srgbClr>
                  </a:outerShdw>
                </a:effectLst>
                <a:latin typeface="Tahoma"/>
                <a:cs typeface="2  Jadid" pitchFamily="2" charset="-78"/>
              </a:rPr>
              <a:t>مصاحبه رفتار محور را تمرین کنیم.</a:t>
            </a:r>
            <a:endParaRPr kumimoji="0" lang="en-US" sz="4400" b="1" i="0" u="none" strike="noStrike" kern="1200" cap="none" spc="0" normalizeH="0" baseline="0" noProof="0" dirty="0">
              <a:ln>
                <a:noFill/>
              </a:ln>
              <a:solidFill>
                <a:srgbClr val="FF0000"/>
              </a:solidFill>
              <a:effectLst>
                <a:outerShdw blurRad="53975" dist="22860" dir="5400000" algn="tl" rotWithShape="0">
                  <a:srgbClr val="000000">
                    <a:alpha val="55000"/>
                  </a:srgbClr>
                </a:outerShdw>
              </a:effectLst>
              <a:uLnTx/>
              <a:uFillTx/>
              <a:latin typeface="Tahoma"/>
              <a:ea typeface="+mj-ea"/>
              <a:cs typeface="2  Jadid" pitchFamily="2" charset="-78"/>
            </a:endParaRPr>
          </a:p>
        </p:txBody>
      </p:sp>
    </p:spTree>
    <p:extLst>
      <p:ext uri="{BB962C8B-B14F-4D97-AF65-F5344CB8AC3E}">
        <p14:creationId xmlns:p14="http://schemas.microsoft.com/office/powerpoint/2010/main" val="1631991865"/>
      </p:ext>
    </p:extLst>
  </p:cSld>
  <p:clrMapOvr>
    <a:masterClrMapping/>
  </p:clrMapOvr>
  <p:transition>
    <p:strips dir="rd"/>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46856"/>
            <a:ext cx="11458575" cy="1325563"/>
          </a:xfrm>
        </p:spPr>
        <p:txBody>
          <a:bodyPr>
            <a:noAutofit/>
          </a:bodyPr>
          <a:lstStyle/>
          <a:p>
            <a:pPr algn="r" rtl="1"/>
            <a:r>
              <a:rPr lang="en-US" sz="3200" dirty="0" smtClean="0">
                <a:solidFill>
                  <a:srgbClr val="002060"/>
                </a:solidFill>
                <a:cs typeface="B Titr" panose="00000700000000000000" pitchFamily="2" charset="-78"/>
              </a:rPr>
              <a:t/>
            </a:r>
            <a:br>
              <a:rPr lang="en-US" sz="3200" dirty="0" smtClean="0">
                <a:solidFill>
                  <a:srgbClr val="002060"/>
                </a:solidFill>
                <a:cs typeface="B Titr" panose="00000700000000000000" pitchFamily="2" charset="-78"/>
              </a:rPr>
            </a:br>
            <a:r>
              <a:rPr lang="fa-IR" sz="3200" dirty="0" smtClean="0">
                <a:solidFill>
                  <a:srgbClr val="002060"/>
                </a:solidFill>
                <a:latin typeface="Times New Roman" panose="02020603050405020304" pitchFamily="18" charset="0"/>
                <a:ea typeface="Calibri" panose="020F0502020204030204" pitchFamily="34" charset="0"/>
                <a:cs typeface="B Titr" panose="00000700000000000000" pitchFamily="2" charset="-78"/>
              </a:rPr>
              <a:t>در جدول زیر نمونه هایی از مراحل </a:t>
            </a:r>
            <a:r>
              <a:rPr lang="en-US" sz="3200" dirty="0" smtClean="0">
                <a:solidFill>
                  <a:srgbClr val="002060"/>
                </a:solidFill>
                <a:latin typeface="Times New Roman" panose="02020603050405020304" pitchFamily="18" charset="0"/>
                <a:ea typeface="Calibri" panose="020F0502020204030204" pitchFamily="34" charset="0"/>
                <a:cs typeface="B Titr" panose="00000700000000000000" pitchFamily="2" charset="-78"/>
              </a:rPr>
              <a:t>STAR</a:t>
            </a:r>
            <a:r>
              <a:rPr lang="fa-IR" sz="3200" dirty="0" smtClean="0">
                <a:solidFill>
                  <a:srgbClr val="002060"/>
                </a:solidFill>
                <a:latin typeface="Times New Roman" panose="02020603050405020304" pitchFamily="18" charset="0"/>
                <a:ea typeface="Calibri" panose="020F0502020204030204" pitchFamily="34" charset="0"/>
                <a:cs typeface="B Titr" panose="00000700000000000000" pitchFamily="2" charset="-78"/>
              </a:rPr>
              <a:t> را بررسی می کنیم </a:t>
            </a:r>
            <a:r>
              <a:rPr lang="fa-IR" sz="3200" dirty="0" smtClean="0">
                <a:solidFill>
                  <a:srgbClr val="002060"/>
                </a:solidFill>
                <a:cs typeface="B Titr" panose="00000700000000000000" pitchFamily="2" charset="-78"/>
              </a:rPr>
              <a:t>و بفرمایید کدام </a:t>
            </a:r>
            <a:r>
              <a:rPr lang="fa-IR" sz="3200" dirty="0">
                <a:solidFill>
                  <a:srgbClr val="002060"/>
                </a:solidFill>
                <a:cs typeface="B Titr" panose="00000700000000000000" pitchFamily="2" charset="-78"/>
              </a:rPr>
              <a:t>عبارت های الف تا و</a:t>
            </a:r>
            <a:r>
              <a:rPr lang="fa-IR" sz="3200" dirty="0" smtClean="0">
                <a:solidFill>
                  <a:srgbClr val="002060"/>
                </a:solidFill>
                <a:cs typeface="B Titr" panose="00000700000000000000" pitchFamily="2" charset="-78"/>
              </a:rPr>
              <a:t>، </a:t>
            </a:r>
            <a:r>
              <a:rPr lang="fa-IR" sz="3200" dirty="0">
                <a:solidFill>
                  <a:srgbClr val="002060"/>
                </a:solidFill>
                <a:cs typeface="B Titr" panose="00000700000000000000" pitchFamily="2" charset="-78"/>
              </a:rPr>
              <a:t>موضوعیت دارد:</a:t>
            </a:r>
            <a:r>
              <a:rPr lang="en-US" sz="3200" dirty="0">
                <a:solidFill>
                  <a:srgbClr val="002060"/>
                </a:solidFill>
                <a:cs typeface="B Titr" panose="00000700000000000000" pitchFamily="2" charset="-78"/>
              </a:rPr>
              <a:t/>
            </a:r>
            <a:br>
              <a:rPr lang="en-US" sz="3200" dirty="0">
                <a:solidFill>
                  <a:srgbClr val="002060"/>
                </a:solidFill>
                <a:cs typeface="B Titr" panose="00000700000000000000" pitchFamily="2" charset="-78"/>
              </a:rPr>
            </a:br>
            <a:r>
              <a:rPr lang="en-US" sz="3200" dirty="0" smtClean="0">
                <a:solidFill>
                  <a:srgbClr val="002060"/>
                </a:solidFill>
                <a:cs typeface="B Titr" panose="00000700000000000000" pitchFamily="2" charset="-78"/>
              </a:rPr>
              <a:t/>
            </a:r>
            <a:br>
              <a:rPr lang="en-US" sz="3200" dirty="0" smtClean="0">
                <a:solidFill>
                  <a:srgbClr val="002060"/>
                </a:solidFill>
                <a:cs typeface="B Titr" panose="00000700000000000000" pitchFamily="2" charset="-78"/>
              </a:rPr>
            </a:br>
            <a:endParaRPr lang="en-US" sz="3200" dirty="0">
              <a:solidFill>
                <a:srgbClr val="002060"/>
              </a:solidFill>
              <a:cs typeface="B Titr" panose="00000700000000000000" pitchFamily="2" charset="-78"/>
            </a:endParaRPr>
          </a:p>
        </p:txBody>
      </p:sp>
      <p:sp>
        <p:nvSpPr>
          <p:cNvPr id="6" name="Rectangle 5"/>
          <p:cNvSpPr/>
          <p:nvPr/>
        </p:nvSpPr>
        <p:spPr>
          <a:xfrm>
            <a:off x="9629775" y="2221711"/>
            <a:ext cx="1981200" cy="2949525"/>
          </a:xfrm>
          <a:prstGeom prst="rect">
            <a:avLst/>
          </a:prstGeom>
        </p:spPr>
        <p:txBody>
          <a:bodyPr wrap="square">
            <a:spAutoFit/>
          </a:bodyPr>
          <a:lstStyle/>
          <a:p>
            <a:pPr algn="r" rtl="1">
              <a:spcAft>
                <a:spcPts val="1000"/>
              </a:spcAft>
            </a:pPr>
            <a:r>
              <a:rPr lang="fa-IR" sz="240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الف-رفتار</a:t>
            </a:r>
            <a:endParaRPr lang="en-US" sz="2400" dirty="0">
              <a:solidFill>
                <a:srgbClr val="002060"/>
              </a:solidFill>
              <a:latin typeface="Times New Roman" panose="02020603050405020304" pitchFamily="18" charset="0"/>
              <a:ea typeface="Calibri" panose="020F0502020204030204" pitchFamily="34" charset="0"/>
              <a:cs typeface="B Titr" panose="00000700000000000000" pitchFamily="2" charset="-78"/>
            </a:endParaRPr>
          </a:p>
          <a:p>
            <a:pPr algn="r" rtl="1">
              <a:spcAft>
                <a:spcPts val="1000"/>
              </a:spcAft>
            </a:pPr>
            <a:r>
              <a:rPr lang="fa-IR" sz="240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ب-موقعیت</a:t>
            </a:r>
            <a:endParaRPr lang="en-US" sz="2400" dirty="0">
              <a:solidFill>
                <a:srgbClr val="002060"/>
              </a:solidFill>
              <a:latin typeface="Times New Roman" panose="02020603050405020304" pitchFamily="18" charset="0"/>
              <a:ea typeface="Calibri" panose="020F0502020204030204" pitchFamily="34" charset="0"/>
              <a:cs typeface="B Titr" panose="00000700000000000000" pitchFamily="2" charset="-78"/>
            </a:endParaRPr>
          </a:p>
          <a:p>
            <a:pPr algn="r" rtl="1">
              <a:spcAft>
                <a:spcPts val="1000"/>
              </a:spcAft>
            </a:pPr>
            <a:r>
              <a:rPr lang="fa-IR" sz="240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ج-وظیفه</a:t>
            </a:r>
            <a:endParaRPr lang="en-US" sz="2400" dirty="0">
              <a:solidFill>
                <a:srgbClr val="002060"/>
              </a:solidFill>
              <a:latin typeface="Times New Roman" panose="02020603050405020304" pitchFamily="18" charset="0"/>
              <a:ea typeface="Calibri" panose="020F0502020204030204" pitchFamily="34" charset="0"/>
              <a:cs typeface="B Titr" panose="00000700000000000000" pitchFamily="2" charset="-78"/>
            </a:endParaRPr>
          </a:p>
          <a:p>
            <a:pPr algn="r" rtl="1">
              <a:spcAft>
                <a:spcPts val="1000"/>
              </a:spcAft>
            </a:pPr>
            <a:r>
              <a:rPr lang="fa-IR" sz="240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د-اقدام</a:t>
            </a:r>
            <a:endParaRPr lang="en-US" sz="2400" dirty="0">
              <a:solidFill>
                <a:srgbClr val="002060"/>
              </a:solidFill>
              <a:latin typeface="Times New Roman" panose="02020603050405020304" pitchFamily="18" charset="0"/>
              <a:ea typeface="Calibri" panose="020F0502020204030204" pitchFamily="34" charset="0"/>
              <a:cs typeface="B Titr" panose="00000700000000000000" pitchFamily="2" charset="-78"/>
            </a:endParaRPr>
          </a:p>
          <a:p>
            <a:pPr algn="r" rtl="1">
              <a:spcAft>
                <a:spcPts val="1000"/>
              </a:spcAft>
            </a:pPr>
            <a:r>
              <a:rPr lang="fa-IR" sz="240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ه-نتیجه</a:t>
            </a:r>
            <a:endParaRPr lang="en-US" sz="2400" dirty="0">
              <a:solidFill>
                <a:srgbClr val="002060"/>
              </a:solidFill>
              <a:latin typeface="Times New Roman" panose="02020603050405020304" pitchFamily="18" charset="0"/>
              <a:ea typeface="Calibri" panose="020F0502020204030204" pitchFamily="34" charset="0"/>
              <a:cs typeface="B Titr" panose="00000700000000000000" pitchFamily="2" charset="-78"/>
            </a:endParaRPr>
          </a:p>
          <a:p>
            <a:pPr algn="r" rtl="1"/>
            <a:r>
              <a:rPr lang="fa-IR" sz="240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و-نظر/دیدگاه</a:t>
            </a:r>
            <a:endParaRPr lang="en-US" sz="2400" dirty="0">
              <a:solidFill>
                <a:srgbClr val="002060"/>
              </a:solidFill>
              <a:cs typeface="B Titr" panose="000007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2904362932"/>
              </p:ext>
            </p:extLst>
          </p:nvPr>
        </p:nvGraphicFramePr>
        <p:xfrm>
          <a:off x="504825" y="1444784"/>
          <a:ext cx="9124950" cy="5120640"/>
        </p:xfrm>
        <a:graphic>
          <a:graphicData uri="http://schemas.openxmlformats.org/drawingml/2006/table">
            <a:tbl>
              <a:tblPr rtl="1" firstRow="1" firstCol="1" bandRow="1"/>
              <a:tblGrid>
                <a:gridCol w="596781">
                  <a:extLst>
                    <a:ext uri="{9D8B030D-6E8A-4147-A177-3AD203B41FA5}">
                      <a16:colId xmlns:a16="http://schemas.microsoft.com/office/drawing/2014/main" val="1621053307"/>
                    </a:ext>
                  </a:extLst>
                </a:gridCol>
                <a:gridCol w="8528169">
                  <a:extLst>
                    <a:ext uri="{9D8B030D-6E8A-4147-A177-3AD203B41FA5}">
                      <a16:colId xmlns:a16="http://schemas.microsoft.com/office/drawing/2014/main" val="1481432543"/>
                    </a:ext>
                  </a:extLst>
                </a:gridCol>
              </a:tblGrid>
              <a:tr h="1057607">
                <a:tc>
                  <a:txBody>
                    <a:bodyPr/>
                    <a:lstStyle/>
                    <a:p>
                      <a:pPr algn="ctr" rtl="1">
                        <a:spcAft>
                          <a:spcPts val="1000"/>
                        </a:spcAft>
                      </a:pPr>
                      <a:r>
                        <a:rPr lang="fa-IR" sz="2400" dirty="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1</a:t>
                      </a:r>
                      <a:endParaRPr lang="en-US" sz="24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2400" dirty="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وقتی با همکارانم صحبت می کنم، لزوم مشتری مداری را دائماً  گوشزد می کنم چون رئیس قبلی من همیشه این موضوع را با ما چک می کرد. من هم از نظر اخلاقی و عرفی به این مشتری مداری احترام قائلم و انگار مشتری را هدیه خدا به ما می دانم.</a:t>
                      </a:r>
                      <a:endParaRPr lang="en-US" sz="24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9148785"/>
                  </a:ext>
                </a:extLst>
              </a:tr>
              <a:tr h="1057607">
                <a:tc>
                  <a:txBody>
                    <a:bodyPr/>
                    <a:lstStyle/>
                    <a:p>
                      <a:pPr algn="ctr" rtl="1">
                        <a:spcAft>
                          <a:spcPts val="1000"/>
                        </a:spcAft>
                      </a:pPr>
                      <a:r>
                        <a:rPr lang="fa-IR" sz="240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2</a:t>
                      </a:r>
                      <a:endParaRPr lang="en-US" sz="240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2400" dirty="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بعد از شنیدن و مکتوب کردن شکایت مشتری، به دفتر مدیرم رفتم و برنامه اجرایی لازم برای بهبود کسب شکایات مشتری ارائه کردم که باعث خوشحالی اش شد. ایشان همان روز منابع مالی برای وارد کردن آن به نرم افزار را در اختیارمون گذاشت و قرار شد تا 60 روز دیگر، گزارش  کاملی به ایشان ارائه کنیم.</a:t>
                      </a:r>
                      <a:endParaRPr lang="en-US" sz="24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78972957"/>
                  </a:ext>
                </a:extLst>
              </a:tr>
              <a:tr h="705071">
                <a:tc>
                  <a:txBody>
                    <a:bodyPr/>
                    <a:lstStyle/>
                    <a:p>
                      <a:pPr algn="ctr" rtl="1">
                        <a:spcAft>
                          <a:spcPts val="1000"/>
                        </a:spcAft>
                      </a:pPr>
                      <a:r>
                        <a:rPr lang="fa-IR" sz="240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3</a:t>
                      </a:r>
                      <a:endParaRPr lang="en-US" sz="240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2400" dirty="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از همان اول می دونستم که اگر با ساختار مجازی این کار را پیش می بردیم، کار ما بهتر انجام میشد. وقتی حرف من را گوش نمی دهند همین می شود.</a:t>
                      </a:r>
                      <a:endParaRPr lang="en-US" sz="24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5498171"/>
                  </a:ext>
                </a:extLst>
              </a:tr>
              <a:tr h="963934">
                <a:tc>
                  <a:txBody>
                    <a:bodyPr/>
                    <a:lstStyle/>
                    <a:p>
                      <a:pPr algn="ctr" rtl="1">
                        <a:spcAft>
                          <a:spcPts val="1000"/>
                        </a:spcAft>
                      </a:pPr>
                      <a:r>
                        <a:rPr lang="fa-IR" sz="2400" dirty="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4</a:t>
                      </a:r>
                      <a:endParaRPr lang="en-US" sz="24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2400" dirty="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من توی مدیریت هزینه ها بهتر از کارشناسانم نیستم لذا بحث برنامه ریزی هزینه ها را به آنها واگذار می کنم. اما در مورد مدیریت ارتباط با مشتری و تخصیص بودجه به واحدهای صفی، خودم بهتر از بقیه می دانم و نظرم حکم است.</a:t>
                      </a:r>
                      <a:endParaRPr lang="en-US" sz="24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2788700"/>
                  </a:ext>
                </a:extLst>
              </a:tr>
              <a:tr h="705071">
                <a:tc>
                  <a:txBody>
                    <a:bodyPr/>
                    <a:lstStyle/>
                    <a:p>
                      <a:pPr algn="ctr" rtl="1">
                        <a:spcAft>
                          <a:spcPts val="1000"/>
                        </a:spcAft>
                      </a:pPr>
                      <a:r>
                        <a:rPr lang="fa-IR" sz="2400" dirty="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5</a:t>
                      </a:r>
                      <a:endParaRPr lang="en-US" sz="24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2400" dirty="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اگر بعد از سومین تماس به پاسخ روشنی نرسم، قطعا از طریق قانونی اقدام می کنم. فکر کنم سه مرتبه فرصت کفایت می کند. وکیل شرکت زیاد با من کار می کند.</a:t>
                      </a:r>
                      <a:endParaRPr lang="en-US" sz="24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897578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31" name="Ink 30"/>
              <p14:cNvContentPartPr/>
              <p14:nvPr/>
            </p14:nvContentPartPr>
            <p14:xfrm>
              <a:off x="7155660" y="3119775"/>
              <a:ext cx="520920" cy="657360"/>
            </p14:xfrm>
          </p:contentPart>
        </mc:Choice>
        <mc:Fallback xmlns="">
          <p:pic>
            <p:nvPicPr>
              <p:cNvPr id="31" name="Ink 30"/>
              <p:cNvPicPr/>
              <p:nvPr/>
            </p:nvPicPr>
            <p:blipFill>
              <a:blip r:embed="rId3"/>
              <a:stretch>
                <a:fillRect/>
              </a:stretch>
            </p:blipFill>
            <p:spPr>
              <a:xfrm>
                <a:off x="7144860" y="3107895"/>
                <a:ext cx="542880" cy="675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3" name="Ink 32"/>
              <p14:cNvContentPartPr/>
              <p14:nvPr/>
            </p14:nvContentPartPr>
            <p14:xfrm>
              <a:off x="7252140" y="4276455"/>
              <a:ext cx="288000" cy="291960"/>
            </p14:xfrm>
          </p:contentPart>
        </mc:Choice>
        <mc:Fallback xmlns="">
          <p:pic>
            <p:nvPicPr>
              <p:cNvPr id="33" name="Ink 32"/>
              <p:cNvPicPr/>
              <p:nvPr/>
            </p:nvPicPr>
            <p:blipFill>
              <a:blip r:embed="rId5"/>
              <a:stretch>
                <a:fillRect/>
              </a:stretch>
            </p:blipFill>
            <p:spPr>
              <a:xfrm>
                <a:off x="7241700" y="4266015"/>
                <a:ext cx="3088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p14:cNvContentPartPr/>
              <p14:nvPr/>
            </p14:nvContentPartPr>
            <p14:xfrm>
              <a:off x="5531700" y="6498015"/>
              <a:ext cx="360" cy="360"/>
            </p14:xfrm>
          </p:contentPart>
        </mc:Choice>
        <mc:Fallback xmlns="">
          <p:pic>
            <p:nvPicPr>
              <p:cNvPr id="35" name="Ink 34"/>
              <p:cNvPicPr/>
              <p:nvPr/>
            </p:nvPicPr>
            <p:blipFill>
              <a:blip r:embed="rId7"/>
              <a:stretch>
                <a:fillRect/>
              </a:stretch>
            </p:blipFill>
            <p:spPr>
              <a:xfrm>
                <a:off x="5513700" y="6480015"/>
                <a:ext cx="36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Ink 39"/>
              <p14:cNvContentPartPr/>
              <p14:nvPr/>
            </p14:nvContentPartPr>
            <p14:xfrm>
              <a:off x="4447380" y="3865335"/>
              <a:ext cx="86040" cy="183240"/>
            </p14:xfrm>
          </p:contentPart>
        </mc:Choice>
        <mc:Fallback xmlns="">
          <p:pic>
            <p:nvPicPr>
              <p:cNvPr id="40" name="Ink 39"/>
              <p:cNvPicPr/>
              <p:nvPr/>
            </p:nvPicPr>
            <p:blipFill>
              <a:blip r:embed="rId9"/>
              <a:stretch>
                <a:fillRect/>
              </a:stretch>
            </p:blipFill>
            <p:spPr>
              <a:xfrm>
                <a:off x="4439460" y="3856335"/>
                <a:ext cx="102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 name="Ink 41"/>
              <p14:cNvContentPartPr/>
              <p14:nvPr/>
            </p14:nvContentPartPr>
            <p14:xfrm>
              <a:off x="3964980" y="2382135"/>
              <a:ext cx="2705040" cy="681480"/>
            </p14:xfrm>
          </p:contentPart>
        </mc:Choice>
        <mc:Fallback xmlns="">
          <p:pic>
            <p:nvPicPr>
              <p:cNvPr id="42" name="Ink 41"/>
              <p:cNvPicPr/>
              <p:nvPr/>
            </p:nvPicPr>
            <p:blipFill>
              <a:blip r:embed="rId11"/>
              <a:stretch>
                <a:fillRect/>
              </a:stretch>
            </p:blipFill>
            <p:spPr>
              <a:xfrm>
                <a:off x="3953820" y="2370261"/>
                <a:ext cx="2729520" cy="70270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3" name="Ink 42"/>
              <p14:cNvContentPartPr/>
              <p14:nvPr/>
            </p14:nvContentPartPr>
            <p14:xfrm>
              <a:off x="4292940" y="3757695"/>
              <a:ext cx="403920" cy="363960"/>
            </p14:xfrm>
          </p:contentPart>
        </mc:Choice>
        <mc:Fallback xmlns="">
          <p:pic>
            <p:nvPicPr>
              <p:cNvPr id="43" name="Ink 42"/>
              <p:cNvPicPr/>
              <p:nvPr/>
            </p:nvPicPr>
            <p:blipFill>
              <a:blip r:embed="rId13"/>
              <a:stretch>
                <a:fillRect/>
              </a:stretch>
            </p:blipFill>
            <p:spPr>
              <a:xfrm>
                <a:off x="4283220" y="3747975"/>
                <a:ext cx="42372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p14:cNvContentPartPr/>
              <p14:nvPr/>
            </p14:nvContentPartPr>
            <p14:xfrm>
              <a:off x="2200344" y="2245190"/>
              <a:ext cx="472680" cy="442800"/>
            </p14:xfrm>
          </p:contentPart>
        </mc:Choice>
        <mc:Fallback xmlns="">
          <p:pic>
            <p:nvPicPr>
              <p:cNvPr id="5" name="Ink 4"/>
              <p:cNvPicPr/>
              <p:nvPr/>
            </p:nvPicPr>
            <p:blipFill>
              <a:blip r:embed="rId15"/>
              <a:stretch>
                <a:fillRect/>
              </a:stretch>
            </p:blipFill>
            <p:spPr>
              <a:xfrm>
                <a:off x="2193144" y="2237990"/>
                <a:ext cx="487440" cy="456480"/>
              </a:xfrm>
              <a:prstGeom prst="rect">
                <a:avLst/>
              </a:prstGeom>
            </p:spPr>
          </p:pic>
        </mc:Fallback>
      </mc:AlternateContent>
    </p:spTree>
    <p:extLst>
      <p:ext uri="{BB962C8B-B14F-4D97-AF65-F5344CB8AC3E}">
        <p14:creationId xmlns:p14="http://schemas.microsoft.com/office/powerpoint/2010/main" val="6159834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46856"/>
            <a:ext cx="11458575" cy="1325563"/>
          </a:xfrm>
        </p:spPr>
        <p:txBody>
          <a:bodyPr>
            <a:noAutofit/>
          </a:bodyPr>
          <a:lstStyle/>
          <a:p>
            <a:pPr algn="r" rtl="1"/>
            <a:r>
              <a:rPr lang="en-US" sz="3200" dirty="0" smtClean="0">
                <a:solidFill>
                  <a:srgbClr val="002060"/>
                </a:solidFill>
                <a:cs typeface="B Titr" panose="00000700000000000000" pitchFamily="2" charset="-78"/>
              </a:rPr>
              <a:t/>
            </a:r>
            <a:br>
              <a:rPr lang="en-US" sz="3200" dirty="0" smtClean="0">
                <a:solidFill>
                  <a:srgbClr val="002060"/>
                </a:solidFill>
                <a:cs typeface="B Titr" panose="00000700000000000000" pitchFamily="2" charset="-78"/>
              </a:rPr>
            </a:br>
            <a:r>
              <a:rPr lang="fa-IR" sz="3200" dirty="0" smtClean="0">
                <a:solidFill>
                  <a:srgbClr val="002060"/>
                </a:solidFill>
                <a:latin typeface="Times New Roman" panose="02020603050405020304" pitchFamily="18" charset="0"/>
                <a:ea typeface="Calibri" panose="020F0502020204030204" pitchFamily="34" charset="0"/>
                <a:cs typeface="B Titr" panose="00000700000000000000" pitchFamily="2" charset="-78"/>
              </a:rPr>
              <a:t>در جدول زیر نمونه هایی از مراحل </a:t>
            </a:r>
            <a:r>
              <a:rPr lang="en-US" sz="3200" dirty="0" smtClean="0">
                <a:solidFill>
                  <a:srgbClr val="002060"/>
                </a:solidFill>
                <a:latin typeface="Times New Roman" panose="02020603050405020304" pitchFamily="18" charset="0"/>
                <a:ea typeface="Calibri" panose="020F0502020204030204" pitchFamily="34" charset="0"/>
                <a:cs typeface="B Titr" panose="00000700000000000000" pitchFamily="2" charset="-78"/>
              </a:rPr>
              <a:t>STAR</a:t>
            </a:r>
            <a:r>
              <a:rPr lang="fa-IR" sz="3200" dirty="0" smtClean="0">
                <a:solidFill>
                  <a:srgbClr val="002060"/>
                </a:solidFill>
                <a:latin typeface="Times New Roman" panose="02020603050405020304" pitchFamily="18" charset="0"/>
                <a:ea typeface="Calibri" panose="020F0502020204030204" pitchFamily="34" charset="0"/>
                <a:cs typeface="B Titr" panose="00000700000000000000" pitchFamily="2" charset="-78"/>
              </a:rPr>
              <a:t> را بررسی می کنیم </a:t>
            </a:r>
            <a:r>
              <a:rPr lang="fa-IR" sz="3200" dirty="0" smtClean="0">
                <a:solidFill>
                  <a:srgbClr val="002060"/>
                </a:solidFill>
                <a:cs typeface="B Titr" panose="00000700000000000000" pitchFamily="2" charset="-78"/>
              </a:rPr>
              <a:t>و بفرمایید کدام </a:t>
            </a:r>
            <a:r>
              <a:rPr lang="fa-IR" sz="3200" dirty="0">
                <a:solidFill>
                  <a:srgbClr val="002060"/>
                </a:solidFill>
                <a:cs typeface="B Titr" panose="00000700000000000000" pitchFamily="2" charset="-78"/>
              </a:rPr>
              <a:t>عبارت های الف تا و</a:t>
            </a:r>
            <a:r>
              <a:rPr lang="fa-IR" sz="3200" dirty="0" smtClean="0">
                <a:solidFill>
                  <a:srgbClr val="002060"/>
                </a:solidFill>
                <a:cs typeface="B Titr" panose="00000700000000000000" pitchFamily="2" charset="-78"/>
              </a:rPr>
              <a:t>، </a:t>
            </a:r>
            <a:r>
              <a:rPr lang="fa-IR" sz="3200" dirty="0">
                <a:solidFill>
                  <a:srgbClr val="002060"/>
                </a:solidFill>
                <a:cs typeface="B Titr" panose="00000700000000000000" pitchFamily="2" charset="-78"/>
              </a:rPr>
              <a:t>موضوعیت دارد:</a:t>
            </a:r>
            <a:r>
              <a:rPr lang="en-US" sz="3200" dirty="0">
                <a:solidFill>
                  <a:srgbClr val="002060"/>
                </a:solidFill>
                <a:cs typeface="B Titr" panose="00000700000000000000" pitchFamily="2" charset="-78"/>
              </a:rPr>
              <a:t/>
            </a:r>
            <a:br>
              <a:rPr lang="en-US" sz="3200" dirty="0">
                <a:solidFill>
                  <a:srgbClr val="002060"/>
                </a:solidFill>
                <a:cs typeface="B Titr" panose="00000700000000000000" pitchFamily="2" charset="-78"/>
              </a:rPr>
            </a:br>
            <a:r>
              <a:rPr lang="en-US" sz="3200" dirty="0" smtClean="0">
                <a:solidFill>
                  <a:srgbClr val="002060"/>
                </a:solidFill>
                <a:cs typeface="B Titr" panose="00000700000000000000" pitchFamily="2" charset="-78"/>
              </a:rPr>
              <a:t/>
            </a:r>
            <a:br>
              <a:rPr lang="en-US" sz="3200" dirty="0" smtClean="0">
                <a:solidFill>
                  <a:srgbClr val="002060"/>
                </a:solidFill>
                <a:cs typeface="B Titr" panose="00000700000000000000" pitchFamily="2" charset="-78"/>
              </a:rPr>
            </a:br>
            <a:endParaRPr lang="en-US" sz="3200" dirty="0">
              <a:solidFill>
                <a:srgbClr val="002060"/>
              </a:solidFill>
              <a:cs typeface="B Titr" panose="00000700000000000000" pitchFamily="2" charset="-78"/>
            </a:endParaRPr>
          </a:p>
        </p:txBody>
      </p:sp>
      <p:sp>
        <p:nvSpPr>
          <p:cNvPr id="6" name="Rectangle 5"/>
          <p:cNvSpPr/>
          <p:nvPr/>
        </p:nvSpPr>
        <p:spPr>
          <a:xfrm>
            <a:off x="9629775" y="2221711"/>
            <a:ext cx="1981200" cy="2949525"/>
          </a:xfrm>
          <a:prstGeom prst="rect">
            <a:avLst/>
          </a:prstGeom>
        </p:spPr>
        <p:txBody>
          <a:bodyPr wrap="square">
            <a:spAutoFit/>
          </a:bodyPr>
          <a:lstStyle/>
          <a:p>
            <a:pPr algn="r" rtl="1">
              <a:spcAft>
                <a:spcPts val="1000"/>
              </a:spcAft>
            </a:pPr>
            <a:r>
              <a:rPr lang="fa-IR" sz="240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الف-رفتار</a:t>
            </a:r>
            <a:endParaRPr lang="en-US" sz="2400" dirty="0">
              <a:solidFill>
                <a:srgbClr val="002060"/>
              </a:solidFill>
              <a:latin typeface="Times New Roman" panose="02020603050405020304" pitchFamily="18" charset="0"/>
              <a:ea typeface="Calibri" panose="020F0502020204030204" pitchFamily="34" charset="0"/>
              <a:cs typeface="B Titr" panose="00000700000000000000" pitchFamily="2" charset="-78"/>
            </a:endParaRPr>
          </a:p>
          <a:p>
            <a:pPr algn="r" rtl="1">
              <a:spcAft>
                <a:spcPts val="1000"/>
              </a:spcAft>
            </a:pPr>
            <a:r>
              <a:rPr lang="fa-IR" sz="240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ب-موقعیت</a:t>
            </a:r>
            <a:endParaRPr lang="en-US" sz="2400" dirty="0">
              <a:solidFill>
                <a:srgbClr val="002060"/>
              </a:solidFill>
              <a:latin typeface="Times New Roman" panose="02020603050405020304" pitchFamily="18" charset="0"/>
              <a:ea typeface="Calibri" panose="020F0502020204030204" pitchFamily="34" charset="0"/>
              <a:cs typeface="B Titr" panose="00000700000000000000" pitchFamily="2" charset="-78"/>
            </a:endParaRPr>
          </a:p>
          <a:p>
            <a:pPr algn="r" rtl="1">
              <a:spcAft>
                <a:spcPts val="1000"/>
              </a:spcAft>
            </a:pPr>
            <a:r>
              <a:rPr lang="fa-IR" sz="240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ج-وظیفه</a:t>
            </a:r>
            <a:endParaRPr lang="en-US" sz="2400" dirty="0">
              <a:solidFill>
                <a:srgbClr val="002060"/>
              </a:solidFill>
              <a:latin typeface="Times New Roman" panose="02020603050405020304" pitchFamily="18" charset="0"/>
              <a:ea typeface="Calibri" panose="020F0502020204030204" pitchFamily="34" charset="0"/>
              <a:cs typeface="B Titr" panose="00000700000000000000" pitchFamily="2" charset="-78"/>
            </a:endParaRPr>
          </a:p>
          <a:p>
            <a:pPr algn="r" rtl="1">
              <a:spcAft>
                <a:spcPts val="1000"/>
              </a:spcAft>
            </a:pPr>
            <a:r>
              <a:rPr lang="fa-IR" sz="240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د-اقدام</a:t>
            </a:r>
            <a:endParaRPr lang="en-US" sz="2400" dirty="0">
              <a:solidFill>
                <a:srgbClr val="002060"/>
              </a:solidFill>
              <a:latin typeface="Times New Roman" panose="02020603050405020304" pitchFamily="18" charset="0"/>
              <a:ea typeface="Calibri" panose="020F0502020204030204" pitchFamily="34" charset="0"/>
              <a:cs typeface="B Titr" panose="00000700000000000000" pitchFamily="2" charset="-78"/>
            </a:endParaRPr>
          </a:p>
          <a:p>
            <a:pPr algn="r" rtl="1">
              <a:spcAft>
                <a:spcPts val="1000"/>
              </a:spcAft>
            </a:pPr>
            <a:r>
              <a:rPr lang="fa-IR" sz="240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ه-نتیجه</a:t>
            </a:r>
            <a:endParaRPr lang="en-US" sz="2400" dirty="0">
              <a:solidFill>
                <a:srgbClr val="002060"/>
              </a:solidFill>
              <a:latin typeface="Times New Roman" panose="02020603050405020304" pitchFamily="18" charset="0"/>
              <a:ea typeface="Calibri" panose="020F0502020204030204" pitchFamily="34" charset="0"/>
              <a:cs typeface="B Titr" panose="00000700000000000000" pitchFamily="2" charset="-78"/>
            </a:endParaRPr>
          </a:p>
          <a:p>
            <a:pPr algn="r" rtl="1"/>
            <a:r>
              <a:rPr lang="fa-IR" sz="2400" dirty="0">
                <a:solidFill>
                  <a:srgbClr val="002060"/>
                </a:solidFill>
                <a:latin typeface="Times New Roman" panose="02020603050405020304" pitchFamily="18" charset="0"/>
                <a:ea typeface="Times New Roman" panose="02020603050405020304" pitchFamily="18" charset="0"/>
                <a:cs typeface="B Titr" panose="00000700000000000000" pitchFamily="2" charset="-78"/>
              </a:rPr>
              <a:t>و-نظر/دیدگاه</a:t>
            </a:r>
            <a:endParaRPr lang="en-US" sz="2400" dirty="0">
              <a:solidFill>
                <a:srgbClr val="002060"/>
              </a:solidFill>
              <a:cs typeface="B Titr" panose="000007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3978614188"/>
              </p:ext>
            </p:extLst>
          </p:nvPr>
        </p:nvGraphicFramePr>
        <p:xfrm>
          <a:off x="504825" y="1444784"/>
          <a:ext cx="9124950" cy="5115478"/>
        </p:xfrm>
        <a:graphic>
          <a:graphicData uri="http://schemas.openxmlformats.org/drawingml/2006/table">
            <a:tbl>
              <a:tblPr rtl="1" firstRow="1" firstCol="1" bandRow="1"/>
              <a:tblGrid>
                <a:gridCol w="596781">
                  <a:extLst>
                    <a:ext uri="{9D8B030D-6E8A-4147-A177-3AD203B41FA5}">
                      <a16:colId xmlns:a16="http://schemas.microsoft.com/office/drawing/2014/main" val="1621053307"/>
                    </a:ext>
                  </a:extLst>
                </a:gridCol>
                <a:gridCol w="8528169">
                  <a:extLst>
                    <a:ext uri="{9D8B030D-6E8A-4147-A177-3AD203B41FA5}">
                      <a16:colId xmlns:a16="http://schemas.microsoft.com/office/drawing/2014/main" val="1481432543"/>
                    </a:ext>
                  </a:extLst>
                </a:gridCol>
              </a:tblGrid>
              <a:tr h="1057607">
                <a:tc>
                  <a:txBody>
                    <a:bodyPr/>
                    <a:lstStyle/>
                    <a:p>
                      <a:pPr algn="ctr" rtl="1">
                        <a:spcAft>
                          <a:spcPts val="1000"/>
                        </a:spcAft>
                      </a:pPr>
                      <a:r>
                        <a:rPr lang="fa-IR" sz="2400" dirty="0" smtClean="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6</a:t>
                      </a:r>
                      <a:endParaRPr lang="en-US" sz="24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200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قرار بود رأس ساعت هشت جلسه مدیران پروژه شروع بشه. از اونجایی که می دونستم بچه های ما دقیقه نودی هستن خودم زودتر رفتم تا اتاق جلسات را چک کنم که متوجه شدم سیستم صوتی خراب است. خیلی استرس وارد شد و سریعاً با عمویم تلفنی صحبت کردم تا تعمیرکار معرفی کنه. ازش خواهش کردم فورا به شرکت بیاد. خوشبختانه خانه بنده خدا نزدیک ما بود و تا هشت و نیم درگیر صبحانه کردم تا بلندگوها تعمیر بشن که شدن.</a:t>
                      </a:r>
                      <a:endParaRPr lang="en-US" sz="200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9148785"/>
                  </a:ext>
                </a:extLst>
              </a:tr>
              <a:tr h="1057607">
                <a:tc>
                  <a:txBody>
                    <a:bodyPr/>
                    <a:lstStyle/>
                    <a:p>
                      <a:pPr algn="ctr" rtl="1">
                        <a:spcAft>
                          <a:spcPts val="1000"/>
                        </a:spcAft>
                      </a:pPr>
                      <a:r>
                        <a:rPr lang="fa-IR" sz="2400" dirty="0" smtClean="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7</a:t>
                      </a:r>
                      <a:endParaRPr lang="en-US" sz="24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200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من اگر جای اونها بودم هیچ وقت همانجا تصمیم را ابلاغ نمی کردم. صبر می کردم تا انتظار توبیخ را بکشند. کارشون اشتباه بود و باید تاوان روحی و روانی آن را می دیدند. با اینکار همه چیز زود فراموش شد. حداقل می دونم که آقای اصغری با این اشتباه فاحش، درسی نگرفت.</a:t>
                      </a:r>
                      <a:endParaRPr lang="en-US" sz="200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78972957"/>
                  </a:ext>
                </a:extLst>
              </a:tr>
              <a:tr h="705071">
                <a:tc>
                  <a:txBody>
                    <a:bodyPr/>
                    <a:lstStyle/>
                    <a:p>
                      <a:pPr algn="ctr" rtl="1">
                        <a:spcAft>
                          <a:spcPts val="1000"/>
                        </a:spcAft>
                      </a:pPr>
                      <a:r>
                        <a:rPr lang="fa-IR" sz="2400" dirty="0" smtClean="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8</a:t>
                      </a:r>
                      <a:endParaRPr lang="en-US" sz="24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2000" dirty="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دوست دارم کتابهای تاریخی بخونم. تاریخ به من درسهای زیادی میده. پدرم همیشه کتاب های تاریخ را می خرید حتی اگر نخونه. خیلی از کتابهای پدرم را دارم.</a:t>
                      </a:r>
                      <a:endParaRPr lang="en-US" sz="20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5498171"/>
                  </a:ext>
                </a:extLst>
              </a:tr>
              <a:tr h="963934">
                <a:tc>
                  <a:txBody>
                    <a:bodyPr/>
                    <a:lstStyle/>
                    <a:p>
                      <a:pPr algn="ctr" rtl="1">
                        <a:spcAft>
                          <a:spcPts val="1000"/>
                        </a:spcAft>
                      </a:pPr>
                      <a:r>
                        <a:rPr lang="fa-IR" sz="2400" dirty="0" smtClean="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9</a:t>
                      </a:r>
                      <a:endParaRPr lang="en-US" sz="24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2000" dirty="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هفت اردیبهشت امسال بود که دیواره انبار روی ماشین های پارکینگ ریخت. یکی از همکاران خانم ما داخل ماشین بود و خرده شیشیه و مصالح ساختمانی روش ریخت. صحنه بدی بود و باعث شد کل شرکت بسیج بشن. اگر اقا بود اینطور نمی شد ولی چون خانم بود و می دانستیم دو تا بچه داره، همه کارشون را ول کردن و برای کمک آمدن. من اولین نفری بودم که سعی داشتم سازه آهنی رو با دستام نگه دارم تا پایین تر نیاد.</a:t>
                      </a:r>
                      <a:endParaRPr lang="en-US" sz="20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2788700"/>
                  </a:ext>
                </a:extLst>
              </a:tr>
              <a:tr h="705071">
                <a:tc>
                  <a:txBody>
                    <a:bodyPr/>
                    <a:lstStyle/>
                    <a:p>
                      <a:pPr algn="ctr" rtl="1">
                        <a:spcAft>
                          <a:spcPts val="1000"/>
                        </a:spcAft>
                      </a:pPr>
                      <a:r>
                        <a:rPr lang="fa-IR" sz="2400" dirty="0" smtClean="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10</a:t>
                      </a:r>
                      <a:endParaRPr lang="en-US" sz="24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2000" dirty="0">
                          <a:solidFill>
                            <a:srgbClr val="7030A0"/>
                          </a:solidFill>
                          <a:effectLst/>
                          <a:latin typeface="Times New Roman" panose="02020603050405020304" pitchFamily="18" charset="0"/>
                          <a:ea typeface="Times New Roman" panose="02020603050405020304" pitchFamily="18" charset="0"/>
                          <a:cs typeface="B Zar" panose="00000400000000000000" pitchFamily="2" charset="-78"/>
                        </a:rPr>
                        <a:t>هفت سال قبل بداخلاق ترین مدیر شرکت، مدیر مستقیم من شد. شوک وارد شد. ماه اول همیشه بحران داشتیم و تقریباً نصف همکاران استعفا دادند. هر چه می گذشت من بیشتر جذبش می شدم. انطوری که فکر می کردم نبود. دروغ ازش ندیدم و صریح و سریع حرفش را می زد. جسارتش به کمک واحد ما آمد.</a:t>
                      </a:r>
                      <a:endParaRPr lang="en-US" sz="20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8975789"/>
                  </a:ext>
                </a:extLst>
              </a:tr>
            </a:tbl>
          </a:graphicData>
        </a:graphic>
      </p:graphicFrame>
    </p:spTree>
    <p:extLst>
      <p:ext uri="{BB962C8B-B14F-4D97-AF65-F5344CB8AC3E}">
        <p14:creationId xmlns:p14="http://schemas.microsoft.com/office/powerpoint/2010/main" val="38149411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10515600" cy="1325563"/>
          </a:xfrm>
        </p:spPr>
        <p:txBody>
          <a:bodyPr>
            <a:noAutofit/>
          </a:bodyPr>
          <a:lstStyle/>
          <a:p>
            <a:pPr algn="r" rtl="1">
              <a:spcAft>
                <a:spcPts val="1000"/>
              </a:spcAft>
            </a:pPr>
            <a:r>
              <a:rPr lang="fa-IR" sz="2800" dirty="0" smtClean="0">
                <a:solidFill>
                  <a:srgbClr val="7030A0"/>
                </a:solidFill>
                <a:latin typeface="Times New Roman" panose="02020603050405020304" pitchFamily="18" charset="0"/>
                <a:ea typeface="Calibri" panose="020F0502020204030204" pitchFamily="34" charset="0"/>
                <a:cs typeface="B Titr" panose="00000700000000000000" pitchFamily="2" charset="-78"/>
              </a:rPr>
              <a:t>سوالات </a:t>
            </a:r>
            <a:r>
              <a:rPr lang="fa-IR" sz="2800" dirty="0">
                <a:solidFill>
                  <a:srgbClr val="7030A0"/>
                </a:solidFill>
                <a:latin typeface="Times New Roman" panose="02020603050405020304" pitchFamily="18" charset="0"/>
                <a:ea typeface="Calibri" panose="020F0502020204030204" pitchFamily="34" charset="0"/>
                <a:cs typeface="B Titr" panose="00000700000000000000" pitchFamily="2" charset="-78"/>
              </a:rPr>
              <a:t>زیر را بررسی نموده و مشخص کنید که در کدام دسته قرار می گیرند: کاوشی (</a:t>
            </a:r>
            <a:r>
              <a:rPr lang="en-US" sz="2800" dirty="0">
                <a:solidFill>
                  <a:srgbClr val="7030A0"/>
                </a:solidFill>
                <a:latin typeface="Times New Roman" panose="02020603050405020304" pitchFamily="18" charset="0"/>
                <a:ea typeface="Calibri" panose="020F0502020204030204" pitchFamily="34" charset="0"/>
                <a:cs typeface="B Titr" panose="00000700000000000000" pitchFamily="2" charset="-78"/>
              </a:rPr>
              <a:t>P</a:t>
            </a:r>
            <a:r>
              <a:rPr lang="fa-IR" sz="2800" dirty="0">
                <a:solidFill>
                  <a:srgbClr val="7030A0"/>
                </a:solidFill>
                <a:latin typeface="Times New Roman" panose="02020603050405020304" pitchFamily="18" charset="0"/>
                <a:ea typeface="Calibri" panose="020F0502020204030204" pitchFamily="34" charset="0"/>
                <a:cs typeface="B Titr" panose="00000700000000000000" pitchFamily="2" charset="-78"/>
              </a:rPr>
              <a:t>)، نظری (</a:t>
            </a:r>
            <a:r>
              <a:rPr lang="en-US" sz="2800" dirty="0">
                <a:solidFill>
                  <a:srgbClr val="7030A0"/>
                </a:solidFill>
                <a:latin typeface="Times New Roman" panose="02020603050405020304" pitchFamily="18" charset="0"/>
                <a:ea typeface="Calibri" panose="020F0502020204030204" pitchFamily="34" charset="0"/>
                <a:cs typeface="B Titr" panose="00000700000000000000" pitchFamily="2" charset="-78"/>
              </a:rPr>
              <a:t>T</a:t>
            </a:r>
            <a:r>
              <a:rPr lang="fa-IR" sz="2800" dirty="0">
                <a:solidFill>
                  <a:srgbClr val="7030A0"/>
                </a:solidFill>
                <a:latin typeface="Times New Roman" panose="02020603050405020304" pitchFamily="18" charset="0"/>
                <a:ea typeface="Calibri" panose="020F0502020204030204" pitchFamily="34" charset="0"/>
                <a:cs typeface="B Titr" panose="00000700000000000000" pitchFamily="2" charset="-78"/>
              </a:rPr>
              <a:t>) و یا رفتاری (</a:t>
            </a:r>
            <a:r>
              <a:rPr lang="en-US" sz="2800" dirty="0">
                <a:solidFill>
                  <a:srgbClr val="7030A0"/>
                </a:solidFill>
                <a:latin typeface="Times New Roman" panose="02020603050405020304" pitchFamily="18" charset="0"/>
                <a:ea typeface="Calibri" panose="020F0502020204030204" pitchFamily="34" charset="0"/>
                <a:cs typeface="B Titr" panose="00000700000000000000" pitchFamily="2" charset="-78"/>
              </a:rPr>
              <a:t>B</a:t>
            </a:r>
            <a:r>
              <a:rPr lang="fa-IR" sz="2800" dirty="0">
                <a:solidFill>
                  <a:srgbClr val="7030A0"/>
                </a:solidFill>
                <a:latin typeface="Times New Roman" panose="02020603050405020304" pitchFamily="18" charset="0"/>
                <a:ea typeface="Calibri" panose="020F0502020204030204" pitchFamily="34" charset="0"/>
                <a:cs typeface="B Titr" panose="00000700000000000000" pitchFamily="2" charset="-78"/>
              </a:rPr>
              <a:t>) </a:t>
            </a:r>
            <a:endParaRPr lang="en-US" sz="2800" dirty="0">
              <a:solidFill>
                <a:srgbClr val="7030A0"/>
              </a:solidFill>
              <a:cs typeface="B Titr" panose="00000700000000000000"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055198825"/>
              </p:ext>
            </p:extLst>
          </p:nvPr>
        </p:nvGraphicFramePr>
        <p:xfrm>
          <a:off x="763587" y="1673384"/>
          <a:ext cx="9572625" cy="4822665"/>
        </p:xfrm>
        <a:graphic>
          <a:graphicData uri="http://schemas.openxmlformats.org/drawingml/2006/table">
            <a:tbl>
              <a:tblPr rtl="1" firstRow="1" firstCol="1" bandRow="1"/>
              <a:tblGrid>
                <a:gridCol w="912908">
                  <a:extLst>
                    <a:ext uri="{9D8B030D-6E8A-4147-A177-3AD203B41FA5}">
                      <a16:colId xmlns:a16="http://schemas.microsoft.com/office/drawing/2014/main" val="635107479"/>
                    </a:ext>
                  </a:extLst>
                </a:gridCol>
                <a:gridCol w="7496404">
                  <a:extLst>
                    <a:ext uri="{9D8B030D-6E8A-4147-A177-3AD203B41FA5}">
                      <a16:colId xmlns:a16="http://schemas.microsoft.com/office/drawing/2014/main" val="2851339130"/>
                    </a:ext>
                  </a:extLst>
                </a:gridCol>
                <a:gridCol w="1163313">
                  <a:extLst>
                    <a:ext uri="{9D8B030D-6E8A-4147-A177-3AD203B41FA5}">
                      <a16:colId xmlns:a16="http://schemas.microsoft.com/office/drawing/2014/main" val="500294328"/>
                    </a:ext>
                  </a:extLst>
                </a:gridCol>
              </a:tblGrid>
              <a:tr h="649205">
                <a:tc>
                  <a:txBody>
                    <a:bodyPr/>
                    <a:lstStyle/>
                    <a:p>
                      <a:pPr algn="ctr" rtl="1">
                        <a:spcAft>
                          <a:spcPts val="300"/>
                        </a:spcAft>
                      </a:pPr>
                      <a:r>
                        <a:rPr lang="fa-IR" sz="1800" b="1" dirty="0">
                          <a:effectLst/>
                          <a:latin typeface="Cambria" panose="02040503050406030204" pitchFamily="18" charset="0"/>
                          <a:ea typeface="Times New Roman" panose="02020603050405020304" pitchFamily="18" charset="0"/>
                          <a:cs typeface="B Zar" panose="00000400000000000000" pitchFamily="2" charset="-78"/>
                        </a:rPr>
                        <a:t>ردیف</a:t>
                      </a:r>
                      <a:endParaRPr lang="en-US" sz="16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rtl="1">
                        <a:spcAft>
                          <a:spcPts val="300"/>
                        </a:spcAft>
                      </a:pPr>
                      <a:r>
                        <a:rPr lang="fa-IR" sz="1800" b="1" dirty="0">
                          <a:effectLst/>
                          <a:latin typeface="Cambria" panose="02040503050406030204" pitchFamily="18" charset="0"/>
                          <a:ea typeface="Times New Roman" panose="02020603050405020304" pitchFamily="18" charset="0"/>
                          <a:cs typeface="B Zar" panose="00000400000000000000" pitchFamily="2" charset="-78"/>
                        </a:rPr>
                        <a:t>سوالات</a:t>
                      </a:r>
                      <a:endParaRPr lang="en-US" sz="16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rtl="1">
                        <a:spcAft>
                          <a:spcPts val="300"/>
                        </a:spcAft>
                      </a:pPr>
                      <a:r>
                        <a:rPr lang="fa-IR" sz="1800" b="1" dirty="0">
                          <a:effectLst/>
                          <a:latin typeface="Cambria" panose="02040503050406030204" pitchFamily="18" charset="0"/>
                          <a:ea typeface="Times New Roman" panose="02020603050405020304" pitchFamily="18" charset="0"/>
                          <a:cs typeface="B Zar" panose="00000400000000000000" pitchFamily="2" charset="-78"/>
                        </a:rPr>
                        <a:t>نوع دسته</a:t>
                      </a:r>
                      <a:endParaRPr lang="en-US" sz="16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037692117"/>
                  </a:ext>
                </a:extLst>
              </a:tr>
              <a:tr h="417346">
                <a:tc>
                  <a:txBody>
                    <a:bodyPr/>
                    <a:lstStyle/>
                    <a:p>
                      <a:pPr algn="ctr" rtl="1">
                        <a:spcAft>
                          <a:spcPts val="300"/>
                        </a:spcAft>
                      </a:pPr>
                      <a:r>
                        <a:rPr lang="fa-IR" sz="1600">
                          <a:effectLst/>
                          <a:latin typeface="Cambria" panose="02040503050406030204" pitchFamily="18" charset="0"/>
                          <a:ea typeface="Times New Roman" panose="02020603050405020304" pitchFamily="18" charset="0"/>
                          <a:cs typeface="B Zar" panose="00000400000000000000" pitchFamily="2" charset="-78"/>
                        </a:rPr>
                        <a:t>1</a:t>
                      </a:r>
                      <a:endParaRPr lang="en-US" sz="16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نمی خواهید فوق لیسانس بخوانید و درس را ادامه دهید؟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spcAft>
                          <a:spcPts val="300"/>
                        </a:spcAft>
                      </a:pPr>
                      <a:r>
                        <a:rPr lang="fa-IR" sz="2400">
                          <a:effectLst/>
                          <a:latin typeface="Cambria" panose="02040503050406030204" pitchFamily="18" charset="0"/>
                          <a:ea typeface="Times New Roman" panose="02020603050405020304" pitchFamily="18" charset="0"/>
                          <a:cs typeface="B Zar" panose="00000400000000000000" pitchFamily="2" charset="-78"/>
                        </a:rPr>
                        <a:t> </a:t>
                      </a:r>
                      <a:endParaRPr lang="en-US" sz="16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93101739"/>
                  </a:ext>
                </a:extLst>
              </a:tr>
              <a:tr h="417346">
                <a:tc>
                  <a:txBody>
                    <a:bodyPr/>
                    <a:lstStyle/>
                    <a:p>
                      <a:pPr algn="ctr" rtl="1">
                        <a:spcAft>
                          <a:spcPts val="300"/>
                        </a:spcAft>
                      </a:pPr>
                      <a:r>
                        <a:rPr lang="fa-IR" sz="1600" dirty="0">
                          <a:effectLst/>
                          <a:latin typeface="Cambria" panose="02040503050406030204" pitchFamily="18" charset="0"/>
                          <a:ea typeface="Times New Roman" panose="02020603050405020304" pitchFamily="18" charset="0"/>
                          <a:cs typeface="B Zar" panose="00000400000000000000" pitchFamily="2" charset="-78"/>
                        </a:rPr>
                        <a:t>2</a:t>
                      </a:r>
                      <a:endParaRPr lang="en-US" sz="16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در مورد زمانی صحبت کنید که مجبور شدید با یک مشتری بدقلق مواجه شوید.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 </a:t>
                      </a:r>
                      <a:endParaRPr lang="en-US" sz="16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68539350"/>
                  </a:ext>
                </a:extLst>
              </a:tr>
              <a:tr h="417346">
                <a:tc>
                  <a:txBody>
                    <a:bodyPr/>
                    <a:lstStyle/>
                    <a:p>
                      <a:pPr algn="ctr" rtl="1">
                        <a:spcAft>
                          <a:spcPts val="300"/>
                        </a:spcAft>
                      </a:pPr>
                      <a:r>
                        <a:rPr lang="fa-IR" sz="1600">
                          <a:effectLst/>
                          <a:latin typeface="Cambria" panose="02040503050406030204" pitchFamily="18" charset="0"/>
                          <a:ea typeface="Times New Roman" panose="02020603050405020304" pitchFamily="18" charset="0"/>
                          <a:cs typeface="B Zar" panose="00000400000000000000" pitchFamily="2" charset="-78"/>
                        </a:rPr>
                        <a:t>3</a:t>
                      </a:r>
                      <a:endParaRPr lang="en-US" sz="16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می توانید بعد از ناهار یا غروب هم کار کنید؟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spcAft>
                          <a:spcPts val="300"/>
                        </a:spcAft>
                      </a:pPr>
                      <a:r>
                        <a:rPr lang="fa-IR" sz="2400">
                          <a:effectLst/>
                          <a:latin typeface="Cambria" panose="02040503050406030204" pitchFamily="18" charset="0"/>
                          <a:ea typeface="Times New Roman" panose="02020603050405020304" pitchFamily="18" charset="0"/>
                          <a:cs typeface="B Zar" panose="00000400000000000000" pitchFamily="2" charset="-78"/>
                        </a:rPr>
                        <a:t> </a:t>
                      </a:r>
                      <a:endParaRPr lang="en-US" sz="16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95345582"/>
                  </a:ext>
                </a:extLst>
              </a:tr>
              <a:tr h="417346">
                <a:tc>
                  <a:txBody>
                    <a:bodyPr/>
                    <a:lstStyle/>
                    <a:p>
                      <a:pPr algn="ctr" rtl="1">
                        <a:spcAft>
                          <a:spcPts val="300"/>
                        </a:spcAft>
                      </a:pPr>
                      <a:r>
                        <a:rPr lang="fa-IR" sz="1600" dirty="0">
                          <a:effectLst/>
                          <a:latin typeface="Cambria" panose="02040503050406030204" pitchFamily="18" charset="0"/>
                          <a:ea typeface="Times New Roman" panose="02020603050405020304" pitchFamily="18" charset="0"/>
                          <a:cs typeface="B Zar" panose="00000400000000000000" pitchFamily="2" charset="-78"/>
                        </a:rPr>
                        <a:t>4</a:t>
                      </a:r>
                      <a:endParaRPr lang="en-US" sz="16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در مورد بزرگترین موفقیتی که به عنوان مدیر طرح داشتید صحبت کنید.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 </a:t>
                      </a:r>
                      <a:endParaRPr lang="en-US" sz="16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7168690"/>
                  </a:ext>
                </a:extLst>
              </a:tr>
              <a:tr h="417346">
                <a:tc>
                  <a:txBody>
                    <a:bodyPr/>
                    <a:lstStyle/>
                    <a:p>
                      <a:pPr algn="ctr" rtl="1">
                        <a:spcAft>
                          <a:spcPts val="300"/>
                        </a:spcAft>
                      </a:pPr>
                      <a:r>
                        <a:rPr lang="fa-IR" sz="1600">
                          <a:effectLst/>
                          <a:latin typeface="Cambria" panose="02040503050406030204" pitchFamily="18" charset="0"/>
                          <a:ea typeface="Times New Roman" panose="02020603050405020304" pitchFamily="18" charset="0"/>
                          <a:cs typeface="B Zar" panose="00000400000000000000" pitchFamily="2" charset="-78"/>
                        </a:rPr>
                        <a:t>5</a:t>
                      </a:r>
                      <a:endParaRPr lang="en-US" sz="16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اگر جای مدیر بخش بودید، برای اینکه شرایط را بهتر کنید چه می کردید؟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spcAft>
                          <a:spcPts val="300"/>
                        </a:spcAft>
                      </a:pPr>
                      <a:r>
                        <a:rPr lang="fa-IR" sz="2400">
                          <a:effectLst/>
                          <a:latin typeface="Cambria" panose="02040503050406030204" pitchFamily="18" charset="0"/>
                          <a:ea typeface="Times New Roman" panose="02020603050405020304" pitchFamily="18" charset="0"/>
                          <a:cs typeface="B Zar" panose="00000400000000000000" pitchFamily="2" charset="-78"/>
                        </a:rPr>
                        <a:t> </a:t>
                      </a:r>
                      <a:endParaRPr lang="en-US" sz="16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35720653"/>
                  </a:ext>
                </a:extLst>
              </a:tr>
              <a:tr h="417346">
                <a:tc>
                  <a:txBody>
                    <a:bodyPr/>
                    <a:lstStyle/>
                    <a:p>
                      <a:pPr algn="ctr" rtl="1">
                        <a:spcAft>
                          <a:spcPts val="300"/>
                        </a:spcAft>
                      </a:pPr>
                      <a:r>
                        <a:rPr lang="fa-IR" sz="1600" dirty="0">
                          <a:effectLst/>
                          <a:latin typeface="Cambria" panose="02040503050406030204" pitchFamily="18" charset="0"/>
                          <a:ea typeface="Times New Roman" panose="02020603050405020304" pitchFamily="18" charset="0"/>
                          <a:cs typeface="B Zar" panose="00000400000000000000" pitchFamily="2" charset="-78"/>
                        </a:rPr>
                        <a:t>6</a:t>
                      </a:r>
                      <a:endParaRPr lang="en-US" sz="16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وقتی این تصمیم را گرفتید، فرصتی برای تغییر آن داشتید؟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 </a:t>
                      </a:r>
                      <a:endParaRPr lang="en-US" sz="16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72428870"/>
                  </a:ext>
                </a:extLst>
              </a:tr>
              <a:tr h="417346">
                <a:tc>
                  <a:txBody>
                    <a:bodyPr/>
                    <a:lstStyle/>
                    <a:p>
                      <a:pPr algn="ctr" rtl="1">
                        <a:spcAft>
                          <a:spcPts val="300"/>
                        </a:spcAft>
                      </a:pPr>
                      <a:r>
                        <a:rPr lang="fa-IR" sz="1600">
                          <a:effectLst/>
                          <a:latin typeface="Cambria" panose="02040503050406030204" pitchFamily="18" charset="0"/>
                          <a:ea typeface="Times New Roman" panose="02020603050405020304" pitchFamily="18" charset="0"/>
                          <a:cs typeface="B Zar" panose="00000400000000000000" pitchFamily="2" charset="-78"/>
                        </a:rPr>
                        <a:t>7</a:t>
                      </a:r>
                      <a:endParaRPr lang="en-US" sz="16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چه زمانی رویکرد تأمین قطعات شما جواب داد؟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spcAft>
                          <a:spcPts val="300"/>
                        </a:spcAft>
                      </a:pPr>
                      <a:r>
                        <a:rPr lang="fa-IR" sz="2400">
                          <a:effectLst/>
                          <a:latin typeface="Cambria" panose="02040503050406030204" pitchFamily="18" charset="0"/>
                          <a:ea typeface="Times New Roman" panose="02020603050405020304" pitchFamily="18" charset="0"/>
                          <a:cs typeface="B Zar" panose="00000400000000000000" pitchFamily="2" charset="-78"/>
                        </a:rPr>
                        <a:t> </a:t>
                      </a:r>
                      <a:endParaRPr lang="en-US" sz="16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19711116"/>
                  </a:ext>
                </a:extLst>
              </a:tr>
              <a:tr h="417346">
                <a:tc>
                  <a:txBody>
                    <a:bodyPr/>
                    <a:lstStyle/>
                    <a:p>
                      <a:pPr algn="ctr" rtl="1">
                        <a:spcAft>
                          <a:spcPts val="300"/>
                        </a:spcAft>
                      </a:pPr>
                      <a:r>
                        <a:rPr lang="fa-IR" sz="1600" dirty="0">
                          <a:effectLst/>
                          <a:latin typeface="Cambria" panose="02040503050406030204" pitchFamily="18" charset="0"/>
                          <a:ea typeface="Times New Roman" panose="02020603050405020304" pitchFamily="18" charset="0"/>
                          <a:cs typeface="B Zar" panose="00000400000000000000" pitchFamily="2" charset="-78"/>
                        </a:rPr>
                        <a:t>8</a:t>
                      </a:r>
                      <a:endParaRPr lang="en-US" sz="16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اگر جای مدیر عامل بودید، در اولین سخنرانی سال چه می گفتید؟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 </a:t>
                      </a:r>
                      <a:endParaRPr lang="en-US" sz="16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42207584"/>
                  </a:ext>
                </a:extLst>
              </a:tr>
              <a:tr h="417346">
                <a:tc>
                  <a:txBody>
                    <a:bodyPr/>
                    <a:lstStyle/>
                    <a:p>
                      <a:pPr algn="ctr" rtl="1">
                        <a:spcAft>
                          <a:spcPts val="300"/>
                        </a:spcAft>
                      </a:pPr>
                      <a:r>
                        <a:rPr lang="fa-IR" sz="1600">
                          <a:effectLst/>
                          <a:latin typeface="Cambria" panose="02040503050406030204" pitchFamily="18" charset="0"/>
                          <a:ea typeface="Times New Roman" panose="02020603050405020304" pitchFamily="18" charset="0"/>
                          <a:cs typeface="B Zar" panose="00000400000000000000" pitchFamily="2" charset="-78"/>
                        </a:rPr>
                        <a:t>9</a:t>
                      </a:r>
                      <a:endParaRPr lang="en-US" sz="16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اخیراً گزارشی به مدیر مستقیم نوشتید که ایشان شما را بازخواست کند؟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spcAft>
                          <a:spcPts val="300"/>
                        </a:spcAft>
                      </a:pPr>
                      <a:r>
                        <a:rPr lang="fa-IR" sz="2400">
                          <a:effectLst/>
                          <a:latin typeface="Cambria" panose="02040503050406030204" pitchFamily="18" charset="0"/>
                          <a:ea typeface="Times New Roman" panose="02020603050405020304" pitchFamily="18" charset="0"/>
                          <a:cs typeface="B Zar" panose="00000400000000000000" pitchFamily="2" charset="-78"/>
                        </a:rPr>
                        <a:t> </a:t>
                      </a:r>
                      <a:endParaRPr lang="en-US" sz="16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97059046"/>
                  </a:ext>
                </a:extLst>
              </a:tr>
              <a:tr h="417346">
                <a:tc>
                  <a:txBody>
                    <a:bodyPr/>
                    <a:lstStyle/>
                    <a:p>
                      <a:pPr algn="ctr" rtl="1">
                        <a:spcAft>
                          <a:spcPts val="300"/>
                        </a:spcAft>
                      </a:pPr>
                      <a:r>
                        <a:rPr lang="fa-IR" sz="1600" dirty="0">
                          <a:effectLst/>
                          <a:latin typeface="Cambria" panose="02040503050406030204" pitchFamily="18" charset="0"/>
                          <a:ea typeface="Times New Roman" panose="02020603050405020304" pitchFamily="18" charset="0"/>
                          <a:cs typeface="B Zar" panose="00000400000000000000" pitchFamily="2" charset="-78"/>
                        </a:rPr>
                        <a:t>10</a:t>
                      </a:r>
                      <a:endParaRPr lang="en-US" sz="16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موقعیتی پیش آمده که مجبور شدید نظر خود را کنار بگذارید؟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 </a:t>
                      </a:r>
                      <a:endParaRPr lang="en-US" sz="16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4421364"/>
                  </a:ext>
                </a:extLst>
              </a:tr>
            </a:tbl>
          </a:graphicData>
        </a:graphic>
      </p:graphicFrame>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1149420" y="2375655"/>
              <a:ext cx="552960" cy="4042800"/>
            </p14:xfrm>
          </p:contentPart>
        </mc:Choice>
        <mc:Fallback xmlns="">
          <p:pic>
            <p:nvPicPr>
              <p:cNvPr id="9" name="Ink 8"/>
              <p:cNvPicPr/>
              <p:nvPr/>
            </p:nvPicPr>
            <p:blipFill>
              <a:blip r:embed="rId3"/>
              <a:stretch>
                <a:fillRect/>
              </a:stretch>
            </p:blipFill>
            <p:spPr>
              <a:xfrm>
                <a:off x="1143660" y="2366295"/>
                <a:ext cx="567360" cy="4059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p14:cNvContentPartPr/>
              <p14:nvPr/>
            </p14:nvContentPartPr>
            <p14:xfrm>
              <a:off x="3047700" y="6511335"/>
              <a:ext cx="11160" cy="6120"/>
            </p14:xfrm>
          </p:contentPart>
        </mc:Choice>
        <mc:Fallback xmlns="">
          <p:pic>
            <p:nvPicPr>
              <p:cNvPr id="16" name="Ink 15"/>
              <p:cNvPicPr/>
              <p:nvPr/>
            </p:nvPicPr>
            <p:blipFill>
              <a:blip r:embed="rId5"/>
              <a:stretch>
                <a:fillRect/>
              </a:stretch>
            </p:blipFill>
            <p:spPr>
              <a:xfrm>
                <a:off x="3029700" y="6493335"/>
                <a:ext cx="47160" cy="42120"/>
              </a:xfrm>
              <a:prstGeom prst="rect">
                <a:avLst/>
              </a:prstGeom>
            </p:spPr>
          </p:pic>
        </mc:Fallback>
      </mc:AlternateContent>
    </p:spTree>
    <p:extLst>
      <p:ext uri="{BB962C8B-B14F-4D97-AF65-F5344CB8AC3E}">
        <p14:creationId xmlns:p14="http://schemas.microsoft.com/office/powerpoint/2010/main" val="18252472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540600"/>
              </p:ext>
            </p:extLst>
          </p:nvPr>
        </p:nvGraphicFramePr>
        <p:xfrm>
          <a:off x="855662" y="1130454"/>
          <a:ext cx="9812337" cy="4927945"/>
        </p:xfrm>
        <a:graphic>
          <a:graphicData uri="http://schemas.openxmlformats.org/drawingml/2006/table">
            <a:tbl>
              <a:tblPr rtl="1" firstRow="1" firstCol="1" bandRow="1"/>
              <a:tblGrid>
                <a:gridCol w="935769">
                  <a:extLst>
                    <a:ext uri="{9D8B030D-6E8A-4147-A177-3AD203B41FA5}">
                      <a16:colId xmlns:a16="http://schemas.microsoft.com/office/drawing/2014/main" val="1120504833"/>
                    </a:ext>
                  </a:extLst>
                </a:gridCol>
                <a:gridCol w="7684125">
                  <a:extLst>
                    <a:ext uri="{9D8B030D-6E8A-4147-A177-3AD203B41FA5}">
                      <a16:colId xmlns:a16="http://schemas.microsoft.com/office/drawing/2014/main" val="3406075578"/>
                    </a:ext>
                  </a:extLst>
                </a:gridCol>
                <a:gridCol w="1192443">
                  <a:extLst>
                    <a:ext uri="{9D8B030D-6E8A-4147-A177-3AD203B41FA5}">
                      <a16:colId xmlns:a16="http://schemas.microsoft.com/office/drawing/2014/main" val="538926870"/>
                    </a:ext>
                  </a:extLst>
                </a:gridCol>
              </a:tblGrid>
              <a:tr h="660745">
                <a:tc>
                  <a:txBody>
                    <a:bodyPr/>
                    <a:lstStyle/>
                    <a:p>
                      <a:pPr algn="ctr" rtl="1">
                        <a:spcAft>
                          <a:spcPts val="300"/>
                        </a:spcAft>
                      </a:pPr>
                      <a:r>
                        <a:rPr lang="fa-IR" sz="2000" b="1" dirty="0">
                          <a:effectLst/>
                          <a:latin typeface="Cambria" panose="02040503050406030204" pitchFamily="18" charset="0"/>
                          <a:ea typeface="Times New Roman" panose="02020603050405020304" pitchFamily="18" charset="0"/>
                          <a:cs typeface="B Zar" panose="00000400000000000000" pitchFamily="2" charset="-78"/>
                        </a:rPr>
                        <a:t>ردیف</a:t>
                      </a:r>
                      <a:endParaRPr lang="en-US" sz="18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rtl="1">
                        <a:spcAft>
                          <a:spcPts val="300"/>
                        </a:spcAft>
                      </a:pPr>
                      <a:r>
                        <a:rPr lang="fa-IR" sz="2000" b="1" dirty="0">
                          <a:effectLst/>
                          <a:latin typeface="Cambria" panose="02040503050406030204" pitchFamily="18" charset="0"/>
                          <a:ea typeface="Times New Roman" panose="02020603050405020304" pitchFamily="18" charset="0"/>
                          <a:cs typeface="B Zar" panose="00000400000000000000" pitchFamily="2" charset="-78"/>
                        </a:rPr>
                        <a:t>سوالات</a:t>
                      </a:r>
                      <a:endParaRPr lang="en-US" sz="18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rtl="1">
                        <a:spcAft>
                          <a:spcPts val="300"/>
                        </a:spcAft>
                      </a:pPr>
                      <a:r>
                        <a:rPr lang="fa-IR" sz="2000" b="1" dirty="0">
                          <a:effectLst/>
                          <a:latin typeface="Cambria" panose="02040503050406030204" pitchFamily="18" charset="0"/>
                          <a:ea typeface="Times New Roman" panose="02020603050405020304" pitchFamily="18" charset="0"/>
                          <a:cs typeface="B Zar" panose="00000400000000000000" pitchFamily="2" charset="-78"/>
                        </a:rPr>
                        <a:t>نوع دسته</a:t>
                      </a:r>
                      <a:endParaRPr lang="en-US" sz="18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236498940"/>
                  </a:ext>
                </a:extLst>
              </a:tr>
              <a:tr h="424765">
                <a:tc>
                  <a:txBody>
                    <a:bodyPr/>
                    <a:lstStyle/>
                    <a:p>
                      <a:pPr algn="ctr" rtl="1">
                        <a:spcAft>
                          <a:spcPts val="300"/>
                        </a:spcAft>
                      </a:pPr>
                      <a:r>
                        <a:rPr lang="fa-IR" sz="1800">
                          <a:effectLst/>
                          <a:latin typeface="Cambria" panose="02040503050406030204" pitchFamily="18" charset="0"/>
                          <a:ea typeface="Times New Roman" panose="02020603050405020304" pitchFamily="18" charset="0"/>
                          <a:cs typeface="B Zar" panose="00000400000000000000" pitchFamily="2" charset="-78"/>
                        </a:rPr>
                        <a:t>11</a:t>
                      </a:r>
                      <a:endParaRPr lang="en-US" sz="18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اقلام انبار را چگونه ردیابی و کنترل می کنی؟</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spcAft>
                          <a:spcPts val="300"/>
                        </a:spcAft>
                      </a:pPr>
                      <a:r>
                        <a:rPr lang="fa-IR" sz="2800" dirty="0">
                          <a:effectLst/>
                          <a:latin typeface="Cambria" panose="02040503050406030204" pitchFamily="18" charset="0"/>
                          <a:ea typeface="Times New Roman" panose="02020603050405020304" pitchFamily="18" charset="0"/>
                          <a:cs typeface="B Zar" panose="00000400000000000000" pitchFamily="2" charset="-78"/>
                        </a:rPr>
                        <a:t> </a:t>
                      </a:r>
                      <a:endParaRPr lang="en-US" sz="18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09912483"/>
                  </a:ext>
                </a:extLst>
              </a:tr>
              <a:tr h="424765">
                <a:tc>
                  <a:txBody>
                    <a:bodyPr/>
                    <a:lstStyle/>
                    <a:p>
                      <a:pPr algn="ctr" rtl="1">
                        <a:spcAft>
                          <a:spcPts val="300"/>
                        </a:spcAft>
                      </a:pPr>
                      <a:r>
                        <a:rPr lang="fa-IR" sz="1800" dirty="0">
                          <a:effectLst/>
                          <a:latin typeface="Cambria" panose="02040503050406030204" pitchFamily="18" charset="0"/>
                          <a:ea typeface="Times New Roman" panose="02020603050405020304" pitchFamily="18" charset="0"/>
                          <a:cs typeface="B Zar" panose="00000400000000000000" pitchFamily="2" charset="-78"/>
                        </a:rPr>
                        <a:t>12</a:t>
                      </a:r>
                      <a:endParaRPr lang="en-US" sz="18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نظرتان چیست که این موقعی که گفتید، برنامه به صورت دستی پیش برود؟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spcAft>
                          <a:spcPts val="300"/>
                        </a:spcAft>
                      </a:pPr>
                      <a:r>
                        <a:rPr lang="fa-IR" sz="2800" dirty="0">
                          <a:effectLst/>
                          <a:latin typeface="Cambria" panose="02040503050406030204" pitchFamily="18" charset="0"/>
                          <a:ea typeface="Times New Roman" panose="02020603050405020304" pitchFamily="18" charset="0"/>
                          <a:cs typeface="B Zar" panose="00000400000000000000" pitchFamily="2" charset="-78"/>
                        </a:rPr>
                        <a:t> </a:t>
                      </a:r>
                      <a:endParaRPr lang="en-US" sz="18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47586832"/>
                  </a:ext>
                </a:extLst>
              </a:tr>
              <a:tr h="424765">
                <a:tc>
                  <a:txBody>
                    <a:bodyPr/>
                    <a:lstStyle/>
                    <a:p>
                      <a:pPr algn="ctr" rtl="1">
                        <a:spcAft>
                          <a:spcPts val="300"/>
                        </a:spcAft>
                      </a:pPr>
                      <a:r>
                        <a:rPr lang="fa-IR" sz="1800">
                          <a:effectLst/>
                          <a:latin typeface="Cambria" panose="02040503050406030204" pitchFamily="18" charset="0"/>
                          <a:ea typeface="Times New Roman" panose="02020603050405020304" pitchFamily="18" charset="0"/>
                          <a:cs typeface="B Zar" panose="00000400000000000000" pitchFamily="2" charset="-78"/>
                        </a:rPr>
                        <a:t>13</a:t>
                      </a:r>
                      <a:endParaRPr lang="en-US" sz="18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دوره هایی که خودتان از جیب خرج کردید را می توایند بگویید؟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spcAft>
                          <a:spcPts val="300"/>
                        </a:spcAft>
                      </a:pPr>
                      <a:r>
                        <a:rPr lang="fa-IR" sz="2800">
                          <a:effectLst/>
                          <a:latin typeface="Cambria" panose="02040503050406030204" pitchFamily="18" charset="0"/>
                          <a:ea typeface="Times New Roman" panose="02020603050405020304" pitchFamily="18" charset="0"/>
                          <a:cs typeface="B Zar" panose="00000400000000000000" pitchFamily="2" charset="-78"/>
                        </a:rPr>
                        <a:t> </a:t>
                      </a:r>
                      <a:endParaRPr lang="en-US" sz="18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73258263"/>
                  </a:ext>
                </a:extLst>
              </a:tr>
              <a:tr h="424765">
                <a:tc>
                  <a:txBody>
                    <a:bodyPr/>
                    <a:lstStyle/>
                    <a:p>
                      <a:pPr algn="ctr" rtl="1">
                        <a:spcAft>
                          <a:spcPts val="300"/>
                        </a:spcAft>
                      </a:pPr>
                      <a:r>
                        <a:rPr lang="fa-IR" sz="1800" dirty="0">
                          <a:effectLst/>
                          <a:latin typeface="Cambria" panose="02040503050406030204" pitchFamily="18" charset="0"/>
                          <a:ea typeface="Times New Roman" panose="02020603050405020304" pitchFamily="18" charset="0"/>
                          <a:cs typeface="B Zar" panose="00000400000000000000" pitchFamily="2" charset="-78"/>
                        </a:rPr>
                        <a:t>14</a:t>
                      </a:r>
                      <a:endParaRPr lang="en-US" sz="18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اگر بخواهید در دو جمله خودتان را وصف کنید چه می گویید؟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spcAft>
                          <a:spcPts val="300"/>
                        </a:spcAft>
                      </a:pPr>
                      <a:r>
                        <a:rPr lang="fa-IR" sz="2800" dirty="0">
                          <a:effectLst/>
                          <a:latin typeface="Cambria" panose="02040503050406030204" pitchFamily="18" charset="0"/>
                          <a:ea typeface="Times New Roman" panose="02020603050405020304" pitchFamily="18" charset="0"/>
                          <a:cs typeface="B Zar" panose="00000400000000000000" pitchFamily="2" charset="-78"/>
                        </a:rPr>
                        <a:t> </a:t>
                      </a:r>
                      <a:endParaRPr lang="en-US" sz="18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74995876"/>
                  </a:ext>
                </a:extLst>
              </a:tr>
              <a:tr h="424765">
                <a:tc>
                  <a:txBody>
                    <a:bodyPr/>
                    <a:lstStyle/>
                    <a:p>
                      <a:pPr algn="ctr" rtl="1">
                        <a:spcAft>
                          <a:spcPts val="300"/>
                        </a:spcAft>
                      </a:pPr>
                      <a:r>
                        <a:rPr lang="fa-IR" sz="1800">
                          <a:effectLst/>
                          <a:latin typeface="Cambria" panose="02040503050406030204" pitchFamily="18" charset="0"/>
                          <a:ea typeface="Times New Roman" panose="02020603050405020304" pitchFamily="18" charset="0"/>
                          <a:cs typeface="B Zar" panose="00000400000000000000" pitchFamily="2" charset="-78"/>
                        </a:rPr>
                        <a:t>15</a:t>
                      </a:r>
                      <a:endParaRPr lang="en-US" sz="18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اگر دو دوره آموزشی مجاز به شرکت هستید چه پیشنهادی دارید؟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spcAft>
                          <a:spcPts val="300"/>
                        </a:spcAft>
                      </a:pPr>
                      <a:r>
                        <a:rPr lang="fa-IR" sz="2800">
                          <a:effectLst/>
                          <a:latin typeface="Cambria" panose="02040503050406030204" pitchFamily="18" charset="0"/>
                          <a:ea typeface="Times New Roman" panose="02020603050405020304" pitchFamily="18" charset="0"/>
                          <a:cs typeface="B Zar" panose="00000400000000000000" pitchFamily="2" charset="-78"/>
                        </a:rPr>
                        <a:t> </a:t>
                      </a:r>
                      <a:endParaRPr lang="en-US" sz="18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2531994"/>
                  </a:ext>
                </a:extLst>
              </a:tr>
              <a:tr h="424765">
                <a:tc>
                  <a:txBody>
                    <a:bodyPr/>
                    <a:lstStyle/>
                    <a:p>
                      <a:pPr algn="ctr" rtl="1">
                        <a:spcAft>
                          <a:spcPts val="300"/>
                        </a:spcAft>
                      </a:pPr>
                      <a:r>
                        <a:rPr lang="fa-IR" sz="1800" dirty="0">
                          <a:effectLst/>
                          <a:latin typeface="Cambria" panose="02040503050406030204" pitchFamily="18" charset="0"/>
                          <a:ea typeface="Times New Roman" panose="02020603050405020304" pitchFamily="18" charset="0"/>
                          <a:cs typeface="B Zar" panose="00000400000000000000" pitchFamily="2" charset="-78"/>
                        </a:rPr>
                        <a:t>16</a:t>
                      </a:r>
                      <a:endParaRPr lang="en-US" sz="18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برای اینکه روند کار تأخیر مجدد نداشته باشد چه کردید؟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spcAft>
                          <a:spcPts val="300"/>
                        </a:spcAft>
                      </a:pPr>
                      <a:r>
                        <a:rPr lang="fa-IR" sz="2800" dirty="0">
                          <a:effectLst/>
                          <a:latin typeface="Cambria" panose="02040503050406030204" pitchFamily="18" charset="0"/>
                          <a:ea typeface="Times New Roman" panose="02020603050405020304" pitchFamily="18" charset="0"/>
                          <a:cs typeface="B Zar" panose="00000400000000000000" pitchFamily="2" charset="-78"/>
                        </a:rPr>
                        <a:t> </a:t>
                      </a:r>
                      <a:endParaRPr lang="en-US" sz="18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74427905"/>
                  </a:ext>
                </a:extLst>
              </a:tr>
              <a:tr h="424765">
                <a:tc>
                  <a:txBody>
                    <a:bodyPr/>
                    <a:lstStyle/>
                    <a:p>
                      <a:pPr algn="ctr" rtl="1">
                        <a:spcAft>
                          <a:spcPts val="300"/>
                        </a:spcAft>
                      </a:pPr>
                      <a:r>
                        <a:rPr lang="fa-IR" sz="1800">
                          <a:effectLst/>
                          <a:latin typeface="Cambria" panose="02040503050406030204" pitchFamily="18" charset="0"/>
                          <a:ea typeface="Times New Roman" panose="02020603050405020304" pitchFamily="18" charset="0"/>
                          <a:cs typeface="B Zar" panose="00000400000000000000" pitchFamily="2" charset="-78"/>
                        </a:rPr>
                        <a:t>17</a:t>
                      </a:r>
                      <a:endParaRPr lang="en-US" sz="18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در چه مواقعی استرس شما را دیگران می فهمند؟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spcAft>
                          <a:spcPts val="300"/>
                        </a:spcAft>
                      </a:pPr>
                      <a:r>
                        <a:rPr lang="fa-IR" sz="2800">
                          <a:effectLst/>
                          <a:latin typeface="Cambria" panose="02040503050406030204" pitchFamily="18" charset="0"/>
                          <a:ea typeface="Times New Roman" panose="02020603050405020304" pitchFamily="18" charset="0"/>
                          <a:cs typeface="B Zar" panose="00000400000000000000" pitchFamily="2" charset="-78"/>
                        </a:rPr>
                        <a:t> </a:t>
                      </a:r>
                      <a:endParaRPr lang="en-US" sz="18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38949155"/>
                  </a:ext>
                </a:extLst>
              </a:tr>
              <a:tr h="424765">
                <a:tc>
                  <a:txBody>
                    <a:bodyPr/>
                    <a:lstStyle/>
                    <a:p>
                      <a:pPr algn="ctr" rtl="1">
                        <a:spcAft>
                          <a:spcPts val="300"/>
                        </a:spcAft>
                      </a:pPr>
                      <a:r>
                        <a:rPr lang="fa-IR" sz="1800" dirty="0">
                          <a:effectLst/>
                          <a:latin typeface="Cambria" panose="02040503050406030204" pitchFamily="18" charset="0"/>
                          <a:ea typeface="Times New Roman" panose="02020603050405020304" pitchFamily="18" charset="0"/>
                          <a:cs typeface="B Zar" panose="00000400000000000000" pitchFamily="2" charset="-78"/>
                        </a:rPr>
                        <a:t>18</a:t>
                      </a:r>
                      <a:endParaRPr lang="en-US" sz="18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آیا مخالف کار کردن با تیم هستید؟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spcAft>
                          <a:spcPts val="300"/>
                        </a:spcAft>
                      </a:pPr>
                      <a:r>
                        <a:rPr lang="fa-IR" sz="2800" dirty="0">
                          <a:effectLst/>
                          <a:latin typeface="Cambria" panose="02040503050406030204" pitchFamily="18" charset="0"/>
                          <a:ea typeface="Times New Roman" panose="02020603050405020304" pitchFamily="18" charset="0"/>
                          <a:cs typeface="B Zar" panose="00000400000000000000" pitchFamily="2" charset="-78"/>
                        </a:rPr>
                        <a:t> </a:t>
                      </a:r>
                      <a:endParaRPr lang="en-US" sz="18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24854149"/>
                  </a:ext>
                </a:extLst>
              </a:tr>
              <a:tr h="424765">
                <a:tc>
                  <a:txBody>
                    <a:bodyPr/>
                    <a:lstStyle/>
                    <a:p>
                      <a:pPr algn="ctr" rtl="1">
                        <a:spcAft>
                          <a:spcPts val="300"/>
                        </a:spcAft>
                      </a:pPr>
                      <a:r>
                        <a:rPr lang="fa-IR" sz="1800">
                          <a:effectLst/>
                          <a:latin typeface="Cambria" panose="02040503050406030204" pitchFamily="18" charset="0"/>
                          <a:ea typeface="Times New Roman" panose="02020603050405020304" pitchFamily="18" charset="0"/>
                          <a:cs typeface="B Zar" panose="00000400000000000000" pitchFamily="2" charset="-78"/>
                        </a:rPr>
                        <a:t>19</a:t>
                      </a:r>
                      <a:endParaRPr lang="en-US" sz="18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وظیفه شما بود که این گزارش به مجمع برود؟</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spcAft>
                          <a:spcPts val="300"/>
                        </a:spcAft>
                      </a:pPr>
                      <a:r>
                        <a:rPr lang="fa-IR" sz="2800">
                          <a:effectLst/>
                          <a:latin typeface="Cambria" panose="02040503050406030204" pitchFamily="18" charset="0"/>
                          <a:ea typeface="Times New Roman" panose="02020603050405020304" pitchFamily="18" charset="0"/>
                          <a:cs typeface="B Zar" panose="00000400000000000000" pitchFamily="2" charset="-78"/>
                        </a:rPr>
                        <a:t> </a:t>
                      </a:r>
                      <a:endParaRPr lang="en-US" sz="180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60406831"/>
                  </a:ext>
                </a:extLst>
              </a:tr>
              <a:tr h="424765">
                <a:tc>
                  <a:txBody>
                    <a:bodyPr/>
                    <a:lstStyle/>
                    <a:p>
                      <a:pPr algn="ctr" rtl="1">
                        <a:spcAft>
                          <a:spcPts val="300"/>
                        </a:spcAft>
                      </a:pPr>
                      <a:r>
                        <a:rPr lang="fa-IR" sz="1800" dirty="0">
                          <a:effectLst/>
                          <a:latin typeface="Cambria" panose="02040503050406030204" pitchFamily="18" charset="0"/>
                          <a:ea typeface="Times New Roman" panose="02020603050405020304" pitchFamily="18" charset="0"/>
                          <a:cs typeface="B Zar" panose="00000400000000000000" pitchFamily="2" charset="-78"/>
                        </a:rPr>
                        <a:t>20</a:t>
                      </a:r>
                      <a:endParaRPr lang="en-US" sz="18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rtl="1">
                        <a:spcAft>
                          <a:spcPts val="300"/>
                        </a:spcAft>
                      </a:pPr>
                      <a:r>
                        <a:rPr lang="fa-IR" sz="2400" dirty="0">
                          <a:effectLst/>
                          <a:latin typeface="Cambria" panose="02040503050406030204" pitchFamily="18" charset="0"/>
                          <a:ea typeface="Times New Roman" panose="02020603050405020304" pitchFamily="18" charset="0"/>
                          <a:cs typeface="B Zar" panose="00000400000000000000" pitchFamily="2" charset="-78"/>
                        </a:rPr>
                        <a:t>تصمیمی که گرفتید را الان چک کردید که ببینید کجا تأثیر گذاشته؟</a:t>
                      </a:r>
                      <a:endParaRPr lang="en-US" sz="20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1">
                        <a:spcAft>
                          <a:spcPts val="300"/>
                        </a:spcAft>
                      </a:pPr>
                      <a:r>
                        <a:rPr lang="fa-IR" sz="2800" dirty="0">
                          <a:effectLst/>
                          <a:latin typeface="Cambria" panose="02040503050406030204" pitchFamily="18" charset="0"/>
                          <a:ea typeface="Times New Roman" panose="02020603050405020304" pitchFamily="18" charset="0"/>
                          <a:cs typeface="B Zar" panose="00000400000000000000" pitchFamily="2" charset="-78"/>
                        </a:rPr>
                        <a:t> </a:t>
                      </a:r>
                      <a:endParaRPr lang="en-US" sz="1800" dirty="0">
                        <a:effectLst/>
                        <a:latin typeface="Cambria" panose="02040503050406030204" pitchFamily="18" charset="0"/>
                        <a:ea typeface="Times New Roman" panose="02020603050405020304" pitchFamily="18"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85832130"/>
                  </a:ext>
                </a:extLst>
              </a:tr>
            </a:tbl>
          </a:graphicData>
        </a:graphic>
      </p:graphicFrame>
    </p:spTree>
    <p:extLst>
      <p:ext uri="{BB962C8B-B14F-4D97-AF65-F5344CB8AC3E}">
        <p14:creationId xmlns:p14="http://schemas.microsoft.com/office/powerpoint/2010/main" val="33902222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0685" y="2463748"/>
            <a:ext cx="10515600" cy="863600"/>
          </a:xfrm>
        </p:spPr>
        <p:txBody>
          <a:bodyPr>
            <a:normAutofit/>
          </a:bodyPr>
          <a:lstStyle/>
          <a:p>
            <a:pPr algn="ctr" rtl="1"/>
            <a:r>
              <a:rPr lang="fa-IR" sz="4000" b="1" dirty="0" smtClean="0">
                <a:solidFill>
                  <a:srgbClr val="FF0000"/>
                </a:solidFill>
                <a:effectLst>
                  <a:outerShdw blurRad="53975" dist="22860" dir="5400000" algn="tl" rotWithShape="0">
                    <a:srgbClr val="000000">
                      <a:alpha val="55000"/>
                    </a:srgbClr>
                  </a:outerShdw>
                </a:effectLst>
                <a:cs typeface="2  Jadid" pitchFamily="2" charset="-78"/>
              </a:rPr>
              <a:t>چند تمرین دیگر برای تقویت مهارت پرسشگری</a:t>
            </a:r>
            <a:endParaRPr lang="en-US" sz="4000" b="1" dirty="0">
              <a:solidFill>
                <a:srgbClr val="FF0000"/>
              </a:solidFill>
              <a:effectLst>
                <a:outerShdw blurRad="53975" dist="22860" dir="5400000" algn="tl" rotWithShape="0">
                  <a:srgbClr val="000000">
                    <a:alpha val="55000"/>
                  </a:srgbClr>
                </a:outerShdw>
              </a:effectLst>
              <a:cs typeface="2  Jadid" pitchFamily="2" charset="-78"/>
            </a:endParaRPr>
          </a:p>
        </p:txBody>
      </p:sp>
    </p:spTree>
    <p:extLst>
      <p:ext uri="{BB962C8B-B14F-4D97-AF65-F5344CB8AC3E}">
        <p14:creationId xmlns:p14="http://schemas.microsoft.com/office/powerpoint/2010/main" val="3909923559"/>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2" name="Content Placeholder 1"/>
          <p:cNvSpPr>
            <a:spLocks noGrp="1"/>
          </p:cNvSpPr>
          <p:nvPr>
            <p:ph idx="1"/>
          </p:nvPr>
        </p:nvSpPr>
        <p:spPr>
          <a:xfrm>
            <a:off x="723900" y="1529408"/>
            <a:ext cx="10467975" cy="5328592"/>
          </a:xfrm>
        </p:spPr>
        <p:txBody>
          <a:bodyPr>
            <a:noAutofit/>
          </a:bodyPr>
          <a:lstStyle/>
          <a:p>
            <a:pPr marL="0" indent="4763" algn="just" rtl="1">
              <a:buNone/>
            </a:pPr>
            <a:r>
              <a:rPr lang="fa-IR" dirty="0" smtClean="0">
                <a:cs typeface="B Nazanin" pitchFamily="2" charset="-78"/>
              </a:rPr>
              <a:t>پرسش </a:t>
            </a:r>
            <a:r>
              <a:rPr lang="fa-IR" dirty="0">
                <a:cs typeface="B Nazanin" pitchFamily="2" charset="-78"/>
              </a:rPr>
              <a:t>های انعکاسی برای درک رفتار ها و انگیزه های متقاضی است. شما با تفسیرها یا پرسش های انعکاسی خود تلاش می کنید آنچه را که تصور می کنید از گفته های متقاضی دستگیرتان شده به او برگردانید.</a:t>
            </a:r>
          </a:p>
          <a:p>
            <a:pPr marL="624078" indent="-514350" algn="r" rtl="1">
              <a:buNone/>
            </a:pPr>
            <a:endParaRPr lang="en-US" dirty="0" smtClean="0">
              <a:cs typeface="B Nazanin" pitchFamily="2" charset="-78"/>
            </a:endParaRPr>
          </a:p>
          <a:p>
            <a:pPr marL="624078" indent="-514350" algn="r" rtl="1">
              <a:buNone/>
            </a:pPr>
            <a:r>
              <a:rPr lang="fa-IR" dirty="0" smtClean="0">
                <a:cs typeface="B Nazanin" pitchFamily="2" charset="-78"/>
              </a:rPr>
              <a:t>مثال</a:t>
            </a:r>
            <a:r>
              <a:rPr lang="fa-IR" dirty="0">
                <a:cs typeface="B Nazanin" pitchFamily="2" charset="-78"/>
              </a:rPr>
              <a:t>:</a:t>
            </a:r>
          </a:p>
          <a:p>
            <a:pPr marL="624078" indent="-514350" algn="r" rtl="1"/>
            <a:r>
              <a:rPr lang="fa-IR" sz="2400" dirty="0">
                <a:cs typeface="B Nazanin" pitchFamily="2" charset="-78"/>
              </a:rPr>
              <a:t>به این ترتیب منظورتان این است که برای تأمین خواسته های مشتری مجبور بودید روزهای تعطیل پایان هفته را کار کنید؟</a:t>
            </a:r>
          </a:p>
          <a:p>
            <a:pPr marL="624078" indent="-514350" algn="r" rtl="1"/>
            <a:r>
              <a:rPr lang="fa-IR" sz="2400" dirty="0">
                <a:cs typeface="B Nazanin" pitchFamily="2" charset="-78"/>
              </a:rPr>
              <a:t>منظورتان این است که از داشتن یک روال قابل پیش بینی در کار احساس رضایت می کنید؟</a:t>
            </a:r>
          </a:p>
          <a:p>
            <a:pPr marL="624078" indent="-514350" algn="r" rtl="1"/>
            <a:r>
              <a:rPr lang="fa-IR" sz="2400" dirty="0">
                <a:cs typeface="B Nazanin" pitchFamily="2" charset="-78"/>
              </a:rPr>
              <a:t>به نظر می رسد که گویا جنبه های مالی این شغل بیش از جنبه های انسانی آن برای شما جذاب است؟</a:t>
            </a:r>
          </a:p>
          <a:p>
            <a:pPr marL="624078" indent="-514350" algn="r" rtl="1"/>
            <a:r>
              <a:rPr lang="fa-IR" sz="2400" dirty="0">
                <a:cs typeface="B Nazanin" pitchFamily="2" charset="-78"/>
              </a:rPr>
              <a:t>به این ترتیب زمانی که دیگران از عملکرد شما انتقاد می کنند آن را خیلی شخصی تلقی می کنید؟</a:t>
            </a:r>
          </a:p>
        </p:txBody>
      </p:sp>
      <p:sp>
        <p:nvSpPr>
          <p:cNvPr id="3" name="Title 2"/>
          <p:cNvSpPr>
            <a:spLocks noGrp="1"/>
          </p:cNvSpPr>
          <p:nvPr>
            <p:ph type="title"/>
          </p:nvPr>
        </p:nvSpPr>
        <p:spPr>
          <a:xfrm>
            <a:off x="1981200" y="274638"/>
            <a:ext cx="8229600" cy="778098"/>
          </a:xfrm>
        </p:spPr>
        <p:txBody>
          <a:bodyPr>
            <a:normAutofit/>
          </a:bodyPr>
          <a:lstStyle/>
          <a:p>
            <a:pPr algn="r"/>
            <a:r>
              <a:rPr lang="fa-IR" b="1" dirty="0" smtClean="0">
                <a:cs typeface="B Nazanin" pitchFamily="2" charset="-78"/>
              </a:rPr>
              <a:t>پرسش </a:t>
            </a:r>
            <a:r>
              <a:rPr lang="fa-IR" b="1" dirty="0">
                <a:cs typeface="B Nazanin" pitchFamily="2" charset="-78"/>
              </a:rPr>
              <a:t>های </a:t>
            </a:r>
            <a:r>
              <a:rPr lang="fa-IR" b="1" dirty="0" smtClean="0">
                <a:cs typeface="B Nazanin" pitchFamily="2" charset="-78"/>
              </a:rPr>
              <a:t>انعکاسی</a:t>
            </a:r>
            <a:endParaRPr lang="fa-IR" dirty="0">
              <a:cs typeface="B Nazanin" pitchFamily="2" charset="-78"/>
            </a:endParaRPr>
          </a:p>
        </p:txBody>
      </p:sp>
    </p:spTree>
    <p:extLst>
      <p:ext uri="{BB962C8B-B14F-4D97-AF65-F5344CB8AC3E}">
        <p14:creationId xmlns:p14="http://schemas.microsoft.com/office/powerpoint/2010/main" val="72053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150" y="829544"/>
            <a:ext cx="11268075" cy="5328592"/>
          </a:xfrm>
        </p:spPr>
        <p:txBody>
          <a:bodyPr>
            <a:noAutofit/>
          </a:bodyPr>
          <a:lstStyle/>
          <a:p>
            <a:pPr marL="624078" indent="-514350" algn="r" rtl="1">
              <a:buNone/>
            </a:pPr>
            <a:r>
              <a:rPr lang="fa-IR" sz="2600" dirty="0">
                <a:cs typeface="B Nazanin" pitchFamily="2" charset="-78"/>
              </a:rPr>
              <a:t>سایر پرسش ها و اظهارات انعکاسی را می توانید با عبارت های زیر شروع کنید</a:t>
            </a:r>
          </a:p>
          <a:p>
            <a:pPr marL="624078" indent="-514350" algn="r" rtl="1"/>
            <a:r>
              <a:rPr lang="fa-IR" sz="2600" dirty="0">
                <a:cs typeface="B Nazanin" pitchFamily="2" charset="-78"/>
              </a:rPr>
              <a:t>اگر منظور شما را درست فهمیده باشم، شما....</a:t>
            </a:r>
          </a:p>
          <a:p>
            <a:pPr marL="624078" indent="-514350" algn="r" rtl="1"/>
            <a:r>
              <a:rPr lang="fa-IR" sz="2600" dirty="0">
                <a:cs typeface="B Nazanin" pitchFamily="2" charset="-78"/>
              </a:rPr>
              <a:t>به دیگر سخن، کاری که شما کردید این بود که ...</a:t>
            </a:r>
          </a:p>
          <a:p>
            <a:pPr marL="624078" indent="-514350" algn="r" rtl="1"/>
            <a:r>
              <a:rPr lang="fa-IR" sz="2600" dirty="0">
                <a:cs typeface="B Nazanin" pitchFamily="2" charset="-78"/>
              </a:rPr>
              <a:t>بنابراین درست است که بگویم شما</a:t>
            </a:r>
            <a:r>
              <a:rPr lang="fa-IR" sz="2600" dirty="0" smtClean="0">
                <a:cs typeface="B Nazanin" pitchFamily="2" charset="-78"/>
              </a:rPr>
              <a:t>...</a:t>
            </a:r>
            <a:endParaRPr lang="en-US" sz="2600" dirty="0" smtClean="0">
              <a:cs typeface="B Nazanin" pitchFamily="2" charset="-78"/>
            </a:endParaRPr>
          </a:p>
          <a:p>
            <a:pPr marL="109728" indent="0" algn="r" rtl="1">
              <a:buNone/>
            </a:pPr>
            <a:endParaRPr lang="fa-IR" sz="2600" dirty="0">
              <a:cs typeface="B Nazanin" pitchFamily="2" charset="-78"/>
            </a:endParaRPr>
          </a:p>
          <a:p>
            <a:pPr marL="624078" indent="-514350" algn="r" rtl="1">
              <a:buNone/>
            </a:pPr>
            <a:r>
              <a:rPr lang="fa-IR" sz="3200" b="1" dirty="0">
                <a:cs typeface="B Nazanin" pitchFamily="2" charset="-78"/>
              </a:rPr>
              <a:t>هدف از پرسش های انعکاسی</a:t>
            </a:r>
          </a:p>
          <a:p>
            <a:pPr marL="109728" indent="0" algn="just" rtl="1">
              <a:buNone/>
            </a:pPr>
            <a:r>
              <a:rPr lang="fa-IR" sz="2400" dirty="0">
                <a:cs typeface="B Nazanin" pitchFamily="2" charset="-78"/>
              </a:rPr>
              <a:t>کمک می </a:t>
            </a:r>
            <a:r>
              <a:rPr lang="fa-IR" sz="2000" dirty="0">
                <a:cs typeface="B Nazanin" pitchFamily="2" charset="-78"/>
              </a:rPr>
              <a:t>کنند </a:t>
            </a:r>
            <a:r>
              <a:rPr lang="fa-IR" sz="2400" dirty="0">
                <a:cs typeface="B Nazanin" pitchFamily="2" charset="-78"/>
              </a:rPr>
              <a:t>تا درستی برداشت خود از گفته های متقاضی را ارزیابی کنید. به ویژه وقتی متقاضی داستانی طولانی و پرت و پلا تعریف کرده می توانید با یک عبارت یا پرسش انعکاسی آنچه را که فکر می کنید از او شنیده اید خلاصه کنید. پس از آن متقاضی شغل می تواند دریافت شما را تأیید یا رد کند.</a:t>
            </a:r>
          </a:p>
          <a:p>
            <a:pPr marL="109728" indent="0" algn="just" rtl="1">
              <a:buNone/>
            </a:pPr>
            <a:r>
              <a:rPr lang="fa-IR" sz="2400" dirty="0">
                <a:cs typeface="B Nazanin" pitchFamily="2" charset="-78"/>
              </a:rPr>
              <a:t>می توانند به آرام سازی متقاضی در مصاحبه کمک کنند. به این وسیله به او نشان می دهید که با وضعیت دشواری که تجربه کرده احساس همدردی میکنید.</a:t>
            </a:r>
          </a:p>
          <a:p>
            <a:pPr marL="109728" indent="0" algn="just" rtl="1">
              <a:buNone/>
            </a:pPr>
            <a:r>
              <a:rPr lang="fa-IR" sz="2400" dirty="0">
                <a:cs typeface="B Nazanin" pitchFamily="2" charset="-78"/>
              </a:rPr>
              <a:t> دقت و تمرکز شما به گفته های متقاضی را نشان می دهد. </a:t>
            </a:r>
            <a:endParaRPr lang="fa-IR" dirty="0">
              <a:cs typeface="B Nazanin" pitchFamily="2" charset="-78"/>
            </a:endParaRPr>
          </a:p>
          <a:p>
            <a:pPr marL="624078" indent="-514350" algn="r" rtl="1">
              <a:buFontTx/>
              <a:buChar char="-"/>
            </a:pPr>
            <a:endParaRPr lang="fa-IR" b="1" dirty="0">
              <a:cs typeface="B Nazanin" pitchFamily="2" charset="-78"/>
            </a:endParaRPr>
          </a:p>
          <a:p>
            <a:pPr marL="624078" indent="-514350" algn="r" rtl="1">
              <a:buFont typeface="+mj-lt"/>
              <a:buAutoNum type="arabicPeriod"/>
            </a:pPr>
            <a:endParaRPr lang="fa-IR" dirty="0">
              <a:cs typeface="B Nazanin" pitchFamily="2" charset="-78"/>
            </a:endParaRPr>
          </a:p>
        </p:txBody>
      </p:sp>
    </p:spTree>
    <p:extLst>
      <p:ext uri="{BB962C8B-B14F-4D97-AF65-F5344CB8AC3E}">
        <p14:creationId xmlns:p14="http://schemas.microsoft.com/office/powerpoint/2010/main" val="212716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425212" y="193624"/>
            <a:ext cx="7543800" cy="10940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3800" b="1">
                <a:solidFill>
                  <a:srgbClr val="FFFF00"/>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2pPr>
            <a:lvl3pPr algn="ctr" rtl="1" eaLnBrk="0" fontAlgn="base" hangingPunct="0">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3pPr>
            <a:lvl4pPr algn="ctr" rtl="1" eaLnBrk="0" fontAlgn="base" hangingPunct="0">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4pPr>
            <a:lvl5pPr algn="ctr" rtl="1" eaLnBrk="0" fontAlgn="base" hangingPunct="0">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5pPr>
            <a:lvl6pPr marL="457200" algn="ctr" rtl="1" fontAlgn="base">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6pPr>
            <a:lvl7pPr marL="914400" algn="ctr" rtl="1" fontAlgn="base">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7pPr>
            <a:lvl8pPr marL="1371600" algn="ctr" rtl="1" fontAlgn="base">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8pPr>
            <a:lvl9pPr marL="1828800" algn="ctr" rtl="1" fontAlgn="base">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9pPr>
          </a:lstStyle>
          <a:p>
            <a:pPr lvl="0" eaLnBrk="1" hangingPunct="1">
              <a:lnSpc>
                <a:spcPct val="150000"/>
              </a:lnSpc>
              <a:defRPr/>
            </a:pPr>
            <a:r>
              <a:rPr lang="fa-IR" sz="4800" kern="0" dirty="0">
                <a:solidFill>
                  <a:srgbClr val="FF0000"/>
                </a:solidFill>
                <a:effectLst/>
                <a:latin typeface="Tahoma"/>
                <a:cs typeface="B Titr"/>
              </a:rPr>
              <a:t>شایستگی</a:t>
            </a:r>
            <a:endParaRPr kumimoji="0" lang="en-US" sz="4800" b="1" i="0" u="none" strike="noStrike" kern="0" cap="none" spc="0" normalizeH="0" baseline="0" noProof="0" dirty="0" smtClean="0">
              <a:ln>
                <a:noFill/>
              </a:ln>
              <a:solidFill>
                <a:srgbClr val="FF0000"/>
              </a:solidFill>
              <a:effectLst/>
              <a:uLnTx/>
              <a:uFillTx/>
              <a:latin typeface="Tahoma"/>
              <a:cs typeface="B Titr"/>
            </a:endParaRPr>
          </a:p>
        </p:txBody>
      </p:sp>
      <p:sp>
        <p:nvSpPr>
          <p:cNvPr id="4" name="Rectangle 3"/>
          <p:cNvSpPr txBox="1">
            <a:spLocks noChangeArrowheads="1"/>
          </p:cNvSpPr>
          <p:nvPr/>
        </p:nvSpPr>
        <p:spPr bwMode="auto">
          <a:xfrm>
            <a:off x="464234" y="2025748"/>
            <a:ext cx="1093059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2800" b="1">
                <a:solidFill>
                  <a:schemeClr val="tx1"/>
                </a:solidFill>
                <a:latin typeface="+mn-lt"/>
                <a:ea typeface="+mn-ea"/>
                <a:cs typeface="+mn-cs"/>
              </a:defRPr>
            </a:lvl1pPr>
            <a:lvl2pPr marL="742950" indent="-285750" algn="r" rtl="1" eaLnBrk="0" fontAlgn="base" hangingPunct="0">
              <a:spcBef>
                <a:spcPct val="20000"/>
              </a:spcBef>
              <a:spcAft>
                <a:spcPct val="0"/>
              </a:spcAft>
              <a:buClr>
                <a:schemeClr val="tx1"/>
              </a:buClr>
              <a:buChar char="–"/>
              <a:defRPr sz="2800" b="1">
                <a:solidFill>
                  <a:schemeClr val="tx1"/>
                </a:solidFill>
                <a:latin typeface="+mn-lt"/>
                <a:cs typeface="+mn-cs"/>
              </a:defRPr>
            </a:lvl2pPr>
            <a:lvl3pPr marL="1143000" indent="-228600" algn="r" rtl="1" eaLnBrk="0" fontAlgn="base" hangingPunct="0">
              <a:spcBef>
                <a:spcPct val="20000"/>
              </a:spcBef>
              <a:spcAft>
                <a:spcPct val="0"/>
              </a:spcAft>
              <a:buClr>
                <a:schemeClr val="hlink"/>
              </a:buClr>
              <a:buSzPct val="70000"/>
              <a:buFont typeface="Wingdings" panose="05000000000000000000" pitchFamily="2" charset="2"/>
              <a:buChar char="n"/>
              <a:defRPr sz="2800" b="1">
                <a:solidFill>
                  <a:schemeClr val="tx1"/>
                </a:solidFill>
                <a:latin typeface="+mn-lt"/>
                <a:cs typeface="+mn-cs"/>
              </a:defRPr>
            </a:lvl3pPr>
            <a:lvl4pPr marL="1600200" indent="-228600" algn="r" rtl="1" eaLnBrk="0" fontAlgn="base" hangingPunct="0">
              <a:spcBef>
                <a:spcPct val="20000"/>
              </a:spcBef>
              <a:spcAft>
                <a:spcPct val="0"/>
              </a:spcAft>
              <a:buClr>
                <a:schemeClr val="tx1"/>
              </a:buClr>
              <a:buChar char="–"/>
              <a:defRPr sz="2800" b="1">
                <a:solidFill>
                  <a:schemeClr val="tx1"/>
                </a:solidFill>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800" b="1">
                <a:solidFill>
                  <a:schemeClr val="tx1"/>
                </a:solidFill>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800" b="1">
                <a:solidFill>
                  <a:schemeClr val="tx1"/>
                </a:solidFill>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800" b="1">
                <a:solidFill>
                  <a:schemeClr val="tx1"/>
                </a:solidFill>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800" b="1">
                <a:solidFill>
                  <a:schemeClr val="tx1"/>
                </a:solidFill>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800" b="1">
                <a:solidFill>
                  <a:schemeClr val="tx1"/>
                </a:solidFill>
                <a:latin typeface="+mn-lt"/>
                <a:cs typeface="+mn-cs"/>
              </a:defRPr>
            </a:lvl9pPr>
          </a:lstStyle>
          <a:p>
            <a:pPr>
              <a:lnSpc>
                <a:spcPct val="150000"/>
              </a:lnSpc>
            </a:pPr>
            <a:r>
              <a:rPr lang="fa-IR" sz="3200" dirty="0" smtClean="0">
                <a:cs typeface="B Mitra" panose="00000400000000000000" pitchFamily="2" charset="-78"/>
              </a:rPr>
              <a:t>واژه های مترادف </a:t>
            </a:r>
            <a:r>
              <a:rPr lang="en-US" sz="3200" dirty="0" smtClean="0">
                <a:cs typeface="B Mitra" panose="00000400000000000000" pitchFamily="2" charset="-78"/>
              </a:rPr>
              <a:t>Competence, Capability, Ability, Potentiality, Competence, Competency, Dimension</a:t>
            </a:r>
          </a:p>
          <a:p>
            <a:pPr>
              <a:lnSpc>
                <a:spcPct val="150000"/>
              </a:lnSpc>
            </a:pPr>
            <a:r>
              <a:rPr lang="ar-SA" sz="3200" dirty="0" smtClean="0">
                <a:cs typeface="B Mitra" panose="00000400000000000000" pitchFamily="2" charset="-78"/>
              </a:rPr>
              <a:t>اولین بار در سال ۱۹۷۳ و در مقاله ای توسط دیوید مک‌کلی‌لند استاد روان‌شناسی دانشگاه هاروارد </a:t>
            </a:r>
            <a:r>
              <a:rPr lang="en-US" sz="3200" dirty="0" smtClean="0">
                <a:cs typeface="B Mitra" panose="00000400000000000000" pitchFamily="2" charset="-78"/>
              </a:rPr>
              <a:t>David McClelland</a:t>
            </a:r>
          </a:p>
          <a:p>
            <a:pPr>
              <a:lnSpc>
                <a:spcPct val="150000"/>
              </a:lnSpc>
            </a:pPr>
            <a:r>
              <a:rPr lang="fa-IR" sz="3200" dirty="0" smtClean="0">
                <a:cs typeface="B Mitra" panose="00000400000000000000" pitchFamily="2" charset="-78"/>
              </a:rPr>
              <a:t>در مورد شایستگی صدها تعریف ارائه شده است</a:t>
            </a:r>
            <a:r>
              <a:rPr lang="en-US" sz="3200" dirty="0" smtClean="0">
                <a:cs typeface="B Mitra" panose="00000400000000000000" pitchFamily="2" charset="-78"/>
              </a:rPr>
              <a:t>.</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7559304" y="851630"/>
              <a:ext cx="291960" cy="358560"/>
            </p14:xfrm>
          </p:contentPart>
        </mc:Choice>
        <mc:Fallback xmlns="">
          <p:pic>
            <p:nvPicPr>
              <p:cNvPr id="6" name="Ink 5"/>
              <p:cNvPicPr/>
              <p:nvPr/>
            </p:nvPicPr>
            <p:blipFill>
              <a:blip r:embed="rId3"/>
              <a:stretch>
                <a:fillRect/>
              </a:stretch>
            </p:blipFill>
            <p:spPr>
              <a:xfrm>
                <a:off x="7545984" y="840830"/>
                <a:ext cx="31572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7731024" y="859550"/>
              <a:ext cx="65880" cy="273960"/>
            </p14:xfrm>
          </p:contentPart>
        </mc:Choice>
        <mc:Fallback xmlns="">
          <p:pic>
            <p:nvPicPr>
              <p:cNvPr id="7" name="Ink 6"/>
              <p:cNvPicPr/>
              <p:nvPr/>
            </p:nvPicPr>
            <p:blipFill>
              <a:blip r:embed="rId5"/>
              <a:stretch>
                <a:fillRect/>
              </a:stretch>
            </p:blipFill>
            <p:spPr>
              <a:xfrm>
                <a:off x="7720584" y="849830"/>
                <a:ext cx="900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7490184" y="1000310"/>
              <a:ext cx="1195200" cy="1757520"/>
            </p14:xfrm>
          </p:contentPart>
        </mc:Choice>
        <mc:Fallback xmlns="">
          <p:pic>
            <p:nvPicPr>
              <p:cNvPr id="9" name="Ink 8"/>
              <p:cNvPicPr/>
              <p:nvPr/>
            </p:nvPicPr>
            <p:blipFill>
              <a:blip r:embed="rId7"/>
              <a:stretch>
                <a:fillRect/>
              </a:stretch>
            </p:blipFill>
            <p:spPr>
              <a:xfrm>
                <a:off x="7475784" y="985190"/>
                <a:ext cx="1224000" cy="178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6704664" y="2736230"/>
              <a:ext cx="2382840" cy="968760"/>
            </p14:xfrm>
          </p:contentPart>
        </mc:Choice>
        <mc:Fallback xmlns="">
          <p:pic>
            <p:nvPicPr>
              <p:cNvPr id="10" name="Ink 9"/>
              <p:cNvPicPr/>
              <p:nvPr/>
            </p:nvPicPr>
            <p:blipFill>
              <a:blip r:embed="rId9"/>
              <a:stretch>
                <a:fillRect/>
              </a:stretch>
            </p:blipFill>
            <p:spPr>
              <a:xfrm>
                <a:off x="6690264" y="2720390"/>
                <a:ext cx="2409480" cy="998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6959184" y="2618150"/>
              <a:ext cx="2148120" cy="1245960"/>
            </p14:xfrm>
          </p:contentPart>
        </mc:Choice>
        <mc:Fallback xmlns="">
          <p:pic>
            <p:nvPicPr>
              <p:cNvPr id="12" name="Ink 11"/>
              <p:cNvPicPr/>
              <p:nvPr/>
            </p:nvPicPr>
            <p:blipFill>
              <a:blip r:embed="rId11"/>
              <a:stretch>
                <a:fillRect/>
              </a:stretch>
            </p:blipFill>
            <p:spPr>
              <a:xfrm>
                <a:off x="6945504" y="2604470"/>
                <a:ext cx="2176560" cy="1268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7323144" y="3518510"/>
              <a:ext cx="1204200" cy="169920"/>
            </p14:xfrm>
          </p:contentPart>
        </mc:Choice>
        <mc:Fallback xmlns="">
          <p:pic>
            <p:nvPicPr>
              <p:cNvPr id="13" name="Ink 12"/>
              <p:cNvPicPr/>
              <p:nvPr/>
            </p:nvPicPr>
            <p:blipFill>
              <a:blip r:embed="rId13"/>
              <a:stretch>
                <a:fillRect/>
              </a:stretch>
            </p:blipFill>
            <p:spPr>
              <a:xfrm>
                <a:off x="7311264" y="3509150"/>
                <a:ext cx="12286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1166064" y="2868350"/>
              <a:ext cx="1777680" cy="78480"/>
            </p14:xfrm>
          </p:contentPart>
        </mc:Choice>
        <mc:Fallback xmlns="">
          <p:pic>
            <p:nvPicPr>
              <p:cNvPr id="14" name="Ink 13"/>
              <p:cNvPicPr/>
              <p:nvPr/>
            </p:nvPicPr>
            <p:blipFill>
              <a:blip r:embed="rId15"/>
              <a:stretch>
                <a:fillRect/>
              </a:stretch>
            </p:blipFill>
            <p:spPr>
              <a:xfrm>
                <a:off x="1160664" y="2856470"/>
                <a:ext cx="1791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p14:cNvContentPartPr/>
              <p14:nvPr/>
            </p14:nvContentPartPr>
            <p14:xfrm>
              <a:off x="3486624" y="2732270"/>
              <a:ext cx="1349280" cy="218160"/>
            </p14:xfrm>
          </p:contentPart>
        </mc:Choice>
        <mc:Fallback xmlns="">
          <p:pic>
            <p:nvPicPr>
              <p:cNvPr id="15" name="Ink 14"/>
              <p:cNvPicPr/>
              <p:nvPr/>
            </p:nvPicPr>
            <p:blipFill>
              <a:blip r:embed="rId17"/>
              <a:stretch>
                <a:fillRect/>
              </a:stretch>
            </p:blipFill>
            <p:spPr>
              <a:xfrm>
                <a:off x="3481944" y="2716430"/>
                <a:ext cx="13658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p14:cNvContentPartPr/>
              <p14:nvPr/>
            </p14:nvContentPartPr>
            <p14:xfrm>
              <a:off x="5351784" y="2797070"/>
              <a:ext cx="1096560" cy="38880"/>
            </p14:xfrm>
          </p:contentPart>
        </mc:Choice>
        <mc:Fallback xmlns="">
          <p:pic>
            <p:nvPicPr>
              <p:cNvPr id="16" name="Ink 15"/>
              <p:cNvPicPr/>
              <p:nvPr/>
            </p:nvPicPr>
            <p:blipFill>
              <a:blip r:embed="rId19"/>
              <a:stretch>
                <a:fillRect/>
              </a:stretch>
            </p:blipFill>
            <p:spPr>
              <a:xfrm>
                <a:off x="5342424" y="2788070"/>
                <a:ext cx="11188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p14:cNvContentPartPr/>
              <p14:nvPr/>
            </p14:nvContentPartPr>
            <p14:xfrm>
              <a:off x="6776664" y="2709230"/>
              <a:ext cx="1481040" cy="36720"/>
            </p14:xfrm>
          </p:contentPart>
        </mc:Choice>
        <mc:Fallback xmlns="">
          <p:pic>
            <p:nvPicPr>
              <p:cNvPr id="17" name="Ink 16"/>
              <p:cNvPicPr/>
              <p:nvPr/>
            </p:nvPicPr>
            <p:blipFill>
              <a:blip r:embed="rId21"/>
              <a:stretch>
                <a:fillRect/>
              </a:stretch>
            </p:blipFill>
            <p:spPr>
              <a:xfrm>
                <a:off x="6771624" y="2703470"/>
                <a:ext cx="1496880" cy="53640"/>
              </a:xfrm>
              <a:prstGeom prst="rect">
                <a:avLst/>
              </a:prstGeom>
            </p:spPr>
          </p:pic>
        </mc:Fallback>
      </mc:AlternateContent>
    </p:spTree>
    <p:extLst>
      <p:ext uri="{BB962C8B-B14F-4D97-AF65-F5344CB8AC3E}">
        <p14:creationId xmlns:p14="http://schemas.microsoft.com/office/powerpoint/2010/main" val="1880491693"/>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85825" y="1748061"/>
            <a:ext cx="10648949" cy="5328592"/>
          </a:xfrm>
        </p:spPr>
        <p:txBody>
          <a:bodyPr>
            <a:noAutofit/>
          </a:bodyPr>
          <a:lstStyle/>
          <a:p>
            <a:pPr marL="624078" indent="-514350" algn="just" rtl="1">
              <a:buNone/>
            </a:pPr>
            <a:r>
              <a:rPr lang="fa-IR" dirty="0" smtClean="0">
                <a:cs typeface="B Nazanin" pitchFamily="2" charset="-78"/>
              </a:rPr>
              <a:t>گاهی </a:t>
            </a:r>
            <a:r>
              <a:rPr lang="fa-IR" dirty="0">
                <a:cs typeface="B Nazanin" pitchFamily="2" charset="-78"/>
              </a:rPr>
              <a:t>اوقات متقاضیان با عبارت های کلی در مورد خودشان یا موقعیت هایی که در آن قرار داشته اند صحبت می کنند. برای مثال می گویند:</a:t>
            </a:r>
          </a:p>
          <a:p>
            <a:pPr marL="624078" indent="-514350" algn="just" rtl="1"/>
            <a:r>
              <a:rPr lang="fa-IR" sz="2400" dirty="0">
                <a:cs typeface="B Nazanin" pitchFamily="2" charset="-78"/>
              </a:rPr>
              <a:t>من </a:t>
            </a:r>
            <a:r>
              <a:rPr lang="fa-IR" sz="2400" b="1" dirty="0">
                <a:cs typeface="B Nazanin" pitchFamily="2" charset="-78"/>
              </a:rPr>
              <a:t>هرگز</a:t>
            </a:r>
            <a:r>
              <a:rPr lang="fa-IR" sz="2400" dirty="0">
                <a:cs typeface="B Nazanin" pitchFamily="2" charset="-78"/>
              </a:rPr>
              <a:t> اشتباه نمی کنم.</a:t>
            </a:r>
          </a:p>
          <a:p>
            <a:pPr marL="624078" indent="-514350" algn="just" rtl="1"/>
            <a:r>
              <a:rPr lang="fa-IR" sz="2400" dirty="0">
                <a:cs typeface="B Nazanin" pitchFamily="2" charset="-78"/>
              </a:rPr>
              <a:t>من </a:t>
            </a:r>
            <a:r>
              <a:rPr lang="fa-IR" sz="2400" b="1" dirty="0">
                <a:cs typeface="B Nazanin" pitchFamily="2" charset="-78"/>
              </a:rPr>
              <a:t>همیشه </a:t>
            </a:r>
            <a:r>
              <a:rPr lang="fa-IR" sz="2400" dirty="0">
                <a:cs typeface="B Nazanin" pitchFamily="2" charset="-78"/>
              </a:rPr>
              <a:t>رضایت مشتریانم را به طور کامل تأمین می کنم.</a:t>
            </a:r>
          </a:p>
          <a:p>
            <a:pPr marL="624078" indent="-514350" algn="just" rtl="1"/>
            <a:r>
              <a:rPr lang="fa-IR" sz="2400" b="1" dirty="0">
                <a:cs typeface="B Nazanin" pitchFamily="2" charset="-78"/>
              </a:rPr>
              <a:t>هیچ یک </a:t>
            </a:r>
            <a:r>
              <a:rPr lang="fa-IR" sz="2400" dirty="0">
                <a:cs typeface="B Nazanin" pitchFamily="2" charset="-78"/>
              </a:rPr>
              <a:t>از پروژه های من تا کنون دچار کمبود بودجه نشده است.</a:t>
            </a:r>
          </a:p>
          <a:p>
            <a:pPr marL="624078" indent="-514350" algn="just" rtl="1"/>
            <a:r>
              <a:rPr lang="fa-IR" sz="2400" b="1" dirty="0">
                <a:cs typeface="B Nazanin" pitchFamily="2" charset="-78"/>
              </a:rPr>
              <a:t>همه</a:t>
            </a:r>
            <a:r>
              <a:rPr lang="fa-IR" sz="2400" dirty="0">
                <a:cs typeface="B Nazanin" pitchFamily="2" charset="-78"/>
              </a:rPr>
              <a:t> همکارانم معتقدند که من رهبر خوبی هستم.</a:t>
            </a:r>
          </a:p>
          <a:p>
            <a:pPr marL="624078" indent="-514350" algn="just" rtl="1"/>
            <a:r>
              <a:rPr lang="fa-IR" sz="2400" b="1" dirty="0">
                <a:cs typeface="B Nazanin" pitchFamily="2" charset="-78"/>
              </a:rPr>
              <a:t>همه</a:t>
            </a:r>
            <a:r>
              <a:rPr lang="fa-IR" sz="2400" dirty="0">
                <a:cs typeface="B Nazanin" pitchFamily="2" charset="-78"/>
              </a:rPr>
              <a:t> فکر می کردند که این ایده بد و نامناسبی است.</a:t>
            </a:r>
          </a:p>
          <a:p>
            <a:pPr marL="624078" indent="-514350" algn="just" rtl="1">
              <a:buNone/>
            </a:pPr>
            <a:r>
              <a:rPr lang="fa-IR" dirty="0">
                <a:cs typeface="B Nazanin" pitchFamily="2" charset="-78"/>
              </a:rPr>
              <a:t>در این موارد ممکن است لازم باشد دیدگاه ایشان را به چالش بکشید. گاهی افراد در مورد اهمیت خود اغراق می کنند یا ممکن است ماهیت یک مسئله را دست کم بگیرند.</a:t>
            </a:r>
          </a:p>
          <a:p>
            <a:pPr marL="624078" indent="-514350" algn="just" rtl="1">
              <a:buFont typeface="+mj-lt"/>
              <a:buAutoNum type="arabicPeriod"/>
            </a:pPr>
            <a:endParaRPr lang="fa-IR" dirty="0">
              <a:cs typeface="B Nazanin" pitchFamily="2" charset="-78"/>
            </a:endParaRPr>
          </a:p>
        </p:txBody>
      </p:sp>
      <p:sp>
        <p:nvSpPr>
          <p:cNvPr id="3" name="Title 2"/>
          <p:cNvSpPr>
            <a:spLocks noGrp="1"/>
          </p:cNvSpPr>
          <p:nvPr>
            <p:ph type="title"/>
          </p:nvPr>
        </p:nvSpPr>
        <p:spPr>
          <a:xfrm>
            <a:off x="2447925" y="493713"/>
            <a:ext cx="8229600" cy="778098"/>
          </a:xfrm>
        </p:spPr>
        <p:txBody>
          <a:bodyPr>
            <a:normAutofit/>
          </a:bodyPr>
          <a:lstStyle/>
          <a:p>
            <a:pPr algn="r"/>
            <a:r>
              <a:rPr lang="fa-IR" b="1" dirty="0">
                <a:cs typeface="B Nazanin" pitchFamily="2" charset="-78"/>
              </a:rPr>
              <a:t>پرسش های </a:t>
            </a:r>
            <a:r>
              <a:rPr lang="fa-IR" b="1" dirty="0" smtClean="0">
                <a:cs typeface="B Nazanin" pitchFamily="2" charset="-78"/>
              </a:rPr>
              <a:t>چالشی</a:t>
            </a:r>
            <a:endParaRPr lang="fa-IR" dirty="0">
              <a:cs typeface="B Nazanin" pitchFamily="2" charset="-78"/>
            </a:endParaRPr>
          </a:p>
        </p:txBody>
      </p:sp>
    </p:spTree>
    <p:extLst>
      <p:ext uri="{BB962C8B-B14F-4D97-AF65-F5344CB8AC3E}">
        <p14:creationId xmlns:p14="http://schemas.microsoft.com/office/powerpoint/2010/main" val="72317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71525" y="1052736"/>
            <a:ext cx="10487025" cy="5328592"/>
          </a:xfrm>
        </p:spPr>
        <p:txBody>
          <a:bodyPr>
            <a:noAutofit/>
          </a:bodyPr>
          <a:lstStyle/>
          <a:p>
            <a:pPr marL="624078" indent="-514350" algn="r" rtl="1">
              <a:buNone/>
            </a:pPr>
            <a:r>
              <a:rPr lang="fa-IR" b="1" dirty="0">
                <a:cs typeface="B Nazanin" pitchFamily="2" charset="-78"/>
              </a:rPr>
              <a:t>پرسش </a:t>
            </a:r>
            <a:r>
              <a:rPr lang="fa-IR" b="1" dirty="0" smtClean="0">
                <a:cs typeface="B Nazanin" pitchFamily="2" charset="-78"/>
              </a:rPr>
              <a:t>ها: </a:t>
            </a:r>
            <a:endParaRPr lang="fa-IR" b="1" dirty="0">
              <a:cs typeface="B Nazanin" pitchFamily="2" charset="-78"/>
            </a:endParaRPr>
          </a:p>
          <a:p>
            <a:pPr marL="624078" indent="-514350" algn="r" rtl="1"/>
            <a:r>
              <a:rPr lang="fa-IR" sz="2400" b="1" dirty="0">
                <a:cs typeface="B Nazanin" pitchFamily="2" charset="-78"/>
              </a:rPr>
              <a:t>هرگز</a:t>
            </a:r>
            <a:r>
              <a:rPr lang="fa-IR" sz="2400" dirty="0">
                <a:cs typeface="B Nazanin" pitchFamily="2" charset="-78"/>
              </a:rPr>
              <a:t>؟ آیا در یک سال گذشته کوچکترین اشتباه یا خطایی هم نکرده اید؟</a:t>
            </a:r>
          </a:p>
          <a:p>
            <a:pPr marL="624078" indent="-514350" algn="r" rtl="1"/>
            <a:r>
              <a:rPr lang="fa-IR" sz="2400" dirty="0">
                <a:cs typeface="B Nazanin" pitchFamily="2" charset="-78"/>
              </a:rPr>
              <a:t>شما می گویید </a:t>
            </a:r>
            <a:r>
              <a:rPr lang="fa-IR" sz="2400" b="1" dirty="0">
                <a:cs typeface="B Nazanin" pitchFamily="2" charset="-78"/>
              </a:rPr>
              <a:t>همیشه</a:t>
            </a:r>
            <a:r>
              <a:rPr lang="fa-IR" sz="2400" dirty="0">
                <a:cs typeface="B Nazanin" pitchFamily="2" charset="-78"/>
              </a:rPr>
              <a:t> رضایت مشتریان را تأمین می کنید کدام یک از مشتریان شما کمترین رضایت را از کار شما داشته است؟</a:t>
            </a:r>
          </a:p>
          <a:p>
            <a:pPr marL="624078" indent="-514350" algn="r" rtl="1"/>
            <a:r>
              <a:rPr lang="fa-IR" sz="2400" b="1" dirty="0">
                <a:cs typeface="B Nazanin" pitchFamily="2" charset="-78"/>
              </a:rPr>
              <a:t>هیچ کس</a:t>
            </a:r>
            <a:r>
              <a:rPr lang="fa-IR" sz="2400" dirty="0">
                <a:cs typeface="B Nazanin" pitchFamily="2" charset="-78"/>
              </a:rPr>
              <a:t>؟ کدام یک از پروژه هایتان بیشتر از همه به کم آوردن بودجه نزدیک بوده؟</a:t>
            </a:r>
          </a:p>
          <a:p>
            <a:pPr marL="624078" indent="-514350" algn="r" rtl="1"/>
            <a:r>
              <a:rPr lang="fa-IR" sz="2400" dirty="0">
                <a:cs typeface="B Nazanin" pitchFamily="2" charset="-78"/>
              </a:rPr>
              <a:t>می گویید </a:t>
            </a:r>
            <a:r>
              <a:rPr lang="fa-IR" sz="2400" b="1" dirty="0">
                <a:cs typeface="B Nazanin" pitchFamily="2" charset="-78"/>
              </a:rPr>
              <a:t>همه</a:t>
            </a:r>
            <a:r>
              <a:rPr lang="fa-IR" sz="2400" dirty="0">
                <a:cs typeface="B Nazanin" pitchFamily="2" charset="-78"/>
              </a:rPr>
              <a:t> همکارانتان فکر می کنند که رهبر خوبی هستید. چگونه به این واقعیت دست یافته اید؟ </a:t>
            </a:r>
          </a:p>
          <a:p>
            <a:pPr marL="624078" indent="-514350" algn="r" rtl="1"/>
            <a:r>
              <a:rPr lang="fa-IR" sz="2400" dirty="0">
                <a:cs typeface="B Nazanin" pitchFamily="2" charset="-78"/>
              </a:rPr>
              <a:t>واقعاً </a:t>
            </a:r>
            <a:r>
              <a:rPr lang="fa-IR" sz="2400" b="1" dirty="0">
                <a:cs typeface="B Nazanin" pitchFamily="2" charset="-78"/>
              </a:rPr>
              <a:t>همه</a:t>
            </a:r>
            <a:r>
              <a:rPr lang="fa-IR" sz="2400" dirty="0">
                <a:cs typeface="B Nazanin" pitchFamily="2" charset="-78"/>
              </a:rPr>
              <a:t>؟ هیچ کس کوچکترین شکی در این مورد نداشت؟</a:t>
            </a:r>
            <a:endParaRPr lang="fa-IR" dirty="0">
              <a:cs typeface="B Nazanin" pitchFamily="2" charset="-78"/>
            </a:endParaRPr>
          </a:p>
          <a:p>
            <a:pPr marL="624078" indent="-514350" algn="r" rtl="1">
              <a:buNone/>
            </a:pPr>
            <a:endParaRPr lang="fa-IR" sz="1800" dirty="0">
              <a:cs typeface="B Nazanin" pitchFamily="2" charset="-78"/>
            </a:endParaRPr>
          </a:p>
          <a:p>
            <a:pPr marL="624078" indent="-514350" algn="just" rtl="1">
              <a:buNone/>
            </a:pPr>
            <a:r>
              <a:rPr lang="fa-IR" dirty="0">
                <a:cs typeface="B Nazanin" pitchFamily="2" charset="-78"/>
              </a:rPr>
              <a:t>چنین پرسش هایی به طور طبیعی تحریک کننده هستند. طراحی می شوند تا متقاضیان را به فکر در مورد عقاید و دیدگاه هایشان وادارند.</a:t>
            </a:r>
          </a:p>
          <a:p>
            <a:pPr marL="624078" indent="-514350" algn="r" rtl="1">
              <a:buNone/>
            </a:pPr>
            <a:endParaRPr lang="fa-IR" dirty="0">
              <a:cs typeface="B Nazanin" pitchFamily="2" charset="-78"/>
            </a:endParaRPr>
          </a:p>
        </p:txBody>
      </p:sp>
    </p:spTree>
    <p:extLst>
      <p:ext uri="{BB962C8B-B14F-4D97-AF65-F5344CB8AC3E}">
        <p14:creationId xmlns:p14="http://schemas.microsoft.com/office/powerpoint/2010/main" val="287189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6574" y="1805633"/>
            <a:ext cx="10178852" cy="5328592"/>
          </a:xfrm>
        </p:spPr>
        <p:txBody>
          <a:bodyPr>
            <a:noAutofit/>
          </a:bodyPr>
          <a:lstStyle/>
          <a:p>
            <a:pPr marL="624078" indent="-514350" algn="just" rtl="1">
              <a:buNone/>
            </a:pPr>
            <a:r>
              <a:rPr lang="fa-IR" dirty="0" smtClean="0">
                <a:cs typeface="B Nazanin" pitchFamily="2" charset="-78"/>
              </a:rPr>
              <a:t>گاهی </a:t>
            </a:r>
            <a:r>
              <a:rPr lang="fa-IR" dirty="0">
                <a:cs typeface="B Nazanin" pitchFamily="2" charset="-78"/>
              </a:rPr>
              <a:t>متقاضیان با استفاده از واژه های تفضیلی نظیر ”بهتر“، ”بدترین“، ”کمتر“، ”بیشتر“ و مانند آن شرح مبهمی ارائه می کنند. برای درک بهتر ادعای متقاضی پرسش های کمی بپرسید.</a:t>
            </a:r>
          </a:p>
          <a:p>
            <a:pPr marL="624078" indent="-514350" algn="r" rtl="1">
              <a:buNone/>
            </a:pPr>
            <a:r>
              <a:rPr lang="fa-IR" dirty="0">
                <a:cs typeface="B Nazanin" pitchFamily="2" charset="-78"/>
              </a:rPr>
              <a:t>مثال:</a:t>
            </a:r>
          </a:p>
          <a:p>
            <a:pPr marL="624078" indent="-514350" algn="r" rtl="1"/>
            <a:r>
              <a:rPr lang="fa-IR" sz="2400" dirty="0">
                <a:cs typeface="B Nazanin" pitchFamily="2" charset="-78"/>
              </a:rPr>
              <a:t>آیا می توانید مقدار آن را برای من مشخص کنید؟</a:t>
            </a:r>
          </a:p>
          <a:p>
            <a:pPr marL="624078" indent="-514350" algn="r" rtl="1"/>
            <a:r>
              <a:rPr lang="fa-IR" sz="2400" dirty="0">
                <a:cs typeface="B Nazanin" pitchFamily="2" charset="-78"/>
              </a:rPr>
              <a:t>منظور شما از بهتر در مقایسه با چیست؟</a:t>
            </a:r>
          </a:p>
          <a:p>
            <a:pPr marL="624078" indent="-514350" algn="r" rtl="1"/>
            <a:r>
              <a:rPr lang="fa-IR" sz="2400" dirty="0">
                <a:cs typeface="B Nazanin" pitchFamily="2" charset="-78"/>
              </a:rPr>
              <a:t>گفتید که با مسائل کمتری مواجه شدید؟ دقیقاً چقدر؟</a:t>
            </a:r>
          </a:p>
        </p:txBody>
      </p:sp>
      <p:sp>
        <p:nvSpPr>
          <p:cNvPr id="3" name="Title 2"/>
          <p:cNvSpPr>
            <a:spLocks noGrp="1"/>
          </p:cNvSpPr>
          <p:nvPr>
            <p:ph type="title"/>
          </p:nvPr>
        </p:nvSpPr>
        <p:spPr>
          <a:xfrm>
            <a:off x="2124075" y="503238"/>
            <a:ext cx="8229600" cy="778098"/>
          </a:xfrm>
        </p:spPr>
        <p:txBody>
          <a:bodyPr>
            <a:normAutofit/>
          </a:bodyPr>
          <a:lstStyle/>
          <a:p>
            <a:pPr algn="r"/>
            <a:r>
              <a:rPr lang="fa-IR" b="1" dirty="0">
                <a:cs typeface="B Nazanin" pitchFamily="2" charset="-78"/>
              </a:rPr>
              <a:t>پ</a:t>
            </a:r>
            <a:r>
              <a:rPr lang="fa-IR" b="1" dirty="0" smtClean="0">
                <a:cs typeface="B Nazanin" pitchFamily="2" charset="-78"/>
              </a:rPr>
              <a:t>رسش </a:t>
            </a:r>
            <a:r>
              <a:rPr lang="fa-IR" b="1" dirty="0">
                <a:cs typeface="B Nazanin" pitchFamily="2" charset="-78"/>
              </a:rPr>
              <a:t>های کمی </a:t>
            </a:r>
            <a:r>
              <a:rPr lang="fa-IR" b="1" dirty="0" smtClean="0">
                <a:cs typeface="B Nazanin" pitchFamily="2" charset="-78"/>
              </a:rPr>
              <a:t>گرا</a:t>
            </a:r>
            <a:endParaRPr lang="fa-IR" dirty="0">
              <a:cs typeface="B Nazanin" pitchFamily="2" charset="-78"/>
            </a:endParaRPr>
          </a:p>
        </p:txBody>
      </p:sp>
    </p:spTree>
    <p:extLst>
      <p:ext uri="{BB962C8B-B14F-4D97-AF65-F5344CB8AC3E}">
        <p14:creationId xmlns:p14="http://schemas.microsoft.com/office/powerpoint/2010/main" val="88503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1"/>
            <a:r>
              <a:rPr lang="fa-IR" dirty="0" smtClean="0">
                <a:cs typeface="B Nazanin" pitchFamily="2" charset="-78"/>
              </a:rPr>
              <a:t>یکی </a:t>
            </a:r>
            <a:r>
              <a:rPr lang="fa-IR" dirty="0">
                <a:cs typeface="B Nazanin" pitchFamily="2" charset="-78"/>
              </a:rPr>
              <a:t>از عادت های دیگر متقاضیان این است که وقتی راجع به اقدامات خود در وضعیت خاصی صحبت می کنند، مرتبا از ضمیر جمع استفاده می کنند: ”ما تصمیم گرفتیم که ...“، ”تیم و من توافق کردیم که ...“ و غیره. </a:t>
            </a:r>
            <a:endParaRPr lang="fa-IR" dirty="0" smtClean="0">
              <a:cs typeface="B Nazanin" pitchFamily="2" charset="-78"/>
            </a:endParaRPr>
          </a:p>
          <a:p>
            <a:pPr algn="just" rtl="1"/>
            <a:r>
              <a:rPr lang="fa-IR" dirty="0" smtClean="0">
                <a:cs typeface="B Nazanin" pitchFamily="2" charset="-78"/>
              </a:rPr>
              <a:t>زمانی </a:t>
            </a:r>
            <a:r>
              <a:rPr lang="fa-IR" dirty="0">
                <a:cs typeface="B Nazanin" pitchFamily="2" charset="-78"/>
              </a:rPr>
              <a:t>که متقاضی درباره کاری که ”ما“ (یعنی تیم) انجام داده صحبت می کند، باید سعی کنید نقش متقاضی را از نقش همکارانش جدا کنید. </a:t>
            </a:r>
            <a:endParaRPr lang="fa-IR" dirty="0" smtClean="0">
              <a:cs typeface="B Nazanin" pitchFamily="2" charset="-78"/>
            </a:endParaRPr>
          </a:p>
          <a:p>
            <a:pPr algn="just" rtl="1"/>
            <a:r>
              <a:rPr lang="fa-IR" dirty="0" smtClean="0">
                <a:cs typeface="B Nazanin" pitchFamily="2" charset="-78"/>
              </a:rPr>
              <a:t>بنابراین</a:t>
            </a:r>
            <a:r>
              <a:rPr lang="fa-IR" dirty="0">
                <a:cs typeface="B Nazanin" pitchFamily="2" charset="-78"/>
              </a:rPr>
              <a:t>، سعی کنید با چنین پرسش هایی مسئله را روشن کنید: ”شما گفتید، ما“. چه کس دیگری درگیر ماجرا بود؟ نقش شما چه بود؟ </a:t>
            </a:r>
            <a:r>
              <a:rPr lang="fa-IR" dirty="0" err="1">
                <a:cs typeface="B Nazanin" pitchFamily="2" charset="-78"/>
              </a:rPr>
              <a:t>”شما</a:t>
            </a:r>
            <a:r>
              <a:rPr lang="fa-IR" dirty="0">
                <a:cs typeface="B Nazanin" pitchFamily="2" charset="-78"/>
              </a:rPr>
              <a:t> می گویید که کل تیم درگیر قضیه بود. آیا می توانید بگویید نقش خاص شما چه بود؟“</a:t>
            </a:r>
          </a:p>
        </p:txBody>
      </p:sp>
      <p:sp>
        <p:nvSpPr>
          <p:cNvPr id="3" name="Title 2"/>
          <p:cNvSpPr>
            <a:spLocks noGrp="1"/>
          </p:cNvSpPr>
          <p:nvPr>
            <p:ph type="title"/>
          </p:nvPr>
        </p:nvSpPr>
        <p:spPr/>
        <p:txBody>
          <a:bodyPr/>
          <a:lstStyle/>
          <a:p>
            <a:pPr algn="just" rtl="1"/>
            <a:r>
              <a:rPr lang="fa-IR" b="1" dirty="0" smtClean="0">
                <a:cs typeface="B Nazanin" pitchFamily="2" charset="-78"/>
              </a:rPr>
              <a:t>پرسش </a:t>
            </a:r>
            <a:r>
              <a:rPr lang="fa-IR" b="1" dirty="0">
                <a:cs typeface="B Nazanin" pitchFamily="2" charset="-78"/>
              </a:rPr>
              <a:t>های تفکیک </a:t>
            </a:r>
            <a:r>
              <a:rPr lang="fa-IR" b="1" dirty="0" smtClean="0">
                <a:cs typeface="B Nazanin" pitchFamily="2" charset="-78"/>
              </a:rPr>
              <a:t>کننده</a:t>
            </a:r>
            <a:endParaRPr lang="fa-IR" dirty="0">
              <a:cs typeface="B Nazanin" pitchFamily="2" charset="-78"/>
            </a:endParaRPr>
          </a:p>
        </p:txBody>
      </p:sp>
    </p:spTree>
    <p:extLst>
      <p:ext uri="{BB962C8B-B14F-4D97-AF65-F5344CB8AC3E}">
        <p14:creationId xmlns:p14="http://schemas.microsoft.com/office/powerpoint/2010/main" val="167594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cs typeface="B Nazanin" pitchFamily="2" charset="-78"/>
              </a:rPr>
              <a:t>پرسش </a:t>
            </a:r>
            <a:r>
              <a:rPr lang="fa-IR" dirty="0">
                <a:cs typeface="B Nazanin" pitchFamily="2" charset="-78"/>
              </a:rPr>
              <a:t>های آغازگر (گشایش گر) مناسبی که بر رفتار گذشته تمرکز می کنند، معمولا با عبارت هایی نظیر عبارت های زیر آغاز می شوند:</a:t>
            </a:r>
          </a:p>
          <a:p>
            <a:pPr algn="r" rtl="1">
              <a:buFont typeface="Arial" pitchFamily="34" charset="0"/>
              <a:buChar char="•"/>
            </a:pPr>
            <a:r>
              <a:rPr lang="fa-IR" dirty="0" err="1">
                <a:cs typeface="B Nazanin" pitchFamily="2" charset="-78"/>
              </a:rPr>
              <a:t>”در</a:t>
            </a:r>
            <a:r>
              <a:rPr lang="fa-IR" dirty="0">
                <a:cs typeface="B Nazanin" pitchFamily="2" charset="-78"/>
              </a:rPr>
              <a:t> مورد زمانی صحبت کنید که ...“</a:t>
            </a:r>
          </a:p>
          <a:p>
            <a:pPr algn="r" rtl="1">
              <a:buFont typeface="Arial" pitchFamily="34" charset="0"/>
              <a:buChar char="•"/>
            </a:pPr>
            <a:r>
              <a:rPr lang="fa-IR" dirty="0" err="1">
                <a:cs typeface="B Nazanin" pitchFamily="2" charset="-78"/>
              </a:rPr>
              <a:t>”مثالی</a:t>
            </a:r>
            <a:r>
              <a:rPr lang="fa-IR" dirty="0">
                <a:cs typeface="B Nazanin" pitchFamily="2" charset="-78"/>
              </a:rPr>
              <a:t> از موقعیتی را ارائه دهید که در آن شما ...“</a:t>
            </a:r>
          </a:p>
          <a:p>
            <a:pPr algn="r" rtl="1">
              <a:buFont typeface="Arial" pitchFamily="34" charset="0"/>
              <a:buChar char="•"/>
            </a:pPr>
            <a:r>
              <a:rPr lang="fa-IR" dirty="0" err="1">
                <a:cs typeface="B Nazanin" pitchFamily="2" charset="-78"/>
              </a:rPr>
              <a:t>”درباره</a:t>
            </a:r>
            <a:r>
              <a:rPr lang="fa-IR" dirty="0">
                <a:cs typeface="B Nazanin" pitchFamily="2" charset="-78"/>
              </a:rPr>
              <a:t> وضعیتی صحبت کنید که شما ...“</a:t>
            </a:r>
          </a:p>
          <a:p>
            <a:pPr algn="r" rtl="1">
              <a:buFont typeface="Arial" pitchFamily="34" charset="0"/>
              <a:buChar char="•"/>
            </a:pPr>
            <a:r>
              <a:rPr lang="fa-IR" dirty="0" err="1">
                <a:cs typeface="B Nazanin" pitchFamily="2" charset="-78"/>
              </a:rPr>
              <a:t>”وضعیتی</a:t>
            </a:r>
            <a:r>
              <a:rPr lang="fa-IR" dirty="0">
                <a:cs typeface="B Nazanin" pitchFamily="2" charset="-78"/>
              </a:rPr>
              <a:t> را توضیح دهید که در آن نیاز داشتید ...“</a:t>
            </a:r>
          </a:p>
          <a:p>
            <a:pPr algn="r" rtl="1">
              <a:buNone/>
            </a:pPr>
            <a:r>
              <a:rPr lang="fa-IR" dirty="0">
                <a:cs typeface="B Nazanin" pitchFamily="2" charset="-78"/>
              </a:rPr>
              <a:t>توجه داشته باشید که این پرسش ها به متقاضیان اجازه می دهند تا هر مثالی را که مناسب تر می دانند مطرح کنند.</a:t>
            </a:r>
          </a:p>
          <a:p>
            <a:pPr algn="r" rtl="1"/>
            <a:endParaRPr lang="fa-IR" dirty="0"/>
          </a:p>
        </p:txBody>
      </p:sp>
      <p:sp>
        <p:nvSpPr>
          <p:cNvPr id="3" name="Title 2"/>
          <p:cNvSpPr>
            <a:spLocks noGrp="1"/>
          </p:cNvSpPr>
          <p:nvPr>
            <p:ph type="title"/>
          </p:nvPr>
        </p:nvSpPr>
        <p:spPr/>
        <p:txBody>
          <a:bodyPr/>
          <a:lstStyle/>
          <a:p>
            <a:pPr algn="r"/>
            <a:r>
              <a:rPr lang="fa-IR" b="1" dirty="0" smtClean="0">
                <a:cs typeface="B Nazanin" pitchFamily="2" charset="-78"/>
              </a:rPr>
              <a:t>پرسش </a:t>
            </a:r>
            <a:r>
              <a:rPr lang="fa-IR" b="1" dirty="0">
                <a:cs typeface="B Nazanin" pitchFamily="2" charset="-78"/>
              </a:rPr>
              <a:t>های گشایش </a:t>
            </a:r>
            <a:r>
              <a:rPr lang="fa-IR" b="1" dirty="0" smtClean="0">
                <a:cs typeface="B Nazanin" pitchFamily="2" charset="-78"/>
              </a:rPr>
              <a:t>گر</a:t>
            </a:r>
            <a:endParaRPr lang="fa-IR" dirty="0"/>
          </a:p>
        </p:txBody>
      </p:sp>
    </p:spTree>
    <p:extLst>
      <p:ext uri="{BB962C8B-B14F-4D97-AF65-F5344CB8AC3E}">
        <p14:creationId xmlns:p14="http://schemas.microsoft.com/office/powerpoint/2010/main" val="7262012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1"/>
            <a:endParaRPr lang="fa-IR" dirty="0" smtClean="0">
              <a:cs typeface="B Nazanin" pitchFamily="2" charset="-78"/>
            </a:endParaRPr>
          </a:p>
          <a:p>
            <a:pPr marL="0" indent="0" algn="just" rtl="1">
              <a:buNone/>
            </a:pPr>
            <a:r>
              <a:rPr lang="fa-IR" dirty="0" smtClean="0">
                <a:cs typeface="B Nazanin" pitchFamily="2" charset="-78"/>
              </a:rPr>
              <a:t>طرح پرسش های کلی و باز و گشایش گر بدون پیگیری آن ها از طریق پرسش های وارسی کننده درباره اقدامات خاصی که متقاضی برای برخورد با موقعیت پیش آمده انجام داده، بی معناست. </a:t>
            </a:r>
          </a:p>
          <a:p>
            <a:pPr marL="0" indent="0" algn="just" rtl="1">
              <a:buNone/>
            </a:pPr>
            <a:r>
              <a:rPr lang="fa-IR" dirty="0" smtClean="0">
                <a:cs typeface="B Nazanin" pitchFamily="2" charset="-78"/>
              </a:rPr>
              <a:t>در واقع ”مهم ترین پرسش ها آن هایی هستند که اقدامات انجام شده توسط متقاضی را مورد کنکاش قرار می دهند“.</a:t>
            </a:r>
          </a:p>
          <a:p>
            <a:pPr algn="just" rtl="1"/>
            <a:endParaRPr lang="fa-IR" dirty="0" smtClean="0">
              <a:cs typeface="B Nazanin" pitchFamily="2" charset="-78"/>
            </a:endParaRPr>
          </a:p>
          <a:p>
            <a:pPr algn="just" rtl="1"/>
            <a:endParaRPr lang="fa-IR" dirty="0" smtClean="0">
              <a:cs typeface="B Nazanin" pitchFamily="2" charset="-78"/>
            </a:endParaRPr>
          </a:p>
          <a:p>
            <a:pPr algn="just" rtl="1"/>
            <a:endParaRPr lang="fa-IR" dirty="0" smtClean="0">
              <a:cs typeface="B Nazanin" pitchFamily="2" charset="-78"/>
            </a:endParaRPr>
          </a:p>
          <a:p>
            <a:pPr algn="just" rtl="1"/>
            <a:endParaRPr lang="fa-IR" dirty="0">
              <a:cs typeface="B Nazanin" pitchFamily="2" charset="-78"/>
            </a:endParaRPr>
          </a:p>
        </p:txBody>
      </p:sp>
      <p:sp>
        <p:nvSpPr>
          <p:cNvPr id="3" name="Title 2"/>
          <p:cNvSpPr>
            <a:spLocks noGrp="1"/>
          </p:cNvSpPr>
          <p:nvPr>
            <p:ph type="title"/>
          </p:nvPr>
        </p:nvSpPr>
        <p:spPr/>
        <p:txBody>
          <a:bodyPr/>
          <a:lstStyle/>
          <a:p>
            <a:pPr algn="just" rtl="1"/>
            <a:r>
              <a:rPr lang="fa-IR" b="1" dirty="0" smtClean="0">
                <a:cs typeface="B Nazanin" pitchFamily="2" charset="-78"/>
              </a:rPr>
              <a:t>پرسش </a:t>
            </a:r>
            <a:r>
              <a:rPr lang="fa-IR" b="1" dirty="0">
                <a:cs typeface="B Nazanin" pitchFamily="2" charset="-78"/>
              </a:rPr>
              <a:t>های وارسی </a:t>
            </a:r>
            <a:r>
              <a:rPr lang="fa-IR" b="1" dirty="0" smtClean="0">
                <a:cs typeface="B Nazanin" pitchFamily="2" charset="-78"/>
              </a:rPr>
              <a:t>کننده</a:t>
            </a:r>
            <a:endParaRPr lang="fa-IR" dirty="0"/>
          </a:p>
        </p:txBody>
      </p:sp>
    </p:spTree>
    <p:extLst>
      <p:ext uri="{BB962C8B-B14F-4D97-AF65-F5344CB8AC3E}">
        <p14:creationId xmlns:p14="http://schemas.microsoft.com/office/powerpoint/2010/main" val="37033381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r>
              <a:rPr lang="fa-IR" dirty="0" smtClean="0">
                <a:cs typeface="B Nazanin" pitchFamily="2" charset="-78"/>
              </a:rPr>
              <a:t>چنانچه متقاضی راجع به کارهایی که کرده به صورت کلی صحبت کند، با طرح پرسش های بیشتر، نظیر پرسش های زیر، موضوع را مورد کنکاش قرار دهید:</a:t>
            </a:r>
          </a:p>
          <a:p>
            <a:pPr algn="just" rtl="1">
              <a:buFont typeface="Arial" pitchFamily="34" charset="0"/>
              <a:buChar char="•"/>
            </a:pPr>
            <a:r>
              <a:rPr lang="fa-IR" dirty="0" err="1" smtClean="0">
                <a:cs typeface="B Nazanin" pitchFamily="2" charset="-78"/>
              </a:rPr>
              <a:t>”این</a:t>
            </a:r>
            <a:r>
              <a:rPr lang="fa-IR" dirty="0" smtClean="0">
                <a:cs typeface="B Nazanin" pitchFamily="2" charset="-78"/>
              </a:rPr>
              <a:t> گفته ای کاملا کلی است، </a:t>
            </a:r>
            <a:r>
              <a:rPr lang="fa-IR" dirty="0" err="1" smtClean="0">
                <a:cs typeface="B Nazanin" pitchFamily="2" charset="-78"/>
              </a:rPr>
              <a:t>لطفا</a:t>
            </a:r>
            <a:r>
              <a:rPr lang="fa-IR" dirty="0" smtClean="0">
                <a:cs typeface="B Nazanin" pitchFamily="2" charset="-78"/>
              </a:rPr>
              <a:t> به من بگویید دقیقا چه کردید؟“</a:t>
            </a:r>
          </a:p>
          <a:p>
            <a:pPr algn="just" rtl="1">
              <a:buFont typeface="Arial" pitchFamily="34" charset="0"/>
              <a:buChar char="•"/>
            </a:pPr>
            <a:r>
              <a:rPr lang="fa-IR" dirty="0" err="1" smtClean="0">
                <a:cs typeface="B Nazanin" pitchFamily="2" charset="-78"/>
              </a:rPr>
              <a:t>”لطفا</a:t>
            </a:r>
            <a:r>
              <a:rPr lang="fa-IR" dirty="0" smtClean="0">
                <a:cs typeface="B Nazanin" pitchFamily="2" charset="-78"/>
              </a:rPr>
              <a:t> نحوه انجام این کار را مرحله به مرحله برای من توضیح دهید.“</a:t>
            </a:r>
          </a:p>
          <a:p>
            <a:pPr algn="just" rtl="1">
              <a:buFont typeface="Arial" pitchFamily="34" charset="0"/>
              <a:buChar char="•"/>
            </a:pPr>
            <a:r>
              <a:rPr lang="fa-IR" dirty="0" err="1" smtClean="0">
                <a:cs typeface="B Nazanin" pitchFamily="2" charset="-78"/>
              </a:rPr>
              <a:t>”لطفا</a:t>
            </a:r>
            <a:r>
              <a:rPr lang="fa-IR" dirty="0" smtClean="0">
                <a:cs typeface="B Nazanin" pitchFamily="2" charset="-78"/>
              </a:rPr>
              <a:t> به آغاز ماجرا و زمانی که احساس کردید مسئله ای وجود دارد </a:t>
            </a:r>
            <a:r>
              <a:rPr lang="fa-IR" dirty="0" err="1" smtClean="0">
                <a:cs typeface="B Nazanin" pitchFamily="2" charset="-78"/>
              </a:rPr>
              <a:t>برگردید</a:t>
            </a:r>
            <a:r>
              <a:rPr lang="fa-IR" dirty="0" smtClean="0">
                <a:cs typeface="B Nazanin" pitchFamily="2" charset="-78"/>
              </a:rPr>
              <a:t> و دقیقا بگویید چگونه شروع به حل و فصل آن کردید.“</a:t>
            </a:r>
          </a:p>
          <a:p>
            <a:pPr algn="just" rtl="1">
              <a:buFont typeface="Arial" pitchFamily="34" charset="0"/>
              <a:buChar char="•"/>
            </a:pPr>
            <a:r>
              <a:rPr lang="fa-IR" dirty="0" err="1" smtClean="0">
                <a:cs typeface="B Nazanin" pitchFamily="2" charset="-78"/>
              </a:rPr>
              <a:t>”اقدام</a:t>
            </a:r>
            <a:r>
              <a:rPr lang="fa-IR" dirty="0" smtClean="0">
                <a:cs typeface="B Nazanin" pitchFamily="2" charset="-78"/>
              </a:rPr>
              <a:t> بعدی تان دقیقا چه بود؟“</a:t>
            </a:r>
          </a:p>
          <a:p>
            <a:pPr algn="just" rtl="1">
              <a:buFont typeface="Arial" pitchFamily="34" charset="0"/>
              <a:buChar char="•"/>
            </a:pPr>
            <a:r>
              <a:rPr lang="fa-IR" dirty="0" err="1" smtClean="0">
                <a:cs typeface="B Nazanin" pitchFamily="2" charset="-78"/>
              </a:rPr>
              <a:t>”و</a:t>
            </a:r>
            <a:r>
              <a:rPr lang="fa-IR" dirty="0" smtClean="0">
                <a:cs typeface="B Nazanin" pitchFamily="2" charset="-78"/>
              </a:rPr>
              <a:t> بعد از آن چکار کردید؟“</a:t>
            </a:r>
          </a:p>
          <a:p>
            <a:pPr algn="r" rtl="1"/>
            <a:endParaRPr lang="fa-IR" dirty="0"/>
          </a:p>
        </p:txBody>
      </p:sp>
    </p:spTree>
    <p:extLst>
      <p:ext uri="{BB962C8B-B14F-4D97-AF65-F5344CB8AC3E}">
        <p14:creationId xmlns:p14="http://schemas.microsoft.com/office/powerpoint/2010/main" val="5991149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975" y="487363"/>
            <a:ext cx="10515600" cy="863600"/>
          </a:xfrm>
        </p:spPr>
        <p:txBody>
          <a:bodyPr/>
          <a:lstStyle/>
          <a:p>
            <a:pPr algn="ctr" rtl="1"/>
            <a:r>
              <a:rPr lang="fa-IR" dirty="0" smtClean="0">
                <a:solidFill>
                  <a:srgbClr val="FF0000"/>
                </a:solidFill>
                <a:cs typeface="B Mitra" panose="00000400000000000000" pitchFamily="2" charset="-78"/>
              </a:rPr>
              <a:t>برخی از سوالات کاوشی و پیگیرانه</a:t>
            </a:r>
            <a:endParaRPr lang="en-US" dirty="0">
              <a:solidFill>
                <a:srgbClr val="FF0000"/>
              </a:solidFill>
              <a:cs typeface="B Mitra" panose="00000400000000000000" pitchFamily="2" charset="-78"/>
            </a:endParaRPr>
          </a:p>
        </p:txBody>
      </p:sp>
      <p:sp>
        <p:nvSpPr>
          <p:cNvPr id="3" name="Content Placeholder 2"/>
          <p:cNvSpPr>
            <a:spLocks noGrp="1"/>
          </p:cNvSpPr>
          <p:nvPr>
            <p:ph idx="1"/>
          </p:nvPr>
        </p:nvSpPr>
        <p:spPr>
          <a:xfrm>
            <a:off x="8134350" y="1701800"/>
            <a:ext cx="3667124" cy="4351338"/>
          </a:xfrm>
        </p:spPr>
        <p:txBody>
          <a:bodyPr/>
          <a:lstStyle/>
          <a:p>
            <a:pPr algn="r" rtl="1"/>
            <a:r>
              <a:rPr lang="fa-IR" dirty="0" smtClean="0">
                <a:cs typeface="B Mitra" panose="00000400000000000000" pitchFamily="2" charset="-78"/>
              </a:rPr>
              <a:t>چه کسی...؟</a:t>
            </a:r>
          </a:p>
          <a:p>
            <a:pPr algn="r" rtl="1"/>
            <a:r>
              <a:rPr lang="fa-IR" dirty="0" smtClean="0">
                <a:cs typeface="B Mitra" panose="00000400000000000000" pitchFamily="2" charset="-78"/>
              </a:rPr>
              <a:t>نقش شما چه بود؟</a:t>
            </a:r>
          </a:p>
          <a:p>
            <a:pPr algn="r" rtl="1"/>
            <a:r>
              <a:rPr lang="fa-IR" dirty="0" smtClean="0">
                <a:cs typeface="B Mitra" panose="00000400000000000000" pitchFamily="2" charset="-78"/>
              </a:rPr>
              <a:t>چه گفتید؟</a:t>
            </a:r>
          </a:p>
          <a:p>
            <a:pPr algn="r" rtl="1"/>
            <a:r>
              <a:rPr lang="fa-IR" dirty="0" smtClean="0">
                <a:cs typeface="B Mitra" panose="00000400000000000000" pitchFamily="2" charset="-78"/>
              </a:rPr>
              <a:t>چه کردید؟</a:t>
            </a:r>
          </a:p>
          <a:p>
            <a:pPr algn="r" rtl="1"/>
            <a:r>
              <a:rPr lang="fa-IR" dirty="0" smtClean="0">
                <a:cs typeface="B Mitra" panose="00000400000000000000" pitchFamily="2" charset="-78"/>
              </a:rPr>
              <a:t>بعد از آن چه شد؟</a:t>
            </a:r>
          </a:p>
          <a:p>
            <a:pPr algn="r" rtl="1"/>
            <a:r>
              <a:rPr lang="fa-IR" dirty="0" smtClean="0">
                <a:cs typeface="B Mitra" panose="00000400000000000000" pitchFamily="2" charset="-78"/>
              </a:rPr>
              <a:t>وظیفه خاصی داشتید؟</a:t>
            </a:r>
          </a:p>
          <a:p>
            <a:pPr algn="r" rtl="1"/>
            <a:r>
              <a:rPr lang="fa-IR" dirty="0" smtClean="0">
                <a:cs typeface="B Mitra" panose="00000400000000000000" pitchFamily="2" charset="-78"/>
              </a:rPr>
              <a:t>نوع همکاریتان چه بود؟</a:t>
            </a:r>
          </a:p>
          <a:p>
            <a:pPr algn="r" rtl="1"/>
            <a:r>
              <a:rPr lang="fa-IR" dirty="0" smtClean="0">
                <a:cs typeface="B Mitra" panose="00000400000000000000" pitchFamily="2" charset="-78"/>
              </a:rPr>
              <a:t>شما چه گفتید؟</a:t>
            </a:r>
            <a:endParaRPr lang="en-US" dirty="0">
              <a:cs typeface="B Mitra" panose="00000400000000000000" pitchFamily="2" charset="-78"/>
            </a:endParaRPr>
          </a:p>
        </p:txBody>
      </p:sp>
      <p:sp>
        <p:nvSpPr>
          <p:cNvPr id="4" name="Content Placeholder 2"/>
          <p:cNvSpPr txBox="1">
            <a:spLocks/>
          </p:cNvSpPr>
          <p:nvPr/>
        </p:nvSpPr>
        <p:spPr>
          <a:xfrm>
            <a:off x="4981575" y="1863725"/>
            <a:ext cx="36671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fa-IR" dirty="0" smtClean="0">
                <a:cs typeface="B Mitra" panose="00000400000000000000" pitchFamily="2" charset="-78"/>
              </a:rPr>
              <a:t>پاسخش چه بود؟</a:t>
            </a:r>
          </a:p>
          <a:p>
            <a:pPr algn="r" rtl="1"/>
            <a:r>
              <a:rPr lang="fa-IR" dirty="0" smtClean="0">
                <a:cs typeface="B Mitra" panose="00000400000000000000" pitchFamily="2" charset="-78"/>
              </a:rPr>
              <a:t>واکنش ایشون چه بود؟</a:t>
            </a:r>
          </a:p>
          <a:p>
            <a:pPr algn="r" rtl="1"/>
            <a:r>
              <a:rPr lang="fa-IR" dirty="0" smtClean="0">
                <a:cs typeface="B Mitra" panose="00000400000000000000" pitchFamily="2" charset="-78"/>
              </a:rPr>
              <a:t>واکنش شما چطور؟</a:t>
            </a:r>
          </a:p>
          <a:p>
            <a:pPr algn="r" rtl="1"/>
            <a:r>
              <a:rPr lang="fa-IR" dirty="0" smtClean="0">
                <a:cs typeface="B Mitra" panose="00000400000000000000" pitchFamily="2" charset="-78"/>
              </a:rPr>
              <a:t>چه احساسی داشتید؟</a:t>
            </a:r>
          </a:p>
          <a:p>
            <a:pPr algn="r" rtl="1"/>
            <a:r>
              <a:rPr lang="fa-IR" dirty="0" smtClean="0">
                <a:cs typeface="B Mitra" panose="00000400000000000000" pitchFamily="2" charset="-78"/>
              </a:rPr>
              <a:t>نقش را چی کسی داده؟</a:t>
            </a:r>
          </a:p>
          <a:p>
            <a:pPr algn="r" rtl="1"/>
            <a:r>
              <a:rPr lang="fa-IR" dirty="0" smtClean="0">
                <a:cs typeface="B Mitra" panose="00000400000000000000" pitchFamily="2" charset="-78"/>
              </a:rPr>
              <a:t>نتیجه چه شد؟</a:t>
            </a:r>
          </a:p>
          <a:p>
            <a:pPr algn="r" rtl="1"/>
            <a:r>
              <a:rPr lang="fa-IR" dirty="0" smtClean="0">
                <a:cs typeface="B Mitra" panose="00000400000000000000" pitchFamily="2" charset="-78"/>
              </a:rPr>
              <a:t>چه کسانی دخیل بودند؟</a:t>
            </a:r>
          </a:p>
          <a:p>
            <a:pPr algn="r" rtl="1"/>
            <a:r>
              <a:rPr lang="fa-IR" dirty="0" smtClean="0">
                <a:cs typeface="B Mitra" panose="00000400000000000000" pitchFamily="2" charset="-78"/>
              </a:rPr>
              <a:t>نظرات چه کسانی دخیل بود؟</a:t>
            </a:r>
            <a:endParaRPr lang="en-US" dirty="0">
              <a:cs typeface="B Mitra" panose="00000400000000000000" pitchFamily="2" charset="-78"/>
            </a:endParaRPr>
          </a:p>
        </p:txBody>
      </p:sp>
      <p:sp>
        <p:nvSpPr>
          <p:cNvPr id="5" name="Content Placeholder 2"/>
          <p:cNvSpPr txBox="1">
            <a:spLocks/>
          </p:cNvSpPr>
          <p:nvPr/>
        </p:nvSpPr>
        <p:spPr>
          <a:xfrm>
            <a:off x="285750" y="1917700"/>
            <a:ext cx="42195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fa-IR" dirty="0" smtClean="0">
                <a:cs typeface="B Mitra" panose="00000400000000000000" pitchFamily="2" charset="-78"/>
              </a:rPr>
              <a:t>چرا تصمیم گرفتید انجام بدید؟</a:t>
            </a:r>
          </a:p>
          <a:p>
            <a:pPr algn="r" rtl="1"/>
            <a:r>
              <a:rPr lang="fa-IR" dirty="0" smtClean="0">
                <a:cs typeface="B Mitra" panose="00000400000000000000" pitchFamily="2" charset="-78"/>
              </a:rPr>
              <a:t>منطقی که داشتید چه بود؟</a:t>
            </a:r>
          </a:p>
          <a:p>
            <a:pPr algn="r" rtl="1"/>
            <a:r>
              <a:rPr lang="fa-IR" dirty="0" smtClean="0">
                <a:cs typeface="B Mitra" panose="00000400000000000000" pitchFamily="2" charset="-78"/>
              </a:rPr>
              <a:t>بیشتر توضیح بدید.</a:t>
            </a:r>
          </a:p>
          <a:p>
            <a:pPr algn="r" rtl="1"/>
            <a:r>
              <a:rPr lang="fa-IR" dirty="0" smtClean="0">
                <a:cs typeface="B Mitra" panose="00000400000000000000" pitchFamily="2" charset="-78"/>
              </a:rPr>
              <a:t>قبلا هم این را تجربه کردی؟</a:t>
            </a:r>
          </a:p>
          <a:p>
            <a:pPr algn="r" rtl="1"/>
            <a:r>
              <a:rPr lang="fa-IR" dirty="0" smtClean="0">
                <a:cs typeface="B Mitra" panose="00000400000000000000" pitchFamily="2" charset="-78"/>
              </a:rPr>
              <a:t>شما گفتید .... توضیح دهید.</a:t>
            </a:r>
          </a:p>
          <a:p>
            <a:pPr algn="r" rtl="1"/>
            <a:r>
              <a:rPr lang="fa-IR" dirty="0" smtClean="0">
                <a:cs typeface="B Mitra" panose="00000400000000000000" pitchFamily="2" charset="-78"/>
              </a:rPr>
              <a:t>بعد از اتفاق به چه فکر می کردید؟</a:t>
            </a:r>
          </a:p>
          <a:p>
            <a:pPr algn="r" rtl="1"/>
            <a:r>
              <a:rPr lang="fa-IR" dirty="0" smtClean="0">
                <a:cs typeface="B Mitra" panose="00000400000000000000" pitchFamily="2" charset="-78"/>
              </a:rPr>
              <a:t>مشکل را چطور تشخیص دادید؟</a:t>
            </a:r>
          </a:p>
          <a:p>
            <a:pPr algn="r" rtl="1"/>
            <a:r>
              <a:rPr lang="fa-IR" dirty="0" smtClean="0">
                <a:cs typeface="B Mitra" panose="00000400000000000000" pitchFamily="2" charset="-78"/>
              </a:rPr>
              <a:t>واکنش شما چه بود؟</a:t>
            </a:r>
            <a:endParaRPr lang="en-US" dirty="0">
              <a:cs typeface="B Mitra" panose="00000400000000000000" pitchFamily="2" charset="-78"/>
            </a:endParaRPr>
          </a:p>
        </p:txBody>
      </p:sp>
    </p:spTree>
    <p:extLst>
      <p:ext uri="{BB962C8B-B14F-4D97-AF65-F5344CB8AC3E}">
        <p14:creationId xmlns:p14="http://schemas.microsoft.com/office/powerpoint/2010/main" val="15673343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0685" y="2463748"/>
            <a:ext cx="10515600" cy="863600"/>
          </a:xfrm>
        </p:spPr>
        <p:txBody>
          <a:bodyPr>
            <a:normAutofit/>
          </a:bodyPr>
          <a:lstStyle/>
          <a:p>
            <a:pPr algn="ctr" rtl="1"/>
            <a:r>
              <a:rPr lang="fa-IR" sz="4000" b="1" dirty="0">
                <a:solidFill>
                  <a:srgbClr val="FF0000"/>
                </a:solidFill>
                <a:effectLst>
                  <a:outerShdw blurRad="53975" dist="22860" dir="5400000" algn="tl" rotWithShape="0">
                    <a:srgbClr val="000000">
                      <a:alpha val="55000"/>
                    </a:srgbClr>
                  </a:outerShdw>
                </a:effectLst>
                <a:cs typeface="2  Jadid" pitchFamily="2" charset="-78"/>
              </a:rPr>
              <a:t>یک متن کوتاه از مصاحبه را بررسی می کنیم!</a:t>
            </a:r>
            <a:endParaRPr lang="en-US" sz="4000" b="1" dirty="0">
              <a:solidFill>
                <a:srgbClr val="FF0000"/>
              </a:solidFill>
              <a:effectLst>
                <a:outerShdw blurRad="53975" dist="22860" dir="5400000" algn="tl" rotWithShape="0">
                  <a:srgbClr val="000000">
                    <a:alpha val="55000"/>
                  </a:srgbClr>
                </a:outerShdw>
              </a:effectLst>
              <a:cs typeface="2  Jadid" pitchFamily="2" charset="-78"/>
            </a:endParaRPr>
          </a:p>
        </p:txBody>
      </p:sp>
    </p:spTree>
    <p:extLst>
      <p:ext uri="{BB962C8B-B14F-4D97-AF65-F5344CB8AC3E}">
        <p14:creationId xmlns:p14="http://schemas.microsoft.com/office/powerpoint/2010/main" val="2254850521"/>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758" y="0"/>
            <a:ext cx="11458575" cy="1087269"/>
          </a:xfrm>
        </p:spPr>
        <p:txBody>
          <a:bodyPr>
            <a:noAutofit/>
          </a:bodyPr>
          <a:lstStyle/>
          <a:p>
            <a:pPr algn="r" rtl="1"/>
            <a:r>
              <a:rPr lang="fa-IR" sz="2400" dirty="0" smtClean="0">
                <a:solidFill>
                  <a:srgbClr val="002060"/>
                </a:solidFill>
                <a:cs typeface="B Titr" panose="00000700000000000000" pitchFamily="2" charset="-78"/>
              </a:rPr>
              <a:t>نمونه هایی از پرسش و پاسخ مصاحبه و نقد اجرایی آن:</a:t>
            </a:r>
            <a:endParaRPr lang="en-US" sz="2400" dirty="0">
              <a:solidFill>
                <a:srgbClr val="002060"/>
              </a:solidFill>
              <a:cs typeface="B Titr" panose="000007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136712724"/>
              </p:ext>
            </p:extLst>
          </p:nvPr>
        </p:nvGraphicFramePr>
        <p:xfrm>
          <a:off x="472190" y="987804"/>
          <a:ext cx="11181257" cy="5381719"/>
        </p:xfrm>
        <a:graphic>
          <a:graphicData uri="http://schemas.openxmlformats.org/drawingml/2006/table">
            <a:tbl>
              <a:tblPr rtl="1" firstRow="1" firstCol="1" bandRow="1"/>
              <a:tblGrid>
                <a:gridCol w="5335206">
                  <a:extLst>
                    <a:ext uri="{9D8B030D-6E8A-4147-A177-3AD203B41FA5}">
                      <a16:colId xmlns:a16="http://schemas.microsoft.com/office/drawing/2014/main" val="1621053307"/>
                    </a:ext>
                  </a:extLst>
                </a:gridCol>
                <a:gridCol w="5846051">
                  <a:extLst>
                    <a:ext uri="{9D8B030D-6E8A-4147-A177-3AD203B41FA5}">
                      <a16:colId xmlns:a16="http://schemas.microsoft.com/office/drawing/2014/main" val="1481432543"/>
                    </a:ext>
                  </a:extLst>
                </a:gridCol>
              </a:tblGrid>
              <a:tr h="796026">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 1. چرا تصور می کنید برای این شغل مناسب هستید؟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-شروع بسیار تند است و رابطه تفاهم آمیز اولیه برقرار نشده است.</a:t>
                      </a:r>
                    </a:p>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-توضیحی در مورد شکل مصاحبه یا جایگاه آن در فرآیند گزینش داده نشده است.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9148785"/>
                  </a:ext>
                </a:extLst>
              </a:tr>
              <a:tr h="322289">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ج1. من خود را کاملاً واجد شرایط می دانم.</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-اعتماد به نفس ایشان را نشان می دهد. اگر در مدل شایستگی بود در</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سوالات بعدی به این پاسخش مجددا مراجعه کنید.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78972957"/>
                  </a:ext>
                </a:extLst>
              </a:tr>
              <a:tr h="697296">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س2. خوب است که از طوایف و قومیت ها</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برای شعب </a:t>
                      </a: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خون تازه بگیریم؟</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-پیگیری پاسخ قبلی نیست.</a:t>
                      </a:r>
                    </a:p>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-اظهار نظری جهت دار است.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5498171"/>
                  </a:ext>
                </a:extLst>
              </a:tr>
              <a:tr h="342557">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ج2. من زنجانی هستم و فقط دو سا</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ل در مهاباد بودم.</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2788700"/>
                  </a:ext>
                </a:extLst>
              </a:tr>
              <a:tr h="337144">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س3. اکنون می خواهید به آذربایجان باز گردید؟ در مورد اقتصاد ارومیه چه</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نظری دارید؟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-نمی پرسد چرا داوطلب زنجان را ترک می</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کند.</a:t>
                      </a:r>
                    </a:p>
                    <a:p>
                      <a:pPr algn="r" rtl="1">
                        <a:spcAft>
                          <a:spcPts val="1000"/>
                        </a:spcAft>
                      </a:pP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-سوال مبهم است. کدام اقتصاد؟</a:t>
                      </a:r>
                    </a:p>
                    <a:p>
                      <a:pPr algn="r" rtl="1">
                        <a:spcAft>
                          <a:spcPts val="1000"/>
                        </a:spcAft>
                      </a:pP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-چه ارتباطی با منابع انسانی و مدل شایستگی ها دارد؟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8975789"/>
                  </a:ext>
                </a:extLst>
              </a:tr>
              <a:tr h="14605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ج3. طبق معمول مشکلاتی</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در پی دارد.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پاسخ</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بی محتواست و باید به چالش کشیده شود.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23173526"/>
                  </a:ext>
                </a:extLst>
              </a:tr>
              <a:tr h="14605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س4.</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در مورد شغل کنونی خود توضیح دهید.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در رزومه</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اشاره شده بود که فرد شغل را سه ماه قبل رها کرده است!.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6027225"/>
                  </a:ext>
                </a:extLst>
              </a:tr>
              <a:tr h="14605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ج4. من مدیر منابع انسانی شهرداری مهاباد </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بودم.</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06550121"/>
                  </a:ext>
                </a:extLst>
              </a:tr>
              <a:tr h="6858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س5. آن شورا چند کارمند دارد؟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6128863"/>
                  </a:ext>
                </a:extLst>
              </a:tr>
              <a:tr h="20574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ج5. 44 نفر</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3594837"/>
                  </a:ext>
                </a:extLst>
              </a:tr>
              <a:tr h="13716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س6. عمده ترین مشکلی</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که در آن شغل با آن مواجه شدید چه بود؟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76595768"/>
                  </a:ext>
                </a:extLst>
              </a:tr>
              <a:tr h="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ج6. تصور می کنم فقدان عمومی هدفمندی در بسیاری از کارکنان</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هست.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12255011"/>
                  </a:ext>
                </a:extLst>
              </a:tr>
            </a:tbl>
          </a:graphicData>
        </a:graphic>
      </p:graphicFrame>
    </p:spTree>
    <p:extLst>
      <p:ext uri="{BB962C8B-B14F-4D97-AF65-F5344CB8AC3E}">
        <p14:creationId xmlns:p14="http://schemas.microsoft.com/office/powerpoint/2010/main" val="2703568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34"/>
          <p:cNvGrpSpPr>
            <a:grpSpLocks/>
          </p:cNvGrpSpPr>
          <p:nvPr/>
        </p:nvGrpSpPr>
        <p:grpSpPr bwMode="auto">
          <a:xfrm>
            <a:off x="2111708" y="595314"/>
            <a:ext cx="6356222" cy="5616575"/>
            <a:chOff x="612" y="73"/>
            <a:chExt cx="4581" cy="4082"/>
          </a:xfrm>
        </p:grpSpPr>
        <p:sp>
          <p:nvSpPr>
            <p:cNvPr id="80903" name="Oval 4"/>
            <p:cNvSpPr>
              <a:spLocks noChangeArrowheads="1"/>
            </p:cNvSpPr>
            <p:nvPr/>
          </p:nvSpPr>
          <p:spPr bwMode="auto">
            <a:xfrm>
              <a:off x="612" y="73"/>
              <a:ext cx="4581" cy="4082"/>
            </a:xfrm>
            <a:prstGeom prst="ellipse">
              <a:avLst/>
            </a:prstGeom>
            <a:noFill/>
            <a:ln w="22225">
              <a:solidFill>
                <a:srgbClr val="FF0000"/>
              </a:solidFill>
              <a:round/>
              <a:headEnd/>
              <a:tailEnd/>
            </a:ln>
          </p:spPr>
          <p:txBody>
            <a:bodyPr wrap="none" anchor="ctr"/>
            <a:lstStyle/>
            <a:p>
              <a:endParaRPr lang="fa-IR"/>
            </a:p>
          </p:txBody>
        </p:sp>
        <p:sp>
          <p:nvSpPr>
            <p:cNvPr id="80906" name="Oval 11"/>
            <p:cNvSpPr>
              <a:spLocks noChangeArrowheads="1"/>
            </p:cNvSpPr>
            <p:nvPr/>
          </p:nvSpPr>
          <p:spPr bwMode="auto">
            <a:xfrm>
              <a:off x="2462" y="79"/>
              <a:ext cx="907" cy="709"/>
            </a:xfrm>
            <a:prstGeom prst="ellipse">
              <a:avLst/>
            </a:prstGeom>
            <a:solidFill>
              <a:srgbClr val="ABFD73"/>
            </a:solidFill>
            <a:ln w="9525">
              <a:solidFill>
                <a:schemeClr val="tx1"/>
              </a:solidFill>
              <a:round/>
              <a:headEnd/>
              <a:tailEnd/>
            </a:ln>
          </p:spPr>
          <p:txBody>
            <a:bodyPr wrap="none" anchor="ctr"/>
            <a:lstStyle/>
            <a:p>
              <a:pPr algn="ctr"/>
              <a:r>
                <a:rPr lang="fa-IR" sz="2400">
                  <a:cs typeface="B Titr" pitchFamily="2" charset="-78"/>
                </a:rPr>
                <a:t>دانش</a:t>
              </a:r>
              <a:r>
                <a:rPr lang="fa-IR" sz="2400"/>
                <a:t>‌</a:t>
              </a:r>
              <a:r>
                <a:rPr lang="fa-IR" sz="2400">
                  <a:cs typeface="B Titr" pitchFamily="2" charset="-78"/>
                </a:rPr>
                <a:t>ها</a:t>
              </a:r>
              <a:endParaRPr lang="en-US" sz="2400">
                <a:cs typeface="B Titr" pitchFamily="2" charset="-78"/>
              </a:endParaRPr>
            </a:p>
          </p:txBody>
        </p:sp>
        <p:sp>
          <p:nvSpPr>
            <p:cNvPr id="12" name="Oval 12"/>
            <p:cNvSpPr>
              <a:spLocks noChangeArrowheads="1"/>
            </p:cNvSpPr>
            <p:nvPr/>
          </p:nvSpPr>
          <p:spPr bwMode="auto">
            <a:xfrm>
              <a:off x="2487" y="1769"/>
              <a:ext cx="907" cy="708"/>
            </a:xfrm>
            <a:prstGeom prst="ellipse">
              <a:avLst/>
            </a:prstGeom>
            <a:gradFill rotWithShape="1">
              <a:gsLst>
                <a:gs pos="0">
                  <a:srgbClr val="C0C0C0"/>
                </a:gs>
                <a:gs pos="50000">
                  <a:schemeClr val="bg1"/>
                </a:gs>
                <a:gs pos="100000">
                  <a:srgbClr val="C0C0C0"/>
                </a:gs>
              </a:gsLst>
              <a:lin ang="5400000" scaled="1"/>
            </a:gradFill>
            <a:ln w="9525">
              <a:solidFill>
                <a:schemeClr val="tx1"/>
              </a:solidFill>
              <a:round/>
              <a:headEnd/>
              <a:tailEnd/>
            </a:ln>
            <a:effectLst/>
          </p:spPr>
          <p:txBody>
            <a:bodyPr wrap="none" anchor="ctr"/>
            <a:lstStyle/>
            <a:p>
              <a:pPr algn="ctr">
                <a:defRPr/>
              </a:pPr>
              <a:r>
                <a:rPr lang="fa-IR">
                  <a:cs typeface="B Titr" pitchFamily="2" charset="-78"/>
                </a:rPr>
                <a:t>چهارچوب </a:t>
              </a:r>
            </a:p>
            <a:p>
              <a:pPr algn="ctr">
                <a:defRPr/>
              </a:pPr>
              <a:r>
                <a:rPr lang="fa-IR">
                  <a:cs typeface="B Titr" pitchFamily="2" charset="-78"/>
                </a:rPr>
                <a:t>شايستگي</a:t>
              </a:r>
              <a:endParaRPr lang="en-US">
                <a:cs typeface="B Titr" pitchFamily="2" charset="-78"/>
              </a:endParaRPr>
            </a:p>
          </p:txBody>
        </p:sp>
        <p:sp>
          <p:nvSpPr>
            <p:cNvPr id="80908" name="Oval 13"/>
            <p:cNvSpPr>
              <a:spLocks noChangeArrowheads="1"/>
            </p:cNvSpPr>
            <p:nvPr/>
          </p:nvSpPr>
          <p:spPr bwMode="auto">
            <a:xfrm>
              <a:off x="2517" y="3440"/>
              <a:ext cx="907" cy="709"/>
            </a:xfrm>
            <a:prstGeom prst="ellipse">
              <a:avLst/>
            </a:prstGeom>
            <a:solidFill>
              <a:srgbClr val="ABFD73"/>
            </a:solidFill>
            <a:ln w="9525">
              <a:solidFill>
                <a:schemeClr val="tx1"/>
              </a:solidFill>
              <a:round/>
              <a:headEnd/>
              <a:tailEnd/>
            </a:ln>
          </p:spPr>
          <p:txBody>
            <a:bodyPr wrap="none" anchor="ctr"/>
            <a:lstStyle/>
            <a:p>
              <a:pPr algn="ctr"/>
              <a:r>
                <a:rPr lang="fa-IR">
                  <a:cs typeface="B Titr" pitchFamily="2" charset="-78"/>
                </a:rPr>
                <a:t>نگرش</a:t>
              </a:r>
              <a:r>
                <a:rPr lang="fa-IR"/>
                <a:t>‌</a:t>
              </a:r>
              <a:r>
                <a:rPr lang="fa-IR">
                  <a:cs typeface="B Titr" pitchFamily="2" charset="-78"/>
                </a:rPr>
                <a:t>ها و </a:t>
              </a:r>
            </a:p>
            <a:p>
              <a:pPr algn="ctr"/>
              <a:r>
                <a:rPr lang="fa-IR">
                  <a:cs typeface="B Titr" pitchFamily="2" charset="-78"/>
                </a:rPr>
                <a:t>ارزش</a:t>
              </a:r>
              <a:r>
                <a:rPr lang="fa-IR"/>
                <a:t>‌</a:t>
              </a:r>
              <a:r>
                <a:rPr lang="fa-IR">
                  <a:cs typeface="B Titr" pitchFamily="2" charset="-78"/>
                </a:rPr>
                <a:t>ها</a:t>
              </a:r>
              <a:endParaRPr lang="en-US">
                <a:cs typeface="B Titr" pitchFamily="2" charset="-78"/>
              </a:endParaRPr>
            </a:p>
          </p:txBody>
        </p:sp>
        <p:sp>
          <p:nvSpPr>
            <p:cNvPr id="80909" name="Oval 14"/>
            <p:cNvSpPr>
              <a:spLocks noChangeArrowheads="1"/>
            </p:cNvSpPr>
            <p:nvPr/>
          </p:nvSpPr>
          <p:spPr bwMode="auto">
            <a:xfrm>
              <a:off x="4286" y="1769"/>
              <a:ext cx="907" cy="709"/>
            </a:xfrm>
            <a:prstGeom prst="ellipse">
              <a:avLst/>
            </a:prstGeom>
            <a:solidFill>
              <a:srgbClr val="ABFD73"/>
            </a:solidFill>
            <a:ln w="9525">
              <a:solidFill>
                <a:schemeClr val="tx1"/>
              </a:solidFill>
              <a:round/>
              <a:headEnd/>
              <a:tailEnd/>
            </a:ln>
          </p:spPr>
          <p:txBody>
            <a:bodyPr wrap="none" anchor="ctr"/>
            <a:lstStyle/>
            <a:p>
              <a:pPr algn="ctr"/>
              <a:r>
                <a:rPr lang="fa-IR" sz="2000">
                  <a:cs typeface="B Titr" pitchFamily="2" charset="-78"/>
                </a:rPr>
                <a:t>مهارت</a:t>
              </a:r>
              <a:r>
                <a:rPr lang="fa-IR" sz="2000"/>
                <a:t>‌</a:t>
              </a:r>
              <a:r>
                <a:rPr lang="fa-IR" sz="2000">
                  <a:cs typeface="B Titr" pitchFamily="2" charset="-78"/>
                </a:rPr>
                <a:t>ها</a:t>
              </a:r>
              <a:endParaRPr lang="en-US" sz="2000">
                <a:cs typeface="B Titr" pitchFamily="2" charset="-78"/>
              </a:endParaRPr>
            </a:p>
          </p:txBody>
        </p:sp>
        <p:sp>
          <p:nvSpPr>
            <p:cNvPr id="80910" name="Oval 15"/>
            <p:cNvSpPr>
              <a:spLocks noChangeArrowheads="1"/>
            </p:cNvSpPr>
            <p:nvPr/>
          </p:nvSpPr>
          <p:spPr bwMode="auto">
            <a:xfrm>
              <a:off x="612" y="1769"/>
              <a:ext cx="907" cy="709"/>
            </a:xfrm>
            <a:prstGeom prst="ellipse">
              <a:avLst/>
            </a:prstGeom>
            <a:solidFill>
              <a:srgbClr val="ABFD73"/>
            </a:solidFill>
            <a:ln w="9525">
              <a:solidFill>
                <a:schemeClr val="tx1"/>
              </a:solidFill>
              <a:round/>
              <a:headEnd/>
              <a:tailEnd/>
            </a:ln>
          </p:spPr>
          <p:txBody>
            <a:bodyPr wrap="none" anchor="ctr"/>
            <a:lstStyle/>
            <a:p>
              <a:pPr algn="ctr"/>
              <a:r>
                <a:rPr lang="fa-IR" sz="2000">
                  <a:cs typeface="B Titr" pitchFamily="2" charset="-78"/>
                </a:rPr>
                <a:t>توانایی ها</a:t>
              </a:r>
              <a:endParaRPr lang="en-US" sz="2000">
                <a:cs typeface="B Titr" pitchFamily="2" charset="-78"/>
              </a:endParaRPr>
            </a:p>
          </p:txBody>
        </p:sp>
        <p:cxnSp>
          <p:nvCxnSpPr>
            <p:cNvPr id="80911" name="AutoShape 17"/>
            <p:cNvCxnSpPr>
              <a:cxnSpLocks noChangeShapeType="1"/>
              <a:stCxn id="80906" idx="4"/>
              <a:endCxn id="12" idx="0"/>
            </p:cNvCxnSpPr>
            <p:nvPr/>
          </p:nvCxnSpPr>
          <p:spPr bwMode="auto">
            <a:xfrm>
              <a:off x="2916" y="788"/>
              <a:ext cx="25" cy="981"/>
            </a:xfrm>
            <a:prstGeom prst="straightConnector1">
              <a:avLst/>
            </a:prstGeom>
            <a:noFill/>
            <a:ln w="25400">
              <a:solidFill>
                <a:schemeClr val="accent2"/>
              </a:solidFill>
              <a:round/>
              <a:headEnd/>
              <a:tailEnd/>
            </a:ln>
          </p:spPr>
        </p:cxnSp>
        <p:cxnSp>
          <p:nvCxnSpPr>
            <p:cNvPr id="80912" name="AutoShape 18"/>
            <p:cNvCxnSpPr>
              <a:cxnSpLocks noChangeShapeType="1"/>
              <a:stCxn id="12" idx="2"/>
              <a:endCxn id="80910" idx="6"/>
            </p:cNvCxnSpPr>
            <p:nvPr/>
          </p:nvCxnSpPr>
          <p:spPr bwMode="auto">
            <a:xfrm flipH="1">
              <a:off x="1519" y="2124"/>
              <a:ext cx="968" cy="0"/>
            </a:xfrm>
            <a:prstGeom prst="straightConnector1">
              <a:avLst/>
            </a:prstGeom>
            <a:noFill/>
            <a:ln w="25400">
              <a:solidFill>
                <a:schemeClr val="accent2"/>
              </a:solidFill>
              <a:round/>
              <a:headEnd/>
              <a:tailEnd/>
            </a:ln>
          </p:spPr>
        </p:cxnSp>
        <p:cxnSp>
          <p:nvCxnSpPr>
            <p:cNvPr id="80913" name="AutoShape 19"/>
            <p:cNvCxnSpPr>
              <a:cxnSpLocks noChangeShapeType="1"/>
              <a:stCxn id="12" idx="6"/>
              <a:endCxn id="80909" idx="2"/>
            </p:cNvCxnSpPr>
            <p:nvPr/>
          </p:nvCxnSpPr>
          <p:spPr bwMode="auto">
            <a:xfrm>
              <a:off x="3394" y="2124"/>
              <a:ext cx="892" cy="0"/>
            </a:xfrm>
            <a:prstGeom prst="straightConnector1">
              <a:avLst/>
            </a:prstGeom>
            <a:noFill/>
            <a:ln w="25400">
              <a:solidFill>
                <a:schemeClr val="accent2"/>
              </a:solidFill>
              <a:round/>
              <a:headEnd/>
              <a:tailEnd/>
            </a:ln>
          </p:spPr>
        </p:cxnSp>
        <p:cxnSp>
          <p:nvCxnSpPr>
            <p:cNvPr id="80914" name="AutoShape 20"/>
            <p:cNvCxnSpPr>
              <a:cxnSpLocks noChangeShapeType="1"/>
              <a:stCxn id="12" idx="4"/>
              <a:endCxn id="80908" idx="0"/>
            </p:cNvCxnSpPr>
            <p:nvPr/>
          </p:nvCxnSpPr>
          <p:spPr bwMode="auto">
            <a:xfrm>
              <a:off x="2941" y="2478"/>
              <a:ext cx="30" cy="962"/>
            </a:xfrm>
            <a:prstGeom prst="straightConnector1">
              <a:avLst/>
            </a:prstGeom>
            <a:noFill/>
            <a:ln w="25400">
              <a:solidFill>
                <a:schemeClr val="accent2"/>
              </a:solidFill>
              <a:round/>
              <a:headEnd/>
              <a:tailEnd/>
            </a:ln>
          </p:spPr>
        </p:cxnSp>
        <p:sp>
          <p:nvSpPr>
            <p:cNvPr id="80915" name="Oval 21"/>
            <p:cNvSpPr>
              <a:spLocks noChangeArrowheads="1"/>
            </p:cNvSpPr>
            <p:nvPr/>
          </p:nvSpPr>
          <p:spPr bwMode="auto">
            <a:xfrm>
              <a:off x="2154" y="845"/>
              <a:ext cx="1543" cy="272"/>
            </a:xfrm>
            <a:prstGeom prst="ellipse">
              <a:avLst/>
            </a:prstGeom>
            <a:solidFill>
              <a:srgbClr val="F6E0DA"/>
            </a:solidFill>
            <a:ln w="9525">
              <a:solidFill>
                <a:schemeClr val="tx1"/>
              </a:solidFill>
              <a:round/>
              <a:headEnd/>
              <a:tailEnd/>
            </a:ln>
          </p:spPr>
          <p:txBody>
            <a:bodyPr wrap="none" anchor="ctr"/>
            <a:lstStyle/>
            <a:p>
              <a:pPr algn="ctr"/>
              <a:r>
                <a:rPr lang="fa-IR" sz="2400" b="1" i="1">
                  <a:cs typeface="B Nazanin" pitchFamily="2" charset="-78"/>
                </a:rPr>
                <a:t>معلومات شغلي</a:t>
              </a:r>
              <a:endParaRPr lang="en-US" sz="2400" b="1" i="1">
                <a:cs typeface="B Nazanin" pitchFamily="2" charset="-78"/>
              </a:endParaRPr>
            </a:p>
          </p:txBody>
        </p:sp>
        <p:sp>
          <p:nvSpPr>
            <p:cNvPr id="80916" name="Oval 22"/>
            <p:cNvSpPr>
              <a:spLocks noChangeArrowheads="1"/>
            </p:cNvSpPr>
            <p:nvPr/>
          </p:nvSpPr>
          <p:spPr bwMode="auto">
            <a:xfrm>
              <a:off x="2109" y="1207"/>
              <a:ext cx="1543" cy="272"/>
            </a:xfrm>
            <a:prstGeom prst="ellipse">
              <a:avLst/>
            </a:prstGeom>
            <a:solidFill>
              <a:srgbClr val="F6E0DA"/>
            </a:solidFill>
            <a:ln w="9525">
              <a:solidFill>
                <a:schemeClr val="tx1"/>
              </a:solidFill>
              <a:round/>
              <a:headEnd/>
              <a:tailEnd/>
            </a:ln>
          </p:spPr>
          <p:txBody>
            <a:bodyPr wrap="none" anchor="ctr"/>
            <a:lstStyle/>
            <a:p>
              <a:pPr algn="ctr"/>
              <a:r>
                <a:rPr lang="fa-IR" b="1" i="1">
                  <a:cs typeface="B Nazanin" pitchFamily="2" charset="-78"/>
                </a:rPr>
                <a:t>اطلاعات تخصصي شغل</a:t>
              </a:r>
              <a:endParaRPr lang="en-US" b="1" i="1">
                <a:cs typeface="B Nazanin" pitchFamily="2" charset="-78"/>
              </a:endParaRPr>
            </a:p>
          </p:txBody>
        </p:sp>
        <p:sp>
          <p:nvSpPr>
            <p:cNvPr id="80917" name="Oval 23"/>
            <p:cNvSpPr>
              <a:spLocks noChangeArrowheads="1"/>
            </p:cNvSpPr>
            <p:nvPr/>
          </p:nvSpPr>
          <p:spPr bwMode="auto">
            <a:xfrm>
              <a:off x="2159" y="2750"/>
              <a:ext cx="1543" cy="272"/>
            </a:xfrm>
            <a:prstGeom prst="ellipse">
              <a:avLst/>
            </a:prstGeom>
            <a:solidFill>
              <a:srgbClr val="F6E0DA"/>
            </a:solidFill>
            <a:ln w="9525">
              <a:solidFill>
                <a:schemeClr val="tx1"/>
              </a:solidFill>
              <a:round/>
              <a:headEnd/>
              <a:tailEnd/>
            </a:ln>
          </p:spPr>
          <p:txBody>
            <a:bodyPr wrap="none" anchor="ctr"/>
            <a:lstStyle/>
            <a:p>
              <a:pPr algn="ctr"/>
              <a:r>
                <a:rPr lang="fa-IR" sz="2000" b="1" i="1">
                  <a:cs typeface="B Nazanin" pitchFamily="2" charset="-78"/>
                </a:rPr>
                <a:t>ترجيحات فردي</a:t>
              </a:r>
              <a:endParaRPr lang="en-US" sz="2000" b="1" i="1">
                <a:cs typeface="B Nazanin" pitchFamily="2" charset="-78"/>
              </a:endParaRPr>
            </a:p>
          </p:txBody>
        </p:sp>
        <p:sp>
          <p:nvSpPr>
            <p:cNvPr id="80918" name="Oval 24"/>
            <p:cNvSpPr>
              <a:spLocks noChangeArrowheads="1"/>
            </p:cNvSpPr>
            <p:nvPr/>
          </p:nvSpPr>
          <p:spPr bwMode="auto">
            <a:xfrm>
              <a:off x="2159" y="3067"/>
              <a:ext cx="1543" cy="272"/>
            </a:xfrm>
            <a:prstGeom prst="ellipse">
              <a:avLst/>
            </a:prstGeom>
            <a:solidFill>
              <a:srgbClr val="F6E0DA"/>
            </a:solidFill>
            <a:ln w="9525">
              <a:solidFill>
                <a:schemeClr val="tx1"/>
              </a:solidFill>
              <a:round/>
              <a:headEnd/>
              <a:tailEnd/>
            </a:ln>
          </p:spPr>
          <p:txBody>
            <a:bodyPr wrap="none" anchor="ctr"/>
            <a:lstStyle/>
            <a:p>
              <a:pPr algn="ctr"/>
              <a:r>
                <a:rPr lang="fa-IR" b="1" i="1">
                  <a:cs typeface="B Nazanin" pitchFamily="2" charset="-78"/>
                </a:rPr>
                <a:t>مقررات سازماني</a:t>
              </a:r>
              <a:endParaRPr lang="en-US" b="1" i="1">
                <a:cs typeface="B Nazanin" pitchFamily="2" charset="-78"/>
              </a:endParaRPr>
            </a:p>
          </p:txBody>
        </p:sp>
        <p:sp>
          <p:nvSpPr>
            <p:cNvPr id="80919" name="Oval 25"/>
            <p:cNvSpPr>
              <a:spLocks noChangeArrowheads="1"/>
            </p:cNvSpPr>
            <p:nvPr/>
          </p:nvSpPr>
          <p:spPr bwMode="auto">
            <a:xfrm rot="-5400000">
              <a:off x="3000" y="1980"/>
              <a:ext cx="1543" cy="272"/>
            </a:xfrm>
            <a:prstGeom prst="ellipse">
              <a:avLst/>
            </a:prstGeom>
            <a:solidFill>
              <a:srgbClr val="F6E0DA"/>
            </a:solidFill>
            <a:ln w="9525">
              <a:solidFill>
                <a:schemeClr val="tx1"/>
              </a:solidFill>
              <a:round/>
              <a:headEnd/>
              <a:tailEnd/>
            </a:ln>
          </p:spPr>
          <p:txBody>
            <a:bodyPr wrap="none" anchor="ctr"/>
            <a:lstStyle/>
            <a:p>
              <a:pPr algn="ctr"/>
              <a:r>
                <a:rPr lang="fa-IR" b="1" i="1">
                  <a:cs typeface="B Nazanin" pitchFamily="2" charset="-78"/>
                </a:rPr>
                <a:t>توان بهبود</a:t>
              </a:r>
              <a:endParaRPr lang="en-US" b="1" i="1">
                <a:cs typeface="B Nazanin" pitchFamily="2" charset="-78"/>
              </a:endParaRPr>
            </a:p>
          </p:txBody>
        </p:sp>
        <p:sp>
          <p:nvSpPr>
            <p:cNvPr id="80920" name="Oval 26"/>
            <p:cNvSpPr>
              <a:spLocks noChangeArrowheads="1"/>
            </p:cNvSpPr>
            <p:nvPr/>
          </p:nvSpPr>
          <p:spPr bwMode="auto">
            <a:xfrm rot="-5400000">
              <a:off x="3333" y="1980"/>
              <a:ext cx="1543" cy="272"/>
            </a:xfrm>
            <a:prstGeom prst="ellipse">
              <a:avLst/>
            </a:prstGeom>
            <a:solidFill>
              <a:srgbClr val="F6E0DA"/>
            </a:solidFill>
            <a:ln w="9525">
              <a:solidFill>
                <a:schemeClr val="tx1"/>
              </a:solidFill>
              <a:round/>
              <a:headEnd/>
              <a:tailEnd/>
            </a:ln>
          </p:spPr>
          <p:txBody>
            <a:bodyPr wrap="none" anchor="ctr"/>
            <a:lstStyle/>
            <a:p>
              <a:pPr algn="ctr"/>
              <a:r>
                <a:rPr lang="fa-IR" b="1" i="1">
                  <a:cs typeface="B Nazanin" pitchFamily="2" charset="-78"/>
                </a:rPr>
                <a:t>توان انجام کار </a:t>
              </a:r>
              <a:endParaRPr lang="en-US" b="1" i="1">
                <a:cs typeface="B Nazanin" pitchFamily="2" charset="-78"/>
              </a:endParaRPr>
            </a:p>
          </p:txBody>
        </p:sp>
        <p:sp>
          <p:nvSpPr>
            <p:cNvPr id="80921" name="Oval 27"/>
            <p:cNvSpPr>
              <a:spLocks noChangeArrowheads="1"/>
            </p:cNvSpPr>
            <p:nvPr/>
          </p:nvSpPr>
          <p:spPr bwMode="auto">
            <a:xfrm rot="-5400000">
              <a:off x="929" y="1980"/>
              <a:ext cx="1543" cy="272"/>
            </a:xfrm>
            <a:prstGeom prst="ellipse">
              <a:avLst/>
            </a:prstGeom>
            <a:solidFill>
              <a:srgbClr val="F6E0DA"/>
            </a:solidFill>
            <a:ln w="9525">
              <a:solidFill>
                <a:schemeClr val="tx1"/>
              </a:solidFill>
              <a:round/>
              <a:headEnd/>
              <a:tailEnd/>
            </a:ln>
          </p:spPr>
          <p:txBody>
            <a:bodyPr wrap="none" anchor="ctr"/>
            <a:lstStyle/>
            <a:p>
              <a:pPr algn="ctr"/>
              <a:r>
                <a:rPr lang="fa-IR" b="1" i="1">
                  <a:cs typeface="B Nazanin" pitchFamily="2" charset="-78"/>
                </a:rPr>
                <a:t>رفتاري</a:t>
              </a:r>
              <a:endParaRPr lang="en-US" b="1" i="1">
                <a:cs typeface="B Nazanin" pitchFamily="2" charset="-78"/>
              </a:endParaRPr>
            </a:p>
          </p:txBody>
        </p:sp>
        <p:sp>
          <p:nvSpPr>
            <p:cNvPr id="80922" name="Oval 28"/>
            <p:cNvSpPr>
              <a:spLocks noChangeArrowheads="1"/>
            </p:cNvSpPr>
            <p:nvPr/>
          </p:nvSpPr>
          <p:spPr bwMode="auto">
            <a:xfrm rot="-5400000">
              <a:off x="1246" y="1980"/>
              <a:ext cx="1543" cy="272"/>
            </a:xfrm>
            <a:prstGeom prst="ellipse">
              <a:avLst/>
            </a:prstGeom>
            <a:solidFill>
              <a:srgbClr val="F6E0DA"/>
            </a:solidFill>
            <a:ln w="9525">
              <a:solidFill>
                <a:schemeClr val="tx1"/>
              </a:solidFill>
              <a:round/>
              <a:headEnd/>
              <a:tailEnd/>
            </a:ln>
          </p:spPr>
          <p:txBody>
            <a:bodyPr wrap="none" anchor="ctr"/>
            <a:lstStyle/>
            <a:p>
              <a:pPr algn="ctr"/>
              <a:r>
                <a:rPr lang="fa-IR" b="1" i="1">
                  <a:cs typeface="B Nazanin" pitchFamily="2" charset="-78"/>
                </a:rPr>
                <a:t>شخصيتي</a:t>
              </a:r>
              <a:endParaRPr lang="en-US" b="1" i="1">
                <a:cs typeface="B Nazanin" pitchFamily="2" charset="-78"/>
              </a:endParaRPr>
            </a:p>
          </p:txBody>
        </p:sp>
      </p:grpSp>
      <p:sp>
        <p:nvSpPr>
          <p:cNvPr id="4" name="Slide Number Placeholder 3"/>
          <p:cNvSpPr>
            <a:spLocks noGrp="1"/>
          </p:cNvSpPr>
          <p:nvPr>
            <p:ph type="sldNum" sz="quarter" idx="12"/>
          </p:nvPr>
        </p:nvSpPr>
        <p:spPr/>
        <p:txBody>
          <a:bodyPr/>
          <a:lstStyle/>
          <a:p>
            <a:fld id="{42DCBBA9-008F-41B4-B6C0-44D0FD736B40}" type="slidenum">
              <a:rPr lang="en-US" smtClean="0"/>
              <a:t>7</a:t>
            </a:fld>
            <a:endParaRPr lang="en-US"/>
          </a:p>
        </p:txBody>
      </p:sp>
    </p:spTree>
    <p:extLst>
      <p:ext uri="{BB962C8B-B14F-4D97-AF65-F5344CB8AC3E}">
        <p14:creationId xmlns:p14="http://schemas.microsoft.com/office/powerpoint/2010/main" val="23017241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530" y="-194872"/>
            <a:ext cx="11458575" cy="1087269"/>
          </a:xfrm>
        </p:spPr>
        <p:txBody>
          <a:bodyPr>
            <a:noAutofit/>
          </a:bodyPr>
          <a:lstStyle/>
          <a:p>
            <a:pPr algn="r" rtl="1"/>
            <a:r>
              <a:rPr lang="fa-IR" sz="1800" dirty="0" smtClean="0">
                <a:solidFill>
                  <a:srgbClr val="002060"/>
                </a:solidFill>
                <a:cs typeface="B Titr" panose="00000700000000000000" pitchFamily="2" charset="-78"/>
              </a:rPr>
              <a:t>ادامه- نمونه هایی از پرسش و پاسخ مصاحبه و نقد اجرایی آن:</a:t>
            </a:r>
            <a:endParaRPr lang="en-US" sz="1800" dirty="0">
              <a:solidFill>
                <a:srgbClr val="002060"/>
              </a:solidFill>
              <a:cs typeface="B Titr" panose="000007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2550737726"/>
              </p:ext>
            </p:extLst>
          </p:nvPr>
        </p:nvGraphicFramePr>
        <p:xfrm>
          <a:off x="472190" y="987804"/>
          <a:ext cx="11181257" cy="5249306"/>
        </p:xfrm>
        <a:graphic>
          <a:graphicData uri="http://schemas.openxmlformats.org/drawingml/2006/table">
            <a:tbl>
              <a:tblPr rtl="1" firstRow="1" firstCol="1" bandRow="1"/>
              <a:tblGrid>
                <a:gridCol w="5335206">
                  <a:extLst>
                    <a:ext uri="{9D8B030D-6E8A-4147-A177-3AD203B41FA5}">
                      <a16:colId xmlns:a16="http://schemas.microsoft.com/office/drawing/2014/main" val="1621053307"/>
                    </a:ext>
                  </a:extLst>
                </a:gridCol>
                <a:gridCol w="5846051">
                  <a:extLst>
                    <a:ext uri="{9D8B030D-6E8A-4147-A177-3AD203B41FA5}">
                      <a16:colId xmlns:a16="http://schemas.microsoft.com/office/drawing/2014/main" val="1481432543"/>
                    </a:ext>
                  </a:extLst>
                </a:gridCol>
              </a:tblGrid>
              <a:tr h="796026">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س7. منظورتان چیست؟ آیا می توانید مثالی بزنید؟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سوال بسیار خوبی است.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9148785"/>
                  </a:ext>
                </a:extLst>
              </a:tr>
              <a:tr h="322289">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ج7. بله، منظورم افرادی هستند که تا ظهر کاری نمی کردند و سپس به قهوه خانه می رفتند و پس از بازگشت نیز می خوابیدند.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بگذارید بیشتر توضیح دهد.</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حتی به جزئیات.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78972957"/>
                  </a:ext>
                </a:extLst>
              </a:tr>
              <a:tr h="697296">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س8. شما در این مورد چه اقدامی می کردید؟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سوال پیگیرانه خوبی است.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5498171"/>
                  </a:ext>
                </a:extLst>
              </a:tr>
              <a:tr h="342557">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ج8. کار خاصی نمی توانستم انجام دهم،</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کل تشکیلات را ناکارآمدی فراگرفته است.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این اظهار نظر را پیگیری نمی کند.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2788700"/>
                  </a:ext>
                </a:extLst>
              </a:tr>
              <a:tr h="337144">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س9. برداشت شما از مشکل بومیان و روستاییان</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در استان چیست؟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سوال جهت دار است و چنین فرض می کند که بومیان</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مشکل محسوب می شوند.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8975789"/>
                  </a:ext>
                </a:extLst>
              </a:tr>
              <a:tr h="14605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ج9. در شهر</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مهاباد، دهاتی ها زیادی حضور نداشتند.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-پاسخ سوال داده</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نشد.</a:t>
                      </a:r>
                    </a:p>
                    <a:p>
                      <a:pPr algn="r" rtl="1">
                        <a:spcAft>
                          <a:spcPts val="1000"/>
                        </a:spcAft>
                      </a:pP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-دهاتی کلیدواژه ای نژاد پرستانه و توهین آمیز هم می تواند باشد!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23173526"/>
                  </a:ext>
                </a:extLst>
              </a:tr>
              <a:tr h="14605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س10. در مورد مدیرتان</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بفرمایید. روابط شما چگونه است؟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6027225"/>
                  </a:ext>
                </a:extLst>
              </a:tr>
              <a:tr h="14605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ج10. عملا خیلی خوب نیست.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پاسخ کلی است و باید</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سوالات کاوشی جهت بررسی جزئیات پرداخته شود.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06550121"/>
                  </a:ext>
                </a:extLst>
              </a:tr>
              <a:tr h="6858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س11. چرا خوب نبود؟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سوال پیگیری خوبی است اما ناکافی و بسیار کلی است.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6128863"/>
                  </a:ext>
                </a:extLst>
              </a:tr>
              <a:tr h="20574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ج11. رعایت ضرب العجل ها را</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هرگز دوست ندارم.</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3594837"/>
                  </a:ext>
                </a:extLst>
              </a:tr>
              <a:tr h="13716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س12.</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در مورد علایق خارج از محیط کار توضیح دهید.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ضرب العجل برای طرح سوالات کاوشی عالی</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است که از دست رفت!.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76595768"/>
                  </a:ext>
                </a:extLst>
              </a:tr>
              <a:tr h="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ج12. به خانواده ام می پردازم.</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مراقب خط قرمزها و مسائل شخصی افراد باشید و بیش از حد ورود نکنید.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12255011"/>
                  </a:ext>
                </a:extLst>
              </a:tr>
            </a:tbl>
          </a:graphicData>
        </a:graphic>
      </p:graphicFrame>
    </p:spTree>
    <p:extLst>
      <p:ext uri="{BB962C8B-B14F-4D97-AF65-F5344CB8AC3E}">
        <p14:creationId xmlns:p14="http://schemas.microsoft.com/office/powerpoint/2010/main" val="3435556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530" y="-194872"/>
            <a:ext cx="11458575" cy="1087269"/>
          </a:xfrm>
        </p:spPr>
        <p:txBody>
          <a:bodyPr>
            <a:noAutofit/>
          </a:bodyPr>
          <a:lstStyle/>
          <a:p>
            <a:pPr algn="r" rtl="1"/>
            <a:r>
              <a:rPr lang="fa-IR" sz="1800" dirty="0" smtClean="0">
                <a:solidFill>
                  <a:srgbClr val="002060"/>
                </a:solidFill>
                <a:cs typeface="B Titr" panose="00000700000000000000" pitchFamily="2" charset="-78"/>
              </a:rPr>
              <a:t>ادامه- نمونه هایی از پرسش و پاسخ مصاحبه و نقد اجرایی آن:</a:t>
            </a:r>
            <a:endParaRPr lang="en-US" sz="1800" dirty="0">
              <a:solidFill>
                <a:srgbClr val="002060"/>
              </a:solidFill>
              <a:cs typeface="B Titr" panose="000007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784689628"/>
              </p:ext>
            </p:extLst>
          </p:nvPr>
        </p:nvGraphicFramePr>
        <p:xfrm>
          <a:off x="209862" y="987804"/>
          <a:ext cx="11443585" cy="5569559"/>
        </p:xfrm>
        <a:graphic>
          <a:graphicData uri="http://schemas.openxmlformats.org/drawingml/2006/table">
            <a:tbl>
              <a:tblPr rtl="1" firstRow="1" firstCol="1" bandRow="1"/>
              <a:tblGrid>
                <a:gridCol w="5038360">
                  <a:extLst>
                    <a:ext uri="{9D8B030D-6E8A-4147-A177-3AD203B41FA5}">
                      <a16:colId xmlns:a16="http://schemas.microsoft.com/office/drawing/2014/main" val="1621053307"/>
                    </a:ext>
                  </a:extLst>
                </a:gridCol>
                <a:gridCol w="6405225">
                  <a:extLst>
                    <a:ext uri="{9D8B030D-6E8A-4147-A177-3AD203B41FA5}">
                      <a16:colId xmlns:a16="http://schemas.microsoft.com/office/drawing/2014/main" val="1481432543"/>
                    </a:ext>
                  </a:extLst>
                </a:gridCol>
              </a:tblGrid>
              <a:tr h="481232">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س13. چند روز در سال گذشته به دلیل بیماری</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از کار منفک بودید؟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انتظار پاسخ صادقانه از فرد نداشته</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باشید. صحت و سقم آن را چطور بررسی م کنید؟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9148785"/>
                  </a:ext>
                </a:extLst>
              </a:tr>
              <a:tr h="322289">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ج13. عملاً ده روز</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طبق قانون کار تنها دو روز می تواند استعلاجی داشته باشد. علت</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را نامحسوس رصد کنید.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78972957"/>
                  </a:ext>
                </a:extLst>
              </a:tr>
              <a:tr h="397238">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س14. چرا؟</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endPar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5498171"/>
                  </a:ext>
                </a:extLst>
              </a:tr>
              <a:tr h="342557">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ج14. بخاطر جراحت</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ناشی از فوتسال</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فرض کنید که پاسخ او ناشی</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از درد و تجربه بد اخیر باشد لذا ممکن است فوتسالی که عاشقش هست را بگوید خوشم نمی آید.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2788700"/>
                  </a:ext>
                </a:extLst>
              </a:tr>
              <a:tr h="337144">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س15. بدترین</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تصمیمی که دو سال اخیر گرفتید چه بوده است؟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-این سوال بسیار</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خوبی است اما</a:t>
                      </a:r>
                      <a:endPar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-در فوتسال می توانید سوالات زیادی بپرسید که </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کار تیمی فرد سنجیده می شود.</a:t>
                      </a:r>
                    </a:p>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-روند پرسش های</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قبلی ناگهان قطع می شود و </a:t>
                      </a:r>
                      <a:r>
                        <a:rPr lang="en-US"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STAR</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رعایت نمی گردد.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8975789"/>
                  </a:ext>
                </a:extLst>
              </a:tr>
              <a:tr h="14605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ج15. از</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همسرم جدا شدم.</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سعی کنید ادامه ندهید (حریم خصوصی ممنوع) و به دنبال تصمیم</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دیگری باشید.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23173526"/>
                  </a:ext>
                </a:extLst>
              </a:tr>
              <a:tr h="14605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س16. اگر امکان دارد تصمیمی که در مورد کارتان</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بوده بفرمایید.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-عالی است.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6027225"/>
                  </a:ext>
                </a:extLst>
              </a:tr>
              <a:tr h="14605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ج16. تصمیم بدی تا به</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حال نگرفتم. چیزی خاطرم نیست.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-احتمالا طفره می رود و سعی کنید موردی پیدا کنید. اگر نتوانستید سوال را</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برعکس کنید و از وی بخواهید بهترین تصمیم را بگوید.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06550121"/>
                  </a:ext>
                </a:extLst>
              </a:tr>
              <a:tr h="6858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س17. قطعا می دانید که همه</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ما بواسطه تصمیم های بد به تصمیم های خوب می رسیم. مثلا تصمیمی بوده که الان پشیمان شده باشید؟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-عالی است. حتما به دنبال یک تصمیم اشتباه باشید تا </a:t>
                      </a:r>
                      <a:r>
                        <a:rPr lang="en-US"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STAR</a:t>
                      </a: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شما شروع گردد. </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6128863"/>
                  </a:ext>
                </a:extLst>
              </a:tr>
              <a:tr h="20574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ج17. بله انتخاب</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رشته من برای دانشگاه است.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کنکور</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برای ده سال قبل بود. اینجا باید تصمیمات دو سال قبل تا به اکنون بررسی شود.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3594837"/>
                  </a:ext>
                </a:extLst>
              </a:tr>
              <a:tr h="13716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س18. اگر امکان دارد</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مواردی باشد که دو سال قبل تجربه کردید.</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rtl="1">
                        <a:spcAft>
                          <a:spcPts val="1000"/>
                        </a:spcAft>
                      </a:pP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76595768"/>
                  </a:ext>
                </a:extLst>
              </a:tr>
              <a:tr h="0">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ج18. آهان بله. گزارش عملکرد نامناسب</a:t>
                      </a:r>
                      <a:r>
                        <a:rPr lang="fa-IR" sz="1800" kern="1200" baseline="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 گروه را به مدیر مستقیم به صراحت بیان کردم.</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1">
                        <a:spcAft>
                          <a:spcPts val="1000"/>
                        </a:spcAft>
                      </a:pPr>
                      <a:r>
                        <a:rPr lang="fa-IR" sz="1800" kern="1200" dirty="0" smtClean="0">
                          <a:solidFill>
                            <a:srgbClr val="7030A0"/>
                          </a:solidFill>
                          <a:effectLst/>
                          <a:latin typeface="Times New Roman" panose="02020603050405020304" pitchFamily="18" charset="0"/>
                          <a:ea typeface="Calibri" panose="020F0502020204030204" pitchFamily="34" charset="0"/>
                          <a:cs typeface="B Zar" panose="00000400000000000000" pitchFamily="2" charset="-78"/>
                        </a:rPr>
                        <a:t>این پاسخ را شکار کنید. فوق العاده است.</a:t>
                      </a:r>
                      <a:endParaRPr lang="en-US" sz="1800" kern="1200" dirty="0">
                        <a:solidFill>
                          <a:srgbClr val="7030A0"/>
                        </a:solidFill>
                        <a:effectLst/>
                        <a:latin typeface="Times New Roman" panose="02020603050405020304" pitchFamily="18" charset="0"/>
                        <a:ea typeface="Calibri" panose="020F0502020204030204" pitchFamily="34" charset="0"/>
                        <a:cs typeface="B Zar"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12255011"/>
                  </a:ext>
                </a:extLst>
              </a:tr>
            </a:tbl>
          </a:graphicData>
        </a:graphic>
      </p:graphicFrame>
    </p:spTree>
    <p:extLst>
      <p:ext uri="{BB962C8B-B14F-4D97-AF65-F5344CB8AC3E}">
        <p14:creationId xmlns:p14="http://schemas.microsoft.com/office/powerpoint/2010/main" val="17793314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محورهای ارائه:</a:t>
            </a:r>
            <a:endParaRPr lang="en-US" dirty="0">
              <a:cs typeface="B Titr" panose="00000700000000000000" pitchFamily="2" charset="-78"/>
            </a:endParaRPr>
          </a:p>
        </p:txBody>
      </p:sp>
      <p:sp>
        <p:nvSpPr>
          <p:cNvPr id="3" name="Content Placeholder 2"/>
          <p:cNvSpPr>
            <a:spLocks noGrp="1"/>
          </p:cNvSpPr>
          <p:nvPr>
            <p:ph idx="1"/>
          </p:nvPr>
        </p:nvSpPr>
        <p:spPr>
          <a:xfrm>
            <a:off x="542924" y="1552211"/>
            <a:ext cx="8385747" cy="4351338"/>
          </a:xfrm>
        </p:spPr>
        <p:txBody>
          <a:bodyPr>
            <a:noAutofit/>
          </a:bodyPr>
          <a:lstStyle/>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شایستگی و مدل شایستگی در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کلیاتی در مورد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انواع مصاحبه های رایج</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بررسی مصاحبه رفتار محور</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مصاحبه رفتار محور را تمرین کنیم</a:t>
            </a:r>
          </a:p>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نمونه سوالات 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چگونه امتیاز بدهیم</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خطاهایی که مصاحبه کنندگان دچار می شوند</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چگونگی ارتقای روایی و پایایی مصاحبه</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دانش، مهارت، ویژگی و شایستگی های مصاحبه کننده</a:t>
            </a:r>
          </a:p>
          <a:p>
            <a:pPr marL="514350" indent="-514350" algn="r" rtl="1">
              <a:buFont typeface="+mj-lt"/>
              <a:buAutoNum type="arabicPeriod"/>
            </a:pPr>
            <a:endParaRPr lang="en-US" dirty="0">
              <a:solidFill>
                <a:schemeClr val="accent6">
                  <a:lumMod val="75000"/>
                </a:schemeClr>
              </a:solidFill>
              <a:cs typeface="B Titr" panose="00000700000000000000" pitchFamily="2" charset="-78"/>
            </a:endParaRPr>
          </a:p>
        </p:txBody>
      </p:sp>
    </p:spTree>
    <p:extLst>
      <p:ext uri="{BB962C8B-B14F-4D97-AF65-F5344CB8AC3E}">
        <p14:creationId xmlns:p14="http://schemas.microsoft.com/office/powerpoint/2010/main" val="9492924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3450" y="2822575"/>
            <a:ext cx="10515600" cy="1325563"/>
          </a:xfrm>
        </p:spPr>
        <p:txBody>
          <a:bodyPr>
            <a:noAutofit/>
          </a:bodyPr>
          <a:lstStyle/>
          <a:p>
            <a:pPr algn="ctr"/>
            <a:r>
              <a:rPr lang="fa-IR" sz="4000" b="1" dirty="0">
                <a:solidFill>
                  <a:srgbClr val="FF0000"/>
                </a:solidFill>
                <a:effectLst>
                  <a:outerShdw blurRad="53975" dist="22860" dir="5400000" algn="tl" rotWithShape="0">
                    <a:srgbClr val="000000">
                      <a:alpha val="55000"/>
                    </a:srgbClr>
                  </a:outerShdw>
                </a:effectLst>
                <a:cs typeface="2  Jadid" pitchFamily="2" charset="-78"/>
              </a:rPr>
              <a:t>نمونه سوالاتی از شایستگی ها را بررسی می کنیم!</a:t>
            </a:r>
            <a:endParaRPr lang="en-US" sz="4000" b="1" dirty="0">
              <a:solidFill>
                <a:srgbClr val="FF0000"/>
              </a:solidFill>
              <a:effectLst>
                <a:outerShdw blurRad="53975" dist="22860" dir="5400000" algn="tl" rotWithShape="0">
                  <a:srgbClr val="000000">
                    <a:alpha val="55000"/>
                  </a:srgbClr>
                </a:outerShdw>
              </a:effectLst>
              <a:cs typeface="2  Jadid" pitchFamily="2" charset="-78"/>
            </a:endParaRPr>
          </a:p>
        </p:txBody>
      </p:sp>
      <p:sp>
        <p:nvSpPr>
          <p:cNvPr id="3" name="TextBox 2"/>
          <p:cNvSpPr txBox="1"/>
          <p:nvPr/>
        </p:nvSpPr>
        <p:spPr>
          <a:xfrm>
            <a:off x="230826" y="6276975"/>
            <a:ext cx="1879041" cy="369332"/>
          </a:xfrm>
          <a:prstGeom prst="rect">
            <a:avLst/>
          </a:prstGeom>
          <a:solidFill>
            <a:schemeClr val="accent1">
              <a:lumMod val="50000"/>
            </a:schemeClr>
          </a:solidFill>
        </p:spPr>
        <p:txBody>
          <a:bodyPr wrap="none" rtlCol="0">
            <a:spAutoFit/>
          </a:bodyPr>
          <a:lstStyle/>
          <a:p>
            <a:pPr lvl="0" algn="r" rtl="1"/>
            <a:r>
              <a:rPr kumimoji="0" lang="fa-IR" sz="1800" b="0" i="0" u="none" strike="noStrike" kern="1200" cap="none" spc="0" normalizeH="0" baseline="0" noProof="0" dirty="0" smtClean="0">
                <a:ln>
                  <a:noFill/>
                </a:ln>
                <a:solidFill>
                  <a:srgbClr val="FFFF00"/>
                </a:solidFill>
                <a:effectLst/>
                <a:uLnTx/>
                <a:uFillTx/>
                <a:latin typeface="Tahoma"/>
                <a:ea typeface="+mn-ea"/>
                <a:cs typeface="2  Davat" panose="00000400000000000000" pitchFamily="2" charset="-78"/>
              </a:rPr>
              <a:t>محور 6 از </a:t>
            </a:r>
            <a:r>
              <a:rPr lang="fa-IR" dirty="0">
                <a:solidFill>
                  <a:srgbClr val="FFFF00"/>
                </a:solidFill>
                <a:cs typeface="2  Davat" panose="00000400000000000000" pitchFamily="2" charset="-78"/>
              </a:rPr>
              <a:t>10</a:t>
            </a:r>
            <a:r>
              <a:rPr kumimoji="0" lang="fa-IR" sz="1800" b="0" i="0" u="none" strike="noStrike" kern="1200" cap="none" spc="0" normalizeH="0" baseline="0" noProof="0" dirty="0" smtClean="0">
                <a:ln>
                  <a:noFill/>
                </a:ln>
                <a:solidFill>
                  <a:srgbClr val="FFFF00"/>
                </a:solidFill>
                <a:effectLst/>
                <a:uLnTx/>
                <a:uFillTx/>
                <a:latin typeface="Tahoma"/>
                <a:ea typeface="+mn-ea"/>
                <a:cs typeface="2  Davat" panose="00000400000000000000" pitchFamily="2" charset="-78"/>
              </a:rPr>
              <a:t> محور دوره</a:t>
            </a:r>
            <a:endParaRPr kumimoji="0" lang="en-US" sz="1800" b="0" i="0" u="none" strike="noStrike" kern="1200" cap="none" spc="0" normalizeH="0" baseline="0" noProof="0" dirty="0">
              <a:ln>
                <a:noFill/>
              </a:ln>
              <a:solidFill>
                <a:srgbClr val="FFFF00"/>
              </a:solidFill>
              <a:effectLst/>
              <a:uLnTx/>
              <a:uFillTx/>
              <a:latin typeface="Tahoma"/>
              <a:ea typeface="+mn-ea"/>
              <a:cs typeface="2  Davat" panose="00000400000000000000" pitchFamily="2" charset="-78"/>
            </a:endParaRPr>
          </a:p>
        </p:txBody>
      </p:sp>
      <p:pic>
        <p:nvPicPr>
          <p:cNvPr id="4" name="Picture 3" descr="MCj023462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0571" y="969174"/>
            <a:ext cx="1430983" cy="159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9056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025452" y="1052736"/>
            <a:ext cx="8229600" cy="5328592"/>
          </a:xfrm>
        </p:spPr>
        <p:txBody>
          <a:bodyPr>
            <a:noAutofit/>
          </a:bodyPr>
          <a:lstStyle/>
          <a:p>
            <a:pPr marL="624078" indent="-514350" algn="r" rtl="1">
              <a:buNone/>
            </a:pPr>
            <a:r>
              <a:rPr lang="fa-IR" sz="3600" b="1" dirty="0">
                <a:solidFill>
                  <a:srgbClr val="7030A0"/>
                </a:solidFill>
                <a:effectLst/>
                <a:cs typeface="B Nazanin" pitchFamily="2" charset="-78"/>
              </a:rPr>
              <a:t>نتیجه گرایی </a:t>
            </a:r>
            <a:r>
              <a:rPr lang="fa-IR" sz="2400" b="1" dirty="0">
                <a:solidFill>
                  <a:schemeClr val="bg2">
                    <a:lumMod val="50000"/>
                  </a:schemeClr>
                </a:solidFill>
                <a:effectLst/>
                <a:cs typeface="B Nazanin" pitchFamily="2" charset="-78"/>
              </a:rPr>
              <a:t>چیست و چه مشخصاتی دارد؟</a:t>
            </a:r>
          </a:p>
          <a:p>
            <a:pPr marL="28800" indent="0" algn="r" rtl="1">
              <a:buNone/>
            </a:pPr>
            <a:r>
              <a:rPr lang="fa-IR" sz="2400" dirty="0">
                <a:solidFill>
                  <a:schemeClr val="bg2">
                    <a:lumMod val="50000"/>
                  </a:schemeClr>
                </a:solidFill>
                <a:effectLst/>
                <a:cs typeface="B Nazanin" pitchFamily="2" charset="-78"/>
              </a:rPr>
              <a:t>تعریف نتیجه گرایی: «در مقابل موانع و مشکلات پافشاری می کند و شخص را به گرفتن نتایج مورد نظر و انجام کارها تهییج و تشویق می کند و به او انگیزه می دهد.»</a:t>
            </a:r>
          </a:p>
          <a:p>
            <a:pPr marL="28800" indent="0" algn="r" rtl="1">
              <a:buNone/>
            </a:pPr>
            <a:r>
              <a:rPr lang="fa-IR" sz="2400" dirty="0">
                <a:solidFill>
                  <a:schemeClr val="bg2">
                    <a:lumMod val="50000"/>
                  </a:schemeClr>
                </a:solidFill>
                <a:effectLst/>
                <a:cs typeface="B Nazanin" pitchFamily="2" charset="-78"/>
              </a:rPr>
              <a:t>نتیجه گرایی می تواند شامل رفتارهای زیر باشد:</a:t>
            </a:r>
          </a:p>
          <a:p>
            <a:pPr marL="28800" indent="0" algn="r" rtl="1"/>
            <a:r>
              <a:rPr lang="en-US" sz="2400" dirty="0">
                <a:solidFill>
                  <a:schemeClr val="bg2">
                    <a:lumMod val="50000"/>
                  </a:schemeClr>
                </a:solidFill>
                <a:effectLst/>
                <a:cs typeface="B Nazanin" pitchFamily="2" charset="-78"/>
              </a:rPr>
              <a:t> </a:t>
            </a:r>
            <a:r>
              <a:rPr lang="fa-IR" sz="2400" spc="-140" dirty="0">
                <a:solidFill>
                  <a:schemeClr val="bg2">
                    <a:lumMod val="50000"/>
                  </a:schemeClr>
                </a:solidFill>
                <a:effectLst/>
                <a:cs typeface="B Nazanin" pitchFamily="2" charset="-78"/>
              </a:rPr>
              <a:t>زمانی که با محدودیت وقت مواجه هستیم، اقدامات لازم را اولویت بندی می کند (و تصمیم می گیرد که چه کاری را می شود کرد و چه کاری را نمی شود.)</a:t>
            </a:r>
          </a:p>
          <a:p>
            <a:pPr marL="28800" indent="0" algn="r" rtl="1"/>
            <a:r>
              <a:rPr lang="en-US" sz="2400" dirty="0">
                <a:solidFill>
                  <a:schemeClr val="bg2">
                    <a:lumMod val="50000"/>
                  </a:schemeClr>
                </a:solidFill>
                <a:effectLst/>
                <a:cs typeface="B Nazanin" pitchFamily="2" charset="-78"/>
              </a:rPr>
              <a:t> </a:t>
            </a:r>
            <a:r>
              <a:rPr lang="fa-IR" sz="2400" dirty="0">
                <a:solidFill>
                  <a:schemeClr val="bg2">
                    <a:lumMod val="50000"/>
                  </a:schemeClr>
                </a:solidFill>
                <a:effectLst/>
                <a:cs typeface="B Nazanin" pitchFamily="2" charset="-78"/>
              </a:rPr>
              <a:t>روش هایی را برای برخورد با مسائل و موانع پیدا می کند.</a:t>
            </a:r>
          </a:p>
          <a:p>
            <a:pPr marL="28800" indent="0" algn="r" rtl="1"/>
            <a:r>
              <a:rPr lang="en-US" sz="2400" dirty="0">
                <a:solidFill>
                  <a:schemeClr val="bg2">
                    <a:lumMod val="50000"/>
                  </a:schemeClr>
                </a:solidFill>
                <a:effectLst/>
                <a:cs typeface="B Nazanin" pitchFamily="2" charset="-78"/>
              </a:rPr>
              <a:t> </a:t>
            </a:r>
            <a:r>
              <a:rPr lang="fa-IR" sz="2400" dirty="0">
                <a:solidFill>
                  <a:schemeClr val="bg2">
                    <a:lumMod val="50000"/>
                  </a:schemeClr>
                </a:solidFill>
                <a:effectLst/>
                <a:cs typeface="B Nazanin" pitchFamily="2" charset="-78"/>
              </a:rPr>
              <a:t>در زمان مناسب دست به نوآوری و ابتکار می زند.</a:t>
            </a:r>
          </a:p>
          <a:p>
            <a:pPr marL="28800" indent="0" algn="r" rtl="1"/>
            <a:r>
              <a:rPr lang="en-US" sz="2400" dirty="0">
                <a:solidFill>
                  <a:schemeClr val="bg2">
                    <a:lumMod val="50000"/>
                  </a:schemeClr>
                </a:solidFill>
                <a:effectLst/>
                <a:cs typeface="B Nazanin" pitchFamily="2" charset="-78"/>
              </a:rPr>
              <a:t> </a:t>
            </a:r>
            <a:r>
              <a:rPr lang="fa-IR" sz="2400" dirty="0">
                <a:solidFill>
                  <a:schemeClr val="bg2">
                    <a:lumMod val="50000"/>
                  </a:schemeClr>
                </a:solidFill>
                <a:effectLst/>
                <a:cs typeface="B Nazanin" pitchFamily="2" charset="-78"/>
              </a:rPr>
              <a:t>برای تضمین انجام کارها، وقت و تلاش اضافی تخصیص می دهد.</a:t>
            </a:r>
          </a:p>
          <a:p>
            <a:pPr marL="28800" indent="0" algn="r" rtl="1"/>
            <a:r>
              <a:rPr lang="en-US" sz="2400" dirty="0">
                <a:solidFill>
                  <a:schemeClr val="bg2">
                    <a:lumMod val="50000"/>
                  </a:schemeClr>
                </a:solidFill>
                <a:effectLst/>
                <a:cs typeface="B Nazanin" pitchFamily="2" charset="-78"/>
              </a:rPr>
              <a:t> </a:t>
            </a:r>
            <a:r>
              <a:rPr lang="fa-IR" sz="2400" dirty="0">
                <a:solidFill>
                  <a:schemeClr val="bg2">
                    <a:lumMod val="50000"/>
                  </a:schemeClr>
                </a:solidFill>
                <a:effectLst/>
                <a:cs typeface="B Nazanin" pitchFamily="2" charset="-78"/>
              </a:rPr>
              <a:t>برای تضمین انجام کارها، بر حسب مورد و اقتضا از دیگران کمک می گیرد.</a:t>
            </a:r>
          </a:p>
          <a:p>
            <a:pPr marL="28800" indent="0" algn="r" rtl="1"/>
            <a:r>
              <a:rPr lang="en-US" sz="2400" dirty="0">
                <a:solidFill>
                  <a:schemeClr val="bg2">
                    <a:lumMod val="50000"/>
                  </a:schemeClr>
                </a:solidFill>
                <a:effectLst/>
                <a:cs typeface="B Nazanin" pitchFamily="2" charset="-78"/>
              </a:rPr>
              <a:t> </a:t>
            </a:r>
            <a:r>
              <a:rPr lang="fa-IR" sz="2400" dirty="0">
                <a:solidFill>
                  <a:schemeClr val="bg2">
                    <a:lumMod val="50000"/>
                  </a:schemeClr>
                </a:solidFill>
                <a:effectLst/>
                <a:cs typeface="B Nazanin" pitchFamily="2" charset="-78"/>
              </a:rPr>
              <a:t>وظایف و مأموریت ها را در زمان و مهلت مقرر و در چارچوب بودجه تعیین شده، به</a:t>
            </a:r>
            <a:r>
              <a:rPr lang="en-US" sz="2400" dirty="0">
                <a:solidFill>
                  <a:schemeClr val="bg2">
                    <a:lumMod val="50000"/>
                  </a:schemeClr>
                </a:solidFill>
                <a:effectLst/>
                <a:cs typeface="B Nazanin" pitchFamily="2" charset="-78"/>
              </a:rPr>
              <a:t> </a:t>
            </a:r>
            <a:r>
              <a:rPr lang="fa-IR" sz="2400" dirty="0">
                <a:solidFill>
                  <a:schemeClr val="bg2">
                    <a:lumMod val="50000"/>
                  </a:schemeClr>
                </a:solidFill>
                <a:effectLst/>
                <a:cs typeface="B Nazanin" pitchFamily="2" charset="-78"/>
              </a:rPr>
              <a:t>انجام می رساند.</a:t>
            </a:r>
          </a:p>
        </p:txBody>
      </p:sp>
      <p:sp>
        <p:nvSpPr>
          <p:cNvPr id="3" name="Title 2"/>
          <p:cNvSpPr>
            <a:spLocks noGrp="1"/>
          </p:cNvSpPr>
          <p:nvPr>
            <p:ph type="title"/>
          </p:nvPr>
        </p:nvSpPr>
        <p:spPr>
          <a:xfrm>
            <a:off x="3764335" y="0"/>
            <a:ext cx="8229600" cy="778098"/>
          </a:xfrm>
        </p:spPr>
        <p:txBody>
          <a:bodyPr>
            <a:noAutofit/>
          </a:bodyPr>
          <a:lstStyle/>
          <a:p>
            <a:pPr algn="r"/>
            <a:r>
              <a:rPr lang="fa-IR" sz="3200" dirty="0">
                <a:solidFill>
                  <a:srgbClr val="FF0000"/>
                </a:solidFill>
                <a:effectLst/>
                <a:cs typeface="B Nazanin" pitchFamily="2" charset="-78"/>
              </a:rPr>
              <a:t>نمونه هایی از پرسش های قیفی به تفکیک شایستگی</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8121540" y="1157775"/>
              <a:ext cx="2071800" cy="559440"/>
            </p14:xfrm>
          </p:contentPart>
        </mc:Choice>
        <mc:Fallback xmlns="">
          <p:pic>
            <p:nvPicPr>
              <p:cNvPr id="4" name="Ink 3"/>
              <p:cNvPicPr/>
              <p:nvPr/>
            </p:nvPicPr>
            <p:blipFill>
              <a:blip r:embed="rId3"/>
              <a:stretch>
                <a:fillRect/>
              </a:stretch>
            </p:blipFill>
            <p:spPr>
              <a:xfrm>
                <a:off x="8099940" y="1079655"/>
                <a:ext cx="2133360" cy="725040"/>
              </a:xfrm>
              <a:prstGeom prst="rect">
                <a:avLst/>
              </a:prstGeom>
            </p:spPr>
          </p:pic>
        </mc:Fallback>
      </mc:AlternateContent>
    </p:spTree>
    <p:extLst>
      <p:ext uri="{BB962C8B-B14F-4D97-AF65-F5344CB8AC3E}">
        <p14:creationId xmlns:p14="http://schemas.microsoft.com/office/powerpoint/2010/main" val="304425988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p:cNvGraphicFramePr>
          <p:nvPr>
            <p:extLst/>
          </p:nvPr>
        </p:nvGraphicFramePr>
        <p:xfrm>
          <a:off x="0" y="0"/>
          <a:ext cx="12192000" cy="6858000"/>
        </p:xfrm>
        <a:graphic>
          <a:graphicData uri="http://schemas.openxmlformats.org/drawingml/2006/table">
            <a:tbl>
              <a:tblPr firstRow="1" bandRow="1">
                <a:tableStyleId>{5C22544A-7EE6-4342-B048-85BDC9FD1C3A}</a:tableStyleId>
              </a:tblPr>
              <a:tblGrid>
                <a:gridCol w="10241138">
                  <a:extLst>
                    <a:ext uri="{9D8B030D-6E8A-4147-A177-3AD203B41FA5}">
                      <a16:colId xmlns:a16="http://schemas.microsoft.com/office/drawing/2014/main" val="20000"/>
                    </a:ext>
                  </a:extLst>
                </a:gridCol>
                <a:gridCol w="1950862">
                  <a:extLst>
                    <a:ext uri="{9D8B030D-6E8A-4147-A177-3AD203B41FA5}">
                      <a16:colId xmlns:a16="http://schemas.microsoft.com/office/drawing/2014/main" val="20001"/>
                    </a:ext>
                  </a:extLst>
                </a:gridCol>
              </a:tblGrid>
              <a:tr h="635000">
                <a:tc gridSpan="2">
                  <a:txBody>
                    <a:bodyPr/>
                    <a:lstStyle/>
                    <a:p>
                      <a:pPr algn="r" rtl="1"/>
                      <a:r>
                        <a:rPr lang="fa-IR" sz="3200" dirty="0" smtClean="0">
                          <a:cs typeface="B Nazanin" pitchFamily="2" charset="-78"/>
                        </a:rPr>
                        <a:t>نتیجه</a:t>
                      </a:r>
                      <a:r>
                        <a:rPr lang="fa-IR" sz="3200" baseline="0" dirty="0" smtClean="0">
                          <a:cs typeface="B Nazanin" pitchFamily="2" charset="-78"/>
                        </a:rPr>
                        <a:t> گرایی </a:t>
                      </a:r>
                      <a:r>
                        <a:rPr lang="fa-IR" sz="3200" dirty="0" smtClean="0">
                          <a:cs typeface="B Nazanin" pitchFamily="2" charset="-78"/>
                        </a:rPr>
                        <a:t>-  نمونه</a:t>
                      </a:r>
                      <a:r>
                        <a:rPr lang="fa-IR" sz="3200" baseline="0" dirty="0" smtClean="0">
                          <a:cs typeface="B Nazanin" pitchFamily="2" charset="-78"/>
                        </a:rPr>
                        <a:t> قیف پرسشی اول</a:t>
                      </a:r>
                      <a:endParaRPr lang="en-US" sz="3200" dirty="0">
                        <a:cs typeface="B Nazanin" pitchFamily="2" charset="-78"/>
                      </a:endParaRPr>
                    </a:p>
                  </a:txBody>
                  <a:tcPr/>
                </a:tc>
                <a:tc hMerge="1">
                  <a:txBody>
                    <a:bodyPr/>
                    <a:lstStyle/>
                    <a:p>
                      <a:endParaRPr lang="en-US" dirty="0"/>
                    </a:p>
                  </a:txBody>
                  <a:tcPr/>
                </a:tc>
                <a:extLst>
                  <a:ext uri="{0D108BD9-81ED-4DB2-BD59-A6C34878D82A}">
                    <a16:rowId xmlns:a16="http://schemas.microsoft.com/office/drawing/2014/main" val="10000"/>
                  </a:ext>
                </a:extLst>
              </a:tr>
              <a:tr h="1143000">
                <a:tc>
                  <a:txBody>
                    <a:bodyPr/>
                    <a:lstStyle/>
                    <a:p>
                      <a:pPr algn="r" rtl="1"/>
                      <a:r>
                        <a:rPr lang="fa-IR" sz="3200" dirty="0" smtClean="0">
                          <a:cs typeface="B Nazanin" pitchFamily="2" charset="-78"/>
                        </a:rPr>
                        <a:t>در مورد پروژه یا بخشی از کار صحبت کنید که مطابق برنامه</a:t>
                      </a:r>
                      <a:r>
                        <a:rPr lang="fa-IR" sz="3200" baseline="0" dirty="0" smtClean="0">
                          <a:cs typeface="B Nazanin" pitchFamily="2" charset="-78"/>
                        </a:rPr>
                        <a:t> پیش نمی رفت.</a:t>
                      </a:r>
                    </a:p>
                    <a:p>
                      <a:pPr algn="r" rtl="1"/>
                      <a:r>
                        <a:rPr lang="fa-IR" sz="3200" baseline="0" dirty="0" smtClean="0">
                          <a:cs typeface="B Nazanin" pitchFamily="2" charset="-78"/>
                        </a:rPr>
                        <a:t>این وضعیت دقیقا چه وقتی اتفاق افتاد؟</a:t>
                      </a:r>
                      <a:endParaRPr lang="en-US" sz="3200" dirty="0">
                        <a:cs typeface="B Nazanin" pitchFamily="2" charset="-78"/>
                      </a:endParaRPr>
                    </a:p>
                  </a:txBody>
                  <a:tcPr/>
                </a:tc>
                <a:tc>
                  <a:txBody>
                    <a:bodyPr/>
                    <a:lstStyle/>
                    <a:p>
                      <a:pPr marL="342900" indent="-342900" algn="r" rtl="1">
                        <a:buAutoNum type="arabicPeriod"/>
                      </a:pPr>
                      <a:r>
                        <a:rPr lang="fa-IR" sz="3200" dirty="0" smtClean="0">
                          <a:cs typeface="B Nazanin" pitchFamily="2" charset="-78"/>
                        </a:rPr>
                        <a:t>موقعیت</a:t>
                      </a:r>
                      <a:endParaRPr lang="en-US" sz="3200" dirty="0">
                        <a:cs typeface="B Nazanin" pitchFamily="2" charset="-78"/>
                      </a:endParaRPr>
                    </a:p>
                  </a:txBody>
                  <a:tcPr/>
                </a:tc>
                <a:extLst>
                  <a:ext uri="{0D108BD9-81ED-4DB2-BD59-A6C34878D82A}">
                    <a16:rowId xmlns:a16="http://schemas.microsoft.com/office/drawing/2014/main" val="10001"/>
                  </a:ext>
                </a:extLst>
              </a:tr>
              <a:tr h="635000">
                <a:tc>
                  <a:txBody>
                    <a:bodyPr/>
                    <a:lstStyle/>
                    <a:p>
                      <a:pPr algn="r" rtl="1"/>
                      <a:r>
                        <a:rPr lang="fa-IR" sz="3200" dirty="0" smtClean="0">
                          <a:cs typeface="B Nazanin" pitchFamily="2" charset="-78"/>
                        </a:rPr>
                        <a:t>مسئولیت شما</a:t>
                      </a:r>
                      <a:r>
                        <a:rPr lang="fa-IR" sz="3200" baseline="0" dirty="0" smtClean="0">
                          <a:cs typeface="B Nazanin" pitchFamily="2" charset="-78"/>
                        </a:rPr>
                        <a:t> در این موقعیت و رویداد چه بود؟</a:t>
                      </a:r>
                      <a:endParaRPr lang="en-US" sz="3200" dirty="0">
                        <a:cs typeface="B Nazanin" pitchFamily="2" charset="-78"/>
                      </a:endParaRPr>
                    </a:p>
                  </a:txBody>
                  <a:tcPr/>
                </a:tc>
                <a:tc>
                  <a:txBody>
                    <a:bodyPr/>
                    <a:lstStyle/>
                    <a:p>
                      <a:pPr algn="r" rtl="1"/>
                      <a:r>
                        <a:rPr lang="fa-IR" sz="3200" dirty="0" smtClean="0">
                          <a:cs typeface="B Nazanin" pitchFamily="2" charset="-78"/>
                        </a:rPr>
                        <a:t>2. وظیفه</a:t>
                      </a:r>
                      <a:endParaRPr lang="en-US" sz="3200" dirty="0">
                        <a:cs typeface="B Nazanin" pitchFamily="2" charset="-78"/>
                      </a:endParaRPr>
                    </a:p>
                  </a:txBody>
                  <a:tcPr/>
                </a:tc>
                <a:extLst>
                  <a:ext uri="{0D108BD9-81ED-4DB2-BD59-A6C34878D82A}">
                    <a16:rowId xmlns:a16="http://schemas.microsoft.com/office/drawing/2014/main" val="10002"/>
                  </a:ext>
                </a:extLst>
              </a:tr>
              <a:tr h="3175000">
                <a:tc>
                  <a:txBody>
                    <a:bodyPr/>
                    <a:lstStyle/>
                    <a:p>
                      <a:pPr algn="r" rtl="1"/>
                      <a:r>
                        <a:rPr lang="fa-IR" sz="3200" dirty="0" smtClean="0">
                          <a:cs typeface="B Nazanin" pitchFamily="2" charset="-78"/>
                        </a:rPr>
                        <a:t>چگونه با این دشواری ها برخورد کردید؟</a:t>
                      </a:r>
                    </a:p>
                    <a:p>
                      <a:pPr marL="0" marR="0" indent="0" algn="r" defTabSz="914400" rtl="1" eaLnBrk="1" fontAlgn="auto" latinLnBrk="0" hangingPunct="1">
                        <a:lnSpc>
                          <a:spcPct val="100000"/>
                        </a:lnSpc>
                        <a:spcBef>
                          <a:spcPts val="0"/>
                        </a:spcBef>
                        <a:spcAft>
                          <a:spcPts val="0"/>
                        </a:spcAft>
                        <a:buClrTx/>
                        <a:buSzTx/>
                        <a:buFontTx/>
                        <a:buNone/>
                        <a:tabLst/>
                        <a:defRPr/>
                      </a:pPr>
                      <a:r>
                        <a:rPr lang="fa-IR" sz="3200" dirty="0" smtClean="0">
                          <a:cs typeface="B Nazanin" pitchFamily="2" charset="-78"/>
                        </a:rPr>
                        <a:t>چه چیز دیگری با مشکل مواجه شده بود؟</a:t>
                      </a:r>
                      <a:endParaRPr lang="en-US" sz="3200" dirty="0" smtClean="0">
                        <a:cs typeface="B Nazanin" pitchFamily="2" charset="-78"/>
                      </a:endParaRPr>
                    </a:p>
                    <a:p>
                      <a:pPr algn="r" rtl="1"/>
                      <a:r>
                        <a:rPr lang="fa-IR" sz="3200" dirty="0" smtClean="0">
                          <a:cs typeface="B Nazanin" pitchFamily="2" charset="-78"/>
                        </a:rPr>
                        <a:t>با آن مسئله چگونه برخورد کردید؟</a:t>
                      </a:r>
                    </a:p>
                    <a:p>
                      <a:pPr algn="r" rtl="1"/>
                      <a:r>
                        <a:rPr lang="fa-IR" sz="3200" dirty="0" smtClean="0">
                          <a:cs typeface="B Nazanin" pitchFamily="2" charset="-78"/>
                        </a:rPr>
                        <a:t>آیا به کسی نیاز داشتید که در کار درگیر شود و به شما در انجام آن پروژه کمک کند؟ این شخص چه کسی بود؟</a:t>
                      </a:r>
                    </a:p>
                    <a:p>
                      <a:pPr algn="r" rtl="1"/>
                      <a:r>
                        <a:rPr lang="fa-IR" sz="3200" dirty="0" smtClean="0">
                          <a:cs typeface="B Nazanin" pitchFamily="2" charset="-78"/>
                        </a:rPr>
                        <a:t>برای قرار دادن</a:t>
                      </a:r>
                      <a:r>
                        <a:rPr lang="fa-IR" sz="3200" baseline="0" dirty="0" smtClean="0">
                          <a:cs typeface="B Nazanin" pitchFamily="2" charset="-78"/>
                        </a:rPr>
                        <a:t> امور در مسیر صحیح آن چه کار دیگری انجام دادید؟</a:t>
                      </a:r>
                      <a:endParaRPr lang="en-US" sz="3200" dirty="0">
                        <a:cs typeface="B Nazanin" pitchFamily="2" charset="-78"/>
                      </a:endParaRPr>
                    </a:p>
                  </a:txBody>
                  <a:tcPr/>
                </a:tc>
                <a:tc>
                  <a:txBody>
                    <a:bodyPr/>
                    <a:lstStyle/>
                    <a:p>
                      <a:pPr algn="r" rtl="1"/>
                      <a:r>
                        <a:rPr lang="fa-IR" sz="3200" dirty="0" smtClean="0">
                          <a:cs typeface="B Nazanin" pitchFamily="2" charset="-78"/>
                        </a:rPr>
                        <a:t>3. اقدامات</a:t>
                      </a:r>
                      <a:endParaRPr lang="en-US" sz="3200" dirty="0">
                        <a:cs typeface="B Nazanin" pitchFamily="2" charset="-78"/>
                      </a:endParaRPr>
                    </a:p>
                  </a:txBody>
                  <a:tcPr/>
                </a:tc>
                <a:extLst>
                  <a:ext uri="{0D108BD9-81ED-4DB2-BD59-A6C34878D82A}">
                    <a16:rowId xmlns:a16="http://schemas.microsoft.com/office/drawing/2014/main" val="10003"/>
                  </a:ext>
                </a:extLst>
              </a:tr>
              <a:tr h="635000">
                <a:tc>
                  <a:txBody>
                    <a:bodyPr/>
                    <a:lstStyle/>
                    <a:p>
                      <a:pPr algn="r" rtl="1"/>
                      <a:r>
                        <a:rPr lang="fa-IR" sz="3200" dirty="0" smtClean="0">
                          <a:cs typeface="B Nazanin" pitchFamily="2" charset="-78"/>
                        </a:rPr>
                        <a:t>نتیجه این پروژه چه بود؟</a:t>
                      </a:r>
                      <a:endParaRPr lang="en-US" sz="3200" dirty="0">
                        <a:cs typeface="B Nazanin" pitchFamily="2" charset="-78"/>
                      </a:endParaRPr>
                    </a:p>
                  </a:txBody>
                  <a:tcPr/>
                </a:tc>
                <a:tc>
                  <a:txBody>
                    <a:bodyPr/>
                    <a:lstStyle/>
                    <a:p>
                      <a:pPr algn="r" rtl="1"/>
                      <a:r>
                        <a:rPr lang="fa-IR" sz="3200" dirty="0" smtClean="0">
                          <a:cs typeface="B Nazanin" pitchFamily="2" charset="-78"/>
                        </a:rPr>
                        <a:t>4. نتیجه</a:t>
                      </a:r>
                      <a:endParaRPr lang="en-US" sz="3200" dirty="0">
                        <a:cs typeface="B Nazanin" pitchFamily="2" charset="-78"/>
                      </a:endParaRPr>
                    </a:p>
                  </a:txBody>
                  <a:tcPr/>
                </a:tc>
                <a:extLst>
                  <a:ext uri="{0D108BD9-81ED-4DB2-BD59-A6C34878D82A}">
                    <a16:rowId xmlns:a16="http://schemas.microsoft.com/office/drawing/2014/main" val="10004"/>
                  </a:ext>
                </a:extLst>
              </a:tr>
              <a:tr h="635000">
                <a:tc>
                  <a:txBody>
                    <a:bodyPr/>
                    <a:lstStyle/>
                    <a:p>
                      <a:pPr algn="r" rtl="1"/>
                      <a:r>
                        <a:rPr lang="fa-IR" sz="3200" dirty="0" smtClean="0">
                          <a:cs typeface="B Nazanin" pitchFamily="2" charset="-78"/>
                        </a:rPr>
                        <a:t>در صورتی که منظور شما را درست فهمیده باشم، شما...</a:t>
                      </a:r>
                      <a:endParaRPr lang="en-US" sz="3200" dirty="0">
                        <a:cs typeface="B Nazanin" pitchFamily="2" charset="-78"/>
                      </a:endParaRPr>
                    </a:p>
                  </a:txBody>
                  <a:tcPr/>
                </a:tc>
                <a:tc>
                  <a:txBody>
                    <a:bodyPr/>
                    <a:lstStyle/>
                    <a:p>
                      <a:pPr algn="r" rtl="1"/>
                      <a:r>
                        <a:rPr lang="fa-IR" sz="3200" dirty="0" smtClean="0">
                          <a:cs typeface="B Nazanin" pitchFamily="2" charset="-78"/>
                        </a:rPr>
                        <a:t>5. جمع بندی</a:t>
                      </a:r>
                      <a:endParaRPr lang="en-US" sz="3200" dirty="0">
                        <a:cs typeface="B Nazanin" pitchFamily="2" charset="-78"/>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77654860"/>
      </p:ext>
    </p:extLst>
  </p:cSld>
  <p:clrMapOvr>
    <a:masterClrMapping/>
  </p:clrMapOvr>
  <p:transition>
    <p:strips dir="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9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33425" y="1052736"/>
            <a:ext cx="10629900" cy="5328592"/>
          </a:xfrm>
        </p:spPr>
        <p:txBody>
          <a:bodyPr>
            <a:noAutofit/>
          </a:bodyPr>
          <a:lstStyle/>
          <a:p>
            <a:pPr marL="624078" indent="-514350" algn="r" rtl="1">
              <a:buNone/>
            </a:pPr>
            <a:r>
              <a:rPr lang="fa-IR" sz="3600" b="1" dirty="0">
                <a:solidFill>
                  <a:srgbClr val="7030A0"/>
                </a:solidFill>
                <a:effectLst/>
                <a:cs typeface="B Nazanin" pitchFamily="2" charset="-78"/>
              </a:rPr>
              <a:t>خدمت رسانی به مشتری </a:t>
            </a:r>
            <a:r>
              <a:rPr lang="fa-IR" b="1" dirty="0">
                <a:solidFill>
                  <a:srgbClr val="7030A0"/>
                </a:solidFill>
                <a:effectLst/>
                <a:cs typeface="B Nazanin" pitchFamily="2" charset="-78"/>
              </a:rPr>
              <a:t>چیست و مشخصات آن کدام است؟</a:t>
            </a:r>
          </a:p>
          <a:p>
            <a:pPr marL="360000" indent="0" algn="r" rtl="1">
              <a:buNone/>
            </a:pPr>
            <a:r>
              <a:rPr lang="fa-IR" dirty="0">
                <a:solidFill>
                  <a:srgbClr val="7030A0"/>
                </a:solidFill>
                <a:effectLst/>
                <a:cs typeface="B Nazanin" pitchFamily="2" charset="-78"/>
              </a:rPr>
              <a:t>سعی می کند نیازمندی های مشتری را درک نماید و برای تامین کامل آنها و پیشی گرفتن بر آنها اقدام کند.</a:t>
            </a:r>
          </a:p>
          <a:p>
            <a:pPr marL="360000" indent="0" algn="r" rtl="1">
              <a:buNone/>
            </a:pPr>
            <a:r>
              <a:rPr lang="fa-IR" dirty="0">
                <a:solidFill>
                  <a:srgbClr val="7030A0"/>
                </a:solidFill>
                <a:effectLst/>
                <a:cs typeface="B Nazanin" pitchFamily="2" charset="-78"/>
              </a:rPr>
              <a:t>خدمت رسانی به مشتری می تواند شامل رفتارهای زیر باشد:</a:t>
            </a:r>
          </a:p>
          <a:p>
            <a:pPr marL="360000" indent="0" algn="r" rtl="1"/>
            <a:r>
              <a:rPr lang="en-US" dirty="0">
                <a:solidFill>
                  <a:srgbClr val="7030A0"/>
                </a:solidFill>
                <a:effectLst/>
                <a:cs typeface="B Nazanin" pitchFamily="2" charset="-78"/>
              </a:rPr>
              <a:t> </a:t>
            </a:r>
            <a:r>
              <a:rPr lang="fa-IR" dirty="0">
                <a:solidFill>
                  <a:srgbClr val="7030A0"/>
                </a:solidFill>
                <a:effectLst/>
                <a:cs typeface="B Nazanin" pitchFamily="2" charset="-78"/>
              </a:rPr>
              <a:t>برای درک نیازهای مشتری پرسش هایی را مطرح می کند.</a:t>
            </a:r>
          </a:p>
          <a:p>
            <a:pPr marL="360000" indent="0" algn="r" rtl="1"/>
            <a:r>
              <a:rPr lang="en-US" dirty="0">
                <a:solidFill>
                  <a:srgbClr val="7030A0"/>
                </a:solidFill>
                <a:effectLst/>
                <a:cs typeface="B Nazanin" pitchFamily="2" charset="-78"/>
              </a:rPr>
              <a:t> </a:t>
            </a:r>
            <a:r>
              <a:rPr lang="fa-IR" dirty="0">
                <a:solidFill>
                  <a:srgbClr val="7030A0"/>
                </a:solidFill>
                <a:effectLst/>
                <a:cs typeface="B Nazanin" pitchFamily="2" charset="-78"/>
              </a:rPr>
              <a:t>برای درک نیازهای ناگفته زبان بدن مشتری را می خواند.</a:t>
            </a:r>
          </a:p>
          <a:p>
            <a:pPr marL="360000" indent="0" algn="r" rtl="1"/>
            <a:r>
              <a:rPr lang="en-US" dirty="0">
                <a:solidFill>
                  <a:srgbClr val="7030A0"/>
                </a:solidFill>
                <a:effectLst/>
                <a:cs typeface="B Nazanin" pitchFamily="2" charset="-78"/>
              </a:rPr>
              <a:t> </a:t>
            </a:r>
            <a:r>
              <a:rPr lang="fa-IR" dirty="0">
                <a:solidFill>
                  <a:srgbClr val="7030A0"/>
                </a:solidFill>
                <a:effectLst/>
                <a:cs typeface="B Nazanin" pitchFamily="2" charset="-78"/>
              </a:rPr>
              <a:t>با جدیت به تعامل و ارتباط با مشتری می پردازد.</a:t>
            </a:r>
          </a:p>
          <a:p>
            <a:pPr marL="360000" indent="0" algn="r" rtl="1"/>
            <a:r>
              <a:rPr lang="en-US" dirty="0">
                <a:solidFill>
                  <a:srgbClr val="7030A0"/>
                </a:solidFill>
                <a:effectLst/>
                <a:cs typeface="B Nazanin" pitchFamily="2" charset="-78"/>
              </a:rPr>
              <a:t> </a:t>
            </a:r>
            <a:r>
              <a:rPr lang="fa-IR" dirty="0">
                <a:solidFill>
                  <a:srgbClr val="7030A0"/>
                </a:solidFill>
                <a:effectLst/>
                <a:cs typeface="B Nazanin" pitchFamily="2" charset="-78"/>
              </a:rPr>
              <a:t>نیاز های مشتری را برتر از همه کارها قرار می دهد.</a:t>
            </a:r>
          </a:p>
          <a:p>
            <a:pPr marL="360000" indent="0" algn="r" rtl="1"/>
            <a:r>
              <a:rPr lang="en-US" spc="-100" dirty="0">
                <a:solidFill>
                  <a:srgbClr val="7030A0"/>
                </a:solidFill>
                <a:effectLst/>
                <a:cs typeface="B Nazanin" pitchFamily="2" charset="-78"/>
              </a:rPr>
              <a:t> </a:t>
            </a:r>
            <a:r>
              <a:rPr lang="fa-IR" spc="-100" dirty="0">
                <a:solidFill>
                  <a:srgbClr val="7030A0"/>
                </a:solidFill>
                <a:effectLst/>
                <a:cs typeface="B Nazanin" pitchFamily="2" charset="-78"/>
              </a:rPr>
              <a:t>به دنبال راه هایی جهت تامین کامل انتظارات مشتریان و فراتر رفتن از خواسته های آنان است.</a:t>
            </a:r>
          </a:p>
        </p:txBody>
      </p:sp>
      <p:sp>
        <p:nvSpPr>
          <p:cNvPr id="5" name="Title 2"/>
          <p:cNvSpPr>
            <a:spLocks noGrp="1"/>
          </p:cNvSpPr>
          <p:nvPr>
            <p:ph type="title"/>
          </p:nvPr>
        </p:nvSpPr>
        <p:spPr>
          <a:xfrm>
            <a:off x="3764335" y="0"/>
            <a:ext cx="8229600" cy="778098"/>
          </a:xfrm>
        </p:spPr>
        <p:txBody>
          <a:bodyPr>
            <a:noAutofit/>
          </a:bodyPr>
          <a:lstStyle/>
          <a:p>
            <a:pPr algn="r"/>
            <a:r>
              <a:rPr lang="fa-IR" sz="3200" dirty="0">
                <a:solidFill>
                  <a:srgbClr val="FF0000"/>
                </a:solidFill>
                <a:effectLst/>
                <a:cs typeface="B Nazanin" pitchFamily="2" charset="-78"/>
              </a:rPr>
              <a:t>نمونه هایی از پرسش های قیفی به تفکیک شایستگی</a:t>
            </a: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7403700" y="1186575"/>
              <a:ext cx="3947040" cy="565200"/>
            </p14:xfrm>
          </p:contentPart>
        </mc:Choice>
        <mc:Fallback xmlns="">
          <p:pic>
            <p:nvPicPr>
              <p:cNvPr id="6" name="Ink 5"/>
              <p:cNvPicPr/>
              <p:nvPr/>
            </p:nvPicPr>
            <p:blipFill>
              <a:blip r:embed="rId4"/>
              <a:stretch>
                <a:fillRect/>
              </a:stretch>
            </p:blipFill>
            <p:spPr>
              <a:xfrm>
                <a:off x="7366620" y="1097295"/>
                <a:ext cx="4034160" cy="709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7520340" y="1560975"/>
              <a:ext cx="2941200" cy="119160"/>
            </p14:xfrm>
          </p:contentPart>
        </mc:Choice>
        <mc:Fallback xmlns="">
          <p:pic>
            <p:nvPicPr>
              <p:cNvPr id="7" name="Ink 6"/>
              <p:cNvPicPr/>
              <p:nvPr/>
            </p:nvPicPr>
            <p:blipFill>
              <a:blip r:embed="rId6"/>
              <a:stretch>
                <a:fillRect/>
              </a:stretch>
            </p:blipFill>
            <p:spPr>
              <a:xfrm>
                <a:off x="7489020" y="1497615"/>
                <a:ext cx="3013560" cy="254880"/>
              </a:xfrm>
              <a:prstGeom prst="rect">
                <a:avLst/>
              </a:prstGeom>
            </p:spPr>
          </p:pic>
        </mc:Fallback>
      </mc:AlternateContent>
    </p:spTree>
    <p:extLst>
      <p:ext uri="{BB962C8B-B14F-4D97-AF65-F5344CB8AC3E}">
        <p14:creationId xmlns:p14="http://schemas.microsoft.com/office/powerpoint/2010/main" val="193404117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2000" fill="hold"/>
                                        <p:tgtEl>
                                          <p:spTgt spid="5"/>
                                        </p:tgtEl>
                                        <p:attrNameLst>
                                          <p:attrName>ppt_x</p:attrName>
                                        </p:attrNameLst>
                                      </p:cBhvr>
                                      <p:tavLst>
                                        <p:tav tm="0">
                                          <p:val>
                                            <p:strVal val="#ppt_x"/>
                                          </p:val>
                                        </p:tav>
                                        <p:tav tm="100000">
                                          <p:val>
                                            <p:strVal val="#ppt_x"/>
                                          </p:val>
                                        </p:tav>
                                      </p:tavLst>
                                    </p:anim>
                                    <p:anim calcmode="lin" valueType="num">
                                      <p:cBhvr additive="base">
                                        <p:cTn id="40"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nvPr>
        </p:nvGraphicFramePr>
        <p:xfrm>
          <a:off x="0" y="0"/>
          <a:ext cx="12192000" cy="6858002"/>
        </p:xfrm>
        <a:graphic>
          <a:graphicData uri="http://schemas.openxmlformats.org/drawingml/2006/table">
            <a:tbl>
              <a:tblPr firstRow="1" bandRow="1">
                <a:tableStyleId>{5C22544A-7EE6-4342-B048-85BDC9FD1C3A}</a:tableStyleId>
              </a:tblPr>
              <a:tblGrid>
                <a:gridCol w="10240844">
                  <a:extLst>
                    <a:ext uri="{9D8B030D-6E8A-4147-A177-3AD203B41FA5}">
                      <a16:colId xmlns:a16="http://schemas.microsoft.com/office/drawing/2014/main" val="20000"/>
                    </a:ext>
                  </a:extLst>
                </a:gridCol>
                <a:gridCol w="1951156">
                  <a:extLst>
                    <a:ext uri="{9D8B030D-6E8A-4147-A177-3AD203B41FA5}">
                      <a16:colId xmlns:a16="http://schemas.microsoft.com/office/drawing/2014/main" val="20001"/>
                    </a:ext>
                  </a:extLst>
                </a:gridCol>
              </a:tblGrid>
              <a:tr h="767844">
                <a:tc gridSpan="2">
                  <a:txBody>
                    <a:bodyPr/>
                    <a:lstStyle/>
                    <a:p>
                      <a:pPr algn="r" rtl="1"/>
                      <a:r>
                        <a:rPr lang="fa-IR" sz="2800" dirty="0" smtClean="0">
                          <a:cs typeface="B Nazanin" pitchFamily="2" charset="-78"/>
                        </a:rPr>
                        <a:t>خدمت رسانی به مشتری -  نمونه قیف پرسشی اول</a:t>
                      </a:r>
                      <a:endParaRPr lang="en-US" sz="2800" dirty="0">
                        <a:cs typeface="B Nazanin" pitchFamily="2" charset="-78"/>
                      </a:endParaRPr>
                    </a:p>
                  </a:txBody>
                  <a:tcPr/>
                </a:tc>
                <a:tc hMerge="1">
                  <a:txBody>
                    <a:bodyPr/>
                    <a:lstStyle/>
                    <a:p>
                      <a:endParaRPr lang="en-US" dirty="0"/>
                    </a:p>
                  </a:txBody>
                  <a:tcPr/>
                </a:tc>
                <a:extLst>
                  <a:ext uri="{0D108BD9-81ED-4DB2-BD59-A6C34878D82A}">
                    <a16:rowId xmlns:a16="http://schemas.microsoft.com/office/drawing/2014/main" val="10000"/>
                  </a:ext>
                </a:extLst>
              </a:tr>
              <a:tr h="1325319">
                <a:tc>
                  <a:txBody>
                    <a:bodyPr/>
                    <a:lstStyle/>
                    <a:p>
                      <a:pPr algn="r" rtl="1"/>
                      <a:r>
                        <a:rPr kumimoji="0" lang="fa-IR" sz="2800" kern="1200" dirty="0" smtClean="0">
                          <a:solidFill>
                            <a:schemeClr val="dk1"/>
                          </a:solidFill>
                          <a:latin typeface="+mn-lt"/>
                          <a:ea typeface="+mn-ea"/>
                          <a:cs typeface="B Nazanin" pitchFamily="2" charset="-78"/>
                        </a:rPr>
                        <a:t>از زمانی صحبت کنید که بیش از انتظارات مشتری خاصی به او خدمت کردید.</a:t>
                      </a:r>
                    </a:p>
                    <a:p>
                      <a:pPr algn="r" rtl="1"/>
                      <a:r>
                        <a:rPr kumimoji="0" lang="fa-IR" sz="2800" kern="1200" dirty="0" smtClean="0">
                          <a:solidFill>
                            <a:schemeClr val="dk1"/>
                          </a:solidFill>
                          <a:latin typeface="+mn-lt"/>
                          <a:ea typeface="+mn-ea"/>
                          <a:cs typeface="B Nazanin" pitchFamily="2" charset="-78"/>
                        </a:rPr>
                        <a:t>این رویداد چه زمانی اتفاق</a:t>
                      </a:r>
                      <a:r>
                        <a:rPr kumimoji="0" lang="fa-IR" sz="2800" kern="1200" baseline="0" dirty="0" smtClean="0">
                          <a:solidFill>
                            <a:schemeClr val="dk1"/>
                          </a:solidFill>
                          <a:latin typeface="+mn-lt"/>
                          <a:ea typeface="+mn-ea"/>
                          <a:cs typeface="B Nazanin" pitchFamily="2" charset="-78"/>
                        </a:rPr>
                        <a:t> افتاد؟</a:t>
                      </a:r>
                      <a:endParaRPr kumimoji="0" lang="en-US" sz="2800" kern="1200" dirty="0" smtClean="0">
                        <a:solidFill>
                          <a:schemeClr val="dk1"/>
                        </a:solidFill>
                        <a:latin typeface="+mn-lt"/>
                        <a:ea typeface="+mn-ea"/>
                        <a:cs typeface="B Nazanin" pitchFamily="2" charset="-78"/>
                      </a:endParaRPr>
                    </a:p>
                  </a:txBody>
                  <a:tcPr/>
                </a:tc>
                <a:tc>
                  <a:txBody>
                    <a:bodyPr/>
                    <a:lstStyle/>
                    <a:p>
                      <a:pPr marL="342900" indent="-342900" algn="r" rtl="1">
                        <a:buAutoNum type="arabicPeriod"/>
                      </a:pPr>
                      <a:r>
                        <a:rPr lang="fa-IR" sz="2800" dirty="0" smtClean="0">
                          <a:cs typeface="B Nazanin" pitchFamily="2" charset="-78"/>
                        </a:rPr>
                        <a:t>موقعیت</a:t>
                      </a:r>
                      <a:endParaRPr lang="en-US" sz="2800" dirty="0">
                        <a:cs typeface="B Nazanin" pitchFamily="2" charset="-78"/>
                      </a:endParaRPr>
                    </a:p>
                  </a:txBody>
                  <a:tcPr/>
                </a:tc>
                <a:extLst>
                  <a:ext uri="{0D108BD9-81ED-4DB2-BD59-A6C34878D82A}">
                    <a16:rowId xmlns:a16="http://schemas.microsoft.com/office/drawing/2014/main" val="10001"/>
                  </a:ext>
                </a:extLst>
              </a:tr>
              <a:tr h="767844">
                <a:tc>
                  <a:txBody>
                    <a:bodyPr/>
                    <a:lstStyle/>
                    <a:p>
                      <a:pPr marL="0" algn="r" rtl="1" eaLnBrk="1" latinLnBrk="0" hangingPunct="1"/>
                      <a:r>
                        <a:rPr kumimoji="0" lang="fa-IR" sz="2800" kern="1200" dirty="0" smtClean="0">
                          <a:solidFill>
                            <a:schemeClr val="dk1"/>
                          </a:solidFill>
                          <a:latin typeface="+mn-lt"/>
                          <a:ea typeface="+mn-ea"/>
                          <a:cs typeface="B Nazanin" pitchFamily="2" charset="-78"/>
                        </a:rPr>
                        <a:t>مسئولیت شما در این مورد چه بود؟</a:t>
                      </a:r>
                      <a:endParaRPr kumimoji="0" lang="en-US" sz="2800" kern="1200" dirty="0" smtClean="0">
                        <a:solidFill>
                          <a:schemeClr val="dk1"/>
                        </a:solidFill>
                        <a:latin typeface="+mn-lt"/>
                        <a:ea typeface="+mn-ea"/>
                        <a:cs typeface="B Nazanin" pitchFamily="2" charset="-78"/>
                      </a:endParaRPr>
                    </a:p>
                  </a:txBody>
                  <a:tcPr/>
                </a:tc>
                <a:tc>
                  <a:txBody>
                    <a:bodyPr/>
                    <a:lstStyle/>
                    <a:p>
                      <a:pPr algn="r" rtl="1"/>
                      <a:r>
                        <a:rPr lang="fa-IR" sz="2800" dirty="0" smtClean="0">
                          <a:cs typeface="B Nazanin" pitchFamily="2" charset="-78"/>
                        </a:rPr>
                        <a:t>2. وظیفه</a:t>
                      </a:r>
                      <a:endParaRPr lang="en-US" sz="2800" dirty="0">
                        <a:cs typeface="B Nazanin" pitchFamily="2" charset="-78"/>
                      </a:endParaRPr>
                    </a:p>
                  </a:txBody>
                  <a:tcPr/>
                </a:tc>
                <a:extLst>
                  <a:ext uri="{0D108BD9-81ED-4DB2-BD59-A6C34878D82A}">
                    <a16:rowId xmlns:a16="http://schemas.microsoft.com/office/drawing/2014/main" val="10002"/>
                  </a:ext>
                </a:extLst>
              </a:tr>
              <a:tr h="2461307">
                <a:tc>
                  <a:txBody>
                    <a:bodyPr/>
                    <a:lstStyle/>
                    <a:p>
                      <a:pPr marL="0" algn="r" rtl="1" eaLnBrk="1" latinLnBrk="0" hangingPunct="1"/>
                      <a:r>
                        <a:rPr kumimoji="0" lang="fa-IR" sz="2800" kern="1200" dirty="0" smtClean="0">
                          <a:solidFill>
                            <a:schemeClr val="dk1"/>
                          </a:solidFill>
                          <a:latin typeface="+mn-lt"/>
                          <a:ea typeface="+mn-ea"/>
                          <a:cs typeface="B Nazanin" pitchFamily="2" charset="-78"/>
                        </a:rPr>
                        <a:t>چگونه نیازهای مشتری را کشف و مشخص کردید؟</a:t>
                      </a:r>
                    </a:p>
                    <a:p>
                      <a:pPr marL="0" algn="r" rtl="1" eaLnBrk="1" latinLnBrk="0" hangingPunct="1"/>
                      <a:r>
                        <a:rPr kumimoji="0" lang="fa-IR" sz="2800" kern="1200" dirty="0" smtClean="0">
                          <a:solidFill>
                            <a:schemeClr val="dk1"/>
                          </a:solidFill>
                          <a:latin typeface="+mn-lt"/>
                          <a:ea typeface="+mn-ea"/>
                          <a:cs typeface="B Nazanin" pitchFamily="2" charset="-78"/>
                        </a:rPr>
                        <a:t>چگونه به این نیازها پاسخ دادید؟</a:t>
                      </a:r>
                    </a:p>
                    <a:p>
                      <a:pPr marL="0" algn="r" rtl="1" eaLnBrk="1" latinLnBrk="0" hangingPunct="1"/>
                      <a:r>
                        <a:rPr kumimoji="0" lang="fa-IR" sz="2800" kern="1200" dirty="0" smtClean="0">
                          <a:solidFill>
                            <a:schemeClr val="dk1"/>
                          </a:solidFill>
                          <a:latin typeface="+mn-lt"/>
                          <a:ea typeface="+mn-ea"/>
                          <a:cs typeface="B Nazanin" pitchFamily="2" charset="-78"/>
                        </a:rPr>
                        <a:t>چگونه از انتظارات مشتری فراتر رفتید؟</a:t>
                      </a:r>
                    </a:p>
                    <a:p>
                      <a:pPr marL="0" algn="r" rtl="1" eaLnBrk="1" latinLnBrk="0" hangingPunct="1"/>
                      <a:r>
                        <a:rPr kumimoji="0" lang="fa-IR" sz="2800" kern="1200" dirty="0" smtClean="0">
                          <a:solidFill>
                            <a:schemeClr val="dk1"/>
                          </a:solidFill>
                          <a:latin typeface="+mn-lt"/>
                          <a:ea typeface="+mn-ea"/>
                          <a:cs typeface="B Nazanin" pitchFamily="2" charset="-78"/>
                        </a:rPr>
                        <a:t>پاسخ و واکنش مشتری به اقدام شما چه بود؟</a:t>
                      </a:r>
                      <a:endParaRPr kumimoji="0" lang="en-US" sz="2800" kern="1200" dirty="0" smtClean="0">
                        <a:solidFill>
                          <a:schemeClr val="dk1"/>
                        </a:solidFill>
                        <a:latin typeface="+mn-lt"/>
                        <a:ea typeface="+mn-ea"/>
                        <a:cs typeface="B Nazanin" pitchFamily="2" charset="-78"/>
                      </a:endParaRPr>
                    </a:p>
                  </a:txBody>
                  <a:tcPr/>
                </a:tc>
                <a:tc>
                  <a:txBody>
                    <a:bodyPr/>
                    <a:lstStyle/>
                    <a:p>
                      <a:pPr algn="r" rtl="1"/>
                      <a:r>
                        <a:rPr lang="fa-IR" sz="2800" dirty="0" smtClean="0">
                          <a:cs typeface="B Nazanin" pitchFamily="2" charset="-78"/>
                        </a:rPr>
                        <a:t>3. اقدامات</a:t>
                      </a:r>
                      <a:endParaRPr lang="en-US" sz="2800" dirty="0">
                        <a:cs typeface="B Nazanin" pitchFamily="2" charset="-78"/>
                      </a:endParaRPr>
                    </a:p>
                  </a:txBody>
                  <a:tcPr/>
                </a:tc>
                <a:extLst>
                  <a:ext uri="{0D108BD9-81ED-4DB2-BD59-A6C34878D82A}">
                    <a16:rowId xmlns:a16="http://schemas.microsoft.com/office/drawing/2014/main" val="10003"/>
                  </a:ext>
                </a:extLst>
              </a:tr>
              <a:tr h="767844">
                <a:tc>
                  <a:txBody>
                    <a:bodyPr/>
                    <a:lstStyle/>
                    <a:p>
                      <a:pPr marL="0" algn="r" rtl="1" eaLnBrk="1" latinLnBrk="0" hangingPunct="1"/>
                      <a:r>
                        <a:rPr kumimoji="0" lang="fa-IR" sz="2800" kern="1200" dirty="0" smtClean="0">
                          <a:solidFill>
                            <a:schemeClr val="dk1"/>
                          </a:solidFill>
                          <a:latin typeface="+mn-lt"/>
                          <a:ea typeface="+mn-ea"/>
                          <a:cs typeface="B Nazanin" pitchFamily="2" charset="-78"/>
                        </a:rPr>
                        <a:t>چگونه متوجه شدید فراتر از نیازهای مشتری اقدام کردید و نه فقط تامین نیازهای او</a:t>
                      </a:r>
                      <a:endParaRPr kumimoji="0" lang="en-US" sz="2800" kern="1200" dirty="0" smtClean="0">
                        <a:solidFill>
                          <a:schemeClr val="dk1"/>
                        </a:solidFill>
                        <a:latin typeface="+mn-lt"/>
                        <a:ea typeface="+mn-ea"/>
                        <a:cs typeface="B Nazanin" pitchFamily="2" charset="-78"/>
                      </a:endParaRPr>
                    </a:p>
                  </a:txBody>
                  <a:tcPr/>
                </a:tc>
                <a:tc>
                  <a:txBody>
                    <a:bodyPr/>
                    <a:lstStyle/>
                    <a:p>
                      <a:pPr algn="r" rtl="1"/>
                      <a:r>
                        <a:rPr lang="fa-IR" sz="2800" dirty="0" smtClean="0">
                          <a:cs typeface="B Nazanin" pitchFamily="2" charset="-78"/>
                        </a:rPr>
                        <a:t>4. نتیجه</a:t>
                      </a:r>
                      <a:endParaRPr lang="en-US" sz="2800" dirty="0">
                        <a:cs typeface="B Nazanin" pitchFamily="2" charset="-78"/>
                      </a:endParaRPr>
                    </a:p>
                  </a:txBody>
                  <a:tcPr/>
                </a:tc>
                <a:extLst>
                  <a:ext uri="{0D108BD9-81ED-4DB2-BD59-A6C34878D82A}">
                    <a16:rowId xmlns:a16="http://schemas.microsoft.com/office/drawing/2014/main" val="10004"/>
                  </a:ext>
                </a:extLst>
              </a:tr>
              <a:tr h="767844">
                <a:tc>
                  <a:txBody>
                    <a:bodyPr/>
                    <a:lstStyle/>
                    <a:p>
                      <a:pPr marL="0" algn="r" rtl="1" eaLnBrk="1" latinLnBrk="0" hangingPunct="1"/>
                      <a:r>
                        <a:rPr kumimoji="0" lang="fa-IR" sz="2800" kern="1200" dirty="0" smtClean="0">
                          <a:solidFill>
                            <a:schemeClr val="dk1"/>
                          </a:solidFill>
                          <a:latin typeface="+mn-lt"/>
                          <a:ea typeface="+mn-ea"/>
                          <a:cs typeface="B Nazanin" pitchFamily="2" charset="-78"/>
                        </a:rPr>
                        <a:t>این طور به نظرم می رسد که شما...</a:t>
                      </a:r>
                      <a:endParaRPr kumimoji="0" lang="en-US" sz="2800" kern="1200" dirty="0" smtClean="0">
                        <a:solidFill>
                          <a:schemeClr val="dk1"/>
                        </a:solidFill>
                        <a:latin typeface="+mn-lt"/>
                        <a:ea typeface="+mn-ea"/>
                        <a:cs typeface="B Nazanin" pitchFamily="2" charset="-78"/>
                      </a:endParaRPr>
                    </a:p>
                  </a:txBody>
                  <a:tcPr/>
                </a:tc>
                <a:tc>
                  <a:txBody>
                    <a:bodyPr/>
                    <a:lstStyle/>
                    <a:p>
                      <a:pPr algn="r" rtl="1"/>
                      <a:r>
                        <a:rPr lang="fa-IR" sz="2800" dirty="0" smtClean="0">
                          <a:cs typeface="B Nazanin" pitchFamily="2" charset="-78"/>
                        </a:rPr>
                        <a:t>5. جمع بندی</a:t>
                      </a:r>
                      <a:endParaRPr lang="en-US" sz="2800" dirty="0">
                        <a:cs typeface="B Nazanin" pitchFamily="2" charset="-78"/>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0922225"/>
      </p:ext>
    </p:extLst>
  </p:cSld>
  <p:clrMapOvr>
    <a:masterClrMapping/>
  </p:clrMapOvr>
  <p:transition>
    <p:strips dir="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nvPr>
        </p:nvGraphicFramePr>
        <p:xfrm>
          <a:off x="0" y="0"/>
          <a:ext cx="12192000" cy="6858002"/>
        </p:xfrm>
        <a:graphic>
          <a:graphicData uri="http://schemas.openxmlformats.org/drawingml/2006/table">
            <a:tbl>
              <a:tblPr firstRow="1" bandRow="1">
                <a:tableStyleId>{5C22544A-7EE6-4342-B048-85BDC9FD1C3A}</a:tableStyleId>
              </a:tblPr>
              <a:tblGrid>
                <a:gridCol w="10240844">
                  <a:extLst>
                    <a:ext uri="{9D8B030D-6E8A-4147-A177-3AD203B41FA5}">
                      <a16:colId xmlns:a16="http://schemas.microsoft.com/office/drawing/2014/main" val="20000"/>
                    </a:ext>
                  </a:extLst>
                </a:gridCol>
                <a:gridCol w="1951156">
                  <a:extLst>
                    <a:ext uri="{9D8B030D-6E8A-4147-A177-3AD203B41FA5}">
                      <a16:colId xmlns:a16="http://schemas.microsoft.com/office/drawing/2014/main" val="20001"/>
                    </a:ext>
                  </a:extLst>
                </a:gridCol>
              </a:tblGrid>
              <a:tr h="767844">
                <a:tc gridSpan="2">
                  <a:txBody>
                    <a:bodyPr/>
                    <a:lstStyle/>
                    <a:p>
                      <a:pPr algn="r" rtl="1"/>
                      <a:r>
                        <a:rPr lang="fa-IR" sz="3200" dirty="0" smtClean="0">
                          <a:cs typeface="B Nazanin" pitchFamily="2" charset="-78"/>
                        </a:rPr>
                        <a:t>خدمت رسانی به مشتری -  نمونه قیف پرسشی دوم</a:t>
                      </a:r>
                      <a:endParaRPr lang="en-US" sz="3200" dirty="0">
                        <a:cs typeface="B Nazanin" pitchFamily="2" charset="-78"/>
                      </a:endParaRPr>
                    </a:p>
                  </a:txBody>
                  <a:tcPr/>
                </a:tc>
                <a:tc hMerge="1">
                  <a:txBody>
                    <a:bodyPr/>
                    <a:lstStyle/>
                    <a:p>
                      <a:endParaRPr lang="en-US" dirty="0"/>
                    </a:p>
                  </a:txBody>
                  <a:tcPr/>
                </a:tc>
                <a:extLst>
                  <a:ext uri="{0D108BD9-81ED-4DB2-BD59-A6C34878D82A}">
                    <a16:rowId xmlns:a16="http://schemas.microsoft.com/office/drawing/2014/main" val="10000"/>
                  </a:ext>
                </a:extLst>
              </a:tr>
              <a:tr h="1325319">
                <a:tc>
                  <a:txBody>
                    <a:bodyPr/>
                    <a:lstStyle/>
                    <a:p>
                      <a:pPr algn="r" rtl="1"/>
                      <a:r>
                        <a:rPr kumimoji="0" lang="fa-IR" sz="3200" kern="1200" dirty="0" smtClean="0">
                          <a:solidFill>
                            <a:schemeClr val="dk1"/>
                          </a:solidFill>
                          <a:latin typeface="+mn-lt"/>
                          <a:ea typeface="+mn-ea"/>
                          <a:cs typeface="B Nazanin" pitchFamily="2" charset="-78"/>
                        </a:rPr>
                        <a:t>در مورد مشتری دشوار و سخت گیری صحبت کنید که با او برخورد داشته اید.</a:t>
                      </a:r>
                    </a:p>
                    <a:p>
                      <a:pPr algn="r" rtl="1"/>
                      <a:r>
                        <a:rPr kumimoji="0" lang="fa-IR" sz="3200" kern="1200" dirty="0" smtClean="0">
                          <a:solidFill>
                            <a:schemeClr val="dk1"/>
                          </a:solidFill>
                          <a:latin typeface="+mn-lt"/>
                          <a:ea typeface="+mn-ea"/>
                          <a:cs typeface="B Nazanin" pitchFamily="2" charset="-78"/>
                        </a:rPr>
                        <a:t>چه زمانی با این مشتری برخورد کردید؟</a:t>
                      </a:r>
                    </a:p>
                  </a:txBody>
                  <a:tcPr/>
                </a:tc>
                <a:tc>
                  <a:txBody>
                    <a:bodyPr/>
                    <a:lstStyle/>
                    <a:p>
                      <a:pPr marL="342900" indent="-342900" algn="r" rtl="1">
                        <a:buAutoNum type="arabicPeriod"/>
                      </a:pPr>
                      <a:r>
                        <a:rPr lang="fa-IR" sz="3200" dirty="0" smtClean="0">
                          <a:cs typeface="B Nazanin" pitchFamily="2" charset="-78"/>
                        </a:rPr>
                        <a:t>موقعیت</a:t>
                      </a:r>
                      <a:endParaRPr lang="en-US" sz="3200" dirty="0">
                        <a:cs typeface="B Nazanin" pitchFamily="2" charset="-78"/>
                      </a:endParaRPr>
                    </a:p>
                  </a:txBody>
                  <a:tcPr/>
                </a:tc>
                <a:extLst>
                  <a:ext uri="{0D108BD9-81ED-4DB2-BD59-A6C34878D82A}">
                    <a16:rowId xmlns:a16="http://schemas.microsoft.com/office/drawing/2014/main" val="10001"/>
                  </a:ext>
                </a:extLst>
              </a:tr>
              <a:tr h="767844">
                <a:tc>
                  <a:txBody>
                    <a:bodyPr/>
                    <a:lstStyle/>
                    <a:p>
                      <a:pPr marL="0" algn="r" rtl="1" eaLnBrk="1" latinLnBrk="0" hangingPunct="1"/>
                      <a:r>
                        <a:rPr kumimoji="0" lang="fa-IR" sz="3200" kern="1200" dirty="0" smtClean="0">
                          <a:solidFill>
                            <a:schemeClr val="dk1"/>
                          </a:solidFill>
                          <a:latin typeface="+mn-lt"/>
                          <a:ea typeface="+mn-ea"/>
                          <a:cs typeface="B Nazanin" pitchFamily="2" charset="-78"/>
                        </a:rPr>
                        <a:t>مشتری مذکور از چه نظر دشوار و سخت بود؟</a:t>
                      </a:r>
                      <a:endParaRPr kumimoji="0" lang="en-US" sz="3200" kern="1200" dirty="0" smtClean="0">
                        <a:solidFill>
                          <a:schemeClr val="dk1"/>
                        </a:solidFill>
                        <a:latin typeface="+mn-lt"/>
                        <a:ea typeface="+mn-ea"/>
                        <a:cs typeface="B Nazanin" pitchFamily="2" charset="-78"/>
                      </a:endParaRPr>
                    </a:p>
                  </a:txBody>
                  <a:tcPr/>
                </a:tc>
                <a:tc>
                  <a:txBody>
                    <a:bodyPr/>
                    <a:lstStyle/>
                    <a:p>
                      <a:pPr algn="r" rtl="1"/>
                      <a:r>
                        <a:rPr lang="fa-IR" sz="3200" dirty="0" smtClean="0">
                          <a:cs typeface="B Nazanin" pitchFamily="2" charset="-78"/>
                        </a:rPr>
                        <a:t>2. وظیفه</a:t>
                      </a:r>
                      <a:endParaRPr lang="en-US" sz="3200" dirty="0">
                        <a:cs typeface="B Nazanin" pitchFamily="2" charset="-78"/>
                      </a:endParaRPr>
                    </a:p>
                  </a:txBody>
                  <a:tcPr/>
                </a:tc>
                <a:extLst>
                  <a:ext uri="{0D108BD9-81ED-4DB2-BD59-A6C34878D82A}">
                    <a16:rowId xmlns:a16="http://schemas.microsoft.com/office/drawing/2014/main" val="10002"/>
                  </a:ext>
                </a:extLst>
              </a:tr>
              <a:tr h="2461307">
                <a:tc>
                  <a:txBody>
                    <a:bodyPr/>
                    <a:lstStyle/>
                    <a:p>
                      <a:pPr marL="0" algn="r" rtl="1" eaLnBrk="1" latinLnBrk="0" hangingPunct="1"/>
                      <a:r>
                        <a:rPr kumimoji="0" lang="fa-IR" sz="3200" kern="1200" dirty="0" smtClean="0">
                          <a:solidFill>
                            <a:schemeClr val="dk1"/>
                          </a:solidFill>
                          <a:latin typeface="+mn-lt"/>
                          <a:ea typeface="+mn-ea"/>
                          <a:cs typeface="B Nazanin" pitchFamily="2" charset="-78"/>
                        </a:rPr>
                        <a:t>برای پی بردن به مسئله مشتری چه پرسش هایی را مطرح</a:t>
                      </a:r>
                      <a:r>
                        <a:rPr kumimoji="0" lang="fa-IR" sz="3200" kern="1200" baseline="0" dirty="0" smtClean="0">
                          <a:solidFill>
                            <a:schemeClr val="dk1"/>
                          </a:solidFill>
                          <a:latin typeface="+mn-lt"/>
                          <a:ea typeface="+mn-ea"/>
                          <a:cs typeface="B Nazanin" pitchFamily="2" charset="-78"/>
                        </a:rPr>
                        <a:t> کردید؟</a:t>
                      </a:r>
                    </a:p>
                    <a:p>
                      <a:pPr marL="0" algn="r" rtl="1" eaLnBrk="1" latinLnBrk="0" hangingPunct="1"/>
                      <a:r>
                        <a:rPr kumimoji="0" lang="fa-IR" sz="3200" kern="1200" baseline="0" dirty="0" smtClean="0">
                          <a:solidFill>
                            <a:schemeClr val="dk1"/>
                          </a:solidFill>
                          <a:latin typeface="+mn-lt"/>
                          <a:ea typeface="+mn-ea"/>
                          <a:cs typeface="B Nazanin" pitchFamily="2" charset="-78"/>
                        </a:rPr>
                        <a:t>برای برخورد با این مشتری چه گزینه هایی را بررسی کردید؟</a:t>
                      </a:r>
                    </a:p>
                    <a:p>
                      <a:pPr marL="0" algn="r" rtl="1" eaLnBrk="1" latinLnBrk="0" hangingPunct="1"/>
                      <a:r>
                        <a:rPr kumimoji="0" lang="fa-IR" sz="3200" kern="1200" baseline="0" dirty="0" smtClean="0">
                          <a:solidFill>
                            <a:schemeClr val="dk1"/>
                          </a:solidFill>
                          <a:latin typeface="+mn-lt"/>
                          <a:ea typeface="+mn-ea"/>
                          <a:cs typeface="B Nazanin" pitchFamily="2" charset="-78"/>
                        </a:rPr>
                        <a:t>برای برخورد با این موقعیت و حل مسئله، چه گام هایی برداشتید؟</a:t>
                      </a:r>
                    </a:p>
                    <a:p>
                      <a:pPr marL="0" algn="r" rtl="1" eaLnBrk="1" latinLnBrk="0" hangingPunct="1"/>
                      <a:r>
                        <a:rPr kumimoji="0" lang="fa-IR" sz="3200" kern="1200" baseline="0" dirty="0" smtClean="0">
                          <a:solidFill>
                            <a:schemeClr val="dk1"/>
                          </a:solidFill>
                          <a:latin typeface="+mn-lt"/>
                          <a:ea typeface="+mn-ea"/>
                          <a:cs typeface="B Nazanin" pitchFamily="2" charset="-78"/>
                        </a:rPr>
                        <a:t>نحوه پاسخ و واکنش مشتری به اقدام های شما چگونه بود؟</a:t>
                      </a:r>
                      <a:endParaRPr kumimoji="0" lang="en-US" sz="3200" kern="1200" dirty="0" smtClean="0">
                        <a:solidFill>
                          <a:schemeClr val="dk1"/>
                        </a:solidFill>
                        <a:latin typeface="+mn-lt"/>
                        <a:ea typeface="+mn-ea"/>
                        <a:cs typeface="B Nazanin" pitchFamily="2" charset="-78"/>
                      </a:endParaRPr>
                    </a:p>
                  </a:txBody>
                  <a:tcPr/>
                </a:tc>
                <a:tc>
                  <a:txBody>
                    <a:bodyPr/>
                    <a:lstStyle/>
                    <a:p>
                      <a:pPr algn="r" rtl="1"/>
                      <a:r>
                        <a:rPr lang="fa-IR" sz="3200" dirty="0" smtClean="0">
                          <a:cs typeface="B Nazanin" pitchFamily="2" charset="-78"/>
                        </a:rPr>
                        <a:t>3. اقدامات</a:t>
                      </a:r>
                      <a:endParaRPr lang="en-US" sz="3200" dirty="0">
                        <a:cs typeface="B Nazanin" pitchFamily="2" charset="-78"/>
                      </a:endParaRPr>
                    </a:p>
                  </a:txBody>
                  <a:tcPr/>
                </a:tc>
                <a:extLst>
                  <a:ext uri="{0D108BD9-81ED-4DB2-BD59-A6C34878D82A}">
                    <a16:rowId xmlns:a16="http://schemas.microsoft.com/office/drawing/2014/main" val="10003"/>
                  </a:ext>
                </a:extLst>
              </a:tr>
              <a:tr h="767844">
                <a:tc>
                  <a:txBody>
                    <a:bodyPr/>
                    <a:lstStyle/>
                    <a:p>
                      <a:pPr marL="0" algn="r" rtl="1" eaLnBrk="1" latinLnBrk="0" hangingPunct="1"/>
                      <a:r>
                        <a:rPr kumimoji="0" lang="fa-IR" sz="3200" kern="1200" dirty="0" smtClean="0">
                          <a:solidFill>
                            <a:schemeClr val="dk1"/>
                          </a:solidFill>
                          <a:latin typeface="+mn-lt"/>
                          <a:ea typeface="+mn-ea"/>
                          <a:cs typeface="B Nazanin" pitchFamily="2" charset="-78"/>
                        </a:rPr>
                        <a:t>در نهایت این وضعیت چگونه حل و فصل شد؟</a:t>
                      </a:r>
                      <a:endParaRPr kumimoji="0" lang="en-US" sz="3200" kern="1200" dirty="0" smtClean="0">
                        <a:solidFill>
                          <a:schemeClr val="dk1"/>
                        </a:solidFill>
                        <a:latin typeface="+mn-lt"/>
                        <a:ea typeface="+mn-ea"/>
                        <a:cs typeface="B Nazanin" pitchFamily="2" charset="-78"/>
                      </a:endParaRPr>
                    </a:p>
                  </a:txBody>
                  <a:tcPr/>
                </a:tc>
                <a:tc>
                  <a:txBody>
                    <a:bodyPr/>
                    <a:lstStyle/>
                    <a:p>
                      <a:pPr algn="r" rtl="1"/>
                      <a:r>
                        <a:rPr lang="fa-IR" sz="3200" dirty="0" smtClean="0">
                          <a:cs typeface="B Nazanin" pitchFamily="2" charset="-78"/>
                        </a:rPr>
                        <a:t>4. نتیجه</a:t>
                      </a:r>
                      <a:endParaRPr lang="en-US" sz="3200" dirty="0">
                        <a:cs typeface="B Nazanin" pitchFamily="2" charset="-78"/>
                      </a:endParaRPr>
                    </a:p>
                  </a:txBody>
                  <a:tcPr/>
                </a:tc>
                <a:extLst>
                  <a:ext uri="{0D108BD9-81ED-4DB2-BD59-A6C34878D82A}">
                    <a16:rowId xmlns:a16="http://schemas.microsoft.com/office/drawing/2014/main" val="10004"/>
                  </a:ext>
                </a:extLst>
              </a:tr>
              <a:tr h="767844">
                <a:tc>
                  <a:txBody>
                    <a:bodyPr/>
                    <a:lstStyle/>
                    <a:p>
                      <a:pPr marL="0" algn="r" rtl="1" eaLnBrk="1" latinLnBrk="0" hangingPunct="1"/>
                      <a:r>
                        <a:rPr kumimoji="0" lang="fa-IR" sz="3200" kern="1200" dirty="0" smtClean="0">
                          <a:solidFill>
                            <a:schemeClr val="dk1"/>
                          </a:solidFill>
                          <a:latin typeface="+mn-lt"/>
                          <a:ea typeface="+mn-ea"/>
                          <a:cs typeface="B Nazanin" pitchFamily="2" charset="-78"/>
                        </a:rPr>
                        <a:t>بنابراین، برای جمع بندی موضوع می توانیم بگوییم که شما...</a:t>
                      </a:r>
                      <a:endParaRPr kumimoji="0" lang="en-US" sz="3200" kern="1200" dirty="0" smtClean="0">
                        <a:solidFill>
                          <a:schemeClr val="dk1"/>
                        </a:solidFill>
                        <a:latin typeface="+mn-lt"/>
                        <a:ea typeface="+mn-ea"/>
                        <a:cs typeface="B Nazanin" pitchFamily="2" charset="-78"/>
                      </a:endParaRPr>
                    </a:p>
                  </a:txBody>
                  <a:tcPr/>
                </a:tc>
                <a:tc>
                  <a:txBody>
                    <a:bodyPr/>
                    <a:lstStyle/>
                    <a:p>
                      <a:pPr algn="r" rtl="1"/>
                      <a:r>
                        <a:rPr lang="fa-IR" sz="3200" dirty="0" smtClean="0">
                          <a:cs typeface="B Nazanin" pitchFamily="2" charset="-78"/>
                        </a:rPr>
                        <a:t>5. جمع بندی</a:t>
                      </a:r>
                      <a:endParaRPr lang="en-US" sz="3200" dirty="0">
                        <a:cs typeface="B Nazanin" pitchFamily="2" charset="-78"/>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84384421"/>
      </p:ext>
    </p:extLst>
  </p:cSld>
  <p:clrMapOvr>
    <a:masterClrMapping/>
  </p:clrMapOvr>
  <p:transition>
    <p:strips dir="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nvPr>
        </p:nvGraphicFramePr>
        <p:xfrm>
          <a:off x="0" y="0"/>
          <a:ext cx="12192000" cy="6858000"/>
        </p:xfrm>
        <a:graphic>
          <a:graphicData uri="http://schemas.openxmlformats.org/drawingml/2006/table">
            <a:tbl>
              <a:tblPr firstRow="1" bandRow="1">
                <a:tableStyleId>{5C22544A-7EE6-4342-B048-85BDC9FD1C3A}</a:tableStyleId>
              </a:tblPr>
              <a:tblGrid>
                <a:gridCol w="10240844">
                  <a:extLst>
                    <a:ext uri="{9D8B030D-6E8A-4147-A177-3AD203B41FA5}">
                      <a16:colId xmlns:a16="http://schemas.microsoft.com/office/drawing/2014/main" val="20000"/>
                    </a:ext>
                  </a:extLst>
                </a:gridCol>
                <a:gridCol w="1951156">
                  <a:extLst>
                    <a:ext uri="{9D8B030D-6E8A-4147-A177-3AD203B41FA5}">
                      <a16:colId xmlns:a16="http://schemas.microsoft.com/office/drawing/2014/main" val="20001"/>
                    </a:ext>
                  </a:extLst>
                </a:gridCol>
              </a:tblGrid>
              <a:tr h="658729">
                <a:tc gridSpan="2">
                  <a:txBody>
                    <a:bodyPr/>
                    <a:lstStyle/>
                    <a:p>
                      <a:pPr algn="r" rtl="1"/>
                      <a:r>
                        <a:rPr lang="fa-IR" sz="2800" dirty="0" smtClean="0">
                          <a:cs typeface="B Nazanin" pitchFamily="2" charset="-78"/>
                        </a:rPr>
                        <a:t>خدمت رسانی به مشتری -  نمونه قیف پرسشی سوم</a:t>
                      </a:r>
                      <a:endParaRPr lang="en-US" sz="2800" dirty="0">
                        <a:cs typeface="B Nazanin" pitchFamily="2" charset="-78"/>
                      </a:endParaRPr>
                    </a:p>
                  </a:txBody>
                  <a:tcPr/>
                </a:tc>
                <a:tc hMerge="1">
                  <a:txBody>
                    <a:bodyPr/>
                    <a:lstStyle/>
                    <a:p>
                      <a:endParaRPr lang="en-US" dirty="0"/>
                    </a:p>
                  </a:txBody>
                  <a:tcPr/>
                </a:tc>
                <a:extLst>
                  <a:ext uri="{0D108BD9-81ED-4DB2-BD59-A6C34878D82A}">
                    <a16:rowId xmlns:a16="http://schemas.microsoft.com/office/drawing/2014/main" val="10000"/>
                  </a:ext>
                </a:extLst>
              </a:tr>
              <a:tr h="1624263">
                <a:tc>
                  <a:txBody>
                    <a:bodyPr/>
                    <a:lstStyle/>
                    <a:p>
                      <a:pPr algn="r" rtl="1"/>
                      <a:r>
                        <a:rPr kumimoji="0" lang="fa-IR" sz="2800" kern="1200" dirty="0" smtClean="0">
                          <a:solidFill>
                            <a:schemeClr val="dk1"/>
                          </a:solidFill>
                          <a:latin typeface="+mn-lt"/>
                          <a:ea typeface="+mn-ea"/>
                          <a:cs typeface="B Nazanin" pitchFamily="2" charset="-78"/>
                        </a:rPr>
                        <a:t>درباره موقعیتی صحبت کنید که مشتری یا کارفرمایی را برای خرید محصولات یا</a:t>
                      </a:r>
                      <a:r>
                        <a:rPr kumimoji="0" lang="fa-IR" sz="2800" kern="1200" baseline="0" dirty="0" smtClean="0">
                          <a:solidFill>
                            <a:schemeClr val="dk1"/>
                          </a:solidFill>
                          <a:latin typeface="+mn-lt"/>
                          <a:ea typeface="+mn-ea"/>
                          <a:cs typeface="B Nazanin" pitchFamily="2" charset="-78"/>
                        </a:rPr>
                        <a:t> خدمات تولیدی خود تشویق و ترغیب کردید.</a:t>
                      </a:r>
                    </a:p>
                    <a:p>
                      <a:pPr algn="r" rtl="1"/>
                      <a:r>
                        <a:rPr kumimoji="0" lang="fa-IR" sz="2800" kern="1200" baseline="0" dirty="0" smtClean="0">
                          <a:solidFill>
                            <a:schemeClr val="dk1"/>
                          </a:solidFill>
                          <a:latin typeface="+mn-lt"/>
                          <a:ea typeface="+mn-ea"/>
                          <a:cs typeface="B Nazanin" pitchFamily="2" charset="-78"/>
                        </a:rPr>
                        <a:t>این وضع مربوط به چه زمانی بود؟</a:t>
                      </a:r>
                      <a:endParaRPr kumimoji="0" lang="en-US" sz="2800" kern="1200" dirty="0" smtClean="0">
                        <a:solidFill>
                          <a:schemeClr val="dk1"/>
                        </a:solidFill>
                        <a:latin typeface="+mn-lt"/>
                        <a:ea typeface="+mn-ea"/>
                        <a:cs typeface="B Nazanin" pitchFamily="2" charset="-78"/>
                      </a:endParaRPr>
                    </a:p>
                  </a:txBody>
                  <a:tcPr/>
                </a:tc>
                <a:tc>
                  <a:txBody>
                    <a:bodyPr/>
                    <a:lstStyle/>
                    <a:p>
                      <a:pPr marL="342900" indent="-342900" algn="r" rtl="1">
                        <a:buAutoNum type="arabicPeriod"/>
                      </a:pPr>
                      <a:r>
                        <a:rPr lang="fa-IR" sz="2800" dirty="0" smtClean="0">
                          <a:cs typeface="B Nazanin" pitchFamily="2" charset="-78"/>
                        </a:rPr>
                        <a:t>موقعیت</a:t>
                      </a:r>
                      <a:endParaRPr lang="en-US" sz="2800" dirty="0">
                        <a:cs typeface="B Nazanin" pitchFamily="2" charset="-78"/>
                      </a:endParaRPr>
                    </a:p>
                  </a:txBody>
                  <a:tcPr/>
                </a:tc>
                <a:extLst>
                  <a:ext uri="{0D108BD9-81ED-4DB2-BD59-A6C34878D82A}">
                    <a16:rowId xmlns:a16="http://schemas.microsoft.com/office/drawing/2014/main" val="10001"/>
                  </a:ext>
                </a:extLst>
              </a:tr>
              <a:tr h="658729">
                <a:tc>
                  <a:txBody>
                    <a:bodyPr/>
                    <a:lstStyle/>
                    <a:p>
                      <a:pPr marL="0" algn="r" rtl="1" eaLnBrk="1" latinLnBrk="0" hangingPunct="1"/>
                      <a:r>
                        <a:rPr kumimoji="0" lang="fa-IR" sz="2800" kern="1200" dirty="0" smtClean="0">
                          <a:solidFill>
                            <a:schemeClr val="dk1"/>
                          </a:solidFill>
                          <a:latin typeface="+mn-lt"/>
                          <a:ea typeface="+mn-ea"/>
                          <a:cs typeface="B Nazanin" pitchFamily="2" charset="-78"/>
                        </a:rPr>
                        <a:t>مشتری مذکور را چگونه پیدا کردید؟</a:t>
                      </a:r>
                      <a:endParaRPr kumimoji="0" lang="en-US" sz="2800" kern="1200" dirty="0" smtClean="0">
                        <a:solidFill>
                          <a:schemeClr val="dk1"/>
                        </a:solidFill>
                        <a:latin typeface="+mn-lt"/>
                        <a:ea typeface="+mn-ea"/>
                        <a:cs typeface="B Nazanin" pitchFamily="2" charset="-78"/>
                      </a:endParaRPr>
                    </a:p>
                  </a:txBody>
                  <a:tcPr/>
                </a:tc>
                <a:tc>
                  <a:txBody>
                    <a:bodyPr/>
                    <a:lstStyle/>
                    <a:p>
                      <a:pPr algn="r" rtl="1"/>
                      <a:r>
                        <a:rPr lang="fa-IR" sz="2800" dirty="0" smtClean="0">
                          <a:cs typeface="B Nazanin" pitchFamily="2" charset="-78"/>
                        </a:rPr>
                        <a:t>2. وظیفه</a:t>
                      </a:r>
                      <a:endParaRPr lang="en-US" sz="2800" dirty="0">
                        <a:cs typeface="B Nazanin" pitchFamily="2" charset="-78"/>
                      </a:endParaRPr>
                    </a:p>
                  </a:txBody>
                  <a:tcPr/>
                </a:tc>
                <a:extLst>
                  <a:ext uri="{0D108BD9-81ED-4DB2-BD59-A6C34878D82A}">
                    <a16:rowId xmlns:a16="http://schemas.microsoft.com/office/drawing/2014/main" val="10002"/>
                  </a:ext>
                </a:extLst>
              </a:tr>
              <a:tr h="2598821">
                <a:tc>
                  <a:txBody>
                    <a:bodyPr/>
                    <a:lstStyle/>
                    <a:p>
                      <a:pPr marL="0" algn="r" rtl="1" eaLnBrk="1" latinLnBrk="0" hangingPunct="1"/>
                      <a:r>
                        <a:rPr kumimoji="0" lang="fa-IR" sz="2800" kern="1200" dirty="0" smtClean="0">
                          <a:solidFill>
                            <a:schemeClr val="dk1"/>
                          </a:solidFill>
                          <a:latin typeface="+mn-lt"/>
                          <a:ea typeface="+mn-ea"/>
                          <a:cs typeface="B Nazanin" pitchFamily="2" charset="-78"/>
                        </a:rPr>
                        <a:t>برای کشف و شناسایی</a:t>
                      </a:r>
                      <a:r>
                        <a:rPr kumimoji="0" lang="fa-IR" sz="2800" kern="1200" baseline="0" dirty="0" smtClean="0">
                          <a:solidFill>
                            <a:schemeClr val="dk1"/>
                          </a:solidFill>
                          <a:latin typeface="+mn-lt"/>
                          <a:ea typeface="+mn-ea"/>
                          <a:cs typeface="B Nazanin" pitchFamily="2" charset="-78"/>
                        </a:rPr>
                        <a:t> خواسته ها و نیازهای مشتری مذکور چگونه عمل کردید؟</a:t>
                      </a:r>
                    </a:p>
                    <a:p>
                      <a:pPr marL="0" algn="r" rtl="1" eaLnBrk="1" latinLnBrk="0" hangingPunct="1"/>
                      <a:r>
                        <a:rPr kumimoji="0" lang="fa-IR" sz="2800" kern="1200" baseline="0" dirty="0" smtClean="0">
                          <a:solidFill>
                            <a:schemeClr val="dk1"/>
                          </a:solidFill>
                          <a:latin typeface="+mn-lt"/>
                          <a:ea typeface="+mn-ea"/>
                          <a:cs typeface="B Nazanin" pitchFamily="2" charset="-78"/>
                        </a:rPr>
                        <a:t>چیزهای مورد علاقه و نیاز مشتری مذکور چه بود؟</a:t>
                      </a:r>
                    </a:p>
                    <a:p>
                      <a:pPr marL="0" algn="r" rtl="1" eaLnBrk="1" latinLnBrk="0" hangingPunct="1"/>
                      <a:r>
                        <a:rPr kumimoji="0" lang="fa-IR" sz="2800" kern="1200" baseline="0" dirty="0" smtClean="0">
                          <a:solidFill>
                            <a:schemeClr val="dk1"/>
                          </a:solidFill>
                          <a:latin typeface="+mn-lt"/>
                          <a:ea typeface="+mn-ea"/>
                          <a:cs typeface="B Nazanin" pitchFamily="2" charset="-78"/>
                        </a:rPr>
                        <a:t>برای برآوردن این علایق و نیازها چه کار کردید؟</a:t>
                      </a:r>
                    </a:p>
                    <a:p>
                      <a:pPr marL="0" algn="r" rtl="1" eaLnBrk="1" latinLnBrk="0" hangingPunct="1"/>
                      <a:r>
                        <a:rPr kumimoji="0" lang="fa-IR" sz="2800" kern="1200" baseline="0" dirty="0" smtClean="0">
                          <a:solidFill>
                            <a:schemeClr val="dk1"/>
                          </a:solidFill>
                          <a:latin typeface="+mn-lt"/>
                          <a:ea typeface="+mn-ea"/>
                          <a:cs typeface="B Nazanin" pitchFamily="2" charset="-78"/>
                        </a:rPr>
                        <a:t>پاسخ آن مشتری (کارفرما) به تلاش های شما چه بود؟</a:t>
                      </a:r>
                    </a:p>
                    <a:p>
                      <a:pPr marL="0" algn="r" rtl="1" eaLnBrk="1" latinLnBrk="0" hangingPunct="1"/>
                      <a:r>
                        <a:rPr kumimoji="0" lang="fa-IR" sz="2800" kern="1200" baseline="0" dirty="0" smtClean="0">
                          <a:solidFill>
                            <a:schemeClr val="dk1"/>
                          </a:solidFill>
                          <a:latin typeface="+mn-lt"/>
                          <a:ea typeface="+mn-ea"/>
                          <a:cs typeface="B Nazanin" pitchFamily="2" charset="-78"/>
                        </a:rPr>
                        <a:t>برای مذاکره جهت بستن یک قرارداد خوب و سودآور از چه تکنیک هایی بهره گرفتید؟</a:t>
                      </a:r>
                    </a:p>
                  </a:txBody>
                  <a:tcPr/>
                </a:tc>
                <a:tc>
                  <a:txBody>
                    <a:bodyPr/>
                    <a:lstStyle/>
                    <a:p>
                      <a:pPr algn="r" rtl="1"/>
                      <a:r>
                        <a:rPr lang="fa-IR" sz="2800" dirty="0" smtClean="0">
                          <a:cs typeface="B Nazanin" pitchFamily="2" charset="-78"/>
                        </a:rPr>
                        <a:t>3. اقدامات</a:t>
                      </a:r>
                      <a:endParaRPr lang="en-US" sz="2800" dirty="0">
                        <a:cs typeface="B Nazanin" pitchFamily="2" charset="-78"/>
                      </a:endParaRPr>
                    </a:p>
                  </a:txBody>
                  <a:tcPr/>
                </a:tc>
                <a:extLst>
                  <a:ext uri="{0D108BD9-81ED-4DB2-BD59-A6C34878D82A}">
                    <a16:rowId xmlns:a16="http://schemas.microsoft.com/office/drawing/2014/main" val="10003"/>
                  </a:ext>
                </a:extLst>
              </a:tr>
              <a:tr h="658729">
                <a:tc>
                  <a:txBody>
                    <a:bodyPr/>
                    <a:lstStyle/>
                    <a:p>
                      <a:pPr marL="0" algn="r" rtl="1" eaLnBrk="1" latinLnBrk="0" hangingPunct="1"/>
                      <a:r>
                        <a:rPr kumimoji="0" lang="fa-IR" sz="2800" kern="1200" dirty="0" smtClean="0">
                          <a:solidFill>
                            <a:schemeClr val="dk1"/>
                          </a:solidFill>
                          <a:latin typeface="+mn-lt"/>
                          <a:ea typeface="+mn-ea"/>
                          <a:cs typeface="B Nazanin" pitchFamily="2" charset="-78"/>
                        </a:rPr>
                        <a:t>در پایان کار، موفق به فروش چه مقدار محصول یا خدمت شدید؟</a:t>
                      </a:r>
                      <a:endParaRPr kumimoji="0" lang="en-US" sz="2800" kern="1200" dirty="0" smtClean="0">
                        <a:solidFill>
                          <a:schemeClr val="dk1"/>
                        </a:solidFill>
                        <a:latin typeface="+mn-lt"/>
                        <a:ea typeface="+mn-ea"/>
                        <a:cs typeface="B Nazanin" pitchFamily="2" charset="-78"/>
                      </a:endParaRPr>
                    </a:p>
                  </a:txBody>
                  <a:tcPr/>
                </a:tc>
                <a:tc>
                  <a:txBody>
                    <a:bodyPr/>
                    <a:lstStyle/>
                    <a:p>
                      <a:pPr algn="r" rtl="1"/>
                      <a:r>
                        <a:rPr lang="fa-IR" sz="2800" dirty="0" smtClean="0">
                          <a:cs typeface="B Nazanin" pitchFamily="2" charset="-78"/>
                        </a:rPr>
                        <a:t>4. نتیجه</a:t>
                      </a:r>
                      <a:endParaRPr lang="en-US" sz="2800" dirty="0">
                        <a:cs typeface="B Nazanin" pitchFamily="2" charset="-78"/>
                      </a:endParaRPr>
                    </a:p>
                  </a:txBody>
                  <a:tcPr/>
                </a:tc>
                <a:extLst>
                  <a:ext uri="{0D108BD9-81ED-4DB2-BD59-A6C34878D82A}">
                    <a16:rowId xmlns:a16="http://schemas.microsoft.com/office/drawing/2014/main" val="10004"/>
                  </a:ext>
                </a:extLst>
              </a:tr>
              <a:tr h="658729">
                <a:tc>
                  <a:txBody>
                    <a:bodyPr/>
                    <a:lstStyle/>
                    <a:p>
                      <a:pPr marL="0" algn="r" rtl="1" eaLnBrk="1" latinLnBrk="0" hangingPunct="1"/>
                      <a:r>
                        <a:rPr kumimoji="0" lang="fa-IR" sz="2800" kern="1200" dirty="0" smtClean="0">
                          <a:solidFill>
                            <a:schemeClr val="dk1"/>
                          </a:solidFill>
                          <a:latin typeface="+mn-lt"/>
                          <a:ea typeface="+mn-ea"/>
                          <a:cs typeface="B Nazanin" pitchFamily="2" charset="-78"/>
                        </a:rPr>
                        <a:t>برای جمع بندی، بنابراین شما...</a:t>
                      </a:r>
                      <a:endParaRPr kumimoji="0" lang="en-US" sz="2800" kern="1200" dirty="0" smtClean="0">
                        <a:solidFill>
                          <a:schemeClr val="dk1"/>
                        </a:solidFill>
                        <a:latin typeface="+mn-lt"/>
                        <a:ea typeface="+mn-ea"/>
                        <a:cs typeface="B Nazanin" pitchFamily="2" charset="-78"/>
                      </a:endParaRPr>
                    </a:p>
                  </a:txBody>
                  <a:tcPr/>
                </a:tc>
                <a:tc>
                  <a:txBody>
                    <a:bodyPr/>
                    <a:lstStyle/>
                    <a:p>
                      <a:pPr algn="r" rtl="1"/>
                      <a:r>
                        <a:rPr lang="fa-IR" sz="2800" dirty="0" smtClean="0">
                          <a:cs typeface="B Nazanin" pitchFamily="2" charset="-78"/>
                        </a:rPr>
                        <a:t>5. جمع بندی</a:t>
                      </a:r>
                      <a:endParaRPr lang="en-US" sz="2800" dirty="0">
                        <a:cs typeface="B Nazanin" pitchFamily="2" charset="-78"/>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68741784"/>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2558562" y="231724"/>
            <a:ext cx="7543800" cy="10940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3800" b="1">
                <a:solidFill>
                  <a:srgbClr val="FFFF00"/>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2pPr>
            <a:lvl3pPr algn="ctr" rtl="1" eaLnBrk="0" fontAlgn="base" hangingPunct="0">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3pPr>
            <a:lvl4pPr algn="ctr" rtl="1" eaLnBrk="0" fontAlgn="base" hangingPunct="0">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4pPr>
            <a:lvl5pPr algn="ctr" rtl="1" eaLnBrk="0" fontAlgn="base" hangingPunct="0">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5pPr>
            <a:lvl6pPr marL="457200" algn="ctr" rtl="1" fontAlgn="base">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6pPr>
            <a:lvl7pPr marL="914400" algn="ctr" rtl="1" fontAlgn="base">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7pPr>
            <a:lvl8pPr marL="1371600" algn="ctr" rtl="1" fontAlgn="base">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8pPr>
            <a:lvl9pPr marL="1828800" algn="ctr" rtl="1" fontAlgn="base">
              <a:spcBef>
                <a:spcPct val="0"/>
              </a:spcBef>
              <a:spcAft>
                <a:spcPct val="0"/>
              </a:spcAft>
              <a:defRPr sz="3800" b="1">
                <a:solidFill>
                  <a:srgbClr val="FFFF00"/>
                </a:solidFill>
                <a:effectLst>
                  <a:outerShdw blurRad="38100" dist="38100" dir="2700000" algn="tl">
                    <a:srgbClr val="000000"/>
                  </a:outerShdw>
                </a:effectLst>
                <a:latin typeface="Tahoma" pitchFamily="34" charset="0"/>
                <a:cs typeface="B Titr" pitchFamily="2" charset="-78"/>
              </a:defRPr>
            </a:lvl9pPr>
          </a:lstStyle>
          <a:p>
            <a:pPr lvl="0" eaLnBrk="1" hangingPunct="1">
              <a:lnSpc>
                <a:spcPct val="150000"/>
              </a:lnSpc>
              <a:defRPr/>
            </a:pPr>
            <a:r>
              <a:rPr lang="fa-IR" sz="3600" kern="0" dirty="0">
                <a:solidFill>
                  <a:schemeClr val="tx1"/>
                </a:solidFill>
                <a:latin typeface="Tahoma"/>
                <a:cs typeface="B Titr"/>
              </a:rPr>
              <a:t>تعاریف متفاوت از شایستگی</a:t>
            </a:r>
            <a:endParaRPr kumimoji="0" lang="en-US" sz="3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Tahoma"/>
              <a:cs typeface="B Titr"/>
            </a:endParaRPr>
          </a:p>
        </p:txBody>
      </p:sp>
      <p:sp>
        <p:nvSpPr>
          <p:cNvPr id="4" name="Rectangle 3"/>
          <p:cNvSpPr txBox="1">
            <a:spLocks noChangeArrowheads="1"/>
          </p:cNvSpPr>
          <p:nvPr/>
        </p:nvSpPr>
        <p:spPr bwMode="auto">
          <a:xfrm>
            <a:off x="539116" y="1417906"/>
            <a:ext cx="1093059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2800" b="1">
                <a:solidFill>
                  <a:schemeClr val="tx1"/>
                </a:solidFill>
                <a:latin typeface="+mn-lt"/>
                <a:ea typeface="+mn-ea"/>
                <a:cs typeface="+mn-cs"/>
              </a:defRPr>
            </a:lvl1pPr>
            <a:lvl2pPr marL="742950" indent="-285750" algn="r" rtl="1" eaLnBrk="0" fontAlgn="base" hangingPunct="0">
              <a:spcBef>
                <a:spcPct val="20000"/>
              </a:spcBef>
              <a:spcAft>
                <a:spcPct val="0"/>
              </a:spcAft>
              <a:buClr>
                <a:schemeClr val="tx1"/>
              </a:buClr>
              <a:buChar char="–"/>
              <a:defRPr sz="2800" b="1">
                <a:solidFill>
                  <a:schemeClr val="tx1"/>
                </a:solidFill>
                <a:latin typeface="+mn-lt"/>
                <a:cs typeface="+mn-cs"/>
              </a:defRPr>
            </a:lvl2pPr>
            <a:lvl3pPr marL="1143000" indent="-228600" algn="r" rtl="1" eaLnBrk="0" fontAlgn="base" hangingPunct="0">
              <a:spcBef>
                <a:spcPct val="20000"/>
              </a:spcBef>
              <a:spcAft>
                <a:spcPct val="0"/>
              </a:spcAft>
              <a:buClr>
                <a:schemeClr val="hlink"/>
              </a:buClr>
              <a:buSzPct val="70000"/>
              <a:buFont typeface="Wingdings" panose="05000000000000000000" pitchFamily="2" charset="2"/>
              <a:buChar char="n"/>
              <a:defRPr sz="2800" b="1">
                <a:solidFill>
                  <a:schemeClr val="tx1"/>
                </a:solidFill>
                <a:latin typeface="+mn-lt"/>
                <a:cs typeface="+mn-cs"/>
              </a:defRPr>
            </a:lvl3pPr>
            <a:lvl4pPr marL="1600200" indent="-228600" algn="r" rtl="1" eaLnBrk="0" fontAlgn="base" hangingPunct="0">
              <a:spcBef>
                <a:spcPct val="20000"/>
              </a:spcBef>
              <a:spcAft>
                <a:spcPct val="0"/>
              </a:spcAft>
              <a:buClr>
                <a:schemeClr val="tx1"/>
              </a:buClr>
              <a:buChar char="–"/>
              <a:defRPr sz="2800" b="1">
                <a:solidFill>
                  <a:schemeClr val="tx1"/>
                </a:solidFill>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800" b="1">
                <a:solidFill>
                  <a:schemeClr val="tx1"/>
                </a:solidFill>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800" b="1">
                <a:solidFill>
                  <a:schemeClr val="tx1"/>
                </a:solidFill>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800" b="1">
                <a:solidFill>
                  <a:schemeClr val="tx1"/>
                </a:solidFill>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800" b="1">
                <a:solidFill>
                  <a:schemeClr val="tx1"/>
                </a:solidFill>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800" b="1">
                <a:solidFill>
                  <a:schemeClr val="tx1"/>
                </a:solidFill>
                <a:latin typeface="+mn-lt"/>
                <a:cs typeface="+mn-cs"/>
              </a:defRPr>
            </a:lvl9pPr>
          </a:lstStyle>
          <a:p>
            <a:r>
              <a:rPr lang="fa-IR" sz="2400" dirty="0" smtClean="0">
                <a:cs typeface="B Mitra" panose="00000400000000000000" pitchFamily="2" charset="-78"/>
              </a:rPr>
              <a:t>در فرهنگ آکسفورد، شایستگی به عنوان قدرت، توانایی و ظرفیت انجام دادن یک وظیفه تعریف شده است. (کرمی، 1386، ص24)</a:t>
            </a:r>
            <a:endParaRPr lang="en-US" sz="2400" dirty="0" smtClean="0">
              <a:cs typeface="B Mitra" panose="00000400000000000000" pitchFamily="2" charset="-78"/>
            </a:endParaRPr>
          </a:p>
          <a:p>
            <a:r>
              <a:rPr lang="fa-IR" sz="2400" dirty="0" smtClean="0">
                <a:cs typeface="B Mitra" panose="00000400000000000000" pitchFamily="2" charset="-78"/>
              </a:rPr>
              <a:t>ترکیبی از دانش، رفتار و مهارت‌های صریح و ضمنی که در فرد، نیروی بالقوه برای اثربخشی در عملکرد کاری، ایجاد می‌نماید. (دراگاندیس و منتاز، 2006، ص52)</a:t>
            </a:r>
            <a:endParaRPr lang="en-US" sz="2400" dirty="0" smtClean="0">
              <a:cs typeface="B Mitra" panose="00000400000000000000" pitchFamily="2" charset="-78"/>
            </a:endParaRPr>
          </a:p>
          <a:p>
            <a:r>
              <a:rPr lang="fa-IR" sz="2400" dirty="0" smtClean="0">
                <a:cs typeface="B Mitra" panose="00000400000000000000" pitchFamily="2" charset="-78"/>
              </a:rPr>
              <a:t>نوعی مهارت یا توانایی عینی و قابل مشاهده جهت انجام موفقیت‌آمیز یک وظیفه مدیریتی، نوعی ویژگی زیربنایی فرد که به عملکرد موثر و یا عالی در یک شغل منجر می‌شود. (کوک و کریپس، 1388، ص۲۳۲)</a:t>
            </a:r>
            <a:endParaRPr lang="en-US" sz="2400" dirty="0" smtClean="0">
              <a:cs typeface="B Mitra" panose="00000400000000000000" pitchFamily="2" charset="-78"/>
            </a:endParaRPr>
          </a:p>
          <a:p>
            <a:r>
              <a:rPr lang="fa-IR" sz="2400" dirty="0" smtClean="0">
                <a:cs typeface="B Mitra" panose="00000400000000000000" pitchFamily="2" charset="-78"/>
              </a:rPr>
              <a:t>صلاحیت‌های مبتنی بر شایستگی، بیانیه‌ای است درباره آنچه که فرد قادر به انجام آن است، نه آنچه که در گذشته انجام داده است. (هلمز، 1992، ص36)</a:t>
            </a:r>
            <a:endParaRPr lang="en-US" sz="2400" dirty="0" smtClean="0">
              <a:cs typeface="B Mitra" panose="00000400000000000000" pitchFamily="2" charset="-78"/>
            </a:endParaRPr>
          </a:p>
          <a:p>
            <a:r>
              <a:rPr lang="fa-IR" sz="2400" dirty="0" smtClean="0">
                <a:cs typeface="B Mitra" panose="00000400000000000000" pitchFamily="2" charset="-78"/>
              </a:rPr>
              <a:t>شایستگی‌ها به عنوان عوامل موفقیتی تعریف می‌شوند که فرآیندهای ارزیابی، بازخور، توسعه و پادش افراد را تقویت می‌کند. (کوچانسکی، 1996، ص5)</a:t>
            </a:r>
            <a:endParaRPr lang="en-US" sz="2400" dirty="0" smtClean="0">
              <a:cs typeface="B Mitra" panose="00000400000000000000" pitchFamily="2" charset="-78"/>
            </a:endParaRPr>
          </a:p>
          <a:p>
            <a:r>
              <a:rPr lang="fa-IR" sz="2400" dirty="0" smtClean="0">
                <a:cs typeface="B Mitra" panose="00000400000000000000" pitchFamily="2" charset="-78"/>
              </a:rPr>
              <a:t>مایک لوسی (1999)، شایستگی را در به صورت معادله زیر تعریف می‌کند (لوسی، 1999، ص100): </a:t>
            </a:r>
            <a:r>
              <a:rPr lang="ar-SA" sz="2400" dirty="0" smtClean="0">
                <a:cs typeface="B Mitra" panose="00000400000000000000" pitchFamily="2" charset="-78"/>
              </a:rPr>
              <a:t>شایستگی = هوش+ آموزش تخصصی + تجربه + اخلاق حرفه‌ای +/- علاقمندی </a:t>
            </a:r>
            <a:endParaRPr lang="en-US" sz="2400" dirty="0" smtClean="0">
              <a:cs typeface="B Mitra" panose="00000400000000000000" pitchFamily="2" charset="-78"/>
            </a:endParaRPr>
          </a:p>
          <a:p>
            <a:endParaRPr lang="fa-IR" sz="2400" dirty="0" smtClean="0">
              <a:cs typeface="B Mitra" panose="00000400000000000000" pitchFamily="2" charset="-78"/>
            </a:endParaRPr>
          </a:p>
        </p:txBody>
      </p:sp>
    </p:spTree>
    <p:extLst>
      <p:ext uri="{BB962C8B-B14F-4D97-AF65-F5344CB8AC3E}">
        <p14:creationId xmlns:p14="http://schemas.microsoft.com/office/powerpoint/2010/main" val="582127204"/>
      </p:ext>
    </p:extLst>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5875" y="1052736"/>
            <a:ext cx="10048875" cy="5328592"/>
          </a:xfrm>
        </p:spPr>
        <p:txBody>
          <a:bodyPr>
            <a:noAutofit/>
          </a:bodyPr>
          <a:lstStyle/>
          <a:p>
            <a:pPr marL="252000" indent="-514350" algn="r" rtl="1">
              <a:buNone/>
            </a:pPr>
            <a:r>
              <a:rPr lang="fa-IR" sz="3600" b="1" spc="-100" dirty="0">
                <a:solidFill>
                  <a:srgbClr val="7030A0"/>
                </a:solidFill>
                <a:effectLst/>
                <a:cs typeface="B Nazanin" pitchFamily="2" charset="-78"/>
              </a:rPr>
              <a:t>رهبری دیگران و روحیه دادن </a:t>
            </a:r>
            <a:r>
              <a:rPr lang="fa-IR" sz="2800" b="1" spc="-100" dirty="0">
                <a:solidFill>
                  <a:srgbClr val="002060"/>
                </a:solidFill>
                <a:effectLst/>
                <a:cs typeface="B Nazanin" pitchFamily="2" charset="-78"/>
              </a:rPr>
              <a:t>به آنها چیست و چه خصوصیاتی دارد؟</a:t>
            </a:r>
          </a:p>
          <a:p>
            <a:pPr marL="252000" indent="0" algn="r" rtl="1">
              <a:buNone/>
            </a:pPr>
            <a:r>
              <a:rPr lang="fa-IR" sz="2600" dirty="0">
                <a:solidFill>
                  <a:srgbClr val="002060"/>
                </a:solidFill>
                <a:effectLst/>
                <a:cs typeface="B Nazanin" pitchFamily="2" charset="-78"/>
              </a:rPr>
              <a:t>تعریف رهبری دیگران و روحیه دادن به آنها: «دستورات روشن و صریح به اعضای تیم صادر می کند و ضمن تشویق آنها به انجام فعالیت بیشتر، به آنها روحیه داده و آنها را پرورش می دهد.»</a:t>
            </a:r>
          </a:p>
          <a:p>
            <a:pPr marL="252000" indent="0" algn="r" rtl="1">
              <a:buNone/>
            </a:pPr>
            <a:r>
              <a:rPr lang="fa-IR" sz="2600" dirty="0">
                <a:solidFill>
                  <a:srgbClr val="002060"/>
                </a:solidFill>
                <a:effectLst/>
                <a:cs typeface="B Nazanin" pitchFamily="2" charset="-78"/>
              </a:rPr>
              <a:t>رهبری و روحیه دادن به دیگران می تواند شامل رفتارهای زیر باشد:</a:t>
            </a:r>
          </a:p>
          <a:p>
            <a:pPr marL="252000" indent="0" algn="r" rtl="1"/>
            <a:r>
              <a:rPr lang="fa-IR" sz="2600" dirty="0">
                <a:solidFill>
                  <a:srgbClr val="002060"/>
                </a:solidFill>
                <a:effectLst/>
                <a:cs typeface="B Nazanin" pitchFamily="2" charset="-78"/>
              </a:rPr>
              <a:t> در تهیه برنامه ها با اعضای تیم مشورت می کند.</a:t>
            </a:r>
          </a:p>
          <a:p>
            <a:pPr marL="252000" indent="0" algn="r" rtl="1"/>
            <a:r>
              <a:rPr lang="fa-IR" sz="2600" dirty="0">
                <a:solidFill>
                  <a:srgbClr val="002060"/>
                </a:solidFill>
                <a:effectLst/>
                <a:cs typeface="B Nazanin" pitchFamily="2" charset="-78"/>
              </a:rPr>
              <a:t> احساس روشن و مشخصی از مسیر کار را به اعضای تیم منتقل می کند.</a:t>
            </a:r>
          </a:p>
          <a:p>
            <a:pPr marL="252000" indent="0" algn="r" rtl="1"/>
            <a:r>
              <a:rPr lang="fa-IR" sz="2600" dirty="0">
                <a:solidFill>
                  <a:srgbClr val="002060"/>
                </a:solidFill>
                <a:effectLst/>
                <a:cs typeface="B Nazanin" pitchFamily="2" charset="-78"/>
              </a:rPr>
              <a:t> کارها را به نحو مؤثری به دیگران واگذار می کند.</a:t>
            </a:r>
          </a:p>
          <a:p>
            <a:pPr marL="252000" indent="0" algn="r" rtl="1"/>
            <a:r>
              <a:rPr lang="fa-IR" sz="2600" dirty="0">
                <a:solidFill>
                  <a:srgbClr val="002060"/>
                </a:solidFill>
                <a:effectLst/>
                <a:cs typeface="B Nazanin" pitchFamily="2" charset="-78"/>
              </a:rPr>
              <a:t> احساس اعتماد به دیگران منتقل می کند.</a:t>
            </a:r>
          </a:p>
          <a:p>
            <a:pPr marL="252000" indent="0" algn="r" rtl="1"/>
            <a:r>
              <a:rPr lang="fa-IR" sz="2600" dirty="0">
                <a:solidFill>
                  <a:srgbClr val="002060"/>
                </a:solidFill>
                <a:effectLst/>
                <a:cs typeface="B Nazanin" pitchFamily="2" charset="-78"/>
              </a:rPr>
              <a:t> </a:t>
            </a:r>
            <a:r>
              <a:rPr lang="fa-IR" sz="2600" spc="-100" dirty="0">
                <a:solidFill>
                  <a:srgbClr val="002060"/>
                </a:solidFill>
                <a:effectLst/>
                <a:cs typeface="B Nazanin" pitchFamily="2" charset="-78"/>
              </a:rPr>
              <a:t>با تربیت کردن، تشویق و تمجید از دیگران، به آنها روحیه و قوت قلب می دهد.</a:t>
            </a:r>
          </a:p>
          <a:p>
            <a:pPr marL="252000" indent="0" algn="r" rtl="1"/>
            <a:r>
              <a:rPr lang="fa-IR" sz="2600" dirty="0">
                <a:solidFill>
                  <a:srgbClr val="002060"/>
                </a:solidFill>
                <a:effectLst/>
                <a:cs typeface="B Nazanin" pitchFamily="2" charset="-78"/>
              </a:rPr>
              <a:t> عملکرد ضعیف اعضای تیم و خود تیم را با دادن بازخورد دقیق و به موقع اعلام می کند.</a:t>
            </a:r>
          </a:p>
        </p:txBody>
      </p:sp>
      <p:sp>
        <p:nvSpPr>
          <p:cNvPr id="5" name="Title 2"/>
          <p:cNvSpPr>
            <a:spLocks noGrp="1"/>
          </p:cNvSpPr>
          <p:nvPr>
            <p:ph type="title"/>
          </p:nvPr>
        </p:nvSpPr>
        <p:spPr>
          <a:xfrm>
            <a:off x="3764335" y="0"/>
            <a:ext cx="8229600" cy="778098"/>
          </a:xfrm>
        </p:spPr>
        <p:txBody>
          <a:bodyPr>
            <a:noAutofit/>
          </a:bodyPr>
          <a:lstStyle/>
          <a:p>
            <a:pPr algn="r"/>
            <a:r>
              <a:rPr lang="fa-IR" sz="3200" dirty="0">
                <a:solidFill>
                  <a:srgbClr val="FF0000"/>
                </a:solidFill>
                <a:effectLst/>
                <a:cs typeface="B Nazanin" pitchFamily="2" charset="-78"/>
              </a:rPr>
              <a:t>نمونه هایی از پرسش های قیفی به تفکیک شایستگی</a:t>
            </a: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7104540" y="1105935"/>
              <a:ext cx="4164480" cy="500400"/>
            </p14:xfrm>
          </p:contentPart>
        </mc:Choice>
        <mc:Fallback xmlns="">
          <p:pic>
            <p:nvPicPr>
              <p:cNvPr id="6" name="Ink 5"/>
              <p:cNvPicPr/>
              <p:nvPr/>
            </p:nvPicPr>
            <p:blipFill>
              <a:blip r:embed="rId4"/>
              <a:stretch>
                <a:fillRect/>
              </a:stretch>
            </p:blipFill>
            <p:spPr>
              <a:xfrm>
                <a:off x="7065300" y="1020255"/>
                <a:ext cx="4249800" cy="680040"/>
              </a:xfrm>
              <a:prstGeom prst="rect">
                <a:avLst/>
              </a:prstGeom>
            </p:spPr>
          </p:pic>
        </mc:Fallback>
      </mc:AlternateContent>
    </p:spTree>
    <p:extLst>
      <p:ext uri="{BB962C8B-B14F-4D97-AF65-F5344CB8AC3E}">
        <p14:creationId xmlns:p14="http://schemas.microsoft.com/office/powerpoint/2010/main" val="427432012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20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2000" fill="hold"/>
                                        <p:tgtEl>
                                          <p:spTgt spid="5"/>
                                        </p:tgtEl>
                                        <p:attrNameLst>
                                          <p:attrName>ppt_x</p:attrName>
                                        </p:attrNameLst>
                                      </p:cBhvr>
                                      <p:tavLst>
                                        <p:tav tm="0">
                                          <p:val>
                                            <p:strVal val="#ppt_x"/>
                                          </p:val>
                                        </p:tav>
                                        <p:tav tm="100000">
                                          <p:val>
                                            <p:strVal val="#ppt_x"/>
                                          </p:val>
                                        </p:tav>
                                      </p:tavLst>
                                    </p:anim>
                                    <p:anim calcmode="lin" valueType="num">
                                      <p:cBhvr additive="base">
                                        <p:cTn id="4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nvPr>
        </p:nvGraphicFramePr>
        <p:xfrm>
          <a:off x="0" y="0"/>
          <a:ext cx="12192000" cy="6858002"/>
        </p:xfrm>
        <a:graphic>
          <a:graphicData uri="http://schemas.openxmlformats.org/drawingml/2006/table">
            <a:tbl>
              <a:tblPr firstRow="1" bandRow="1">
                <a:tableStyleId>{5C22544A-7EE6-4342-B048-85BDC9FD1C3A}</a:tableStyleId>
              </a:tblPr>
              <a:tblGrid>
                <a:gridCol w="10240844">
                  <a:extLst>
                    <a:ext uri="{9D8B030D-6E8A-4147-A177-3AD203B41FA5}">
                      <a16:colId xmlns:a16="http://schemas.microsoft.com/office/drawing/2014/main" val="20000"/>
                    </a:ext>
                  </a:extLst>
                </a:gridCol>
                <a:gridCol w="1951156">
                  <a:extLst>
                    <a:ext uri="{9D8B030D-6E8A-4147-A177-3AD203B41FA5}">
                      <a16:colId xmlns:a16="http://schemas.microsoft.com/office/drawing/2014/main" val="20001"/>
                    </a:ext>
                  </a:extLst>
                </a:gridCol>
              </a:tblGrid>
              <a:tr h="767844">
                <a:tc gridSpan="2">
                  <a:txBody>
                    <a:bodyPr/>
                    <a:lstStyle/>
                    <a:p>
                      <a:pPr marL="0" lvl="0" algn="r" rtl="1" eaLnBrk="1" latinLnBrk="0" hangingPunct="1"/>
                      <a:r>
                        <a:rPr kumimoji="0" lang="fa-IR" sz="3200" b="1" kern="1200" dirty="0" smtClean="0">
                          <a:solidFill>
                            <a:schemeClr val="lt1"/>
                          </a:solidFill>
                          <a:latin typeface="+mn-lt"/>
                          <a:ea typeface="+mn-ea"/>
                          <a:cs typeface="B Nazanin" pitchFamily="2" charset="-78"/>
                        </a:rPr>
                        <a:t>رهبری دیگران و روحیه دادن به آنها-نمونه‌ قیف پرسشی اول</a:t>
                      </a:r>
                      <a:endParaRPr kumimoji="0" lang="en-US" sz="3200" b="1" kern="1200" dirty="0">
                        <a:solidFill>
                          <a:schemeClr val="lt1"/>
                        </a:solidFill>
                        <a:latin typeface="+mn-lt"/>
                        <a:ea typeface="+mn-ea"/>
                        <a:cs typeface="B Nazanin" pitchFamily="2" charset="-78"/>
                      </a:endParaRPr>
                    </a:p>
                  </a:txBody>
                  <a:tcPr/>
                </a:tc>
                <a:tc hMerge="1">
                  <a:txBody>
                    <a:bodyPr/>
                    <a:lstStyle/>
                    <a:p>
                      <a:endParaRPr lang="en-US" dirty="0"/>
                    </a:p>
                  </a:txBody>
                  <a:tcPr/>
                </a:tc>
                <a:extLst>
                  <a:ext uri="{0D108BD9-81ED-4DB2-BD59-A6C34878D82A}">
                    <a16:rowId xmlns:a16="http://schemas.microsoft.com/office/drawing/2014/main" val="10000"/>
                  </a:ext>
                </a:extLst>
              </a:tr>
              <a:tr h="1325319">
                <a:tc>
                  <a:txBody>
                    <a:bodyPr/>
                    <a:lstStyle/>
                    <a:p>
                      <a:pPr lvl="0" algn="r" rtl="1"/>
                      <a:r>
                        <a:rPr kumimoji="0" lang="fa-IR" sz="3200" kern="1200" dirty="0" smtClean="0">
                          <a:solidFill>
                            <a:schemeClr val="dk1"/>
                          </a:solidFill>
                          <a:latin typeface="+mn-lt"/>
                          <a:ea typeface="+mn-ea"/>
                          <a:cs typeface="B Nazanin" pitchFamily="2" charset="-78"/>
                        </a:rPr>
                        <a:t>در مورد موقعیتی صحبت کنید که اخیرا به یکی از اعضای تیم خود آموزش دادید.</a:t>
                      </a:r>
                    </a:p>
                    <a:p>
                      <a:pPr lvl="0" algn="r" rtl="1"/>
                      <a:r>
                        <a:rPr kumimoji="0" lang="fa-IR" sz="3200" kern="1200" dirty="0" smtClean="0">
                          <a:solidFill>
                            <a:schemeClr val="dk1"/>
                          </a:solidFill>
                          <a:latin typeface="+mn-lt"/>
                          <a:ea typeface="+mn-ea"/>
                          <a:cs typeface="B Nazanin" pitchFamily="2" charset="-78"/>
                        </a:rPr>
                        <a:t>این اتفاق چه وقت روی داد؟</a:t>
                      </a:r>
                      <a:endParaRPr kumimoji="0" lang="en-US" sz="3200" kern="1200" dirty="0">
                        <a:solidFill>
                          <a:schemeClr val="dk1"/>
                        </a:solidFill>
                        <a:latin typeface="+mn-lt"/>
                        <a:ea typeface="+mn-ea"/>
                        <a:cs typeface="B Nazanin" pitchFamily="2" charset="-78"/>
                      </a:endParaRPr>
                    </a:p>
                  </a:txBody>
                  <a:tcPr/>
                </a:tc>
                <a:tc>
                  <a:txBody>
                    <a:bodyPr/>
                    <a:lstStyle/>
                    <a:p>
                      <a:pPr marL="342900" indent="-342900" algn="r" rtl="1">
                        <a:buAutoNum type="arabicPeriod"/>
                      </a:pPr>
                      <a:r>
                        <a:rPr lang="fa-IR" sz="3200" dirty="0" smtClean="0">
                          <a:cs typeface="B Nazanin" pitchFamily="2" charset="-78"/>
                        </a:rPr>
                        <a:t>موقعیت</a:t>
                      </a:r>
                      <a:endParaRPr lang="en-US" sz="3200" dirty="0">
                        <a:cs typeface="B Nazanin" pitchFamily="2" charset="-78"/>
                      </a:endParaRPr>
                    </a:p>
                  </a:txBody>
                  <a:tcPr/>
                </a:tc>
                <a:extLst>
                  <a:ext uri="{0D108BD9-81ED-4DB2-BD59-A6C34878D82A}">
                    <a16:rowId xmlns:a16="http://schemas.microsoft.com/office/drawing/2014/main" val="10001"/>
                  </a:ext>
                </a:extLst>
              </a:tr>
              <a:tr h="767844">
                <a:tc>
                  <a:txBody>
                    <a:bodyPr/>
                    <a:lstStyle/>
                    <a:p>
                      <a:pPr lvl="0" algn="r" rtl="1"/>
                      <a:r>
                        <a:rPr kumimoji="0" lang="fa-IR" sz="3200" kern="1200" dirty="0" smtClean="0">
                          <a:solidFill>
                            <a:schemeClr val="dk1"/>
                          </a:solidFill>
                          <a:latin typeface="+mn-lt"/>
                          <a:ea typeface="+mn-ea"/>
                          <a:cs typeface="B Nazanin" pitchFamily="2" charset="-78"/>
                        </a:rPr>
                        <a:t>چرا تصمیم گرفتید به آن شخص آموزش دهید؟</a:t>
                      </a:r>
                      <a:endParaRPr kumimoji="0" lang="en-US" sz="3200" kern="1200" dirty="0">
                        <a:solidFill>
                          <a:schemeClr val="dk1"/>
                        </a:solidFill>
                        <a:latin typeface="+mn-lt"/>
                        <a:ea typeface="+mn-ea"/>
                        <a:cs typeface="B Nazanin" pitchFamily="2" charset="-78"/>
                      </a:endParaRPr>
                    </a:p>
                  </a:txBody>
                  <a:tcPr/>
                </a:tc>
                <a:tc>
                  <a:txBody>
                    <a:bodyPr/>
                    <a:lstStyle/>
                    <a:p>
                      <a:pPr algn="r" rtl="1"/>
                      <a:r>
                        <a:rPr lang="fa-IR" sz="3200" dirty="0" smtClean="0">
                          <a:cs typeface="B Nazanin" pitchFamily="2" charset="-78"/>
                        </a:rPr>
                        <a:t>2. وظیفه</a:t>
                      </a:r>
                      <a:endParaRPr lang="en-US" sz="3200" dirty="0">
                        <a:cs typeface="B Nazanin" pitchFamily="2" charset="-78"/>
                      </a:endParaRPr>
                    </a:p>
                  </a:txBody>
                  <a:tcPr/>
                </a:tc>
                <a:extLst>
                  <a:ext uri="{0D108BD9-81ED-4DB2-BD59-A6C34878D82A}">
                    <a16:rowId xmlns:a16="http://schemas.microsoft.com/office/drawing/2014/main" val="10002"/>
                  </a:ext>
                </a:extLst>
              </a:tr>
              <a:tr h="2461307">
                <a:tc>
                  <a:txBody>
                    <a:bodyPr/>
                    <a:lstStyle/>
                    <a:p>
                      <a:pPr lvl="0" algn="r" rtl="1"/>
                      <a:r>
                        <a:rPr kumimoji="0" lang="fa-IR" sz="3200" kern="1200" dirty="0" smtClean="0">
                          <a:solidFill>
                            <a:schemeClr val="dk1"/>
                          </a:solidFill>
                          <a:latin typeface="+mn-lt"/>
                          <a:ea typeface="+mn-ea"/>
                          <a:cs typeface="B Nazanin" pitchFamily="2" charset="-78"/>
                        </a:rPr>
                        <a:t>برای نخستین بار چگونه موضوع را با این</a:t>
                      </a:r>
                      <a:r>
                        <a:rPr kumimoji="0" lang="fa-IR" sz="3200" kern="1200" baseline="0" dirty="0" smtClean="0">
                          <a:solidFill>
                            <a:schemeClr val="dk1"/>
                          </a:solidFill>
                          <a:latin typeface="+mn-lt"/>
                          <a:ea typeface="+mn-ea"/>
                          <a:cs typeface="B Nazanin" pitchFamily="2" charset="-78"/>
                        </a:rPr>
                        <a:t> شخص مطرح کردید؟</a:t>
                      </a:r>
                    </a:p>
                    <a:p>
                      <a:pPr lvl="0" algn="r" rtl="1"/>
                      <a:r>
                        <a:rPr kumimoji="0" lang="fa-IR" sz="3200" kern="1200" baseline="0" dirty="0" smtClean="0">
                          <a:solidFill>
                            <a:schemeClr val="dk1"/>
                          </a:solidFill>
                          <a:latin typeface="+mn-lt"/>
                          <a:ea typeface="+mn-ea"/>
                          <a:cs typeface="B Nazanin" pitchFamily="2" charset="-78"/>
                        </a:rPr>
                        <a:t>پس از نخستین گفت و گو با او، به ترتیب چه اقداماتی انجام دادید؟</a:t>
                      </a:r>
                    </a:p>
                    <a:p>
                      <a:pPr lvl="0" algn="r" rtl="1"/>
                      <a:r>
                        <a:rPr kumimoji="0" lang="fa-IR" sz="3200" kern="1200" baseline="0" dirty="0" smtClean="0">
                          <a:solidFill>
                            <a:schemeClr val="dk1"/>
                          </a:solidFill>
                          <a:latin typeface="+mn-lt"/>
                          <a:ea typeface="+mn-ea"/>
                          <a:cs typeface="B Nazanin" pitchFamily="2" charset="-78"/>
                        </a:rPr>
                        <a:t>در پاسخ به تلاش های شما آن شخص چه واکنشی نشان داد؟</a:t>
                      </a:r>
                    </a:p>
                    <a:p>
                      <a:pPr lvl="0" algn="r" rtl="1"/>
                      <a:r>
                        <a:rPr kumimoji="0" lang="fa-IR" sz="3200" kern="1200" baseline="0" dirty="0" smtClean="0">
                          <a:solidFill>
                            <a:schemeClr val="dk1"/>
                          </a:solidFill>
                          <a:latin typeface="+mn-lt"/>
                          <a:ea typeface="+mn-ea"/>
                          <a:cs typeface="B Nazanin" pitchFamily="2" charset="-78"/>
                        </a:rPr>
                        <a:t>چه آموزش و پرورش (تربیت) دیگری به آن شخص دادید؟</a:t>
                      </a:r>
                      <a:endParaRPr kumimoji="0" lang="en-US" sz="3200" kern="1200" dirty="0">
                        <a:solidFill>
                          <a:schemeClr val="dk1"/>
                        </a:solidFill>
                        <a:latin typeface="+mn-lt"/>
                        <a:ea typeface="+mn-ea"/>
                        <a:cs typeface="B Nazanin" pitchFamily="2" charset="-78"/>
                      </a:endParaRPr>
                    </a:p>
                  </a:txBody>
                  <a:tcPr/>
                </a:tc>
                <a:tc>
                  <a:txBody>
                    <a:bodyPr/>
                    <a:lstStyle/>
                    <a:p>
                      <a:pPr algn="r" rtl="1"/>
                      <a:r>
                        <a:rPr lang="fa-IR" sz="3200" dirty="0" smtClean="0">
                          <a:cs typeface="B Nazanin" pitchFamily="2" charset="-78"/>
                        </a:rPr>
                        <a:t>3. اقدامات</a:t>
                      </a:r>
                      <a:endParaRPr lang="en-US" sz="3200" dirty="0">
                        <a:cs typeface="B Nazanin" pitchFamily="2" charset="-78"/>
                      </a:endParaRPr>
                    </a:p>
                  </a:txBody>
                  <a:tcPr/>
                </a:tc>
                <a:extLst>
                  <a:ext uri="{0D108BD9-81ED-4DB2-BD59-A6C34878D82A}">
                    <a16:rowId xmlns:a16="http://schemas.microsoft.com/office/drawing/2014/main" val="10003"/>
                  </a:ext>
                </a:extLst>
              </a:tr>
              <a:tr h="767844">
                <a:tc>
                  <a:txBody>
                    <a:bodyPr/>
                    <a:lstStyle/>
                    <a:p>
                      <a:pPr algn="r" rtl="1"/>
                      <a:r>
                        <a:rPr kumimoji="0" lang="fa-IR" sz="3200" kern="1200" dirty="0" smtClean="0">
                          <a:solidFill>
                            <a:schemeClr val="dk1"/>
                          </a:solidFill>
                          <a:latin typeface="+mn-lt"/>
                          <a:ea typeface="+mn-ea"/>
                          <a:cs typeface="B Nazanin" pitchFamily="2" charset="-78"/>
                        </a:rPr>
                        <a:t>از آن</a:t>
                      </a:r>
                      <a:r>
                        <a:rPr kumimoji="0" lang="fa-IR" sz="3200" kern="1200" baseline="0" dirty="0" smtClean="0">
                          <a:solidFill>
                            <a:schemeClr val="dk1"/>
                          </a:solidFill>
                          <a:latin typeface="+mn-lt"/>
                          <a:ea typeface="+mn-ea"/>
                          <a:cs typeface="B Nazanin" pitchFamily="2" charset="-78"/>
                        </a:rPr>
                        <a:t> زمان به بعد چه اتفاقی برای آن شخص پیش آمده است؟</a:t>
                      </a:r>
                      <a:endParaRPr kumimoji="0" lang="en-US" sz="3200" kern="1200" dirty="0">
                        <a:solidFill>
                          <a:schemeClr val="dk1"/>
                        </a:solidFill>
                        <a:latin typeface="+mn-lt"/>
                        <a:ea typeface="+mn-ea"/>
                        <a:cs typeface="B Nazanin" pitchFamily="2" charset="-78"/>
                      </a:endParaRPr>
                    </a:p>
                  </a:txBody>
                  <a:tcPr/>
                </a:tc>
                <a:tc>
                  <a:txBody>
                    <a:bodyPr/>
                    <a:lstStyle/>
                    <a:p>
                      <a:pPr algn="r" rtl="1"/>
                      <a:r>
                        <a:rPr lang="fa-IR" sz="3200" dirty="0" smtClean="0">
                          <a:cs typeface="B Nazanin" pitchFamily="2" charset="-78"/>
                        </a:rPr>
                        <a:t>4. نتیجه</a:t>
                      </a:r>
                      <a:endParaRPr lang="en-US" sz="3200" dirty="0">
                        <a:cs typeface="B Nazanin" pitchFamily="2" charset="-78"/>
                      </a:endParaRPr>
                    </a:p>
                  </a:txBody>
                  <a:tcPr/>
                </a:tc>
                <a:extLst>
                  <a:ext uri="{0D108BD9-81ED-4DB2-BD59-A6C34878D82A}">
                    <a16:rowId xmlns:a16="http://schemas.microsoft.com/office/drawing/2014/main" val="10004"/>
                  </a:ext>
                </a:extLst>
              </a:tr>
              <a:tr h="767844">
                <a:tc>
                  <a:txBody>
                    <a:bodyPr/>
                    <a:lstStyle/>
                    <a:p>
                      <a:pPr marL="0" lvl="0" algn="r" rtl="1" eaLnBrk="1" latinLnBrk="0" hangingPunct="1"/>
                      <a:r>
                        <a:rPr kumimoji="0" lang="fa-IR" sz="3200" kern="1200" dirty="0" smtClean="0">
                          <a:solidFill>
                            <a:schemeClr val="dk1"/>
                          </a:solidFill>
                          <a:latin typeface="+mn-lt"/>
                          <a:ea typeface="+mn-ea"/>
                          <a:cs typeface="B Nazanin" pitchFamily="2" charset="-78"/>
                        </a:rPr>
                        <a:t>بنابراین، برای جمع بندی موضوع به</a:t>
                      </a:r>
                      <a:r>
                        <a:rPr kumimoji="0" lang="fa-IR" sz="3200" kern="1200" baseline="0" dirty="0" smtClean="0">
                          <a:solidFill>
                            <a:schemeClr val="dk1"/>
                          </a:solidFill>
                          <a:latin typeface="+mn-lt"/>
                          <a:ea typeface="+mn-ea"/>
                          <a:cs typeface="B Nazanin" pitchFamily="2" charset="-78"/>
                        </a:rPr>
                        <a:t> این نتیجه می رسیم که شما...</a:t>
                      </a:r>
                      <a:endParaRPr kumimoji="0" lang="en-US" sz="3200" kern="1200" dirty="0" smtClean="0">
                        <a:solidFill>
                          <a:schemeClr val="dk1"/>
                        </a:solidFill>
                        <a:latin typeface="+mn-lt"/>
                        <a:ea typeface="+mn-ea"/>
                        <a:cs typeface="B Nazanin" pitchFamily="2" charset="-78"/>
                      </a:endParaRPr>
                    </a:p>
                  </a:txBody>
                  <a:tcPr/>
                </a:tc>
                <a:tc>
                  <a:txBody>
                    <a:bodyPr/>
                    <a:lstStyle/>
                    <a:p>
                      <a:pPr algn="r" rtl="1"/>
                      <a:r>
                        <a:rPr lang="fa-IR" sz="3200" dirty="0" smtClean="0">
                          <a:cs typeface="B Nazanin" pitchFamily="2" charset="-78"/>
                        </a:rPr>
                        <a:t>5. جمع بندی</a:t>
                      </a:r>
                      <a:endParaRPr lang="en-US" sz="3200" dirty="0">
                        <a:cs typeface="B Nazanin" pitchFamily="2" charset="-78"/>
                      </a:endParaRPr>
                    </a:p>
                  </a:txBody>
                  <a:tcPr/>
                </a:tc>
                <a:extLst>
                  <a:ext uri="{0D108BD9-81ED-4DB2-BD59-A6C34878D82A}">
                    <a16:rowId xmlns:a16="http://schemas.microsoft.com/office/drawing/2014/main" val="10005"/>
                  </a:ext>
                </a:extLst>
              </a:tr>
            </a:tbl>
          </a:graphicData>
        </a:graphic>
      </p:graphicFrame>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088060116"/>
      </p:ext>
    </p:extLst>
  </p:cSld>
  <p:clrMapOvr>
    <a:masterClrMapping/>
  </p:clrMapOvr>
  <p:transition>
    <p:strips dir="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nvPr>
        </p:nvGraphicFramePr>
        <p:xfrm>
          <a:off x="0" y="0"/>
          <a:ext cx="12192000" cy="7136072"/>
        </p:xfrm>
        <a:graphic>
          <a:graphicData uri="http://schemas.openxmlformats.org/drawingml/2006/table">
            <a:tbl>
              <a:tblPr firstRow="1" bandRow="1">
                <a:tableStyleId>{5C22544A-7EE6-4342-B048-85BDC9FD1C3A}</a:tableStyleId>
              </a:tblPr>
              <a:tblGrid>
                <a:gridCol w="10240844">
                  <a:extLst>
                    <a:ext uri="{9D8B030D-6E8A-4147-A177-3AD203B41FA5}">
                      <a16:colId xmlns:a16="http://schemas.microsoft.com/office/drawing/2014/main" val="20000"/>
                    </a:ext>
                  </a:extLst>
                </a:gridCol>
                <a:gridCol w="1951156">
                  <a:extLst>
                    <a:ext uri="{9D8B030D-6E8A-4147-A177-3AD203B41FA5}">
                      <a16:colId xmlns:a16="http://schemas.microsoft.com/office/drawing/2014/main" val="20001"/>
                    </a:ext>
                  </a:extLst>
                </a:gridCol>
              </a:tblGrid>
              <a:tr h="616544">
                <a:tc gridSpan="2">
                  <a:txBody>
                    <a:bodyPr/>
                    <a:lstStyle/>
                    <a:p>
                      <a:pPr marL="0" lvl="0" algn="r" rtl="1" eaLnBrk="1" latinLnBrk="0" hangingPunct="1"/>
                      <a:r>
                        <a:rPr kumimoji="0" lang="fa-IR" sz="2800" b="1" kern="1200" dirty="0" smtClean="0">
                          <a:solidFill>
                            <a:schemeClr val="lt1"/>
                          </a:solidFill>
                          <a:latin typeface="+mn-lt"/>
                          <a:ea typeface="+mn-ea"/>
                          <a:cs typeface="B Nazanin" pitchFamily="2" charset="-78"/>
                        </a:rPr>
                        <a:t>رهبری دیگران و روحیه دادن به آنها-نمونه‌ قیف پرسشی دوم</a:t>
                      </a:r>
                      <a:endParaRPr kumimoji="0" lang="en-US" sz="2800" b="1" kern="1200" dirty="0">
                        <a:solidFill>
                          <a:schemeClr val="lt1"/>
                        </a:solidFill>
                        <a:latin typeface="+mn-lt"/>
                        <a:ea typeface="+mn-ea"/>
                        <a:cs typeface="B Nazanin" pitchFamily="2" charset="-78"/>
                      </a:endParaRPr>
                    </a:p>
                  </a:txBody>
                  <a:tcPr/>
                </a:tc>
                <a:tc hMerge="1">
                  <a:txBody>
                    <a:bodyPr/>
                    <a:lstStyle/>
                    <a:p>
                      <a:endParaRPr lang="en-US" dirty="0"/>
                    </a:p>
                  </a:txBody>
                  <a:tcPr/>
                </a:tc>
                <a:extLst>
                  <a:ext uri="{0D108BD9-81ED-4DB2-BD59-A6C34878D82A}">
                    <a16:rowId xmlns:a16="http://schemas.microsoft.com/office/drawing/2014/main" val="10000"/>
                  </a:ext>
                </a:extLst>
              </a:tr>
              <a:tr h="1520246">
                <a:tc>
                  <a:txBody>
                    <a:bodyPr/>
                    <a:lstStyle/>
                    <a:p>
                      <a:pPr lvl="0" algn="r" rtl="1"/>
                      <a:r>
                        <a:rPr kumimoji="0" lang="fa-IR" sz="2800" kern="1200" dirty="0" smtClean="0">
                          <a:solidFill>
                            <a:schemeClr val="dk1"/>
                          </a:solidFill>
                          <a:latin typeface="+mn-lt"/>
                          <a:ea typeface="+mn-ea"/>
                          <a:cs typeface="B Nazanin" pitchFamily="2" charset="-78"/>
                        </a:rPr>
                        <a:t>در مورد موقعیتی صحبت کنید که مجبور بودید به تیم خود انگیزه بدهید.</a:t>
                      </a:r>
                    </a:p>
                    <a:p>
                      <a:pPr lvl="0" algn="r" rtl="1"/>
                      <a:r>
                        <a:rPr kumimoji="0" lang="fa-IR" sz="2800" kern="1200" dirty="0" smtClean="0">
                          <a:solidFill>
                            <a:schemeClr val="dk1"/>
                          </a:solidFill>
                          <a:latin typeface="+mn-lt"/>
                          <a:ea typeface="+mn-ea"/>
                          <a:cs typeface="B Nazanin" pitchFamily="2" charset="-78"/>
                        </a:rPr>
                        <a:t>چه وقت این وضع پیش آمد؟</a:t>
                      </a:r>
                    </a:p>
                    <a:p>
                      <a:pPr lvl="0" algn="r" rtl="1"/>
                      <a:r>
                        <a:rPr kumimoji="0" lang="fa-IR" sz="2800" kern="1200" dirty="0" smtClean="0">
                          <a:solidFill>
                            <a:schemeClr val="dk1"/>
                          </a:solidFill>
                          <a:latin typeface="+mn-lt"/>
                          <a:ea typeface="+mn-ea"/>
                          <a:cs typeface="B Nazanin" pitchFamily="2" charset="-78"/>
                        </a:rPr>
                        <a:t>به طور خلاصه در مورد تیم خود برایم صحبت کنید تا بتوانم شرایط و زمینه موضوع را درک کنم.</a:t>
                      </a:r>
                      <a:endParaRPr kumimoji="0" lang="en-US" sz="2800" kern="1200" dirty="0">
                        <a:solidFill>
                          <a:schemeClr val="dk1"/>
                        </a:solidFill>
                        <a:latin typeface="+mn-lt"/>
                        <a:ea typeface="+mn-ea"/>
                        <a:cs typeface="B Nazanin" pitchFamily="2" charset="-78"/>
                      </a:endParaRPr>
                    </a:p>
                  </a:txBody>
                  <a:tcPr/>
                </a:tc>
                <a:tc>
                  <a:txBody>
                    <a:bodyPr/>
                    <a:lstStyle/>
                    <a:p>
                      <a:pPr marL="342900" indent="-342900" algn="r" rtl="1">
                        <a:buAutoNum type="arabicPeriod"/>
                      </a:pPr>
                      <a:r>
                        <a:rPr lang="fa-IR" sz="2800" dirty="0" smtClean="0">
                          <a:cs typeface="B Nazanin" pitchFamily="2" charset="-78"/>
                        </a:rPr>
                        <a:t>موقعیت</a:t>
                      </a:r>
                      <a:endParaRPr lang="en-US" sz="2800" dirty="0">
                        <a:cs typeface="B Nazanin" pitchFamily="2" charset="-78"/>
                      </a:endParaRPr>
                    </a:p>
                  </a:txBody>
                  <a:tcPr/>
                </a:tc>
                <a:extLst>
                  <a:ext uri="{0D108BD9-81ED-4DB2-BD59-A6C34878D82A}">
                    <a16:rowId xmlns:a16="http://schemas.microsoft.com/office/drawing/2014/main" val="10001"/>
                  </a:ext>
                </a:extLst>
              </a:tr>
              <a:tr h="616544">
                <a:tc>
                  <a:txBody>
                    <a:bodyPr/>
                    <a:lstStyle/>
                    <a:p>
                      <a:pPr lvl="0" algn="r" rtl="1"/>
                      <a:r>
                        <a:rPr kumimoji="0" lang="fa-IR" sz="2800" kern="1200" dirty="0" smtClean="0">
                          <a:solidFill>
                            <a:schemeClr val="dk1"/>
                          </a:solidFill>
                          <a:latin typeface="+mn-lt"/>
                          <a:ea typeface="+mn-ea"/>
                          <a:cs typeface="B Nazanin" pitchFamily="2" charset="-78"/>
                        </a:rPr>
                        <a:t>چرا آنها به انگیزه مند شدن نیاز داشتند؟</a:t>
                      </a:r>
                      <a:endParaRPr kumimoji="0" lang="en-US" sz="2800" kern="1200" dirty="0">
                        <a:solidFill>
                          <a:schemeClr val="dk1"/>
                        </a:solidFill>
                        <a:latin typeface="+mn-lt"/>
                        <a:ea typeface="+mn-ea"/>
                        <a:cs typeface="B Nazanin" pitchFamily="2" charset="-78"/>
                      </a:endParaRPr>
                    </a:p>
                  </a:txBody>
                  <a:tcPr/>
                </a:tc>
                <a:tc>
                  <a:txBody>
                    <a:bodyPr/>
                    <a:lstStyle/>
                    <a:p>
                      <a:pPr algn="r" rtl="1"/>
                      <a:r>
                        <a:rPr lang="fa-IR" sz="2800" dirty="0" smtClean="0">
                          <a:cs typeface="B Nazanin" pitchFamily="2" charset="-78"/>
                        </a:rPr>
                        <a:t>2. وظیفه</a:t>
                      </a:r>
                      <a:endParaRPr lang="en-US" sz="2800" dirty="0">
                        <a:cs typeface="B Nazanin" pitchFamily="2" charset="-78"/>
                      </a:endParaRPr>
                    </a:p>
                  </a:txBody>
                  <a:tcPr/>
                </a:tc>
                <a:extLst>
                  <a:ext uri="{0D108BD9-81ED-4DB2-BD59-A6C34878D82A}">
                    <a16:rowId xmlns:a16="http://schemas.microsoft.com/office/drawing/2014/main" val="10002"/>
                  </a:ext>
                </a:extLst>
              </a:tr>
              <a:tr h="1976320">
                <a:tc>
                  <a:txBody>
                    <a:bodyPr/>
                    <a:lstStyle/>
                    <a:p>
                      <a:pPr lvl="0" algn="r" rtl="1"/>
                      <a:r>
                        <a:rPr kumimoji="0" lang="fa-IR" sz="2800" kern="1200" dirty="0" smtClean="0">
                          <a:solidFill>
                            <a:schemeClr val="dk1"/>
                          </a:solidFill>
                          <a:latin typeface="+mn-lt"/>
                          <a:ea typeface="+mn-ea"/>
                          <a:cs typeface="B Nazanin" pitchFamily="2" charset="-78"/>
                        </a:rPr>
                        <a:t>چگونه وظیفه انگیزه دهی</a:t>
                      </a:r>
                      <a:r>
                        <a:rPr kumimoji="0" lang="fa-IR" sz="2800" kern="1200" baseline="0" dirty="0" smtClean="0">
                          <a:solidFill>
                            <a:schemeClr val="dk1"/>
                          </a:solidFill>
                          <a:latin typeface="+mn-lt"/>
                          <a:ea typeface="+mn-ea"/>
                          <a:cs typeface="B Nazanin" pitchFamily="2" charset="-78"/>
                        </a:rPr>
                        <a:t> به آنها را انجام دادید؟</a:t>
                      </a:r>
                    </a:p>
                    <a:p>
                      <a:pPr lvl="0" algn="r" rtl="1"/>
                      <a:r>
                        <a:rPr kumimoji="0" lang="fa-IR" sz="2800" kern="1200" baseline="0" dirty="0" smtClean="0">
                          <a:solidFill>
                            <a:schemeClr val="dk1"/>
                          </a:solidFill>
                          <a:latin typeface="+mn-lt"/>
                          <a:ea typeface="+mn-ea"/>
                          <a:cs typeface="B Nazanin" pitchFamily="2" charset="-78"/>
                        </a:rPr>
                        <a:t>برای انگیزه مند کردن تیم خود چه گام هایی برداشتید؟</a:t>
                      </a:r>
                    </a:p>
                    <a:p>
                      <a:pPr lvl="0" algn="r" rtl="1"/>
                      <a:r>
                        <a:rPr kumimoji="0" lang="fa-IR" sz="2800" kern="1200" baseline="0" dirty="0" smtClean="0">
                          <a:solidFill>
                            <a:schemeClr val="dk1"/>
                          </a:solidFill>
                          <a:latin typeface="+mn-lt"/>
                          <a:ea typeface="+mn-ea"/>
                          <a:cs typeface="B Nazanin" pitchFamily="2" charset="-78"/>
                        </a:rPr>
                        <a:t>پاسخ و واکنش تیم به تلاش های اولیه شما چه بود؟</a:t>
                      </a:r>
                    </a:p>
                    <a:p>
                      <a:pPr lvl="0" algn="r" rtl="1"/>
                      <a:r>
                        <a:rPr kumimoji="0" lang="fa-IR" sz="2800" kern="1200" baseline="0" dirty="0" smtClean="0">
                          <a:solidFill>
                            <a:schemeClr val="dk1"/>
                          </a:solidFill>
                          <a:latin typeface="+mn-lt"/>
                          <a:ea typeface="+mn-ea"/>
                          <a:cs typeface="B Nazanin" pitchFamily="2" charset="-78"/>
                        </a:rPr>
                        <a:t>برای انگیزه دهی به آنها به چه کار دیگری دست زدید؟</a:t>
                      </a:r>
                    </a:p>
                  </a:txBody>
                  <a:tcPr/>
                </a:tc>
                <a:tc>
                  <a:txBody>
                    <a:bodyPr/>
                    <a:lstStyle/>
                    <a:p>
                      <a:pPr algn="r" rtl="1"/>
                      <a:r>
                        <a:rPr lang="fa-IR" sz="2800" dirty="0" smtClean="0">
                          <a:cs typeface="B Nazanin" pitchFamily="2" charset="-78"/>
                        </a:rPr>
                        <a:t>3. اقدامات</a:t>
                      </a:r>
                      <a:endParaRPr lang="en-US" sz="2800" dirty="0">
                        <a:cs typeface="B Nazanin" pitchFamily="2" charset="-78"/>
                      </a:endParaRPr>
                    </a:p>
                  </a:txBody>
                  <a:tcPr/>
                </a:tc>
                <a:extLst>
                  <a:ext uri="{0D108BD9-81ED-4DB2-BD59-A6C34878D82A}">
                    <a16:rowId xmlns:a16="http://schemas.microsoft.com/office/drawing/2014/main" val="10003"/>
                  </a:ext>
                </a:extLst>
              </a:tr>
              <a:tr h="106417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kern="1200" baseline="0" dirty="0" smtClean="0">
                          <a:solidFill>
                            <a:schemeClr val="dk1"/>
                          </a:solidFill>
                          <a:latin typeface="+mn-lt"/>
                          <a:ea typeface="+mn-ea"/>
                          <a:cs typeface="B Nazanin" pitchFamily="2" charset="-78"/>
                        </a:rPr>
                        <a:t>چه شاهد و مدرک دیگری در دست دارید که نشان می دهد در کار خود (انگیزه دهی به اعضای تیم) موفق بوده اید؟</a:t>
                      </a:r>
                      <a:endParaRPr kumimoji="0" lang="en-US" sz="2800" kern="1200" dirty="0" smtClean="0">
                        <a:solidFill>
                          <a:schemeClr val="dk1"/>
                        </a:solidFill>
                        <a:latin typeface="+mn-lt"/>
                        <a:ea typeface="+mn-ea"/>
                        <a:cs typeface="B Nazanin" pitchFamily="2" charset="-78"/>
                      </a:endParaRPr>
                    </a:p>
                  </a:txBody>
                  <a:tcPr/>
                </a:tc>
                <a:tc>
                  <a:txBody>
                    <a:bodyPr/>
                    <a:lstStyle/>
                    <a:p>
                      <a:pPr algn="r" rtl="1"/>
                      <a:r>
                        <a:rPr lang="fa-IR" sz="2800" dirty="0" smtClean="0">
                          <a:cs typeface="B Nazanin" pitchFamily="2" charset="-78"/>
                        </a:rPr>
                        <a:t>4. نتیجه</a:t>
                      </a:r>
                      <a:endParaRPr lang="en-US" sz="2800" dirty="0">
                        <a:cs typeface="B Nazanin" pitchFamily="2" charset="-78"/>
                      </a:endParaRPr>
                    </a:p>
                  </a:txBody>
                  <a:tcPr/>
                </a:tc>
                <a:extLst>
                  <a:ext uri="{0D108BD9-81ED-4DB2-BD59-A6C34878D82A}">
                    <a16:rowId xmlns:a16="http://schemas.microsoft.com/office/drawing/2014/main" val="10004"/>
                  </a:ext>
                </a:extLst>
              </a:tr>
              <a:tr h="106417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800" kern="1200" dirty="0" smtClean="0">
                          <a:solidFill>
                            <a:schemeClr val="dk1"/>
                          </a:solidFill>
                          <a:latin typeface="+mn-lt"/>
                          <a:ea typeface="+mn-ea"/>
                          <a:cs typeface="B Nazanin" pitchFamily="2" charset="-78"/>
                        </a:rPr>
                        <a:t>اگر حرف شما را درست فهمیده باشم، شما...</a:t>
                      </a:r>
                      <a:endParaRPr kumimoji="0" lang="en-US" sz="2800" kern="1200" dirty="0" smtClean="0">
                        <a:solidFill>
                          <a:schemeClr val="dk1"/>
                        </a:solidFill>
                        <a:latin typeface="+mn-lt"/>
                        <a:ea typeface="+mn-ea"/>
                        <a:cs typeface="B Nazanin" pitchFamily="2" charset="-78"/>
                      </a:endParaRPr>
                    </a:p>
                    <a:p>
                      <a:pPr marL="0" lvl="0" algn="r" rtl="1" eaLnBrk="1" latinLnBrk="0" hangingPunct="1"/>
                      <a:endParaRPr kumimoji="0" lang="en-US" sz="2800" kern="1200" dirty="0" smtClean="0">
                        <a:solidFill>
                          <a:schemeClr val="dk1"/>
                        </a:solidFill>
                        <a:latin typeface="+mn-lt"/>
                        <a:ea typeface="+mn-ea"/>
                        <a:cs typeface="B Nazanin" pitchFamily="2" charset="-78"/>
                      </a:endParaRPr>
                    </a:p>
                  </a:txBody>
                  <a:tcPr/>
                </a:tc>
                <a:tc>
                  <a:txBody>
                    <a:bodyPr/>
                    <a:lstStyle/>
                    <a:p>
                      <a:pPr algn="r" rtl="1"/>
                      <a:r>
                        <a:rPr lang="fa-IR" sz="2800" dirty="0" smtClean="0">
                          <a:cs typeface="B Nazanin" pitchFamily="2" charset="-78"/>
                        </a:rPr>
                        <a:t>5. جمع بندی</a:t>
                      </a:r>
                      <a:endParaRPr lang="en-US" sz="2800" dirty="0">
                        <a:cs typeface="B Nazanin" pitchFamily="2" charset="-78"/>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79234606"/>
      </p:ext>
    </p:extLst>
  </p:cSld>
  <p:clrMapOvr>
    <a:masterClrMapping/>
  </p:clrMapOvr>
  <p:transition>
    <p:strips dir="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4900" y="-37211"/>
            <a:ext cx="10972800" cy="861314"/>
          </a:xfrm>
        </p:spPr>
        <p:txBody>
          <a:bodyPr/>
          <a:lstStyle/>
          <a:p>
            <a:pPr algn="r" rtl="1"/>
            <a:r>
              <a:rPr lang="fa-IR" sz="2800" dirty="0" smtClean="0">
                <a:solidFill>
                  <a:srgbClr val="FF0000"/>
                </a:solidFill>
                <a:effectLst/>
                <a:cs typeface="B Titr" panose="00000700000000000000" pitchFamily="2" charset="-78"/>
              </a:rPr>
              <a:t>شایستگی نظارت و کنترل</a:t>
            </a:r>
            <a:endParaRPr lang="en-US" sz="2800" dirty="0">
              <a:solidFill>
                <a:srgbClr val="FF0000"/>
              </a:soli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6280170"/>
              </p:ext>
            </p:extLst>
          </p:nvPr>
        </p:nvGraphicFramePr>
        <p:xfrm>
          <a:off x="1295399" y="686689"/>
          <a:ext cx="9477375" cy="5435505"/>
        </p:xfrm>
        <a:graphic>
          <a:graphicData uri="http://schemas.openxmlformats.org/drawingml/2006/table">
            <a:tbl>
              <a:tblPr firstRow="1" firstCol="1" bandRow="1"/>
              <a:tblGrid>
                <a:gridCol w="4038601">
                  <a:extLst>
                    <a:ext uri="{9D8B030D-6E8A-4147-A177-3AD203B41FA5}">
                      <a16:colId xmlns:a16="http://schemas.microsoft.com/office/drawing/2014/main" val="545929717"/>
                    </a:ext>
                  </a:extLst>
                </a:gridCol>
                <a:gridCol w="3814457">
                  <a:extLst>
                    <a:ext uri="{9D8B030D-6E8A-4147-A177-3AD203B41FA5}">
                      <a16:colId xmlns:a16="http://schemas.microsoft.com/office/drawing/2014/main" val="1551075085"/>
                    </a:ext>
                  </a:extLst>
                </a:gridCol>
                <a:gridCol w="1624317">
                  <a:extLst>
                    <a:ext uri="{9D8B030D-6E8A-4147-A177-3AD203B41FA5}">
                      <a16:colId xmlns:a16="http://schemas.microsoft.com/office/drawing/2014/main" val="3636313393"/>
                    </a:ext>
                  </a:extLst>
                </a:gridCol>
              </a:tblGrid>
              <a:tr h="319323">
                <a:tc>
                  <a:txBody>
                    <a:bodyPr/>
                    <a:lstStyle/>
                    <a:p>
                      <a:pPr marL="1905" indent="89535" algn="ctr" rtl="1">
                        <a:spcAft>
                          <a:spcPts val="0"/>
                        </a:spcAft>
                      </a:pPr>
                      <a:r>
                        <a:rPr lang="fa-IR" sz="1800" b="1" kern="1200" dirty="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سوالات کاووشی</a:t>
                      </a:r>
                      <a:endParaRPr lang="en-US" sz="1800" b="1" kern="1200" dirty="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endParaRPr>
                    </a:p>
                  </a:txBody>
                  <a:tcPr marL="63097" marR="63097" marT="8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marL="1905" indent="89535" algn="ctr" rtl="1">
                        <a:spcAft>
                          <a:spcPts val="0"/>
                        </a:spcAft>
                      </a:pPr>
                      <a:r>
                        <a:rPr lang="fa-IR" sz="1800" b="1" kern="1200" dirty="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نمونه سوال</a:t>
                      </a:r>
                      <a:endParaRPr lang="en-US" sz="1800" b="1" kern="1200" dirty="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5000"/>
                      </a:schemeClr>
                    </a:solidFill>
                  </a:tcPr>
                </a:tc>
                <a:tc>
                  <a:txBody>
                    <a:bodyPr/>
                    <a:lstStyle/>
                    <a:p>
                      <a:pPr algn="ctr" rtl="1">
                        <a:lnSpc>
                          <a:spcPct val="150000"/>
                        </a:lnSpc>
                        <a:spcAft>
                          <a:spcPts val="800"/>
                        </a:spcAft>
                      </a:pPr>
                      <a:r>
                        <a:rPr lang="fa-IR" sz="1600" b="1" dirty="0">
                          <a:solidFill>
                            <a:schemeClr val="bg1">
                              <a:lumMod val="50000"/>
                            </a:schemeClr>
                          </a:solidFill>
                          <a:effectLst/>
                          <a:latin typeface="B Zar" panose="00000400000000000000" pitchFamily="2" charset="-78"/>
                          <a:ea typeface="Calibri" panose="020F0502020204030204" pitchFamily="34" charset="0"/>
                          <a:cs typeface="B Zar" panose="00000400000000000000" pitchFamily="2" charset="-78"/>
                        </a:rPr>
                        <a:t>مراحل</a:t>
                      </a:r>
                      <a:endParaRPr lang="en-US" sz="16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08049793"/>
                  </a:ext>
                </a:extLst>
              </a:tr>
              <a:tr h="946182">
                <a:tc>
                  <a:txBody>
                    <a:bodyPr/>
                    <a:lstStyle/>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سطح دشواری چک می شود!</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پروژه تشریح شود.</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زمان و شرایط بررسی شود.</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txBody>
                  <a:tcPr marL="63097" marR="63097" marT="8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موقعیتی را بیان کنید که یک پروژه یا کار دشوار را نظارت و پایش کرده‌اید؟ </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کی و چه زمانی بوده؟ </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50000"/>
                        </a:lnSpc>
                        <a:spcAft>
                          <a:spcPts val="800"/>
                        </a:spcAft>
                      </a:pPr>
                      <a:r>
                        <a:rPr lang="en-US" sz="1800" b="1"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Situation, </a:t>
                      </a:r>
                      <a:r>
                        <a:rPr lang="en-US" sz="1800" b="1" dirty="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Circumstances</a:t>
                      </a:r>
                      <a:endParaRPr lang="en-US" sz="16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32670123"/>
                  </a:ext>
                </a:extLst>
              </a:tr>
              <a:tr h="1086931">
                <a:tc>
                  <a:txBody>
                    <a:bodyPr/>
                    <a:lstStyle/>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شرح وظیفه بوده یا واگذار شده و یا پیشگام در این کار شده؟</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نقش محوری داشته؟</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هدف از نظارت؟</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سیستم نظارتی را چطور تنظیم کرد؟</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نقش دیگران در نظارت؟</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txBody>
                  <a:tcPr marL="63097" marR="63097" marT="8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1905" indent="89535" algn="just" rtl="1">
                        <a:spcAft>
                          <a:spcPts val="0"/>
                        </a:spcAft>
                      </a:pPr>
                      <a:r>
                        <a:rPr lang="fa-IR" sz="16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وظیفه و  نقش شما چه بود؟</a:t>
                      </a:r>
                      <a:endParaRPr lang="en-US" sz="14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چه کسی این وظیفه را به شما واگذار کرده؟</a:t>
                      </a:r>
                      <a:endParaRPr lang="en-US" sz="14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دقیقا سعی می‌کردید به چه چیزی دست یابید؟ </a:t>
                      </a:r>
                      <a:endParaRPr lang="en-US" sz="14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شخص یا اشخاص دیگری هم این وظیفه را داشت؟</a:t>
                      </a:r>
                      <a:endParaRPr lang="en-US" sz="14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50000"/>
                        </a:lnSpc>
                        <a:spcAft>
                          <a:spcPts val="800"/>
                        </a:spcAft>
                      </a:pPr>
                      <a:r>
                        <a:rPr lang="en-US" sz="1800" b="1">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Task, </a:t>
                      </a:r>
                      <a:r>
                        <a:rPr lang="en-US" sz="1800" b="1">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Duty, Role</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37937196"/>
                  </a:ext>
                </a:extLst>
              </a:tr>
              <a:tr h="1493694">
                <a:tc>
                  <a:txBody>
                    <a:bodyPr/>
                    <a:lstStyle/>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اهم اقدامات نظارتی چه بود؟</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چه کارهایی نکرده و چرا؟</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چطور تقسیم نقش کرد؟</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موقع نظارت حواسش متمرکز بود؟</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چطور عوامل بیرونی را مدیریت کرد؟</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حین انجام کار نگاه نظارتی همچنان پابرجاست؟</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txBody>
                  <a:tcPr marL="63097" marR="63097" marT="8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چه اقدامات نظارتی انجام دادید؟</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چه خطاها و انحرافی بوجود آمد؟ چرا ایجاد شد؟ چه کردید؟</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چه فشارهایی از بیرون پروژه تحمیل می شد و چه کردید؟</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موردی پیش آمد که سبک نظارتی را اصلاح کنی؟ راه حل یا ایده ای دادید که مسیر اشتباه تغییر کند؟</a:t>
                      </a:r>
                      <a:endPar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en-US" sz="140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50000"/>
                        </a:lnSpc>
                        <a:spcAft>
                          <a:spcPts val="800"/>
                        </a:spcAft>
                      </a:pPr>
                      <a:r>
                        <a:rPr lang="en-US" sz="1800" b="1">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Action, </a:t>
                      </a:r>
                      <a:r>
                        <a:rPr lang="en-US" sz="1800" b="1">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Activities</a:t>
                      </a:r>
                      <a:endParaRPr lang="en-US" sz="160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95251036"/>
                  </a:ext>
                </a:extLst>
              </a:tr>
              <a:tr h="1086931">
                <a:tc>
                  <a:txBody>
                    <a:bodyPr/>
                    <a:lstStyle/>
                    <a:p>
                      <a:pPr marL="1905" indent="89535" algn="just" rtl="1">
                        <a:spcAft>
                          <a:spcPts val="0"/>
                        </a:spcAft>
                      </a:pPr>
                      <a:r>
                        <a:rPr lang="fa-IR" sz="16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در مورد دستاوردها بیشتر توضیح دهید.</a:t>
                      </a:r>
                      <a:endParaRPr lang="en-US" sz="14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درس آموخته هایش را چه کنید.</a:t>
                      </a:r>
                      <a:endParaRPr lang="en-US" sz="14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ذینفعان ناراضی را پیدا کنید.</a:t>
                      </a:r>
                      <a:endParaRPr lang="en-US" sz="14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en-US" sz="14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 </a:t>
                      </a:r>
                    </a:p>
                  </a:txBody>
                  <a:tcPr marL="63097" marR="63097" marT="8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1905" indent="89535" algn="just" rtl="1">
                        <a:spcAft>
                          <a:spcPts val="0"/>
                        </a:spcAft>
                      </a:pPr>
                      <a:r>
                        <a:rPr lang="fa-IR" sz="16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نظارت شما پیامد موثری داشته است؟</a:t>
                      </a:r>
                      <a:endParaRPr lang="en-US" sz="14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نتیجه همه این کارهایی که کردید چه بود؟ به جزئیات بفرمایید.</a:t>
                      </a:r>
                      <a:endParaRPr lang="en-US" sz="14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به چه کسی گزارش دادید و چه کسی تأیید کرد؟</a:t>
                      </a:r>
                      <a:endParaRPr lang="en-US" sz="14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p>
                      <a:pPr marL="1905" indent="89535" algn="just" rtl="1">
                        <a:spcAft>
                          <a:spcPts val="0"/>
                        </a:spcAft>
                      </a:pPr>
                      <a:r>
                        <a:rPr lang="fa-IR" sz="16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rPr>
                        <a:t>اگر برگردید کدام کارها را انجام نمی دهید؟ </a:t>
                      </a:r>
                      <a:endParaRPr lang="en-US" sz="1400" dirty="0">
                        <a:solidFill>
                          <a:srgbClr val="002060"/>
                        </a:solidFill>
                        <a:effectLst/>
                        <a:latin typeface="Times New Roman" panose="02020603050405020304" pitchFamily="18" charset="0"/>
                        <a:ea typeface="Times New Roman" panose="02020603050405020304" pitchFamily="18" charset="0"/>
                        <a:cs typeface="B Lotus" panose="00000400000000000000" pitchFamily="2" charset="-78"/>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1">
                        <a:lnSpc>
                          <a:spcPct val="150000"/>
                        </a:lnSpc>
                        <a:spcAft>
                          <a:spcPts val="800"/>
                        </a:spcAft>
                      </a:pPr>
                      <a:r>
                        <a:rPr lang="en-US" sz="1800" b="1"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rPr>
                        <a:t>Results, </a:t>
                      </a:r>
                      <a:r>
                        <a:rPr lang="en-US" sz="1800" b="1" dirty="0">
                          <a:solidFill>
                            <a:schemeClr val="bg1">
                              <a:lumMod val="50000"/>
                            </a:schemeClr>
                          </a:solidFill>
                          <a:effectLst/>
                          <a:latin typeface="Calibri" panose="020F0502020204030204" pitchFamily="34" charset="0"/>
                          <a:ea typeface="Calibri" panose="020F0502020204030204" pitchFamily="34" charset="0"/>
                          <a:cs typeface="B Zar" panose="00000400000000000000" pitchFamily="2" charset="-78"/>
                        </a:rPr>
                        <a:t>Consequence</a:t>
                      </a:r>
                      <a:endParaRPr lang="en-US" sz="160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247773"/>
                  </a:ext>
                </a:extLst>
              </a:tr>
            </a:tbl>
          </a:graphicData>
        </a:graphic>
      </p:graphicFrame>
    </p:spTree>
    <p:extLst>
      <p:ext uri="{BB962C8B-B14F-4D97-AF65-F5344CB8AC3E}">
        <p14:creationId xmlns:p14="http://schemas.microsoft.com/office/powerpoint/2010/main" val="2910881790"/>
      </p:ext>
    </p:extLst>
  </p:cSld>
  <p:clrMapOvr>
    <a:masterClrMapping/>
  </p:clrMapOvr>
  <p:transition>
    <p:strips dir="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0125" y="-244475"/>
            <a:ext cx="10515600" cy="1325563"/>
          </a:xfrm>
        </p:spPr>
        <p:txBody>
          <a:bodyPr>
            <a:normAutofit/>
          </a:bodyPr>
          <a:lstStyle/>
          <a:p>
            <a:pPr algn="ctr"/>
            <a:r>
              <a:rPr lang="fa-IR" sz="2800" dirty="0">
                <a:solidFill>
                  <a:srgbClr val="FF0000"/>
                </a:solidFill>
                <a:cs typeface="B Titr" panose="00000700000000000000" pitchFamily="2" charset="-78"/>
              </a:rPr>
              <a:t>فرم ثبت </a:t>
            </a:r>
            <a:r>
              <a:rPr lang="fa-IR" sz="2800" dirty="0" smtClean="0">
                <a:solidFill>
                  <a:srgbClr val="FF0000"/>
                </a:solidFill>
                <a:cs typeface="B Titr" panose="00000700000000000000" pitchFamily="2" charset="-78"/>
              </a:rPr>
              <a:t>ابزار مصاحبه رفتار محور</a:t>
            </a:r>
            <a:endParaRPr lang="en-US" sz="2800" dirty="0">
              <a:solidFill>
                <a:srgbClr val="FF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5491" y="787400"/>
            <a:ext cx="10191133" cy="5954164"/>
          </a:xfrm>
        </p:spPr>
      </p:pic>
    </p:spTree>
    <p:extLst>
      <p:ext uri="{BB962C8B-B14F-4D97-AF65-F5344CB8AC3E}">
        <p14:creationId xmlns:p14="http://schemas.microsoft.com/office/powerpoint/2010/main" val="41443782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6200" y="2717800"/>
            <a:ext cx="3943350" cy="835025"/>
          </a:xfrm>
        </p:spPr>
        <p:txBody>
          <a:bodyPr>
            <a:normAutofit fontScale="90000"/>
          </a:bodyPr>
          <a:lstStyle/>
          <a:p>
            <a:pPr algn="r" rtl="1"/>
            <a:r>
              <a:rPr lang="fa-IR" sz="2800" dirty="0" smtClean="0">
                <a:cs typeface="B Titr" panose="00000700000000000000" pitchFamily="2" charset="-78"/>
              </a:rPr>
              <a:t>نمونه سوالات رفتار محور </a:t>
            </a:r>
            <a:r>
              <a:rPr lang="en-US" sz="2800" dirty="0" smtClean="0">
                <a:cs typeface="B Titr" panose="00000700000000000000" pitchFamily="2" charset="-78"/>
              </a:rPr>
              <a:t/>
            </a:r>
            <a:br>
              <a:rPr lang="en-US" sz="2800" dirty="0" smtClean="0">
                <a:cs typeface="B Titr" panose="00000700000000000000" pitchFamily="2" charset="-78"/>
              </a:rPr>
            </a:br>
            <a:r>
              <a:rPr lang="fa-IR" sz="2800" dirty="0" smtClean="0">
                <a:cs typeface="B Titr" panose="00000700000000000000" pitchFamily="2" charset="-78"/>
              </a:rPr>
              <a:t>در جذب یکی از وزارتخانه ها</a:t>
            </a:r>
            <a:endParaRPr lang="en-US" sz="2800" dirty="0">
              <a:cs typeface="B Titr" panose="000007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1519" y="88900"/>
            <a:ext cx="5084081" cy="6683228"/>
          </a:xfrm>
        </p:spPr>
      </p:pic>
    </p:spTree>
    <p:extLst>
      <p:ext uri="{BB962C8B-B14F-4D97-AF65-F5344CB8AC3E}">
        <p14:creationId xmlns:p14="http://schemas.microsoft.com/office/powerpoint/2010/main" val="23794963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محورهای ارائه:</a:t>
            </a:r>
            <a:endParaRPr lang="en-US" dirty="0">
              <a:cs typeface="B Titr" panose="00000700000000000000" pitchFamily="2" charset="-78"/>
            </a:endParaRPr>
          </a:p>
        </p:txBody>
      </p:sp>
      <p:sp>
        <p:nvSpPr>
          <p:cNvPr id="3" name="Content Placeholder 2"/>
          <p:cNvSpPr>
            <a:spLocks noGrp="1"/>
          </p:cNvSpPr>
          <p:nvPr>
            <p:ph idx="1"/>
          </p:nvPr>
        </p:nvSpPr>
        <p:spPr>
          <a:xfrm>
            <a:off x="542924" y="1552210"/>
            <a:ext cx="8385747" cy="5782039"/>
          </a:xfrm>
        </p:spPr>
        <p:txBody>
          <a:bodyPr>
            <a:noAutofit/>
          </a:bodyPr>
          <a:lstStyle/>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شایستگی و مدل شایستگی در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کلیاتی در مورد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انواع مصاحبه های رایج</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بررسی مصاحبه رفتار محور</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نمونه سوالات مصاحبه رفتار محور را تمرین کنیم</a:t>
            </a:r>
          </a:p>
          <a:p>
            <a:pPr marL="514350" indent="-514350" algn="r" rtl="1">
              <a:buFont typeface="+mj-lt"/>
              <a:buAutoNum type="arabicPeriod"/>
            </a:pPr>
            <a:r>
              <a:rPr lang="fa-IR" dirty="0" smtClean="0">
                <a:solidFill>
                  <a:schemeClr val="accent6">
                    <a:lumMod val="75000"/>
                  </a:schemeClr>
                </a:solidFill>
                <a:cs typeface="B Titr" panose="00000700000000000000" pitchFamily="2" charset="-78"/>
              </a:rPr>
              <a:t>چگونه امتیاز بدهیم</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خطاهایی که مصاحبه کنندگان دچار می شوند</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چگونگی ارتقای روایی و پایایی مصاحبه</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دانش، مهارت، ویژگی و شایستگی های مصاحبه کننده</a:t>
            </a:r>
          </a:p>
          <a:p>
            <a:pPr marL="514350" indent="-514350" algn="r" rtl="1">
              <a:buFont typeface="+mj-lt"/>
              <a:buAutoNum type="arabicPeriod"/>
            </a:pPr>
            <a:endParaRPr lang="en-US" dirty="0">
              <a:solidFill>
                <a:schemeClr val="accent6">
                  <a:lumMod val="75000"/>
                </a:schemeClr>
              </a:solidFill>
              <a:cs typeface="B Titr" panose="00000700000000000000" pitchFamily="2" charset="-78"/>
            </a:endParaRPr>
          </a:p>
        </p:txBody>
      </p:sp>
    </p:spTree>
    <p:extLst>
      <p:ext uri="{BB962C8B-B14F-4D97-AF65-F5344CB8AC3E}">
        <p14:creationId xmlns:p14="http://schemas.microsoft.com/office/powerpoint/2010/main" val="10282669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11590" y="6276975"/>
            <a:ext cx="1898277" cy="369332"/>
          </a:xfrm>
          <a:prstGeom prst="rect">
            <a:avLst/>
          </a:prstGeom>
          <a:solidFill>
            <a:schemeClr val="accent1">
              <a:lumMod val="50000"/>
            </a:schemeClr>
          </a:solidFill>
        </p:spPr>
        <p:txBody>
          <a:bodyPr wrap="none" rtlCol="0">
            <a:spAutoFit/>
          </a:bodyPr>
          <a:lstStyle/>
          <a:p>
            <a:pPr lvl="0" algn="r" rtl="1"/>
            <a:r>
              <a:rPr kumimoji="0" lang="fa-IR" sz="1800" b="0" i="0" u="none" strike="noStrike" kern="1200" cap="none" spc="0" normalizeH="0" baseline="0" noProof="0" dirty="0" smtClean="0">
                <a:ln>
                  <a:noFill/>
                </a:ln>
                <a:solidFill>
                  <a:srgbClr val="FFFF00"/>
                </a:solidFill>
                <a:effectLst/>
                <a:uLnTx/>
                <a:uFillTx/>
                <a:latin typeface="Tahoma"/>
                <a:ea typeface="+mn-ea"/>
                <a:cs typeface="2  Davat" panose="00000400000000000000" pitchFamily="2" charset="-78"/>
              </a:rPr>
              <a:t>محور 7 از </a:t>
            </a:r>
            <a:r>
              <a:rPr lang="fa-IR" dirty="0">
                <a:solidFill>
                  <a:srgbClr val="FFFF00"/>
                </a:solidFill>
                <a:cs typeface="2  Davat" panose="00000400000000000000" pitchFamily="2" charset="-78"/>
              </a:rPr>
              <a:t>10</a:t>
            </a:r>
            <a:r>
              <a:rPr kumimoji="0" lang="fa-IR" sz="1800" b="0" i="0" u="none" strike="noStrike" kern="1200" cap="none" spc="0" normalizeH="0" baseline="0" noProof="0" dirty="0" smtClean="0">
                <a:ln>
                  <a:noFill/>
                </a:ln>
                <a:solidFill>
                  <a:srgbClr val="FFFF00"/>
                </a:solidFill>
                <a:effectLst/>
                <a:uLnTx/>
                <a:uFillTx/>
                <a:latin typeface="Tahoma"/>
                <a:ea typeface="+mn-ea"/>
                <a:cs typeface="2  Davat" panose="00000400000000000000" pitchFamily="2" charset="-78"/>
              </a:rPr>
              <a:t> محور دوره</a:t>
            </a:r>
            <a:endParaRPr kumimoji="0" lang="en-US" sz="1800" b="0" i="0" u="none" strike="noStrike" kern="1200" cap="none" spc="0" normalizeH="0" baseline="0" noProof="0" dirty="0">
              <a:ln>
                <a:noFill/>
              </a:ln>
              <a:solidFill>
                <a:srgbClr val="FFFF00"/>
              </a:solidFill>
              <a:effectLst/>
              <a:uLnTx/>
              <a:uFillTx/>
              <a:latin typeface="Tahoma"/>
              <a:ea typeface="+mn-ea"/>
              <a:cs typeface="2  Davat" panose="00000400000000000000" pitchFamily="2" charset="-78"/>
            </a:endParaRPr>
          </a:p>
        </p:txBody>
      </p:sp>
      <p:pic>
        <p:nvPicPr>
          <p:cNvPr id="5" name="Picture 4" descr="MCj023462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0571" y="969174"/>
            <a:ext cx="1430983" cy="159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326630" y="3149601"/>
            <a:ext cx="948127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4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Tahoma"/>
                <a:ea typeface="+mj-ea"/>
                <a:cs typeface="2  Jadid" pitchFamily="2" charset="-78"/>
              </a:rPr>
              <a:t>انتهای مصاحبه چ</a:t>
            </a:r>
            <a:r>
              <a:rPr lang="fa-IR" b="1" dirty="0" smtClean="0">
                <a:solidFill>
                  <a:srgbClr val="FF0000"/>
                </a:solidFill>
                <a:effectLst>
                  <a:outerShdw blurRad="53975" dist="22860" dir="5400000" algn="tl" rotWithShape="0">
                    <a:srgbClr val="000000">
                      <a:alpha val="55000"/>
                    </a:srgbClr>
                  </a:outerShdw>
                </a:effectLst>
                <a:latin typeface="Tahoma"/>
                <a:cs typeface="2  Jadid" pitchFamily="2" charset="-78"/>
              </a:rPr>
              <a:t>گونه امتیازدهی کنیم؟</a:t>
            </a:r>
            <a:endParaRPr kumimoji="0" lang="fa-IR" sz="4400" b="1" i="0" u="none" strike="noStrike" kern="1200" cap="none" spc="0" normalizeH="0" baseline="0" noProof="0" dirty="0" smtClean="0">
              <a:ln>
                <a:noFill/>
              </a:ln>
              <a:solidFill>
                <a:srgbClr val="FF0000"/>
              </a:solidFill>
              <a:effectLst>
                <a:outerShdw blurRad="53975" dist="22860" dir="5400000" algn="tl" rotWithShape="0">
                  <a:srgbClr val="000000">
                    <a:alpha val="55000"/>
                  </a:srgbClr>
                </a:outerShdw>
              </a:effectLst>
              <a:uLnTx/>
              <a:uFillTx/>
              <a:latin typeface="Tahoma"/>
              <a:ea typeface="+mj-ea"/>
              <a:cs typeface="2  Jadid" pitchFamily="2" charset="-78"/>
            </a:endParaRPr>
          </a:p>
        </p:txBody>
      </p:sp>
    </p:spTree>
    <p:extLst>
      <p:ext uri="{BB962C8B-B14F-4D97-AF65-F5344CB8AC3E}">
        <p14:creationId xmlns:p14="http://schemas.microsoft.com/office/powerpoint/2010/main" val="895624058"/>
      </p:ext>
    </p:extLst>
  </p:cSld>
  <p:clrMapOvr>
    <a:masterClrMapping/>
  </p:clrMapOvr>
  <p:transition>
    <p:strips dir="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idx="1"/>
          </p:nvPr>
        </p:nvSpPr>
        <p:spPr>
          <a:xfrm>
            <a:off x="438150" y="1907952"/>
            <a:ext cx="10510838" cy="5400600"/>
          </a:xfrm>
        </p:spPr>
        <p:txBody>
          <a:bodyPr/>
          <a:lstStyle/>
          <a:p>
            <a:pPr marL="742950" indent="-742950" algn="r" rtl="1">
              <a:lnSpc>
                <a:spcPct val="150000"/>
              </a:lnSpc>
              <a:buFont typeface="+mj-lt"/>
              <a:buAutoNum type="arabicPeriod"/>
              <a:defRPr/>
            </a:pPr>
            <a:r>
              <a:rPr lang="fa-IR" sz="3600" dirty="0" smtClean="0">
                <a:solidFill>
                  <a:schemeClr val="bg1"/>
                </a:solidFill>
                <a:effectLst>
                  <a:outerShdw blurRad="38100" dist="38100" dir="2700000" algn="tl">
                    <a:srgbClr val="C0C0C0"/>
                  </a:outerShdw>
                </a:effectLst>
                <a:cs typeface="B Titr" panose="00000700000000000000" pitchFamily="2" charset="-78"/>
              </a:rPr>
              <a:t>ارزیابی </a:t>
            </a:r>
            <a:r>
              <a:rPr lang="fa-IR" sz="3600" dirty="0" smtClean="0">
                <a:solidFill>
                  <a:srgbClr val="FF0000"/>
                </a:solidFill>
                <a:effectLst>
                  <a:outerShdw blurRad="38100" dist="38100" dir="2700000" algn="tl">
                    <a:srgbClr val="C0C0C0"/>
                  </a:outerShdw>
                </a:effectLst>
                <a:cs typeface="B Titr" panose="00000700000000000000" pitchFamily="2" charset="-78"/>
              </a:rPr>
              <a:t>مکانیکی</a:t>
            </a:r>
            <a:r>
              <a:rPr lang="fa-IR" sz="3600" dirty="0" smtClean="0">
                <a:solidFill>
                  <a:schemeClr val="bg1"/>
                </a:solidFill>
                <a:effectLst>
                  <a:outerShdw blurRad="38100" dist="38100" dir="2700000" algn="tl">
                    <a:srgbClr val="C0C0C0"/>
                  </a:outerShdw>
                </a:effectLst>
                <a:cs typeface="B Titr" panose="00000700000000000000" pitchFamily="2" charset="-78"/>
              </a:rPr>
              <a:t>: تیک زدن رفتارها و شمارش مصادیق</a:t>
            </a:r>
          </a:p>
          <a:p>
            <a:pPr marL="742950" indent="-742950" algn="r" rtl="1">
              <a:lnSpc>
                <a:spcPct val="150000"/>
              </a:lnSpc>
              <a:buFont typeface="+mj-lt"/>
              <a:buAutoNum type="arabicPeriod"/>
              <a:defRPr/>
            </a:pPr>
            <a:r>
              <a:rPr lang="fa-IR" sz="3600" dirty="0" smtClean="0">
                <a:solidFill>
                  <a:schemeClr val="bg1"/>
                </a:solidFill>
                <a:effectLst>
                  <a:outerShdw blurRad="38100" dist="38100" dir="2700000" algn="tl">
                    <a:srgbClr val="C0C0C0"/>
                  </a:outerShdw>
                </a:effectLst>
                <a:cs typeface="B Titr" panose="00000700000000000000" pitchFamily="2" charset="-78"/>
              </a:rPr>
              <a:t>روش </a:t>
            </a:r>
            <a:r>
              <a:rPr lang="fa-IR" sz="3600" dirty="0">
                <a:solidFill>
                  <a:srgbClr val="FF0000"/>
                </a:solidFill>
                <a:effectLst>
                  <a:outerShdw blurRad="38100" dist="38100" dir="2700000" algn="tl">
                    <a:srgbClr val="C0C0C0"/>
                  </a:outerShdw>
                </a:effectLst>
                <a:cs typeface="B Titr" panose="00000700000000000000" pitchFamily="2" charset="-78"/>
              </a:rPr>
              <a:t>لیکرت</a:t>
            </a:r>
            <a:r>
              <a:rPr lang="fa-IR" sz="3600" dirty="0">
                <a:solidFill>
                  <a:schemeClr val="bg1"/>
                </a:solidFill>
                <a:effectLst>
                  <a:outerShdw blurRad="38100" dist="38100" dir="2700000" algn="tl">
                    <a:srgbClr val="C0C0C0"/>
                  </a:outerShdw>
                </a:effectLst>
                <a:cs typeface="B Titr" panose="00000700000000000000" pitchFamily="2" charset="-78"/>
              </a:rPr>
              <a:t> (مثلا 1-9) بر اساس قضاوت</a:t>
            </a:r>
          </a:p>
          <a:p>
            <a:pPr marL="742950" indent="-742950" algn="r" rtl="1">
              <a:lnSpc>
                <a:spcPct val="150000"/>
              </a:lnSpc>
              <a:buFont typeface="+mj-lt"/>
              <a:buAutoNum type="arabicPeriod"/>
              <a:defRPr/>
            </a:pPr>
            <a:r>
              <a:rPr lang="en-US" sz="3600" dirty="0" smtClean="0">
                <a:solidFill>
                  <a:srgbClr val="FF0000"/>
                </a:solidFill>
                <a:effectLst>
                  <a:outerShdw blurRad="38100" dist="38100" dir="2700000" algn="tl">
                    <a:srgbClr val="C0C0C0"/>
                  </a:outerShdw>
                </a:effectLst>
                <a:cs typeface="B Titr" panose="00000700000000000000" pitchFamily="2" charset="-78"/>
              </a:rPr>
              <a:t>BARS</a:t>
            </a:r>
            <a:r>
              <a:rPr lang="fa-IR" sz="3600" dirty="0">
                <a:solidFill>
                  <a:schemeClr val="bg1"/>
                </a:solidFill>
                <a:effectLst>
                  <a:outerShdw blurRad="38100" dist="38100" dir="2700000" algn="tl">
                    <a:srgbClr val="C0C0C0"/>
                  </a:outerShdw>
                </a:effectLst>
                <a:cs typeface="B Titr" panose="00000700000000000000" pitchFamily="2" charset="-78"/>
              </a:rPr>
              <a:t>: </a:t>
            </a:r>
            <a:r>
              <a:rPr lang="fa-IR" sz="3600" dirty="0" smtClean="0">
                <a:solidFill>
                  <a:schemeClr val="bg1"/>
                </a:solidFill>
                <a:effectLst>
                  <a:outerShdw blurRad="38100" dist="38100" dir="2700000" algn="tl">
                    <a:srgbClr val="C0C0C0"/>
                  </a:outerShdw>
                </a:effectLst>
                <a:cs typeface="B Titr" panose="00000700000000000000" pitchFamily="2" charset="-78"/>
              </a:rPr>
              <a:t>منطق امتیازدهی مبتنی بر سطح بندی رفتار</a:t>
            </a:r>
            <a:endParaRPr lang="fa-IR" sz="3600" dirty="0">
              <a:solidFill>
                <a:schemeClr val="bg1"/>
              </a:solidFill>
              <a:effectLst>
                <a:outerShdw blurRad="38100" dist="38100" dir="2700000" algn="tl">
                  <a:srgbClr val="C0C0C0"/>
                </a:outerShdw>
              </a:effectLst>
              <a:cs typeface="B Titr" panose="00000700000000000000" pitchFamily="2" charset="-78"/>
            </a:endParaRPr>
          </a:p>
          <a:p>
            <a:pPr marL="742950" indent="-742950" algn="r" rtl="1">
              <a:lnSpc>
                <a:spcPct val="150000"/>
              </a:lnSpc>
              <a:buFont typeface="+mj-lt"/>
              <a:buAutoNum type="arabicPeriod"/>
              <a:defRPr/>
            </a:pPr>
            <a:r>
              <a:rPr lang="en-US" sz="3600" dirty="0" smtClean="0">
                <a:solidFill>
                  <a:srgbClr val="FF0000"/>
                </a:solidFill>
                <a:effectLst>
                  <a:outerShdw blurRad="38100" dist="38100" dir="2700000" algn="tl">
                    <a:srgbClr val="C0C0C0"/>
                  </a:outerShdw>
                </a:effectLst>
                <a:cs typeface="B Titr" panose="00000700000000000000" pitchFamily="2" charset="-78"/>
              </a:rPr>
              <a:t>BOS</a:t>
            </a:r>
            <a:r>
              <a:rPr lang="fa-IR" sz="3600" dirty="0" smtClean="0">
                <a:solidFill>
                  <a:schemeClr val="bg1"/>
                </a:solidFill>
                <a:effectLst>
                  <a:outerShdw blurRad="38100" dist="38100" dir="2700000" algn="tl">
                    <a:srgbClr val="C0C0C0"/>
                  </a:outerShdw>
                </a:effectLst>
                <a:cs typeface="B Titr" panose="00000700000000000000" pitchFamily="2" charset="-78"/>
              </a:rPr>
              <a:t>: روش </a:t>
            </a:r>
            <a:r>
              <a:rPr lang="fa-IR" sz="3600" dirty="0">
                <a:solidFill>
                  <a:schemeClr val="bg1"/>
                </a:solidFill>
                <a:effectLst>
                  <a:outerShdw blurRad="38100" dist="38100" dir="2700000" algn="tl">
                    <a:srgbClr val="C0C0C0"/>
                  </a:outerShdw>
                </a:effectLst>
                <a:cs typeface="B Titr" panose="00000700000000000000" pitchFamily="2" charset="-78"/>
              </a:rPr>
              <a:t>امتیاز دهی استاندارد </a:t>
            </a:r>
            <a:r>
              <a:rPr lang="fa-IR" sz="3600" dirty="0" smtClean="0">
                <a:solidFill>
                  <a:schemeClr val="bg1"/>
                </a:solidFill>
                <a:effectLst>
                  <a:outerShdw blurRad="38100" dist="38100" dir="2700000" algn="tl">
                    <a:srgbClr val="C0C0C0"/>
                  </a:outerShdw>
                </a:effectLst>
                <a:cs typeface="B Titr" panose="00000700000000000000" pitchFamily="2" charset="-78"/>
              </a:rPr>
              <a:t>ترکیبی</a:t>
            </a:r>
            <a:endParaRPr lang="fa-IR" sz="3600" dirty="0">
              <a:solidFill>
                <a:schemeClr val="bg1"/>
              </a:solidFill>
              <a:effectLst>
                <a:outerShdw blurRad="38100" dist="38100" dir="2700000" algn="tl">
                  <a:srgbClr val="C0C0C0"/>
                </a:outerShdw>
              </a:effectLst>
              <a:cs typeface="B Titr" panose="00000700000000000000" pitchFamily="2" charset="-78"/>
            </a:endParaRPr>
          </a:p>
        </p:txBody>
      </p:sp>
      <p:sp>
        <p:nvSpPr>
          <p:cNvPr id="881668" name="Text Box 4"/>
          <p:cNvSpPr txBox="1">
            <a:spLocks noChangeArrowheads="1"/>
          </p:cNvSpPr>
          <p:nvPr/>
        </p:nvSpPr>
        <p:spPr bwMode="auto">
          <a:xfrm>
            <a:off x="2489200" y="836713"/>
            <a:ext cx="8459788" cy="576064"/>
          </a:xfrm>
          <a:prstGeom prst="rect">
            <a:avLst/>
          </a:prstGeom>
        </p:spPr>
        <p:txBody>
          <a:bodyPr vert="horz" lIns="91440" tIns="45720" rIns="91440" bIns="45720" rtlCol="0" anchor="ctr">
            <a:noAutofit/>
          </a:bodyPr>
          <a:lstStyle>
            <a:lvl1pPr algn="ctr" rtl="1">
              <a:lnSpc>
                <a:spcPct val="90000"/>
              </a:lnSpc>
              <a:spcBef>
                <a:spcPct val="0"/>
              </a:spcBef>
              <a:buNone/>
              <a:defRPr sz="3200" b="1">
                <a:solidFill>
                  <a:srgbClr val="FFFF00"/>
                </a:solidFill>
                <a:effectLst>
                  <a:outerShdw blurRad="38100" dist="38100" dir="2700000" algn="tl">
                    <a:srgbClr val="C0C0C0"/>
                  </a:outerShdw>
                </a:effectLst>
                <a:latin typeface="+mj-lt"/>
                <a:ea typeface="+mj-ea"/>
                <a:cs typeface="B Titr" panose="00000700000000000000" pitchFamily="2" charset="-78"/>
              </a:defRPr>
            </a:lvl1pPr>
          </a:lstStyle>
          <a:p>
            <a:r>
              <a:rPr lang="fa-IR" sz="5400" dirty="0"/>
              <a:t>روشهای امتیاز دهی</a:t>
            </a:r>
            <a:endParaRPr lang="en-US" sz="5400" dirty="0"/>
          </a:p>
        </p:txBody>
      </p:sp>
    </p:spTree>
    <p:extLst>
      <p:ext uri="{BB962C8B-B14F-4D97-AF65-F5344CB8AC3E}">
        <p14:creationId xmlns:p14="http://schemas.microsoft.com/office/powerpoint/2010/main" val="24391894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81668"/>
                                        </p:tgtEl>
                                        <p:attrNameLst>
                                          <p:attrName>style.visibility</p:attrName>
                                        </p:attrNameLst>
                                      </p:cBhvr>
                                      <p:to>
                                        <p:strVal val="visible"/>
                                      </p:to>
                                    </p:set>
                                    <p:animEffect transition="in" filter="wedge">
                                      <p:cBhvr>
                                        <p:cTn id="7" dur="2000"/>
                                        <p:tgtEl>
                                          <p:spTgt spid="88166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81666">
                                            <p:txEl>
                                              <p:pRg st="0" end="0"/>
                                            </p:txEl>
                                          </p:spTgt>
                                        </p:tgtEl>
                                        <p:attrNameLst>
                                          <p:attrName>style.visibility</p:attrName>
                                        </p:attrNameLst>
                                      </p:cBhvr>
                                      <p:to>
                                        <p:strVal val="visible"/>
                                      </p:to>
                                    </p:set>
                                    <p:animEffect transition="in" filter="wedge">
                                      <p:cBhvr>
                                        <p:cTn id="10" dur="2000"/>
                                        <p:tgtEl>
                                          <p:spTgt spid="88166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881666">
                                            <p:txEl>
                                              <p:pRg st="1" end="1"/>
                                            </p:txEl>
                                          </p:spTgt>
                                        </p:tgtEl>
                                        <p:attrNameLst>
                                          <p:attrName>style.visibility</p:attrName>
                                        </p:attrNameLst>
                                      </p:cBhvr>
                                      <p:to>
                                        <p:strVal val="visible"/>
                                      </p:to>
                                    </p:set>
                                    <p:animEffect transition="in" filter="wedge">
                                      <p:cBhvr>
                                        <p:cTn id="15" dur="2000"/>
                                        <p:tgtEl>
                                          <p:spTgt spid="88166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881666">
                                            <p:txEl>
                                              <p:pRg st="2" end="2"/>
                                            </p:txEl>
                                          </p:spTgt>
                                        </p:tgtEl>
                                        <p:attrNameLst>
                                          <p:attrName>style.visibility</p:attrName>
                                        </p:attrNameLst>
                                      </p:cBhvr>
                                      <p:to>
                                        <p:strVal val="visible"/>
                                      </p:to>
                                    </p:set>
                                    <p:animEffect transition="in" filter="wedge">
                                      <p:cBhvr>
                                        <p:cTn id="20" dur="2000"/>
                                        <p:tgtEl>
                                          <p:spTgt spid="88166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881666">
                                            <p:txEl>
                                              <p:pRg st="3" end="3"/>
                                            </p:txEl>
                                          </p:spTgt>
                                        </p:tgtEl>
                                        <p:attrNameLst>
                                          <p:attrName>style.visibility</p:attrName>
                                        </p:attrNameLst>
                                      </p:cBhvr>
                                      <p:to>
                                        <p:strVal val="visible"/>
                                      </p:to>
                                    </p:set>
                                    <p:animEffect transition="in" filter="wedge">
                                      <p:cBhvr>
                                        <p:cTn id="25" dur="2000"/>
                                        <p:tgtEl>
                                          <p:spTgt spid="8816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6" grpId="0" build="p"/>
      <p:bldP spid="88166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0"/>
            <a:ext cx="10515600" cy="1325563"/>
          </a:xfrm>
        </p:spPr>
        <p:txBody>
          <a:bodyPr vert="horz" lIns="91440" tIns="45720" rIns="91440" bIns="45720" rtlCol="0" anchor="ctr">
            <a:normAutofit/>
          </a:bodyPr>
          <a:lstStyle/>
          <a:p>
            <a:pPr algn="ctr" rtl="1"/>
            <a:r>
              <a:rPr lang="fa-IR" sz="3200" b="1" dirty="0">
                <a:solidFill>
                  <a:srgbClr val="FFFF00"/>
                </a:solidFill>
                <a:effectLst>
                  <a:outerShdw blurRad="38100" dist="38100" dir="2700000" algn="tl">
                    <a:srgbClr val="C0C0C0"/>
                  </a:outerShdw>
                </a:effectLst>
                <a:cs typeface="B Titr" panose="00000700000000000000" pitchFamily="2" charset="-78"/>
              </a:rPr>
              <a:t>روش اول-ارزیابی مکانیکی: </a:t>
            </a:r>
            <a:endParaRPr lang="en-US" sz="3200" b="1" dirty="0">
              <a:solidFill>
                <a:srgbClr val="FFFF00"/>
              </a:solidFill>
              <a:effectLst>
                <a:outerShdw blurRad="38100" dist="38100" dir="2700000" algn="tl">
                  <a:srgbClr val="C0C0C0"/>
                </a:outerShdw>
              </a:effectLst>
              <a:cs typeface="B Titr" panose="00000700000000000000" pitchFamily="2" charset="-78"/>
            </a:endParaRPr>
          </a:p>
        </p:txBody>
      </p:sp>
      <p:sp>
        <p:nvSpPr>
          <p:cNvPr id="3" name="Content Placeholder 2"/>
          <p:cNvSpPr>
            <a:spLocks noGrp="1"/>
          </p:cNvSpPr>
          <p:nvPr>
            <p:ph idx="1"/>
          </p:nvPr>
        </p:nvSpPr>
        <p:spPr>
          <a:xfrm>
            <a:off x="571500" y="1435100"/>
            <a:ext cx="10515600" cy="2774950"/>
          </a:xfrm>
        </p:spPr>
        <p:txBody>
          <a:bodyPr/>
          <a:lstStyle/>
          <a:p>
            <a:pPr algn="r" rtl="1"/>
            <a:r>
              <a:rPr lang="fa-IR" dirty="0" smtClean="0">
                <a:solidFill>
                  <a:schemeClr val="bg1">
                    <a:lumMod val="95000"/>
                  </a:schemeClr>
                </a:solidFill>
                <a:cs typeface="B Titr" panose="00000700000000000000" pitchFamily="2" charset="-78"/>
              </a:rPr>
              <a:t>تیک </a:t>
            </a:r>
            <a:r>
              <a:rPr lang="fa-IR" dirty="0">
                <a:solidFill>
                  <a:schemeClr val="bg1">
                    <a:lumMod val="95000"/>
                  </a:schemeClr>
                </a:solidFill>
                <a:cs typeface="B Titr" panose="00000700000000000000" pitchFamily="2" charset="-78"/>
              </a:rPr>
              <a:t>زدن رفتارها و شمارش مصادیق- در این روش، رفتارهای هر شایستگی به صورت یک چک لیست دراختیار ارزیاب قرار می گیرد که وی بر اساس شواهد و ثبت های خود، هر رفتاری را که در آن تمرین مشاهده کرد را علامت بزند. </a:t>
            </a:r>
            <a:endParaRPr lang="en-US" dirty="0">
              <a:solidFill>
                <a:schemeClr val="bg1">
                  <a:lumMod val="95000"/>
                </a:schemeClr>
              </a:solidFill>
              <a:cs typeface="B Titr" panose="00000700000000000000" pitchFamily="2" charset="-78"/>
            </a:endParaRPr>
          </a:p>
        </p:txBody>
      </p:sp>
      <p:sp>
        <p:nvSpPr>
          <p:cNvPr id="5" name="Rectangle 4"/>
          <p:cNvSpPr/>
          <p:nvPr/>
        </p:nvSpPr>
        <p:spPr>
          <a:xfrm>
            <a:off x="133350" y="6086386"/>
            <a:ext cx="11525250" cy="646331"/>
          </a:xfrm>
          <a:prstGeom prst="rect">
            <a:avLst/>
          </a:prstGeom>
        </p:spPr>
        <p:txBody>
          <a:bodyPr wrap="square">
            <a:spAutoFit/>
          </a:bodyPr>
          <a:lstStyle/>
          <a:p>
            <a:pPr algn="r" rtl="1"/>
            <a:r>
              <a:rPr lang="fa-IR" dirty="0">
                <a:solidFill>
                  <a:schemeClr val="bg1">
                    <a:lumMod val="95000"/>
                  </a:schemeClr>
                </a:solidFill>
                <a:cs typeface="B Titr" panose="00000700000000000000" pitchFamily="2" charset="-78"/>
              </a:rPr>
              <a:t>مثلا اگر شایستگی تصمیم گیری در 10 شاخص رفتاری تعریف گردد، با علامت زدن هر رفتار، آنها را می شمرد و امتیاز را تخصیص می دهد. اگر 6 رفتار علامت زده، امتیاز 6 درج می گردد. این روش امتیازدهی، ابتدایی ترین سبک محسوب می گردد.</a:t>
            </a:r>
            <a:endParaRPr lang="en-US" dirty="0">
              <a:solidFill>
                <a:schemeClr val="bg1">
                  <a:lumMod val="95000"/>
                </a:schemeClr>
              </a:solidFill>
              <a:cs typeface="B Titr" panose="00000700000000000000" pitchFamily="2" charset="-78"/>
            </a:endParaRPr>
          </a:p>
        </p:txBody>
      </p:sp>
      <p:graphicFrame>
        <p:nvGraphicFramePr>
          <p:cNvPr id="11" name="Table 10"/>
          <p:cNvGraphicFramePr>
            <a:graphicFrameLocks noGrp="1"/>
          </p:cNvGraphicFramePr>
          <p:nvPr>
            <p:extLst/>
          </p:nvPr>
        </p:nvGraphicFramePr>
        <p:xfrm>
          <a:off x="571500" y="3201899"/>
          <a:ext cx="10848975" cy="2417850"/>
        </p:xfrm>
        <a:graphic>
          <a:graphicData uri="http://schemas.openxmlformats.org/drawingml/2006/table">
            <a:tbl>
              <a:tblPr rtl="1" firstRow="1" firstCol="1" bandRow="1"/>
              <a:tblGrid>
                <a:gridCol w="292340">
                  <a:extLst>
                    <a:ext uri="{9D8B030D-6E8A-4147-A177-3AD203B41FA5}">
                      <a16:colId xmlns:a16="http://schemas.microsoft.com/office/drawing/2014/main" val="2167570491"/>
                    </a:ext>
                  </a:extLst>
                </a:gridCol>
                <a:gridCol w="4796026">
                  <a:extLst>
                    <a:ext uri="{9D8B030D-6E8A-4147-A177-3AD203B41FA5}">
                      <a16:colId xmlns:a16="http://schemas.microsoft.com/office/drawing/2014/main" val="2513716610"/>
                    </a:ext>
                  </a:extLst>
                </a:gridCol>
                <a:gridCol w="488842">
                  <a:extLst>
                    <a:ext uri="{9D8B030D-6E8A-4147-A177-3AD203B41FA5}">
                      <a16:colId xmlns:a16="http://schemas.microsoft.com/office/drawing/2014/main" val="2883280571"/>
                    </a:ext>
                  </a:extLst>
                </a:gridCol>
                <a:gridCol w="293029">
                  <a:extLst>
                    <a:ext uri="{9D8B030D-6E8A-4147-A177-3AD203B41FA5}">
                      <a16:colId xmlns:a16="http://schemas.microsoft.com/office/drawing/2014/main" val="4168876981"/>
                    </a:ext>
                  </a:extLst>
                </a:gridCol>
                <a:gridCol w="4538160">
                  <a:extLst>
                    <a:ext uri="{9D8B030D-6E8A-4147-A177-3AD203B41FA5}">
                      <a16:colId xmlns:a16="http://schemas.microsoft.com/office/drawing/2014/main" val="371529196"/>
                    </a:ext>
                  </a:extLst>
                </a:gridCol>
                <a:gridCol w="440578">
                  <a:extLst>
                    <a:ext uri="{9D8B030D-6E8A-4147-A177-3AD203B41FA5}">
                      <a16:colId xmlns:a16="http://schemas.microsoft.com/office/drawing/2014/main" val="3526762065"/>
                    </a:ext>
                  </a:extLst>
                </a:gridCol>
              </a:tblGrid>
              <a:tr h="402975">
                <a:tc gridSpan="2">
                  <a:txBody>
                    <a:bodyPr/>
                    <a:lstStyle/>
                    <a:p>
                      <a:pPr algn="ctr" rtl="1">
                        <a:lnSpc>
                          <a:spcPct val="115000"/>
                        </a:lnSpc>
                        <a:spcAft>
                          <a:spcPts val="0"/>
                        </a:spcAft>
                      </a:pPr>
                      <a:r>
                        <a:rPr lang="fa-IR" sz="2000" dirty="0">
                          <a:solidFill>
                            <a:schemeClr val="bg1">
                              <a:lumMod val="95000"/>
                            </a:schemeClr>
                          </a:solidFill>
                          <a:effectLst/>
                          <a:latin typeface="B Zar" panose="00000400000000000000" pitchFamily="2" charset="-78"/>
                          <a:ea typeface="Calibri" panose="020F0502020204030204" pitchFamily="34" charset="0"/>
                          <a:cs typeface="B Lotus" panose="00000400000000000000" pitchFamily="2" charset="-78"/>
                        </a:rPr>
                        <a:t>مصادیق رفتاری </a:t>
                      </a:r>
                      <a:endParaRPr lang="en-US" sz="2000" dirty="0">
                        <a:solidFill>
                          <a:schemeClr val="bg1">
                            <a:lumMod val="95000"/>
                          </a:schemeClr>
                        </a:solidFill>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00B0F0"/>
                    </a:solidFill>
                  </a:tcPr>
                </a:tc>
                <a:tc hMerge="1">
                  <a:txBody>
                    <a:bodyPr/>
                    <a:lstStyle/>
                    <a:p>
                      <a:endParaRPr lang="en-US"/>
                    </a:p>
                  </a:txBody>
                  <a:tcPr/>
                </a:tc>
                <a:tc>
                  <a:txBody>
                    <a:bodyPr/>
                    <a:lstStyle/>
                    <a:p>
                      <a:pPr algn="ctr" rtl="1">
                        <a:lnSpc>
                          <a:spcPct val="115000"/>
                        </a:lnSpc>
                        <a:spcAft>
                          <a:spcPts val="0"/>
                        </a:spcAft>
                      </a:pPr>
                      <a:r>
                        <a:rPr lang="fa-IR" sz="1050">
                          <a:solidFill>
                            <a:schemeClr val="bg1">
                              <a:lumMod val="95000"/>
                            </a:schemeClr>
                          </a:solidFill>
                          <a:effectLst/>
                          <a:latin typeface="B Zar" panose="00000400000000000000" pitchFamily="2" charset="-78"/>
                          <a:ea typeface="Calibri" panose="020F0502020204030204" pitchFamily="34" charset="0"/>
                          <a:cs typeface="B Lotus" panose="00000400000000000000" pitchFamily="2" charset="-78"/>
                        </a:rPr>
                        <a:t>علامت</a:t>
                      </a:r>
                      <a:endParaRPr lang="en-US" sz="1400">
                        <a:solidFill>
                          <a:schemeClr val="bg1">
                            <a:lumMod val="95000"/>
                          </a:schemeClr>
                        </a:solidFill>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00B0F0"/>
                    </a:solidFill>
                  </a:tcPr>
                </a:tc>
                <a:tc gridSpan="2">
                  <a:txBody>
                    <a:bodyPr/>
                    <a:lstStyle/>
                    <a:p>
                      <a:pPr algn="ctr" rtl="1">
                        <a:lnSpc>
                          <a:spcPct val="115000"/>
                        </a:lnSpc>
                        <a:spcAft>
                          <a:spcPts val="0"/>
                        </a:spcAft>
                      </a:pPr>
                      <a:r>
                        <a:rPr lang="fa-IR" sz="2000" dirty="0">
                          <a:solidFill>
                            <a:schemeClr val="bg1">
                              <a:lumMod val="95000"/>
                            </a:schemeClr>
                          </a:solidFill>
                          <a:effectLst/>
                          <a:latin typeface="B Zar" panose="00000400000000000000" pitchFamily="2" charset="-78"/>
                          <a:ea typeface="Calibri" panose="020F0502020204030204" pitchFamily="34" charset="0"/>
                          <a:cs typeface="B Lotus" panose="00000400000000000000" pitchFamily="2" charset="-78"/>
                        </a:rPr>
                        <a:t>مصادیق رفتاری </a:t>
                      </a:r>
                      <a:endParaRPr lang="en-US" sz="2000" dirty="0">
                        <a:solidFill>
                          <a:schemeClr val="bg1">
                            <a:lumMod val="95000"/>
                          </a:schemeClr>
                        </a:solidFill>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00B0F0"/>
                    </a:solidFill>
                  </a:tcPr>
                </a:tc>
                <a:tc hMerge="1">
                  <a:txBody>
                    <a:bodyPr/>
                    <a:lstStyle/>
                    <a:p>
                      <a:endParaRPr lang="en-US"/>
                    </a:p>
                  </a:txBody>
                  <a:tcPr/>
                </a:tc>
                <a:tc>
                  <a:txBody>
                    <a:bodyPr/>
                    <a:lstStyle/>
                    <a:p>
                      <a:pPr algn="ctr" rtl="1">
                        <a:lnSpc>
                          <a:spcPct val="115000"/>
                        </a:lnSpc>
                        <a:spcAft>
                          <a:spcPts val="0"/>
                        </a:spcAft>
                      </a:pPr>
                      <a:r>
                        <a:rPr lang="fa-IR" sz="1050" dirty="0">
                          <a:solidFill>
                            <a:schemeClr val="bg1">
                              <a:lumMod val="95000"/>
                            </a:schemeClr>
                          </a:solidFill>
                          <a:effectLst/>
                          <a:latin typeface="B Zar" panose="00000400000000000000" pitchFamily="2" charset="-78"/>
                          <a:ea typeface="Calibri" panose="020F0502020204030204" pitchFamily="34" charset="0"/>
                          <a:cs typeface="B Lotus" panose="00000400000000000000" pitchFamily="2" charset="-78"/>
                        </a:rPr>
                        <a:t>علامت</a:t>
                      </a:r>
                      <a:endParaRPr lang="en-US" sz="1400" dirty="0">
                        <a:solidFill>
                          <a:schemeClr val="bg1">
                            <a:lumMod val="95000"/>
                          </a:schemeClr>
                        </a:solidFill>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00B0F0"/>
                    </a:solidFill>
                  </a:tcPr>
                </a:tc>
                <a:extLst>
                  <a:ext uri="{0D108BD9-81ED-4DB2-BD59-A6C34878D82A}">
                    <a16:rowId xmlns:a16="http://schemas.microsoft.com/office/drawing/2014/main" val="2970955495"/>
                  </a:ext>
                </a:extLst>
              </a:tr>
              <a:tr h="402975">
                <a:tc>
                  <a:txBody>
                    <a:bodyPr/>
                    <a:lstStyle/>
                    <a:p>
                      <a:pPr algn="ctr" rtl="1">
                        <a:lnSpc>
                          <a:spcPct val="115000"/>
                        </a:lnSpc>
                        <a:spcAft>
                          <a:spcPts val="0"/>
                        </a:spcAft>
                      </a:pPr>
                      <a:r>
                        <a:rPr lang="en-US" sz="1400">
                          <a:effectLst/>
                          <a:latin typeface="B Zar" panose="00000400000000000000" pitchFamily="2" charset="-78"/>
                          <a:ea typeface="Calibri" panose="020F0502020204030204" pitchFamily="34" charset="0"/>
                          <a:cs typeface="B Lotus" panose="00000400000000000000" pitchFamily="2" charset="-78"/>
                        </a:rPr>
                        <a:t>1</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ar-SA" sz="1200" b="1">
                          <a:solidFill>
                            <a:srgbClr val="000000"/>
                          </a:solidFill>
                          <a:effectLst/>
                          <a:latin typeface="B Zar" panose="00000400000000000000" pitchFamily="2" charset="-78"/>
                          <a:ea typeface="Calibri" panose="020F0502020204030204" pitchFamily="34" charset="0"/>
                          <a:cs typeface="B Nazanin" panose="00000400000000000000" pitchFamily="2" charset="-78"/>
                        </a:rPr>
                        <a:t>جسارت و اعتماد به نفس خوبی در برقراری تعامل حتی گروهی دارد.</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fa-IR" sz="1400">
                          <a:effectLst/>
                          <a:latin typeface="B Zar" panose="00000400000000000000" pitchFamily="2" charset="-78"/>
                          <a:ea typeface="Calibri" panose="020F0502020204030204" pitchFamily="34" charset="0"/>
                          <a:cs typeface="B Lotus" panose="00000400000000000000" pitchFamily="2" charset="-78"/>
                        </a:rPr>
                        <a:t> </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ctr" rtl="0">
                        <a:lnSpc>
                          <a:spcPct val="115000"/>
                        </a:lnSpc>
                        <a:spcAft>
                          <a:spcPts val="0"/>
                        </a:spcAft>
                      </a:pPr>
                      <a:r>
                        <a:rPr lang="en-US" sz="1400">
                          <a:effectLst/>
                          <a:latin typeface="B Zar" panose="00000400000000000000" pitchFamily="2" charset="-78"/>
                          <a:ea typeface="Calibri" panose="020F0502020204030204" pitchFamily="34" charset="0"/>
                          <a:cs typeface="B Lotus" panose="00000400000000000000" pitchFamily="2" charset="-78"/>
                        </a:rPr>
                        <a:t>6</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ar-SA" sz="1200" b="1">
                          <a:solidFill>
                            <a:srgbClr val="000000"/>
                          </a:solidFill>
                          <a:effectLst/>
                          <a:latin typeface="B Zar" panose="00000400000000000000" pitchFamily="2" charset="-78"/>
                          <a:ea typeface="Calibri" panose="020F0502020204030204" pitchFamily="34" charset="0"/>
                          <a:cs typeface="B Nazanin" panose="00000400000000000000" pitchFamily="2" charset="-78"/>
                        </a:rPr>
                        <a:t>هنگام بیان نظرات، از حرکات غیرکلامی و زبان بدن جهت اثرگذاری استفاده می کند.</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0">
                        <a:lnSpc>
                          <a:spcPct val="115000"/>
                        </a:lnSpc>
                        <a:spcAft>
                          <a:spcPts val="0"/>
                        </a:spcAft>
                      </a:pPr>
                      <a:r>
                        <a:rPr lang="en-US" sz="1400">
                          <a:effectLst/>
                          <a:latin typeface="B Zar" panose="00000400000000000000" pitchFamily="2" charset="-78"/>
                          <a:ea typeface="Calibri" panose="020F0502020204030204" pitchFamily="34" charset="0"/>
                          <a:cs typeface="B Zar" panose="00000400000000000000" pitchFamily="2" charset="-78"/>
                        </a:rPr>
                        <a:t> </a:t>
                      </a: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extLst>
                  <a:ext uri="{0D108BD9-81ED-4DB2-BD59-A6C34878D82A}">
                    <a16:rowId xmlns:a16="http://schemas.microsoft.com/office/drawing/2014/main" val="2657916303"/>
                  </a:ext>
                </a:extLst>
              </a:tr>
              <a:tr h="402975">
                <a:tc>
                  <a:txBody>
                    <a:bodyPr/>
                    <a:lstStyle/>
                    <a:p>
                      <a:pPr algn="ctr" rtl="1">
                        <a:lnSpc>
                          <a:spcPct val="115000"/>
                        </a:lnSpc>
                        <a:spcAft>
                          <a:spcPts val="0"/>
                        </a:spcAft>
                      </a:pPr>
                      <a:r>
                        <a:rPr lang="en-US" sz="1400">
                          <a:effectLst/>
                          <a:latin typeface="B Zar" panose="00000400000000000000" pitchFamily="2" charset="-78"/>
                          <a:ea typeface="Calibri" panose="020F0502020204030204" pitchFamily="34" charset="0"/>
                          <a:cs typeface="B Lotus" panose="00000400000000000000" pitchFamily="2" charset="-78"/>
                        </a:rPr>
                        <a:t>2</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ar-SA" sz="1200" b="1">
                          <a:solidFill>
                            <a:srgbClr val="000000"/>
                          </a:solidFill>
                          <a:effectLst/>
                          <a:latin typeface="B Zar" panose="00000400000000000000" pitchFamily="2" charset="-78"/>
                          <a:ea typeface="Calibri" panose="020F0502020204030204" pitchFamily="34" charset="0"/>
                          <a:cs typeface="B Nazanin" panose="00000400000000000000" pitchFamily="2" charset="-78"/>
                        </a:rPr>
                        <a:t>چندان روی نظرات خود پافشاری نمی کند و در جاهایی نیز انعطاف دارد.</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fa-IR" sz="1400">
                          <a:effectLst/>
                          <a:latin typeface="B Zar" panose="00000400000000000000" pitchFamily="2" charset="-78"/>
                          <a:ea typeface="Calibri" panose="020F0502020204030204" pitchFamily="34" charset="0"/>
                          <a:cs typeface="Calibri" panose="020F0502020204030204" pitchFamily="34" charset="0"/>
                        </a:rPr>
                        <a:t> </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ctr" rtl="0">
                        <a:lnSpc>
                          <a:spcPct val="115000"/>
                        </a:lnSpc>
                        <a:spcAft>
                          <a:spcPts val="0"/>
                        </a:spcAft>
                      </a:pPr>
                      <a:r>
                        <a:rPr lang="en-US" sz="1400">
                          <a:effectLst/>
                          <a:latin typeface="B Zar" panose="00000400000000000000" pitchFamily="2" charset="-78"/>
                          <a:ea typeface="Calibri" panose="020F0502020204030204" pitchFamily="34" charset="0"/>
                          <a:cs typeface="B Lotus" panose="00000400000000000000" pitchFamily="2" charset="-78"/>
                        </a:rPr>
                        <a:t>7</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ar-SA" sz="1200" b="1">
                          <a:solidFill>
                            <a:srgbClr val="000000"/>
                          </a:solidFill>
                          <a:effectLst/>
                          <a:latin typeface="B Zar" panose="00000400000000000000" pitchFamily="2" charset="-78"/>
                          <a:ea typeface="Calibri" panose="020F0502020204030204" pitchFamily="34" charset="0"/>
                          <a:cs typeface="B Nazanin" panose="00000400000000000000" pitchFamily="2" charset="-78"/>
                        </a:rPr>
                        <a:t>با بیان شیوا دیگران را بهنگام صحبت کردن جذب می نماید (تن صدا و سرعت کلام).</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0">
                        <a:lnSpc>
                          <a:spcPct val="115000"/>
                        </a:lnSpc>
                        <a:spcAft>
                          <a:spcPts val="0"/>
                        </a:spcAft>
                      </a:pPr>
                      <a:r>
                        <a:rPr lang="fa-IR" sz="1400">
                          <a:effectLst/>
                          <a:latin typeface="B Zar" panose="00000400000000000000" pitchFamily="2" charset="-78"/>
                          <a:ea typeface="Calibri" panose="020F0502020204030204" pitchFamily="34" charset="0"/>
                          <a:cs typeface="Calibri" panose="020F0502020204030204" pitchFamily="34" charset="0"/>
                        </a:rPr>
                        <a:t> </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extLst>
                  <a:ext uri="{0D108BD9-81ED-4DB2-BD59-A6C34878D82A}">
                    <a16:rowId xmlns:a16="http://schemas.microsoft.com/office/drawing/2014/main" val="1106864961"/>
                  </a:ext>
                </a:extLst>
              </a:tr>
              <a:tr h="402975">
                <a:tc>
                  <a:txBody>
                    <a:bodyPr/>
                    <a:lstStyle/>
                    <a:p>
                      <a:pPr algn="ctr" rtl="1">
                        <a:lnSpc>
                          <a:spcPct val="115000"/>
                        </a:lnSpc>
                        <a:spcAft>
                          <a:spcPts val="0"/>
                        </a:spcAft>
                      </a:pPr>
                      <a:r>
                        <a:rPr lang="en-US" sz="1400">
                          <a:effectLst/>
                          <a:latin typeface="B Zar" panose="00000400000000000000" pitchFamily="2" charset="-78"/>
                          <a:ea typeface="Calibri" panose="020F0502020204030204" pitchFamily="34" charset="0"/>
                          <a:cs typeface="B Lotus" panose="00000400000000000000" pitchFamily="2" charset="-78"/>
                        </a:rPr>
                        <a:t>3</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ar-SA" sz="1200" b="1">
                          <a:solidFill>
                            <a:srgbClr val="000000"/>
                          </a:solidFill>
                          <a:effectLst/>
                          <a:latin typeface="B Zar" panose="00000400000000000000" pitchFamily="2" charset="-78"/>
                          <a:ea typeface="Calibri" panose="020F0502020204030204" pitchFamily="34" charset="0"/>
                          <a:cs typeface="B Nazanin" panose="00000400000000000000" pitchFamily="2" charset="-78"/>
                        </a:rPr>
                        <a:t>با توجه به مخاطبین، ادبیات و دستور زبانش را متعادل و متوازن می کند.</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en-US" sz="1400">
                          <a:effectLst/>
                          <a:latin typeface="B Zar" panose="00000400000000000000" pitchFamily="2" charset="-78"/>
                          <a:ea typeface="Calibri" panose="020F0502020204030204" pitchFamily="34" charset="0"/>
                          <a:cs typeface="B Zar" panose="00000400000000000000" pitchFamily="2" charset="-78"/>
                        </a:rPr>
                        <a:t> </a:t>
                      </a: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en-US" sz="1400">
                          <a:effectLst/>
                          <a:latin typeface="B Zar" panose="00000400000000000000" pitchFamily="2" charset="-78"/>
                          <a:ea typeface="Calibri" panose="020F0502020204030204" pitchFamily="34" charset="0"/>
                          <a:cs typeface="B Lotus" panose="00000400000000000000" pitchFamily="2" charset="-78"/>
                        </a:rPr>
                        <a:t>8</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ar-SA" sz="1200" b="1">
                          <a:solidFill>
                            <a:srgbClr val="000000"/>
                          </a:solidFill>
                          <a:effectLst/>
                          <a:latin typeface="B Zar" panose="00000400000000000000" pitchFamily="2" charset="-78"/>
                          <a:ea typeface="Calibri" panose="020F0502020204030204" pitchFamily="34" charset="0"/>
                          <a:cs typeface="B Nazanin" panose="00000400000000000000" pitchFamily="2" charset="-78"/>
                        </a:rPr>
                        <a:t>قادر به بیان اعتقادات و عقایدش به صورتی مناسب برای شنوندگان می باشد.</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0">
                        <a:lnSpc>
                          <a:spcPct val="115000"/>
                        </a:lnSpc>
                        <a:spcAft>
                          <a:spcPts val="0"/>
                        </a:spcAft>
                      </a:pPr>
                      <a:r>
                        <a:rPr lang="en-US" sz="1400">
                          <a:effectLst/>
                          <a:latin typeface="B Zar" panose="00000400000000000000" pitchFamily="2" charset="-78"/>
                          <a:ea typeface="Calibri" panose="020F0502020204030204" pitchFamily="34" charset="0"/>
                          <a:cs typeface="B Zar" panose="00000400000000000000" pitchFamily="2" charset="-78"/>
                        </a:rPr>
                        <a:t> </a:t>
                      </a: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extLst>
                  <a:ext uri="{0D108BD9-81ED-4DB2-BD59-A6C34878D82A}">
                    <a16:rowId xmlns:a16="http://schemas.microsoft.com/office/drawing/2014/main" val="3337358966"/>
                  </a:ext>
                </a:extLst>
              </a:tr>
              <a:tr h="402975">
                <a:tc>
                  <a:txBody>
                    <a:bodyPr/>
                    <a:lstStyle/>
                    <a:p>
                      <a:pPr algn="ctr" rtl="1">
                        <a:lnSpc>
                          <a:spcPct val="115000"/>
                        </a:lnSpc>
                        <a:spcAft>
                          <a:spcPts val="0"/>
                        </a:spcAft>
                      </a:pPr>
                      <a:r>
                        <a:rPr lang="en-US" sz="1400">
                          <a:effectLst/>
                          <a:latin typeface="B Zar" panose="00000400000000000000" pitchFamily="2" charset="-78"/>
                          <a:ea typeface="Calibri" panose="020F0502020204030204" pitchFamily="34" charset="0"/>
                          <a:cs typeface="B Lotus" panose="00000400000000000000" pitchFamily="2" charset="-78"/>
                        </a:rPr>
                        <a:t>4</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ar-SA" sz="1200" b="1" dirty="0">
                          <a:solidFill>
                            <a:srgbClr val="000000"/>
                          </a:solidFill>
                          <a:effectLst/>
                          <a:latin typeface="B Zar" panose="00000400000000000000" pitchFamily="2" charset="-78"/>
                          <a:ea typeface="Calibri" panose="020F0502020204030204" pitchFamily="34" charset="0"/>
                          <a:cs typeface="B Nazanin" panose="00000400000000000000" pitchFamily="2" charset="-78"/>
                        </a:rPr>
                        <a:t>به ایده و نظرات دیگران گوش می دهد و تماس چشمی خوبی دارد.</a:t>
                      </a:r>
                      <a:endParaRPr lang="en-US" sz="1400" dirty="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en-US" sz="1400">
                          <a:effectLst/>
                          <a:latin typeface="B Zar" panose="00000400000000000000" pitchFamily="2" charset="-78"/>
                          <a:ea typeface="Calibri" panose="020F0502020204030204" pitchFamily="34" charset="0"/>
                          <a:cs typeface="B Zar" panose="00000400000000000000" pitchFamily="2" charset="-78"/>
                        </a:rPr>
                        <a:t> </a:t>
                      </a: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en-US" sz="1400">
                          <a:effectLst/>
                          <a:latin typeface="B Zar" panose="00000400000000000000" pitchFamily="2" charset="-78"/>
                          <a:ea typeface="Calibri" panose="020F0502020204030204" pitchFamily="34" charset="0"/>
                          <a:cs typeface="B Lotus" panose="00000400000000000000" pitchFamily="2" charset="-78"/>
                        </a:rPr>
                        <a:t>9</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ar-SA" sz="1200" b="1">
                          <a:solidFill>
                            <a:srgbClr val="000000"/>
                          </a:solidFill>
                          <a:effectLst/>
                          <a:latin typeface="B Zar" panose="00000400000000000000" pitchFamily="2" charset="-78"/>
                          <a:ea typeface="Calibri" panose="020F0502020204030204" pitchFamily="34" charset="0"/>
                          <a:cs typeface="B Nazanin" panose="00000400000000000000" pitchFamily="2" charset="-78"/>
                        </a:rPr>
                        <a:t>خوش خلق و خوش طبع است و با خوشرویی، روند ارتباطات را تسهیل می نماید.</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0">
                        <a:lnSpc>
                          <a:spcPct val="115000"/>
                        </a:lnSpc>
                        <a:spcAft>
                          <a:spcPts val="0"/>
                        </a:spcAft>
                      </a:pPr>
                      <a:r>
                        <a:rPr lang="en-US" sz="1400">
                          <a:effectLst/>
                          <a:latin typeface="B Zar" panose="00000400000000000000" pitchFamily="2" charset="-78"/>
                          <a:ea typeface="Calibri" panose="020F0502020204030204" pitchFamily="34" charset="0"/>
                          <a:cs typeface="B Zar" panose="00000400000000000000" pitchFamily="2" charset="-78"/>
                        </a:rPr>
                        <a:t> </a:t>
                      </a: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extLst>
                  <a:ext uri="{0D108BD9-81ED-4DB2-BD59-A6C34878D82A}">
                    <a16:rowId xmlns:a16="http://schemas.microsoft.com/office/drawing/2014/main" val="4086219204"/>
                  </a:ext>
                </a:extLst>
              </a:tr>
              <a:tr h="402975">
                <a:tc>
                  <a:txBody>
                    <a:bodyPr/>
                    <a:lstStyle/>
                    <a:p>
                      <a:pPr algn="ctr" rtl="1">
                        <a:lnSpc>
                          <a:spcPct val="115000"/>
                        </a:lnSpc>
                        <a:spcAft>
                          <a:spcPts val="0"/>
                        </a:spcAft>
                      </a:pPr>
                      <a:r>
                        <a:rPr lang="en-US" sz="1400">
                          <a:effectLst/>
                          <a:latin typeface="B Zar" panose="00000400000000000000" pitchFamily="2" charset="-78"/>
                          <a:ea typeface="Calibri" panose="020F0502020204030204" pitchFamily="34" charset="0"/>
                          <a:cs typeface="B Lotus" panose="00000400000000000000" pitchFamily="2" charset="-78"/>
                        </a:rPr>
                        <a:t>5</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ar-SA" sz="1200" b="1">
                          <a:solidFill>
                            <a:srgbClr val="000000"/>
                          </a:solidFill>
                          <a:effectLst/>
                          <a:latin typeface="B Zar" panose="00000400000000000000" pitchFamily="2" charset="-78"/>
                          <a:ea typeface="Calibri" panose="020F0502020204030204" pitchFamily="34" charset="0"/>
                          <a:cs typeface="B Nazanin" panose="00000400000000000000" pitchFamily="2" charset="-78"/>
                        </a:rPr>
                        <a:t>در برقراری ارتباط با دیگران، پیش دستی می کند.</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en-US" sz="1400">
                          <a:effectLst/>
                          <a:latin typeface="B Zar" panose="00000400000000000000" pitchFamily="2" charset="-78"/>
                          <a:ea typeface="Calibri" panose="020F0502020204030204" pitchFamily="34" charset="0"/>
                          <a:cs typeface="B Zar" panose="00000400000000000000" pitchFamily="2" charset="-78"/>
                        </a:rPr>
                        <a:t> </a:t>
                      </a: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en-US" sz="1400">
                          <a:effectLst/>
                          <a:latin typeface="B Zar" panose="00000400000000000000" pitchFamily="2" charset="-78"/>
                          <a:ea typeface="Calibri" panose="020F0502020204030204" pitchFamily="34" charset="0"/>
                          <a:cs typeface="B Lotus" panose="00000400000000000000" pitchFamily="2" charset="-78"/>
                        </a:rPr>
                        <a:t>10</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1">
                        <a:lnSpc>
                          <a:spcPct val="115000"/>
                        </a:lnSpc>
                        <a:spcAft>
                          <a:spcPts val="0"/>
                        </a:spcAft>
                      </a:pPr>
                      <a:r>
                        <a:rPr lang="ar-SA" sz="1200" b="1">
                          <a:solidFill>
                            <a:srgbClr val="000000"/>
                          </a:solidFill>
                          <a:effectLst/>
                          <a:latin typeface="B Zar" panose="00000400000000000000" pitchFamily="2" charset="-78"/>
                          <a:ea typeface="Calibri" panose="020F0502020204030204" pitchFamily="34" charset="0"/>
                          <a:cs typeface="B Nazanin" panose="00000400000000000000" pitchFamily="2" charset="-78"/>
                        </a:rPr>
                        <a:t>مهارت نوشتاری (آیین مکاتبات اداری و شیوه تهیه گزارشات) مناسبی دارد.</a:t>
                      </a:r>
                      <a:endParaRPr lang="en-US" sz="1400">
                        <a:effectLst/>
                        <a:latin typeface="B Zar" panose="00000400000000000000" pitchFamily="2" charset="-78"/>
                        <a:ea typeface="Calibri" panose="020F0502020204030204" pitchFamily="34" charset="0"/>
                        <a:cs typeface="B Zar" panose="00000400000000000000" pitchFamily="2" charset="-78"/>
                      </a:endParaRP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tc>
                  <a:txBody>
                    <a:bodyPr/>
                    <a:lstStyle/>
                    <a:p>
                      <a:pPr algn="r" rtl="0">
                        <a:lnSpc>
                          <a:spcPct val="115000"/>
                        </a:lnSpc>
                        <a:spcAft>
                          <a:spcPts val="0"/>
                        </a:spcAft>
                      </a:pPr>
                      <a:r>
                        <a:rPr lang="en-US" sz="1400" dirty="0">
                          <a:effectLst/>
                          <a:latin typeface="B Zar" panose="00000400000000000000" pitchFamily="2" charset="-78"/>
                          <a:ea typeface="Calibri" panose="020F0502020204030204" pitchFamily="34" charset="0"/>
                          <a:cs typeface="B Zar" panose="00000400000000000000" pitchFamily="2" charset="-78"/>
                        </a:rPr>
                        <a:t> </a:t>
                      </a:r>
                    </a:p>
                  </a:txBody>
                  <a:tcPr marL="68580" marR="68580" marT="0" marB="0" anchor="ctr">
                    <a:lnL w="12700" cap="flat" cmpd="sng" algn="ctr">
                      <a:solidFill>
                        <a:srgbClr val="92CDDC"/>
                      </a:solidFill>
                      <a:prstDash val="solid"/>
                      <a:round/>
                      <a:headEnd type="none" w="med" len="med"/>
                      <a:tailEnd type="none" w="med" len="med"/>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9D9D9"/>
                    </a:solidFill>
                  </a:tcPr>
                </a:tc>
                <a:extLst>
                  <a:ext uri="{0D108BD9-81ED-4DB2-BD59-A6C34878D82A}">
                    <a16:rowId xmlns:a16="http://schemas.microsoft.com/office/drawing/2014/main" val="2215672410"/>
                  </a:ext>
                </a:extLst>
              </a:tr>
            </a:tbl>
          </a:graphicData>
        </a:graphic>
      </p:graphicFrame>
    </p:spTree>
    <p:extLst>
      <p:ext uri="{BB962C8B-B14F-4D97-AF65-F5344CB8AC3E}">
        <p14:creationId xmlns:p14="http://schemas.microsoft.com/office/powerpoint/2010/main" val="2446474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9" name="Ink 38"/>
              <p14:cNvContentPartPr/>
              <p14:nvPr/>
            </p14:nvContentPartPr>
            <p14:xfrm>
              <a:off x="2490678" y="3936696"/>
              <a:ext cx="99000" cy="1233000"/>
            </p14:xfrm>
          </p:contentPart>
        </mc:Choice>
        <mc:Fallback xmlns="">
          <p:pic>
            <p:nvPicPr>
              <p:cNvPr id="39" name="Ink 38"/>
              <p:cNvPicPr/>
              <p:nvPr/>
            </p:nvPicPr>
            <p:blipFill>
              <a:blip r:embed="rId7"/>
              <a:stretch>
                <a:fillRect/>
              </a:stretch>
            </p:blipFill>
            <p:spPr>
              <a:xfrm>
                <a:off x="2483838" y="3933096"/>
                <a:ext cx="109440" cy="1243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Ink 41"/>
              <p14:cNvContentPartPr/>
              <p14:nvPr/>
            </p14:nvContentPartPr>
            <p14:xfrm>
              <a:off x="10402758" y="4158816"/>
              <a:ext cx="0" cy="6120"/>
            </p14:xfrm>
          </p:contentPart>
        </mc:Choice>
        <mc:Fallback xmlns="">
          <p:pic>
            <p:nvPicPr>
              <p:cNvPr id="42" name="Ink 41"/>
              <p:cNvPicPr/>
              <p:nvPr/>
            </p:nvPicPr>
            <p:blipFill>
              <a:blip r:embed="rId9"/>
              <a:stretch>
                <a:fillRect/>
              </a:stretch>
            </p:blipFill>
            <p:spPr>
              <a:xfrm>
                <a:off x="0" y="0"/>
                <a:ext cx="0" cy="6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Ink 49"/>
              <p14:cNvContentPartPr/>
              <p14:nvPr/>
            </p14:nvContentPartPr>
            <p14:xfrm>
              <a:off x="1790118" y="3986016"/>
              <a:ext cx="324000" cy="455040"/>
            </p14:xfrm>
          </p:contentPart>
        </mc:Choice>
        <mc:Fallback xmlns="">
          <p:pic>
            <p:nvPicPr>
              <p:cNvPr id="50" name="Ink 49"/>
              <p:cNvPicPr/>
              <p:nvPr/>
            </p:nvPicPr>
            <p:blipFill>
              <a:blip r:embed="rId11"/>
              <a:stretch>
                <a:fillRect/>
              </a:stretch>
            </p:blipFill>
            <p:spPr>
              <a:xfrm>
                <a:off x="1786158" y="3978456"/>
                <a:ext cx="33552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8" name="Ink 57"/>
              <p14:cNvContentPartPr/>
              <p14:nvPr/>
            </p14:nvContentPartPr>
            <p14:xfrm>
              <a:off x="3722238" y="3483096"/>
              <a:ext cx="41040" cy="1713240"/>
            </p14:xfrm>
          </p:contentPart>
        </mc:Choice>
        <mc:Fallback xmlns="">
          <p:pic>
            <p:nvPicPr>
              <p:cNvPr id="58" name="Ink 57"/>
              <p:cNvPicPr/>
              <p:nvPr/>
            </p:nvPicPr>
            <p:blipFill>
              <a:blip r:embed="rId13"/>
              <a:stretch>
                <a:fillRect/>
              </a:stretch>
            </p:blipFill>
            <p:spPr>
              <a:xfrm>
                <a:off x="3714318" y="3479496"/>
                <a:ext cx="55800" cy="1722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Ink 59"/>
              <p14:cNvContentPartPr/>
              <p14:nvPr/>
            </p14:nvContentPartPr>
            <p14:xfrm>
              <a:off x="1482318" y="1388976"/>
              <a:ext cx="9225720" cy="3924000"/>
            </p14:xfrm>
          </p:contentPart>
        </mc:Choice>
        <mc:Fallback xmlns="">
          <p:pic>
            <p:nvPicPr>
              <p:cNvPr id="60" name="Ink 59"/>
              <p:cNvPicPr/>
              <p:nvPr/>
            </p:nvPicPr>
            <p:blipFill>
              <a:blip r:embed="rId15"/>
              <a:stretch>
                <a:fillRect/>
              </a:stretch>
            </p:blipFill>
            <p:spPr>
              <a:xfrm>
                <a:off x="1474758" y="1381416"/>
                <a:ext cx="9244440" cy="3944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4" name="Ink 63"/>
              <p14:cNvContentPartPr/>
              <p14:nvPr/>
            </p14:nvContentPartPr>
            <p14:xfrm>
              <a:off x="6454998" y="1544136"/>
              <a:ext cx="147960" cy="3661920"/>
            </p14:xfrm>
          </p:contentPart>
        </mc:Choice>
        <mc:Fallback xmlns="">
          <p:pic>
            <p:nvPicPr>
              <p:cNvPr id="64" name="Ink 63"/>
              <p:cNvPicPr/>
              <p:nvPr/>
            </p:nvPicPr>
            <p:blipFill>
              <a:blip r:embed="rId17"/>
              <a:stretch>
                <a:fillRect/>
              </a:stretch>
            </p:blipFill>
            <p:spPr>
              <a:xfrm>
                <a:off x="6447078" y="1540536"/>
                <a:ext cx="162360" cy="36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7" name="Ink 66"/>
              <p14:cNvContentPartPr/>
              <p14:nvPr/>
            </p14:nvContentPartPr>
            <p14:xfrm>
              <a:off x="7599438" y="1576536"/>
              <a:ext cx="1156320" cy="595800"/>
            </p14:xfrm>
          </p:contentPart>
        </mc:Choice>
        <mc:Fallback xmlns="">
          <p:pic>
            <p:nvPicPr>
              <p:cNvPr id="67" name="Ink 66"/>
              <p:cNvPicPr/>
              <p:nvPr/>
            </p:nvPicPr>
            <p:blipFill>
              <a:blip r:embed="rId19"/>
              <a:stretch>
                <a:fillRect/>
              </a:stretch>
            </p:blipFill>
            <p:spPr>
              <a:xfrm>
                <a:off x="7592958" y="1570416"/>
                <a:ext cx="116712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5" name="Ink 74"/>
              <p14:cNvContentPartPr/>
              <p14:nvPr/>
            </p14:nvContentPartPr>
            <p14:xfrm>
              <a:off x="4843278" y="1756176"/>
              <a:ext cx="1125720" cy="522360"/>
            </p14:xfrm>
          </p:contentPart>
        </mc:Choice>
        <mc:Fallback xmlns="">
          <p:pic>
            <p:nvPicPr>
              <p:cNvPr id="75" name="Ink 74"/>
              <p:cNvPicPr/>
              <p:nvPr/>
            </p:nvPicPr>
            <p:blipFill>
              <a:blip r:embed="rId21"/>
              <a:stretch>
                <a:fillRect/>
              </a:stretch>
            </p:blipFill>
            <p:spPr>
              <a:xfrm>
                <a:off x="4837158" y="1749696"/>
                <a:ext cx="113868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0" name="Ink 99"/>
              <p14:cNvContentPartPr/>
              <p14:nvPr/>
            </p14:nvContentPartPr>
            <p14:xfrm>
              <a:off x="9299718" y="3320736"/>
              <a:ext cx="99360" cy="1748520"/>
            </p14:xfrm>
          </p:contentPart>
        </mc:Choice>
        <mc:Fallback xmlns="">
          <p:pic>
            <p:nvPicPr>
              <p:cNvPr id="100" name="Ink 99"/>
              <p:cNvPicPr/>
              <p:nvPr/>
            </p:nvPicPr>
            <p:blipFill>
              <a:blip r:embed="rId25"/>
              <a:stretch>
                <a:fillRect/>
              </a:stretch>
            </p:blipFill>
            <p:spPr>
              <a:xfrm>
                <a:off x="9295398" y="3316056"/>
                <a:ext cx="113040" cy="1760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5" name="Ink 104"/>
              <p14:cNvContentPartPr/>
              <p14:nvPr/>
            </p14:nvContentPartPr>
            <p14:xfrm>
              <a:off x="2137158" y="3513696"/>
              <a:ext cx="1305000" cy="892440"/>
            </p14:xfrm>
          </p:contentPart>
        </mc:Choice>
        <mc:Fallback xmlns="">
          <p:pic>
            <p:nvPicPr>
              <p:cNvPr id="105" name="Ink 104"/>
              <p:cNvPicPr/>
              <p:nvPr/>
            </p:nvPicPr>
            <p:blipFill>
              <a:blip r:embed="rId29"/>
              <a:stretch>
                <a:fillRect/>
              </a:stretch>
            </p:blipFill>
            <p:spPr>
              <a:xfrm>
                <a:off x="2132478" y="3509736"/>
                <a:ext cx="1316880" cy="901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5" name="Ink 124"/>
              <p14:cNvContentPartPr/>
              <p14:nvPr/>
            </p14:nvContentPartPr>
            <p14:xfrm>
              <a:off x="1375398" y="1397256"/>
              <a:ext cx="353880" cy="190440"/>
            </p14:xfrm>
          </p:contentPart>
        </mc:Choice>
        <mc:Fallback xmlns="">
          <p:pic>
            <p:nvPicPr>
              <p:cNvPr id="125" name="Ink 124"/>
              <p:cNvPicPr/>
              <p:nvPr/>
            </p:nvPicPr>
            <p:blipFill>
              <a:blip r:embed="rId35"/>
              <a:stretch>
                <a:fillRect/>
              </a:stretch>
            </p:blipFill>
            <p:spPr>
              <a:xfrm>
                <a:off x="476838" y="990456"/>
                <a:ext cx="1262880" cy="651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6" name="Ink 125"/>
              <p14:cNvContentPartPr/>
              <p14:nvPr/>
            </p14:nvContentPartPr>
            <p14:xfrm>
              <a:off x="9414918" y="5116416"/>
              <a:ext cx="1949400" cy="82080"/>
            </p14:xfrm>
          </p:contentPart>
        </mc:Choice>
        <mc:Fallback xmlns="">
          <p:pic>
            <p:nvPicPr>
              <p:cNvPr id="126" name="Ink 125"/>
              <p:cNvPicPr/>
              <p:nvPr/>
            </p:nvPicPr>
            <p:blipFill>
              <a:blip r:embed="rId37"/>
              <a:stretch>
                <a:fillRect/>
              </a:stretch>
            </p:blipFill>
            <p:spPr>
              <a:xfrm>
                <a:off x="9409518" y="5103456"/>
                <a:ext cx="1963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 name="Ink 7"/>
              <p14:cNvContentPartPr/>
              <p14:nvPr/>
            </p14:nvContentPartPr>
            <p14:xfrm>
              <a:off x="9755118" y="3542055"/>
              <a:ext cx="1724040" cy="1730961"/>
            </p14:xfrm>
          </p:contentPart>
        </mc:Choice>
        <mc:Fallback xmlns="">
          <p:pic>
            <p:nvPicPr>
              <p:cNvPr id="8" name="Ink 7"/>
              <p:cNvPicPr/>
              <p:nvPr/>
            </p:nvPicPr>
            <p:blipFill>
              <a:blip r:embed="rId39"/>
              <a:stretch>
                <a:fillRect/>
              </a:stretch>
            </p:blipFill>
            <p:spPr>
              <a:xfrm>
                <a:off x="9749358" y="3535935"/>
                <a:ext cx="1739520" cy="2101762"/>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0" name="Ink 9"/>
              <p14:cNvContentPartPr/>
              <p14:nvPr/>
            </p14:nvContentPartPr>
            <p14:xfrm>
              <a:off x="10763478" y="3458895"/>
              <a:ext cx="785160" cy="734121"/>
            </p14:xfrm>
          </p:contentPart>
        </mc:Choice>
        <mc:Fallback xmlns="">
          <p:pic>
            <p:nvPicPr>
              <p:cNvPr id="10" name="Ink 9"/>
              <p:cNvPicPr/>
              <p:nvPr/>
            </p:nvPicPr>
            <p:blipFill>
              <a:blip r:embed="rId43"/>
              <a:stretch>
                <a:fillRect/>
              </a:stretch>
            </p:blipFill>
            <p:spPr>
              <a:xfrm>
                <a:off x="10750878" y="3445935"/>
                <a:ext cx="811800" cy="2307322"/>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 name="Ink 11"/>
              <p14:cNvContentPartPr/>
              <p14:nvPr/>
            </p14:nvContentPartPr>
            <p14:xfrm>
              <a:off x="10495020" y="2489775"/>
              <a:ext cx="458898" cy="337041"/>
            </p14:xfrm>
          </p:contentPart>
        </mc:Choice>
        <mc:Fallback xmlns="">
          <p:pic>
            <p:nvPicPr>
              <p:cNvPr id="12" name="Ink 11"/>
              <p:cNvPicPr/>
              <p:nvPr/>
            </p:nvPicPr>
            <p:blipFill>
              <a:blip r:embed="rId45"/>
              <a:stretch>
                <a:fillRect/>
              </a:stretch>
            </p:blipFill>
            <p:spPr>
              <a:xfrm>
                <a:off x="10488181" y="2483654"/>
                <a:ext cx="961456" cy="100700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6" name="Ink 15"/>
              <p14:cNvContentPartPr/>
              <p14:nvPr/>
            </p14:nvContentPartPr>
            <p14:xfrm>
              <a:off x="8267700" y="-942825"/>
              <a:ext cx="360" cy="360"/>
            </p14:xfrm>
          </p:contentPart>
        </mc:Choice>
        <mc:Fallback xmlns="">
          <p:pic>
            <p:nvPicPr>
              <p:cNvPr id="16" name="Ink 15"/>
              <p:cNvPicPr/>
              <p:nvPr/>
            </p:nvPicPr>
            <p:blipFill>
              <a:blip r:embed="rId47"/>
              <a:stretch>
                <a:fillRect/>
              </a:stretch>
            </p:blipFill>
            <p:spPr>
              <a:xfrm>
                <a:off x="8255100" y="-955425"/>
                <a:ext cx="25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Ink 37"/>
              <p14:cNvContentPartPr/>
              <p14:nvPr/>
            </p14:nvContentPartPr>
            <p14:xfrm>
              <a:off x="10112064" y="4179411"/>
              <a:ext cx="936720" cy="1361160"/>
            </p14:xfrm>
          </p:contentPart>
        </mc:Choice>
        <mc:Fallback xmlns="">
          <p:pic>
            <p:nvPicPr>
              <p:cNvPr id="38" name="Ink 37"/>
              <p:cNvPicPr/>
              <p:nvPr/>
            </p:nvPicPr>
            <p:blipFill>
              <a:blip r:embed="rId49"/>
              <a:stretch>
                <a:fillRect/>
              </a:stretch>
            </p:blipFill>
            <p:spPr>
              <a:xfrm>
                <a:off x="10105944" y="4175091"/>
                <a:ext cx="947160" cy="137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5" name="Ink 64"/>
              <p14:cNvContentPartPr/>
              <p14:nvPr/>
            </p14:nvContentPartPr>
            <p14:xfrm>
              <a:off x="10108464" y="1308771"/>
              <a:ext cx="926640" cy="722880"/>
            </p14:xfrm>
          </p:contentPart>
        </mc:Choice>
        <mc:Fallback xmlns="">
          <p:pic>
            <p:nvPicPr>
              <p:cNvPr id="65" name="Ink 64"/>
              <p:cNvPicPr/>
              <p:nvPr/>
            </p:nvPicPr>
            <p:blipFill>
              <a:blip r:embed="rId51"/>
              <a:stretch>
                <a:fillRect/>
              </a:stretch>
            </p:blipFill>
            <p:spPr>
              <a:xfrm>
                <a:off x="10104504" y="1304811"/>
                <a:ext cx="93564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3" name="Ink 72"/>
              <p14:cNvContentPartPr/>
              <p14:nvPr/>
            </p14:nvContentPartPr>
            <p14:xfrm>
              <a:off x="6226944" y="4143411"/>
              <a:ext cx="1288800" cy="1805040"/>
            </p14:xfrm>
          </p:contentPart>
        </mc:Choice>
        <mc:Fallback xmlns="">
          <p:pic>
            <p:nvPicPr>
              <p:cNvPr id="73" name="Ink 72"/>
              <p:cNvPicPr/>
              <p:nvPr/>
            </p:nvPicPr>
            <p:blipFill>
              <a:blip r:embed="rId53"/>
              <a:stretch>
                <a:fillRect/>
              </a:stretch>
            </p:blipFill>
            <p:spPr>
              <a:xfrm>
                <a:off x="6216864" y="4130811"/>
                <a:ext cx="1311480" cy="1827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7" name="Ink 86"/>
              <p14:cNvContentPartPr/>
              <p14:nvPr/>
            </p14:nvContentPartPr>
            <p14:xfrm>
              <a:off x="885984" y="458451"/>
              <a:ext cx="981000" cy="748440"/>
            </p14:xfrm>
          </p:contentPart>
        </mc:Choice>
        <mc:Fallback xmlns="">
          <p:pic>
            <p:nvPicPr>
              <p:cNvPr id="87" name="Ink 86"/>
              <p:cNvPicPr/>
              <p:nvPr/>
            </p:nvPicPr>
            <p:blipFill>
              <a:blip r:embed="rId55"/>
              <a:stretch>
                <a:fillRect/>
              </a:stretch>
            </p:blipFill>
            <p:spPr>
              <a:xfrm>
                <a:off x="878424" y="450891"/>
                <a:ext cx="998280" cy="763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7" name="Ink 96"/>
              <p14:cNvContentPartPr/>
              <p14:nvPr/>
            </p14:nvContentPartPr>
            <p14:xfrm>
              <a:off x="9673584" y="5594211"/>
              <a:ext cx="584280" cy="742320"/>
            </p14:xfrm>
          </p:contentPart>
        </mc:Choice>
        <mc:Fallback xmlns="">
          <p:pic>
            <p:nvPicPr>
              <p:cNvPr id="97" name="Ink 96"/>
              <p:cNvPicPr/>
              <p:nvPr/>
            </p:nvPicPr>
            <p:blipFill>
              <a:blip r:embed="rId57"/>
              <a:stretch>
                <a:fillRect/>
              </a:stretch>
            </p:blipFill>
            <p:spPr>
              <a:xfrm>
                <a:off x="9663144" y="5587011"/>
                <a:ext cx="599400" cy="754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3" name="Ink 102"/>
              <p14:cNvContentPartPr/>
              <p14:nvPr/>
            </p14:nvContentPartPr>
            <p14:xfrm>
              <a:off x="11429304" y="5444451"/>
              <a:ext cx="197280" cy="313200"/>
            </p14:xfrm>
          </p:contentPart>
        </mc:Choice>
        <mc:Fallback xmlns="">
          <p:pic>
            <p:nvPicPr>
              <p:cNvPr id="103" name="Ink 102"/>
              <p:cNvPicPr/>
              <p:nvPr/>
            </p:nvPicPr>
            <p:blipFill>
              <a:blip r:embed="rId59"/>
              <a:stretch>
                <a:fillRect/>
              </a:stretch>
            </p:blipFill>
            <p:spPr>
              <a:xfrm>
                <a:off x="11419224" y="5430411"/>
                <a:ext cx="2167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4" name="Ink 113"/>
              <p14:cNvContentPartPr/>
              <p14:nvPr/>
            </p14:nvContentPartPr>
            <p14:xfrm>
              <a:off x="1359024" y="5470011"/>
              <a:ext cx="473400" cy="525960"/>
            </p14:xfrm>
          </p:contentPart>
        </mc:Choice>
        <mc:Fallback xmlns="">
          <p:pic>
            <p:nvPicPr>
              <p:cNvPr id="114" name="Ink 113"/>
              <p:cNvPicPr/>
              <p:nvPr/>
            </p:nvPicPr>
            <p:blipFill>
              <a:blip r:embed="rId61"/>
              <a:stretch>
                <a:fillRect/>
              </a:stretch>
            </p:blipFill>
            <p:spPr>
              <a:xfrm>
                <a:off x="1346784" y="5457411"/>
                <a:ext cx="492480" cy="546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37" name="Ink 136"/>
              <p14:cNvContentPartPr/>
              <p14:nvPr/>
            </p14:nvContentPartPr>
            <p14:xfrm>
              <a:off x="6155664" y="1133091"/>
              <a:ext cx="653760" cy="348120"/>
            </p14:xfrm>
          </p:contentPart>
        </mc:Choice>
        <mc:Fallback xmlns="">
          <p:pic>
            <p:nvPicPr>
              <p:cNvPr id="137" name="Ink 136"/>
              <p:cNvPicPr/>
              <p:nvPr/>
            </p:nvPicPr>
            <p:blipFill>
              <a:blip r:embed="rId63"/>
              <a:stretch>
                <a:fillRect/>
              </a:stretch>
            </p:blipFill>
            <p:spPr>
              <a:xfrm>
                <a:off x="6149184" y="1128771"/>
                <a:ext cx="66672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4" name="Ink 143"/>
              <p14:cNvContentPartPr/>
              <p14:nvPr/>
            </p14:nvContentPartPr>
            <p14:xfrm>
              <a:off x="9485664" y="3272211"/>
              <a:ext cx="2440800" cy="1047240"/>
            </p14:xfrm>
          </p:contentPart>
        </mc:Choice>
        <mc:Fallback xmlns="">
          <p:pic>
            <p:nvPicPr>
              <p:cNvPr id="144" name="Ink 143"/>
              <p:cNvPicPr/>
              <p:nvPr/>
            </p:nvPicPr>
            <p:blipFill>
              <a:blip r:embed="rId65"/>
              <a:stretch>
                <a:fillRect/>
              </a:stretch>
            </p:blipFill>
            <p:spPr>
              <a:xfrm>
                <a:off x="9478104" y="3268611"/>
                <a:ext cx="2453040" cy="1057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0" name="Ink 149"/>
              <p14:cNvContentPartPr/>
              <p14:nvPr/>
            </p14:nvContentPartPr>
            <p14:xfrm>
              <a:off x="11540184" y="2848131"/>
              <a:ext cx="6120" cy="0"/>
            </p14:xfrm>
          </p:contentPart>
        </mc:Choice>
        <mc:Fallback xmlns="">
          <p:pic>
            <p:nvPicPr>
              <p:cNvPr id="150" name="Ink 149"/>
              <p:cNvPicPr/>
              <p:nvPr/>
            </p:nvPicPr>
            <p:blipFill>
              <a:blip r:embed="rId67"/>
              <a:stretch>
                <a:fillRect/>
              </a:stretch>
            </p:blipFill>
            <p:spPr>
              <a:xfrm>
                <a:off x="0" y="0"/>
                <a:ext cx="6120" cy="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2" name="Ink 151"/>
              <p14:cNvContentPartPr/>
              <p14:nvPr/>
            </p14:nvContentPartPr>
            <p14:xfrm>
              <a:off x="11063544" y="1129851"/>
              <a:ext cx="209520" cy="455040"/>
            </p14:xfrm>
          </p:contentPart>
        </mc:Choice>
        <mc:Fallback xmlns="">
          <p:pic>
            <p:nvPicPr>
              <p:cNvPr id="152" name="Ink 151"/>
              <p:cNvPicPr/>
              <p:nvPr/>
            </p:nvPicPr>
            <p:blipFill>
              <a:blip r:embed="rId69"/>
              <a:stretch>
                <a:fillRect/>
              </a:stretch>
            </p:blipFill>
            <p:spPr>
              <a:xfrm>
                <a:off x="11059944" y="1125891"/>
                <a:ext cx="21924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54" name="Ink 153"/>
              <p14:cNvContentPartPr/>
              <p14:nvPr/>
            </p14:nvContentPartPr>
            <p14:xfrm>
              <a:off x="11092344" y="2578131"/>
              <a:ext cx="628560" cy="244800"/>
            </p14:xfrm>
          </p:contentPart>
        </mc:Choice>
        <mc:Fallback xmlns="">
          <p:pic>
            <p:nvPicPr>
              <p:cNvPr id="154" name="Ink 153"/>
              <p:cNvPicPr/>
              <p:nvPr/>
            </p:nvPicPr>
            <p:blipFill>
              <a:blip r:embed="rId71"/>
              <a:stretch>
                <a:fillRect/>
              </a:stretch>
            </p:blipFill>
            <p:spPr>
              <a:xfrm>
                <a:off x="11085864" y="2571291"/>
                <a:ext cx="6422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55" name="Ink 154"/>
              <p14:cNvContentPartPr/>
              <p14:nvPr/>
            </p14:nvContentPartPr>
            <p14:xfrm>
              <a:off x="10677264" y="1975491"/>
              <a:ext cx="147240" cy="1322280"/>
            </p14:xfrm>
          </p:contentPart>
        </mc:Choice>
        <mc:Fallback xmlns="">
          <p:pic>
            <p:nvPicPr>
              <p:cNvPr id="155" name="Ink 154"/>
              <p:cNvPicPr/>
              <p:nvPr/>
            </p:nvPicPr>
            <p:blipFill>
              <a:blip r:embed="rId73"/>
              <a:stretch>
                <a:fillRect/>
              </a:stretch>
            </p:blipFill>
            <p:spPr>
              <a:xfrm>
                <a:off x="10671144" y="1969371"/>
                <a:ext cx="160200" cy="1332000"/>
              </a:xfrm>
              <a:prstGeom prst="rect">
                <a:avLst/>
              </a:prstGeom>
            </p:spPr>
          </p:pic>
        </mc:Fallback>
      </mc:AlternateContent>
    </p:spTree>
    <p:extLst>
      <p:ext uri="{BB962C8B-B14F-4D97-AF65-F5344CB8AC3E}">
        <p14:creationId xmlns:p14="http://schemas.microsoft.com/office/powerpoint/2010/main" val="21034671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56653" y="1783142"/>
          <a:ext cx="10916033" cy="1461973"/>
        </p:xfrm>
        <a:graphic>
          <a:graphicData uri="http://schemas.openxmlformats.org/drawingml/2006/table">
            <a:tbl>
              <a:tblPr rtl="1" firstRow="1" firstCol="1" bandRow="1">
                <a:tableStyleId>{5C22544A-7EE6-4342-B048-85BDC9FD1C3A}</a:tableStyleId>
              </a:tblPr>
              <a:tblGrid>
                <a:gridCol w="1422400">
                  <a:extLst>
                    <a:ext uri="{9D8B030D-6E8A-4147-A177-3AD203B41FA5}">
                      <a16:colId xmlns:a16="http://schemas.microsoft.com/office/drawing/2014/main" val="20000"/>
                    </a:ext>
                  </a:extLst>
                </a:gridCol>
                <a:gridCol w="8839200">
                  <a:extLst>
                    <a:ext uri="{9D8B030D-6E8A-4147-A177-3AD203B41FA5}">
                      <a16:colId xmlns:a16="http://schemas.microsoft.com/office/drawing/2014/main" val="20001"/>
                    </a:ext>
                  </a:extLst>
                </a:gridCol>
                <a:gridCol w="654433">
                  <a:extLst>
                    <a:ext uri="{9D8B030D-6E8A-4147-A177-3AD203B41FA5}">
                      <a16:colId xmlns:a16="http://schemas.microsoft.com/office/drawing/2014/main" val="20002"/>
                    </a:ext>
                  </a:extLst>
                </a:gridCol>
              </a:tblGrid>
              <a:tr h="1461973">
                <a:tc>
                  <a:txBody>
                    <a:bodyPr/>
                    <a:lstStyle/>
                    <a:p>
                      <a:pPr indent="180340" algn="ctr" rtl="1">
                        <a:spcAft>
                          <a:spcPts val="0"/>
                        </a:spcAft>
                      </a:pPr>
                      <a:r>
                        <a:rPr lang="fa-IR" sz="2600" dirty="0" smtClean="0">
                          <a:solidFill>
                            <a:schemeClr val="bg1">
                              <a:lumMod val="95000"/>
                            </a:schemeClr>
                          </a:solidFill>
                          <a:effectLst/>
                          <a:latin typeface="Times New Roman" panose="02020603050405020304" pitchFamily="18" charset="0"/>
                          <a:ea typeface="Times New Roman" panose="02020603050405020304" pitchFamily="18" charset="0"/>
                          <a:cs typeface="B Mitra" panose="00000400000000000000" pitchFamily="2" charset="-78"/>
                        </a:rPr>
                        <a:t>توان تجزیه</a:t>
                      </a:r>
                      <a:r>
                        <a:rPr lang="fa-IR" sz="2600" baseline="0" dirty="0" smtClean="0">
                          <a:solidFill>
                            <a:schemeClr val="bg1">
                              <a:lumMod val="95000"/>
                            </a:schemeClr>
                          </a:solidFill>
                          <a:effectLst/>
                          <a:latin typeface="Times New Roman" panose="02020603050405020304" pitchFamily="18" charset="0"/>
                          <a:ea typeface="Times New Roman" panose="02020603050405020304" pitchFamily="18" charset="0"/>
                          <a:cs typeface="B Mitra" panose="00000400000000000000" pitchFamily="2" charset="-78"/>
                        </a:rPr>
                        <a:t> و    تحلیل</a:t>
                      </a:r>
                      <a:endParaRPr lang="en-US" sz="2600" dirty="0">
                        <a:solidFill>
                          <a:schemeClr val="bg1">
                            <a:lumMod val="95000"/>
                          </a:schemeClr>
                        </a:solidFill>
                        <a:effectLst/>
                        <a:latin typeface="Times New Roman" panose="02020603050405020304" pitchFamily="18" charset="0"/>
                        <a:ea typeface="Times New Roman" panose="02020603050405020304" pitchFamily="18" charset="0"/>
                        <a:cs typeface="B Mitra" panose="00000400000000000000" pitchFamily="2" charset="-78"/>
                      </a:endParaRPr>
                    </a:p>
                  </a:txBody>
                  <a:tcPr marL="75595" marR="75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indent="180340" algn="justLow" rtl="1">
                        <a:spcAft>
                          <a:spcPts val="0"/>
                        </a:spcAft>
                      </a:pPr>
                      <a:r>
                        <a:rPr lang="fa-IR" sz="2600" dirty="0">
                          <a:solidFill>
                            <a:schemeClr val="bg1">
                              <a:lumMod val="95000"/>
                            </a:schemeClr>
                          </a:solidFill>
                          <a:effectLst/>
                          <a:cs typeface="B Mitra" panose="00000400000000000000" pitchFamily="2" charset="-78"/>
                        </a:rPr>
                        <a:t>تأمین اطلاعات مربوط و مناسب و شناسایی روابط و مسائل کلیدی از طریق منبع و پایگاه اصلی داده ها، برقراری ارتباط بین داده های منابع مختلف و مقایسه آنها با یکدیگر، شناسایی روابط علت و معلولی.</a:t>
                      </a:r>
                      <a:endParaRPr lang="en-US" sz="2600" dirty="0">
                        <a:solidFill>
                          <a:schemeClr val="bg1">
                            <a:lumMod val="95000"/>
                          </a:schemeClr>
                        </a:solidFill>
                        <a:effectLst/>
                        <a:latin typeface="Times New Roman" panose="02020603050405020304" pitchFamily="18" charset="0"/>
                        <a:ea typeface="Times New Roman" panose="02020603050405020304" pitchFamily="18" charset="0"/>
                        <a:cs typeface="B Mitra" panose="00000400000000000000" pitchFamily="2" charset="-78"/>
                      </a:endParaRPr>
                    </a:p>
                  </a:txBody>
                  <a:tcPr marL="75595" marR="75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indent="180340" algn="justLow" rtl="1">
                        <a:spcAft>
                          <a:spcPts val="0"/>
                        </a:spcAft>
                      </a:pPr>
                      <a:endParaRPr lang="en-US" sz="2600" dirty="0">
                        <a:solidFill>
                          <a:schemeClr val="bg1">
                            <a:lumMod val="95000"/>
                          </a:schemeClr>
                        </a:solidFill>
                        <a:effectLst/>
                        <a:latin typeface="Times New Roman" panose="02020603050405020304" pitchFamily="18" charset="0"/>
                        <a:ea typeface="Times New Roman" panose="02020603050405020304" pitchFamily="18" charset="0"/>
                        <a:cs typeface="B Mitra" panose="00000400000000000000" pitchFamily="2" charset="-78"/>
                      </a:endParaRPr>
                    </a:p>
                  </a:txBody>
                  <a:tcPr marL="75595" marR="755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grpSp>
        <p:nvGrpSpPr>
          <p:cNvPr id="4" name="Group 3"/>
          <p:cNvGrpSpPr/>
          <p:nvPr/>
        </p:nvGrpSpPr>
        <p:grpSpPr>
          <a:xfrm>
            <a:off x="12163" y="122851"/>
            <a:ext cx="1231427" cy="1281289"/>
            <a:chOff x="10168346" y="2365888"/>
            <a:chExt cx="1608332" cy="1611438"/>
          </a:xfrm>
        </p:grpSpPr>
        <p:sp>
          <p:nvSpPr>
            <p:cNvPr id="5" name="Rectangle 4"/>
            <p:cNvSpPr/>
            <p:nvPr/>
          </p:nvSpPr>
          <p:spPr>
            <a:xfrm>
              <a:off x="10168347" y="2365888"/>
              <a:ext cx="1363376" cy="387082"/>
            </a:xfrm>
            <a:prstGeom prst="rect">
              <a:avLst/>
            </a:prstGeom>
          </p:spPr>
          <p:txBody>
            <a:bodyPr wrap="non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a:t>
              </a:r>
              <a:r>
                <a:rPr kumimoji="0" lang="en-US" sz="1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B Homa" pitchFamily="2" charset="-78"/>
                </a:rPr>
                <a:t>O</a:t>
              </a:r>
              <a:r>
                <a:rPr kumimoji="0" 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bserve</a:t>
              </a:r>
              <a:r>
                <a:rPr kumimoji="0" lang="ar-SA"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 </a:t>
              </a:r>
              <a:endParaRPr kumimoji="0" lang="en-US" sz="1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 name="Rectangle 5"/>
            <p:cNvSpPr/>
            <p:nvPr/>
          </p:nvSpPr>
          <p:spPr>
            <a:xfrm>
              <a:off x="10168347" y="2764310"/>
              <a:ext cx="1233570" cy="387082"/>
            </a:xfrm>
            <a:prstGeom prst="rect">
              <a:avLst/>
            </a:prstGeom>
          </p:spPr>
          <p:txBody>
            <a:bodyPr wrap="non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a:t>
              </a:r>
              <a:r>
                <a:rPr kumimoji="0" lang="en-US" sz="1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B Homa" pitchFamily="2" charset="-78"/>
                </a:rPr>
                <a:t>R</a:t>
              </a:r>
              <a:r>
                <a:rPr kumimoji="0" 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ecord</a:t>
              </a:r>
              <a:r>
                <a:rPr kumimoji="0" lang="ar-SA"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 </a:t>
              </a:r>
              <a:endParaRPr kumimoji="0" lang="en-US" sz="1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Rectangle 6"/>
            <p:cNvSpPr/>
            <p:nvPr/>
          </p:nvSpPr>
          <p:spPr>
            <a:xfrm>
              <a:off x="10168346" y="3162732"/>
              <a:ext cx="1323597" cy="387082"/>
            </a:xfrm>
            <a:prstGeom prst="rect">
              <a:avLst/>
            </a:prstGeom>
          </p:spPr>
          <p:txBody>
            <a:bodyPr wrap="non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a:t>
              </a:r>
              <a:r>
                <a:rPr kumimoji="0" lang="en-US" sz="14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B Homa" pitchFamily="2" charset="-78"/>
                </a:rPr>
                <a:t>C</a:t>
              </a:r>
              <a:r>
                <a:rPr kumimoji="0" lang="en-US" sz="1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lassify</a:t>
              </a:r>
              <a:r>
                <a:rPr kumimoji="0" lang="ar-SA"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0168347" y="3590244"/>
              <a:ext cx="1608331" cy="387082"/>
            </a:xfrm>
            <a:prstGeom prst="rect">
              <a:avLst/>
            </a:prstGeom>
          </p:spPr>
          <p:txBody>
            <a:bodyPr wrap="non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a:t>
              </a:r>
              <a:r>
                <a:rPr kumimoji="0" lang="en-US" sz="1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B Homa" pitchFamily="2" charset="-78"/>
                </a:rPr>
                <a:t>E</a:t>
              </a:r>
              <a:r>
                <a:rPr kumimoji="0" 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valuating</a:t>
              </a:r>
              <a:r>
                <a:rPr kumimoji="0" lang="ar-SA"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aphicFrame>
        <p:nvGraphicFramePr>
          <p:cNvPr id="9" name="Group 124"/>
          <p:cNvGraphicFramePr>
            <a:graphicFrameLocks noGrp="1"/>
          </p:cNvGraphicFramePr>
          <p:nvPr>
            <p:extLst/>
          </p:nvPr>
        </p:nvGraphicFramePr>
        <p:xfrm>
          <a:off x="2810168" y="3423102"/>
          <a:ext cx="6299814" cy="2985644"/>
        </p:xfrm>
        <a:graphic>
          <a:graphicData uri="http://schemas.openxmlformats.org/drawingml/2006/table">
            <a:tbl>
              <a:tblPr rtl="1"/>
              <a:tblGrid>
                <a:gridCol w="1202877">
                  <a:extLst>
                    <a:ext uri="{9D8B030D-6E8A-4147-A177-3AD203B41FA5}">
                      <a16:colId xmlns:a16="http://schemas.microsoft.com/office/drawing/2014/main" val="20000"/>
                    </a:ext>
                  </a:extLst>
                </a:gridCol>
                <a:gridCol w="1423319">
                  <a:extLst>
                    <a:ext uri="{9D8B030D-6E8A-4147-A177-3AD203B41FA5}">
                      <a16:colId xmlns:a16="http://schemas.microsoft.com/office/drawing/2014/main" val="20001"/>
                    </a:ext>
                  </a:extLst>
                </a:gridCol>
                <a:gridCol w="3673618">
                  <a:extLst>
                    <a:ext uri="{9D8B030D-6E8A-4147-A177-3AD203B41FA5}">
                      <a16:colId xmlns:a16="http://schemas.microsoft.com/office/drawing/2014/main" val="20002"/>
                    </a:ext>
                  </a:extLst>
                </a:gridCol>
              </a:tblGrid>
              <a:tr h="39582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bg1"/>
                          </a:solidFill>
                          <a:effectLst/>
                          <a:latin typeface="Times New Roman" pitchFamily="18" charset="0"/>
                          <a:ea typeface="Times New Roman" pitchFamily="18" charset="0"/>
                          <a:cs typeface="B Titr" pitchFamily="2" charset="-78"/>
                        </a:rPr>
                        <a:t>امتیاز</a:t>
                      </a:r>
                      <a:endParaRPr kumimoji="0" lang="ar-SA" sz="1400" b="0" i="0" u="none" strike="noStrike" cap="none" normalizeH="0" baseline="0" dirty="0" smtClean="0">
                        <a:ln>
                          <a:noFill/>
                        </a:ln>
                        <a:solidFill>
                          <a:schemeClr val="bg1"/>
                        </a:solidFill>
                        <a:effectLst/>
                        <a:latin typeface="Arial" charset="0"/>
                        <a:ea typeface="Times New Roman" pitchFamily="18" charset="0"/>
                        <a:cs typeface="B Titr" pitchFamily="2" charset="-78"/>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00206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bg1"/>
                          </a:solidFill>
                          <a:effectLst/>
                          <a:latin typeface="Times New Roman" pitchFamily="18" charset="0"/>
                          <a:ea typeface="Times New Roman" pitchFamily="18" charset="0"/>
                          <a:cs typeface="B Titr" pitchFamily="2" charset="-78"/>
                        </a:rPr>
                        <a:t>درجه </a:t>
                      </a:r>
                      <a:endParaRPr kumimoji="0" lang="ar-SA" sz="1400" b="0" i="0" u="none" strike="noStrike" cap="none" normalizeH="0" baseline="0" dirty="0" smtClean="0">
                        <a:ln>
                          <a:noFill/>
                        </a:ln>
                        <a:solidFill>
                          <a:schemeClr val="bg1"/>
                        </a:solidFill>
                        <a:effectLst/>
                        <a:latin typeface="Arial" charset="0"/>
                        <a:ea typeface="Times New Roman" pitchFamily="18" charset="0"/>
                        <a:cs typeface="B Titr" pitchFamily="2" charset="-78"/>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00206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bg1"/>
                          </a:solidFill>
                          <a:effectLst/>
                          <a:latin typeface="Times New Roman" pitchFamily="18" charset="0"/>
                          <a:ea typeface="Times New Roman" pitchFamily="18" charset="0"/>
                          <a:cs typeface="B Titr" pitchFamily="2" charset="-78"/>
                        </a:rPr>
                        <a:t>توضیح</a:t>
                      </a:r>
                      <a:endParaRPr kumimoji="0" lang="ar-SA" sz="1400" b="0" i="0" u="none" strike="noStrike" cap="none" normalizeH="0" baseline="0" dirty="0" smtClean="0">
                        <a:ln>
                          <a:noFill/>
                        </a:ln>
                        <a:solidFill>
                          <a:schemeClr val="bg1"/>
                        </a:solidFill>
                        <a:effectLst/>
                        <a:latin typeface="Arial" charset="0"/>
                        <a:ea typeface="Times New Roman" pitchFamily="18" charset="0"/>
                        <a:cs typeface="B Titr" pitchFamily="2" charset="-78"/>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rgbClr val="002060"/>
                    </a:solidFill>
                  </a:tcPr>
                </a:tc>
                <a:extLst>
                  <a:ext uri="{0D108BD9-81ED-4DB2-BD59-A6C34878D82A}">
                    <a16:rowId xmlns:a16="http://schemas.microsoft.com/office/drawing/2014/main" val="10000"/>
                  </a:ext>
                </a:extLst>
              </a:tr>
              <a:tr h="39582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Times New Roman" pitchFamily="18" charset="0"/>
                          <a:ea typeface="Times New Roman" pitchFamily="18" charset="0"/>
                          <a:cs typeface="B Traffic" pitchFamily="2" charset="-78"/>
                        </a:rPr>
                        <a:t>10-9</a:t>
                      </a:r>
                      <a:endParaRPr kumimoji="0" lang="fa-IR"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rPr>
                        <a:t>عالی </a:t>
                      </a:r>
                      <a:endParaRPr kumimoji="0" lang="fa-IR"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توانمندی استثنایی و یا نقطه قوت بارز </a:t>
                      </a:r>
                      <a:endParaRPr kumimoji="0" lang="fa-IR" sz="14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r h="39582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Times New Roman" pitchFamily="18" charset="0"/>
                          <a:ea typeface="Times New Roman" pitchFamily="18" charset="0"/>
                          <a:cs typeface="B Traffic" pitchFamily="2" charset="-78"/>
                        </a:rPr>
                        <a:t>8-7</a:t>
                      </a:r>
                      <a:endParaRPr kumimoji="0" lang="fa-IR"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rPr>
                        <a:t>بسیار خوب</a:t>
                      </a:r>
                      <a:endParaRPr kumimoji="0" lang="fa-IR"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rPr>
                        <a:t>بالاتر از حد استاندارد و یا نقطه قوت </a:t>
                      </a:r>
                      <a:endParaRPr kumimoji="0" lang="fa-IR"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extLst>
                  <a:ext uri="{0D108BD9-81ED-4DB2-BD59-A6C34878D82A}">
                    <a16:rowId xmlns:a16="http://schemas.microsoft.com/office/drawing/2014/main" val="10002"/>
                  </a:ext>
                </a:extLst>
              </a:tr>
              <a:tr h="70117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ea typeface="Times New Roman" pitchFamily="18" charset="0"/>
                          <a:cs typeface="B Traffic" pitchFamily="2" charset="-78"/>
                        </a:rPr>
                        <a:t>5-6</a:t>
                      </a:r>
                      <a:endParaRPr kumimoji="0" lang="fa-IR" sz="14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rPr>
                        <a:t>قابل قبول</a:t>
                      </a:r>
                      <a:endParaRPr kumimoji="0" lang="fa-IR"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rPr>
                        <a:t>عملکرد در حد استاندارد با زمینه های قابل بهبود </a:t>
                      </a:r>
                      <a:endParaRPr kumimoji="0" lang="fa-IR"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extLst>
                  <a:ext uri="{0D108BD9-81ED-4DB2-BD59-A6C34878D82A}">
                    <a16:rowId xmlns:a16="http://schemas.microsoft.com/office/drawing/2014/main" val="10003"/>
                  </a:ext>
                </a:extLst>
              </a:tr>
              <a:tr h="39582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ea typeface="Times New Roman" pitchFamily="18" charset="0"/>
                          <a:cs typeface="B Traffic" pitchFamily="2" charset="-78"/>
                        </a:rPr>
                        <a:t>3-4</a:t>
                      </a:r>
                      <a:endParaRPr kumimoji="0" lang="fa-IR" sz="14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rPr>
                        <a:t>ضعیف</a:t>
                      </a:r>
                      <a:endParaRPr kumimoji="0" lang="fa-IR"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rPr>
                        <a:t>عملکرد ضعیف و یا نقاط ضعف شرکت کننده </a:t>
                      </a:r>
                      <a:endParaRPr kumimoji="0" lang="fa-IR"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r h="70117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ea typeface="Times New Roman" pitchFamily="18" charset="0"/>
                          <a:cs typeface="B Traffic" pitchFamily="2" charset="-78"/>
                        </a:rPr>
                        <a:t>1-2</a:t>
                      </a:r>
                      <a:endParaRPr kumimoji="0" lang="fa-IR" sz="14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tx1"/>
                          </a:solidFill>
                          <a:effectLst/>
                          <a:latin typeface="Times New Roman" pitchFamily="18" charset="0"/>
                          <a:ea typeface="Times New Roman" pitchFamily="18" charset="0"/>
                          <a:cs typeface="B Zar" pitchFamily="2" charset="-78"/>
                        </a:rPr>
                        <a:t>غیرقابل قبول</a:t>
                      </a:r>
                      <a:endParaRPr kumimoji="0" lang="fa-IR" sz="1400" b="1" i="0" u="none" strike="noStrike" cap="none" normalizeH="0" baseline="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tc>
                  <a:txBody>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1"/>
                          </a:solidFill>
                          <a:effectLst/>
                          <a:latin typeface="Times New Roman" pitchFamily="18" charset="0"/>
                          <a:ea typeface="Times New Roman" pitchFamily="18" charset="0"/>
                          <a:cs typeface="B Zar" pitchFamily="2" charset="-78"/>
                        </a:rPr>
                        <a:t>عملکرد منفی و مستلزم توسعه سریع و اقدام عاجل </a:t>
                      </a:r>
                      <a:endParaRPr kumimoji="0" lang="fa-IR" sz="1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
        <p:nvSpPr>
          <p:cNvPr id="10" name="Title 1"/>
          <p:cNvSpPr txBox="1">
            <a:spLocks/>
          </p:cNvSpPr>
          <p:nvPr/>
        </p:nvSpPr>
        <p:spPr>
          <a:xfrm>
            <a:off x="2438416" y="785022"/>
            <a:ext cx="9144000" cy="609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fa-IR" sz="3200" b="1" dirty="0" smtClean="0">
                <a:solidFill>
                  <a:srgbClr val="FFFF00"/>
                </a:solidFill>
                <a:effectLst>
                  <a:outerShdw blurRad="38100" dist="38100" dir="2700000" algn="tl">
                    <a:srgbClr val="C0C0C0"/>
                  </a:outerShdw>
                </a:effectLst>
                <a:cs typeface="B Titr" panose="00000700000000000000" pitchFamily="2" charset="-78"/>
              </a:rPr>
              <a:t>روش دوم- روش لیکرت (مثلا 1-10) </a:t>
            </a:r>
            <a:endParaRPr lang="en-US" sz="3200" b="1" dirty="0">
              <a:solidFill>
                <a:srgbClr val="FFFF00"/>
              </a:solidFill>
              <a:effectLst>
                <a:outerShdw blurRad="38100" dist="38100" dir="2700000" algn="tl">
                  <a:srgbClr val="C0C0C0"/>
                </a:outerShdw>
              </a:effectLst>
              <a:cs typeface="B Titr" panose="00000700000000000000" pitchFamily="2" charset="-78"/>
            </a:endParaRPr>
          </a:p>
        </p:txBody>
      </p:sp>
    </p:spTree>
    <p:extLst>
      <p:ext uri="{BB962C8B-B14F-4D97-AF65-F5344CB8AC3E}">
        <p14:creationId xmlns:p14="http://schemas.microsoft.com/office/powerpoint/2010/main" val="2376901453"/>
      </p:ext>
    </p:extLst>
  </p:cSld>
  <p:clrMapOvr>
    <a:masterClrMapping/>
  </p:clrMapOvr>
  <p:transition spd="slow">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rtl="1"/>
            <a:r>
              <a:rPr lang="fa-IR" sz="3200" b="1" dirty="0">
                <a:solidFill>
                  <a:srgbClr val="FFFF00"/>
                </a:solidFill>
                <a:effectLst>
                  <a:outerShdw blurRad="38100" dist="38100" dir="2700000" algn="tl">
                    <a:srgbClr val="C0C0C0"/>
                  </a:outerShdw>
                </a:effectLst>
                <a:cs typeface="B Titr" panose="00000700000000000000" pitchFamily="2" charset="-78"/>
              </a:rPr>
              <a:t>روش سوم- منطق امتیازدهی بارس: </a:t>
            </a:r>
            <a:endParaRPr lang="en-US" sz="3200" b="1" dirty="0">
              <a:solidFill>
                <a:srgbClr val="FFFF00"/>
              </a:solidFill>
              <a:effectLst>
                <a:outerShdw blurRad="38100" dist="38100" dir="2700000" algn="tl">
                  <a:srgbClr val="C0C0C0"/>
                </a:outerShdw>
              </a:effectLst>
              <a:cs typeface="B Titr" panose="00000700000000000000" pitchFamily="2" charset="-78"/>
            </a:endParaRPr>
          </a:p>
        </p:txBody>
      </p:sp>
      <p:sp>
        <p:nvSpPr>
          <p:cNvPr id="3" name="Content Placeholder 2"/>
          <p:cNvSpPr>
            <a:spLocks noGrp="1"/>
          </p:cNvSpPr>
          <p:nvPr>
            <p:ph idx="1"/>
          </p:nvPr>
        </p:nvSpPr>
        <p:spPr>
          <a:xfrm>
            <a:off x="609591" y="1577977"/>
            <a:ext cx="10972817" cy="1508123"/>
          </a:xfrm>
        </p:spPr>
        <p:txBody>
          <a:bodyPr/>
          <a:lstStyle/>
          <a:p>
            <a:pPr marL="0" indent="0" algn="just" rtl="1">
              <a:buNone/>
            </a:pPr>
            <a:r>
              <a:rPr lang="fa-IR" dirty="0" smtClean="0">
                <a:solidFill>
                  <a:schemeClr val="bg1"/>
                </a:solidFill>
                <a:cs typeface="B Titr" panose="00000700000000000000" pitchFamily="2" charset="-78"/>
              </a:rPr>
              <a:t>در </a:t>
            </a:r>
            <a:r>
              <a:rPr lang="fa-IR" dirty="0">
                <a:solidFill>
                  <a:schemeClr val="bg1"/>
                </a:solidFill>
                <a:cs typeface="B Titr" panose="00000700000000000000" pitchFamily="2" charset="-78"/>
              </a:rPr>
              <a:t>این روش، توصیفات رفتاری شرح مختصری است که در مقابل نمراتی از مقیاس که نمونه ای عینی از عملکرد فرد در آن تراز را به ارزیاب نشان می دهند، درج می شود. </a:t>
            </a:r>
            <a:endParaRPr lang="en-US" dirty="0">
              <a:solidFill>
                <a:schemeClr val="bg1"/>
              </a:solidFill>
              <a:cs typeface="B Titr" panose="00000700000000000000" pitchFamily="2" charset="-78"/>
            </a:endParaRPr>
          </a:p>
        </p:txBody>
      </p:sp>
      <p:sp>
        <p:nvSpPr>
          <p:cNvPr id="5" name="Rectangle 4"/>
          <p:cNvSpPr/>
          <p:nvPr/>
        </p:nvSpPr>
        <p:spPr>
          <a:xfrm>
            <a:off x="455508" y="6488668"/>
            <a:ext cx="3404201" cy="307777"/>
          </a:xfrm>
          <a:prstGeom prst="rect">
            <a:avLst/>
          </a:prstGeom>
        </p:spPr>
        <p:txBody>
          <a:bodyPr wrap="none">
            <a:spAutoFit/>
          </a:bodyPr>
          <a:lstStyle/>
          <a:p>
            <a:pPr algn="just" rtl="1"/>
            <a:r>
              <a:rPr lang="en-US" sz="1400" b="1" dirty="0">
                <a:solidFill>
                  <a:schemeClr val="bg1"/>
                </a:solidFill>
                <a:cs typeface="B Titr" panose="00000700000000000000" pitchFamily="2" charset="-78"/>
              </a:rPr>
              <a:t>Behaviorally Anchored Rating Scales</a:t>
            </a:r>
            <a:r>
              <a:rPr lang="en-US" sz="1400" dirty="0">
                <a:solidFill>
                  <a:schemeClr val="bg1"/>
                </a:solidFill>
                <a:cs typeface="B Titr" panose="00000700000000000000" pitchFamily="2" charset="-78"/>
              </a:rPr>
              <a:t> (BARS)</a:t>
            </a:r>
          </a:p>
        </p:txBody>
      </p:sp>
      <p:pic>
        <p:nvPicPr>
          <p:cNvPr id="8" name="Picture 7"/>
          <p:cNvPicPr>
            <a:picLocks noChangeAspect="1"/>
          </p:cNvPicPr>
          <p:nvPr/>
        </p:nvPicPr>
        <p:blipFill>
          <a:blip r:embed="rId2"/>
          <a:stretch>
            <a:fillRect/>
          </a:stretch>
        </p:blipFill>
        <p:spPr>
          <a:xfrm>
            <a:off x="265007" y="3070406"/>
            <a:ext cx="11541433" cy="2506815"/>
          </a:xfrm>
          <a:prstGeom prst="rect">
            <a:avLst/>
          </a:prstGeom>
        </p:spPr>
      </p:pic>
    </p:spTree>
    <p:extLst>
      <p:ext uri="{BB962C8B-B14F-4D97-AF65-F5344CB8AC3E}">
        <p14:creationId xmlns:p14="http://schemas.microsoft.com/office/powerpoint/2010/main" val="29380401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880524378"/>
              </p:ext>
            </p:extLst>
          </p:nvPr>
        </p:nvGraphicFramePr>
        <p:xfrm>
          <a:off x="1072952" y="1140346"/>
          <a:ext cx="9909372" cy="3250679"/>
        </p:xfrm>
        <a:graphic>
          <a:graphicData uri="http://schemas.openxmlformats.org/drawingml/2006/table">
            <a:tbl>
              <a:tblPr firstRow="1" bandRow="1">
                <a:tableStyleId>{5C22544A-7EE6-4342-B048-85BDC9FD1C3A}</a:tableStyleId>
              </a:tblPr>
              <a:tblGrid>
                <a:gridCol w="1872844">
                  <a:extLst>
                    <a:ext uri="{9D8B030D-6E8A-4147-A177-3AD203B41FA5}">
                      <a16:colId xmlns:a16="http://schemas.microsoft.com/office/drawing/2014/main" val="20000"/>
                    </a:ext>
                  </a:extLst>
                </a:gridCol>
                <a:gridCol w="2090904">
                  <a:extLst>
                    <a:ext uri="{9D8B030D-6E8A-4147-A177-3AD203B41FA5}">
                      <a16:colId xmlns:a16="http://schemas.microsoft.com/office/drawing/2014/main" val="20001"/>
                    </a:ext>
                  </a:extLst>
                </a:gridCol>
                <a:gridCol w="1981875">
                  <a:extLst>
                    <a:ext uri="{9D8B030D-6E8A-4147-A177-3AD203B41FA5}">
                      <a16:colId xmlns:a16="http://schemas.microsoft.com/office/drawing/2014/main" val="20002"/>
                    </a:ext>
                  </a:extLst>
                </a:gridCol>
                <a:gridCol w="1981875">
                  <a:extLst>
                    <a:ext uri="{9D8B030D-6E8A-4147-A177-3AD203B41FA5}">
                      <a16:colId xmlns:a16="http://schemas.microsoft.com/office/drawing/2014/main" val="20003"/>
                    </a:ext>
                  </a:extLst>
                </a:gridCol>
                <a:gridCol w="1981874">
                  <a:extLst>
                    <a:ext uri="{9D8B030D-6E8A-4147-A177-3AD203B41FA5}">
                      <a16:colId xmlns:a16="http://schemas.microsoft.com/office/drawing/2014/main" val="20004"/>
                    </a:ext>
                  </a:extLst>
                </a:gridCol>
              </a:tblGrid>
              <a:tr h="538871">
                <a:tc>
                  <a:txBody>
                    <a:bodyPr/>
                    <a:lstStyle/>
                    <a:p>
                      <a:pPr algn="ctr"/>
                      <a:r>
                        <a:rPr lang="fa-IR" sz="2400" dirty="0" smtClean="0"/>
                        <a:t>5</a:t>
                      </a:r>
                      <a:endParaRPr lang="en-US" sz="2400" dirty="0"/>
                    </a:p>
                  </a:txBody>
                  <a:tcPr/>
                </a:tc>
                <a:tc>
                  <a:txBody>
                    <a:bodyPr/>
                    <a:lstStyle/>
                    <a:p>
                      <a:pPr algn="ctr"/>
                      <a:r>
                        <a:rPr lang="fa-IR" sz="2400" dirty="0" smtClean="0"/>
                        <a:t>4</a:t>
                      </a:r>
                      <a:endParaRPr lang="en-US" sz="2400" dirty="0"/>
                    </a:p>
                  </a:txBody>
                  <a:tcPr/>
                </a:tc>
                <a:tc>
                  <a:txBody>
                    <a:bodyPr/>
                    <a:lstStyle/>
                    <a:p>
                      <a:pPr algn="ctr"/>
                      <a:r>
                        <a:rPr lang="fa-IR" sz="2400" dirty="0" smtClean="0"/>
                        <a:t>3</a:t>
                      </a:r>
                      <a:endParaRPr lang="en-US" sz="2400" dirty="0"/>
                    </a:p>
                  </a:txBody>
                  <a:tcPr/>
                </a:tc>
                <a:tc>
                  <a:txBody>
                    <a:bodyPr/>
                    <a:lstStyle/>
                    <a:p>
                      <a:pPr algn="ctr"/>
                      <a:r>
                        <a:rPr lang="fa-IR" sz="2400" dirty="0" smtClean="0"/>
                        <a:t>2</a:t>
                      </a:r>
                      <a:endParaRPr lang="en-US" sz="2400" dirty="0"/>
                    </a:p>
                  </a:txBody>
                  <a:tcPr/>
                </a:tc>
                <a:tc>
                  <a:txBody>
                    <a:bodyPr/>
                    <a:lstStyle/>
                    <a:p>
                      <a:pPr algn="ctr"/>
                      <a:r>
                        <a:rPr lang="fa-IR" sz="2400" dirty="0" smtClean="0"/>
                        <a:t>1</a:t>
                      </a:r>
                      <a:endParaRPr lang="en-US" sz="2400" dirty="0"/>
                    </a:p>
                  </a:txBody>
                  <a:tcPr/>
                </a:tc>
                <a:extLst>
                  <a:ext uri="{0D108BD9-81ED-4DB2-BD59-A6C34878D82A}">
                    <a16:rowId xmlns:a16="http://schemas.microsoft.com/office/drawing/2014/main" val="10000"/>
                  </a:ext>
                </a:extLst>
              </a:tr>
              <a:tr h="2711808">
                <a:tc>
                  <a:txBody>
                    <a:bodyPr/>
                    <a:lstStyle/>
                    <a:p>
                      <a:pPr algn="r" rtl="1"/>
                      <a:r>
                        <a:rPr lang="fa-IR" sz="2400" dirty="0" smtClean="0">
                          <a:cs typeface="B Nazanin" pitchFamily="2" charset="-78"/>
                        </a:rPr>
                        <a:t>عملکرد فوق العاده:</a:t>
                      </a:r>
                    </a:p>
                    <a:p>
                      <a:pPr algn="r" rtl="1"/>
                      <a:r>
                        <a:rPr lang="fa-IR" sz="2400" dirty="0" smtClean="0">
                          <a:cs typeface="B Nazanin" pitchFamily="2" charset="-78"/>
                        </a:rPr>
                        <a:t>شواهد قوی وجود دارد که متقاضی همه رفتارها</a:t>
                      </a:r>
                      <a:r>
                        <a:rPr lang="fa-IR" sz="2400" baseline="0" dirty="0" smtClean="0">
                          <a:cs typeface="B Nazanin" pitchFamily="2" charset="-78"/>
                        </a:rPr>
                        <a:t> را از خود نشان داده است.</a:t>
                      </a:r>
                      <a:endParaRPr lang="en-US" sz="2400" dirty="0">
                        <a:cs typeface="B Nazanin" pitchFamily="2" charset="-78"/>
                      </a:endParaRPr>
                    </a:p>
                  </a:txBody>
                  <a:tcPr/>
                </a:tc>
                <a:tc>
                  <a:txBody>
                    <a:bodyPr/>
                    <a:lstStyle/>
                    <a:p>
                      <a:pPr algn="r" rtl="1"/>
                      <a:r>
                        <a:rPr lang="fa-IR" sz="2400" dirty="0" smtClean="0">
                          <a:cs typeface="B Nazanin" pitchFamily="2" charset="-78"/>
                        </a:rPr>
                        <a:t>عملکرد قوی:</a:t>
                      </a:r>
                    </a:p>
                    <a:p>
                      <a:pPr algn="r" rtl="1"/>
                      <a:r>
                        <a:rPr lang="fa-IR" sz="2400" dirty="0" smtClean="0">
                          <a:cs typeface="B Nazanin" pitchFamily="2" charset="-78"/>
                        </a:rPr>
                        <a:t>متقاضی بیشتر رفتارها (80% رفتارهای</a:t>
                      </a:r>
                      <a:r>
                        <a:rPr lang="fa-IR" sz="2400" baseline="0" dirty="0" smtClean="0">
                          <a:cs typeface="B Nazanin" pitchFamily="2" charset="-78"/>
                        </a:rPr>
                        <a:t> فهرست شده) را از خود نشان می دهد.</a:t>
                      </a:r>
                      <a:endParaRPr lang="en-US" sz="2400" dirty="0">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dirty="0" smtClean="0">
                          <a:cs typeface="B Nazanin" pitchFamily="2" charset="-78"/>
                        </a:rPr>
                        <a:t>عملکرد متوسط: متقاضی حدود 50 تا 60% از رفتار ها را از خود نشان می دهد.</a:t>
                      </a:r>
                      <a:endParaRPr lang="en-US" sz="2400" dirty="0" smtClean="0">
                        <a:cs typeface="B Nazanin" pitchFamily="2" charset="-78"/>
                      </a:endParaRPr>
                    </a:p>
                    <a:p>
                      <a:pPr algn="r" rtl="1"/>
                      <a:endParaRPr lang="en-US" sz="2400" dirty="0">
                        <a:cs typeface="B Nazanin" pitchFamily="2" charset="-78"/>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400" dirty="0" smtClean="0">
                          <a:cs typeface="B Nazanin" pitchFamily="2" charset="-78"/>
                        </a:rPr>
                        <a:t>مقداری پرورش نیاز دارد: </a:t>
                      </a:r>
                      <a:endParaRPr lang="en-US" sz="2400" dirty="0" smtClean="0">
                        <a:cs typeface="B Nazanin"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2400" dirty="0" smtClean="0">
                          <a:cs typeface="B Nazanin" pitchFamily="2" charset="-78"/>
                        </a:rPr>
                        <a:t>متقاضی فقط30% تا 40% از رفتار ها را از خود نشان می دهد.</a:t>
                      </a:r>
                      <a:endParaRPr lang="en-US" sz="2400" dirty="0" smtClean="0">
                        <a:cs typeface="B Nazanin" pitchFamily="2" charset="-78"/>
                      </a:endParaRPr>
                    </a:p>
                    <a:p>
                      <a:pPr algn="r" rtl="1"/>
                      <a:endParaRPr lang="en-US" sz="2400" dirty="0">
                        <a:cs typeface="B Nazanin" pitchFamily="2" charset="-78"/>
                      </a:endParaRPr>
                    </a:p>
                  </a:txBody>
                  <a:tcPr/>
                </a:tc>
                <a:tc>
                  <a:txBody>
                    <a:bodyPr/>
                    <a:lstStyle/>
                    <a:p>
                      <a:pPr algn="r" rtl="1"/>
                      <a:r>
                        <a:rPr lang="fa-IR" sz="2400" dirty="0" smtClean="0">
                          <a:cs typeface="B Nazanin" pitchFamily="2" charset="-78"/>
                        </a:rPr>
                        <a:t>عملکرد ضعیف: متقاضی مقدار 20% یا کمتر از رفتار ها را از خود نشان می دهد.</a:t>
                      </a:r>
                      <a:endParaRPr lang="en-US" sz="2400" dirty="0">
                        <a:cs typeface="B Nazanin" pitchFamily="2" charset="-78"/>
                      </a:endParaRP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90500" y="5719226"/>
            <a:ext cx="11811000" cy="923330"/>
          </a:xfrm>
          <a:prstGeom prst="rect">
            <a:avLst/>
          </a:prstGeom>
        </p:spPr>
        <p:txBody>
          <a:bodyPr wrap="square">
            <a:spAutoFit/>
          </a:bodyPr>
          <a:lstStyle/>
          <a:p>
            <a:pPr algn="just" rtl="1"/>
            <a:r>
              <a:rPr lang="fa-IR" dirty="0">
                <a:solidFill>
                  <a:schemeClr val="bg1"/>
                </a:solidFill>
                <a:cs typeface="B Titr" panose="00000700000000000000" pitchFamily="2" charset="-78"/>
              </a:rPr>
              <a:t>بعنوان مثال در یک طیف امتیازدهی 5 بخشی، در هر بخش یکسری رفتارهای مورد انتظار مشخص می گردد و به هر بخش بالاتر که می رویم، همان رفتارها در یک سطح بالاتر تعریف می شوند؛ از طرفی اگر کسی در بخش چهارم رفتارهای مورد انتظار را نشان داد، به این معنی است که رفتارهای طبقه پایین تر را نیز از خود نشان داده است. </a:t>
            </a:r>
          </a:p>
        </p:txBody>
      </p:sp>
    </p:spTree>
    <p:extLst>
      <p:ext uri="{BB962C8B-B14F-4D97-AF65-F5344CB8AC3E}">
        <p14:creationId xmlns:p14="http://schemas.microsoft.com/office/powerpoint/2010/main" val="27298511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8345" y="687472"/>
            <a:ext cx="9144000" cy="609600"/>
          </a:xfrm>
        </p:spPr>
        <p:txBody>
          <a:bodyPr vert="horz" lIns="91440" tIns="45720" rIns="91440" bIns="45720" rtlCol="0" anchor="ctr">
            <a:normAutofit/>
          </a:bodyPr>
          <a:lstStyle/>
          <a:p>
            <a:pPr algn="ctr" rtl="1"/>
            <a:r>
              <a:rPr lang="fa-IR" sz="3200" b="1" dirty="0">
                <a:solidFill>
                  <a:srgbClr val="FFFF00"/>
                </a:solidFill>
                <a:effectLst>
                  <a:outerShdw blurRad="38100" dist="38100" dir="2700000" algn="tl">
                    <a:srgbClr val="C0C0C0"/>
                  </a:outerShdw>
                </a:effectLst>
                <a:cs typeface="B Titr" panose="00000700000000000000" pitchFamily="2" charset="-78"/>
              </a:rPr>
              <a:t>روش چهارم-  مقیاس مشاهده رفتاری</a:t>
            </a:r>
            <a:r>
              <a:rPr lang="en-US" sz="3200" b="1" dirty="0">
                <a:solidFill>
                  <a:srgbClr val="FFFF00"/>
                </a:solidFill>
                <a:effectLst>
                  <a:outerShdw blurRad="38100" dist="38100" dir="2700000" algn="tl">
                    <a:srgbClr val="C0C0C0"/>
                  </a:outerShdw>
                </a:effectLst>
                <a:cs typeface="B Titr" panose="00000700000000000000" pitchFamily="2" charset="-78"/>
              </a:rPr>
              <a:t>BOS</a:t>
            </a:r>
            <a:r>
              <a:rPr lang="fa-IR" sz="3200" b="1" dirty="0">
                <a:solidFill>
                  <a:srgbClr val="FFFF00"/>
                </a:solidFill>
                <a:effectLst>
                  <a:outerShdw blurRad="38100" dist="38100" dir="2700000" algn="tl">
                    <a:srgbClr val="C0C0C0"/>
                  </a:outerShdw>
                </a:effectLst>
                <a:cs typeface="B Titr" panose="00000700000000000000" pitchFamily="2" charset="-78"/>
              </a:rPr>
              <a:t>: </a:t>
            </a:r>
            <a:endParaRPr lang="en-US" sz="3200" b="1" dirty="0">
              <a:solidFill>
                <a:srgbClr val="FFFF00"/>
              </a:solidFill>
              <a:effectLst>
                <a:outerShdw blurRad="38100" dist="38100" dir="2700000" algn="tl">
                  <a:srgbClr val="C0C0C0"/>
                </a:outerShdw>
              </a:effectLst>
              <a:cs typeface="B Titr" panose="00000700000000000000" pitchFamily="2" charset="-78"/>
            </a:endParaRPr>
          </a:p>
        </p:txBody>
      </p:sp>
      <p:sp>
        <p:nvSpPr>
          <p:cNvPr id="3" name="Content Placeholder 2"/>
          <p:cNvSpPr>
            <a:spLocks noGrp="1"/>
          </p:cNvSpPr>
          <p:nvPr>
            <p:ph idx="1"/>
          </p:nvPr>
        </p:nvSpPr>
        <p:spPr>
          <a:xfrm>
            <a:off x="752475" y="1797050"/>
            <a:ext cx="10515600" cy="4070350"/>
          </a:xfrm>
        </p:spPr>
        <p:txBody>
          <a:bodyPr>
            <a:normAutofit lnSpcReduction="10000"/>
          </a:bodyPr>
          <a:lstStyle/>
          <a:p>
            <a:pPr marL="0" indent="0" algn="just" rtl="1">
              <a:lnSpc>
                <a:spcPct val="100000"/>
              </a:lnSpc>
              <a:buNone/>
            </a:pPr>
            <a:r>
              <a:rPr lang="fa-IR" sz="3200" dirty="0" smtClean="0">
                <a:solidFill>
                  <a:schemeClr val="bg1"/>
                </a:solidFill>
                <a:cs typeface="B Titr" panose="00000700000000000000" pitchFamily="2" charset="-78"/>
              </a:rPr>
              <a:t>مشخصه </a:t>
            </a:r>
            <a:r>
              <a:rPr lang="fa-IR" sz="3200" dirty="0">
                <a:solidFill>
                  <a:schemeClr val="bg1"/>
                </a:solidFill>
                <a:cs typeface="B Titr" panose="00000700000000000000" pitchFamily="2" charset="-78"/>
              </a:rPr>
              <a:t>اصلی مقیاس مشاهده رفتاری آن است که سعی می کند </a:t>
            </a:r>
            <a:r>
              <a:rPr lang="fa-IR" sz="3200" dirty="0" smtClean="0">
                <a:solidFill>
                  <a:schemeClr val="bg1"/>
                </a:solidFill>
                <a:cs typeface="B Titr" panose="00000700000000000000" pitchFamily="2" charset="-78"/>
              </a:rPr>
              <a:t>فقط </a:t>
            </a:r>
            <a:r>
              <a:rPr lang="fa-IR" sz="3200" dirty="0">
                <a:solidFill>
                  <a:schemeClr val="bg1"/>
                </a:solidFill>
                <a:cs typeface="B Titr" panose="00000700000000000000" pitchFamily="2" charset="-78"/>
              </a:rPr>
              <a:t>از گزارشهای مربوط به فراوانی رفتار مشاهده شده استفاده کند. در این روش رفتارهای شایستگی تدوین شده و در اختیار ارزیاب قرار می گیرد و ارزیاب بر اساس فراوانی آنها، همان رفتارها را امتیازدهی می کند. </a:t>
            </a:r>
            <a:endParaRPr lang="fa-IR" sz="3200" dirty="0" smtClean="0">
              <a:solidFill>
                <a:schemeClr val="bg1"/>
              </a:solidFill>
              <a:cs typeface="B Titr" panose="00000700000000000000" pitchFamily="2" charset="-78"/>
            </a:endParaRPr>
          </a:p>
          <a:p>
            <a:pPr marL="0" indent="0" algn="just" rtl="1">
              <a:lnSpc>
                <a:spcPct val="100000"/>
              </a:lnSpc>
              <a:buNone/>
            </a:pPr>
            <a:r>
              <a:rPr lang="fa-IR" sz="3200" dirty="0" smtClean="0">
                <a:solidFill>
                  <a:schemeClr val="bg1"/>
                </a:solidFill>
                <a:cs typeface="B Titr" panose="00000700000000000000" pitchFamily="2" charset="-78"/>
              </a:rPr>
              <a:t>این روش، تجمیع روش امتیازدهی لیکرتی، مکانیکی و بارس می باشد که در آن، هم شاخص های رفتاری متناظر با شایستگی بیان می شود و هم اینکه بر اساس آن، منطق امتیازدهی سطح بندی شده رفتارها نیز تعریف می گردد.</a:t>
            </a:r>
            <a:endParaRPr lang="en-US" sz="3200" dirty="0">
              <a:solidFill>
                <a:schemeClr val="bg1"/>
              </a:solidFill>
              <a:cs typeface="B Titr" panose="00000700000000000000" pitchFamily="2" charset="-78"/>
            </a:endParaRPr>
          </a:p>
          <a:p>
            <a:pPr marL="0" indent="0" algn="just" rtl="1">
              <a:lnSpc>
                <a:spcPct val="100000"/>
              </a:lnSpc>
              <a:buNone/>
            </a:pPr>
            <a:endParaRPr lang="en-US" sz="3200" dirty="0">
              <a:solidFill>
                <a:schemeClr val="bg1"/>
              </a:solidFill>
              <a:cs typeface="B Titr" panose="00000700000000000000" pitchFamily="2" charset="-78"/>
            </a:endParaRPr>
          </a:p>
        </p:txBody>
      </p:sp>
    </p:spTree>
    <p:extLst>
      <p:ext uri="{BB962C8B-B14F-4D97-AF65-F5344CB8AC3E}">
        <p14:creationId xmlns:p14="http://schemas.microsoft.com/office/powerpoint/2010/main" val="7753079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3692" y="677830"/>
            <a:ext cx="3005824" cy="369332"/>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00"/>
                </a:solidFill>
                <a:effectLst/>
                <a:uLnTx/>
                <a:uFillTx/>
                <a:latin typeface="Calibri" panose="020F0502020204030204"/>
                <a:ea typeface="+mn-ea"/>
                <a:cs typeface="+mn-cs"/>
              </a:rPr>
              <a:t>Behavioral Observation Scales</a:t>
            </a: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6" name="Rectangle 2"/>
          <p:cNvSpPr txBox="1">
            <a:spLocks noChangeArrowheads="1"/>
          </p:cNvSpPr>
          <p:nvPr/>
        </p:nvSpPr>
        <p:spPr bwMode="auto">
          <a:xfrm>
            <a:off x="2895209" y="120402"/>
            <a:ext cx="6502791" cy="557428"/>
          </a:xfrm>
          <a:prstGeom prst="rect">
            <a:avLst/>
          </a:prstGeom>
        </p:spPr>
        <p:txBody>
          <a:bodyPr vert="horz" lIns="91440" tIns="45720" rIns="91440" bIns="45720" rtlCol="0" anchor="ctr">
            <a:normAutofit/>
          </a:bodyPr>
          <a:lstStyle>
            <a:lvl1pPr algn="ctr" rtl="1">
              <a:lnSpc>
                <a:spcPct val="90000"/>
              </a:lnSpc>
              <a:spcBef>
                <a:spcPct val="0"/>
              </a:spcBef>
              <a:buNone/>
              <a:defRPr sz="3200" b="1">
                <a:solidFill>
                  <a:srgbClr val="FFFF00"/>
                </a:solidFill>
                <a:effectLst>
                  <a:outerShdw blurRad="38100" dist="38100" dir="2700000" algn="tl">
                    <a:srgbClr val="C0C0C0"/>
                  </a:outerShdw>
                </a:effectLst>
                <a:latin typeface="+mj-lt"/>
                <a:ea typeface="+mj-ea"/>
                <a:cs typeface="B Titr" panose="00000700000000000000" pitchFamily="2" charset="-78"/>
              </a:defRPr>
            </a:lvl1pPr>
          </a:lstStyle>
          <a:p>
            <a:r>
              <a:rPr lang="fa-IR" dirty="0"/>
              <a:t>نمونه ارزیابی در مقیاس </a:t>
            </a:r>
            <a:r>
              <a:rPr lang="en-US" dirty="0"/>
              <a:t>BOS</a:t>
            </a:r>
          </a:p>
        </p:txBody>
      </p:sp>
      <p:grpSp>
        <p:nvGrpSpPr>
          <p:cNvPr id="8" name="Group 7"/>
          <p:cNvGrpSpPr/>
          <p:nvPr/>
        </p:nvGrpSpPr>
        <p:grpSpPr>
          <a:xfrm>
            <a:off x="12163" y="122851"/>
            <a:ext cx="1231427" cy="1281289"/>
            <a:chOff x="10168346" y="2365888"/>
            <a:chExt cx="1608332" cy="1611438"/>
          </a:xfrm>
        </p:grpSpPr>
        <p:sp>
          <p:nvSpPr>
            <p:cNvPr id="9" name="Rectangle 8"/>
            <p:cNvSpPr/>
            <p:nvPr/>
          </p:nvSpPr>
          <p:spPr>
            <a:xfrm>
              <a:off x="10168347" y="2365888"/>
              <a:ext cx="1363376" cy="387082"/>
            </a:xfrm>
            <a:prstGeom prst="rect">
              <a:avLst/>
            </a:prstGeom>
          </p:spPr>
          <p:txBody>
            <a:bodyPr wrap="non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a:t>
              </a:r>
              <a:r>
                <a:rPr kumimoji="0" lang="en-US" sz="1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B Homa" pitchFamily="2" charset="-78"/>
                </a:rPr>
                <a:t>O</a:t>
              </a:r>
              <a:r>
                <a:rPr kumimoji="0" 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bserve</a:t>
              </a:r>
              <a:r>
                <a:rPr kumimoji="0" lang="ar-SA"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 </a:t>
              </a:r>
              <a:endParaRPr kumimoji="0" lang="en-US" sz="1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 name="Rectangle 9"/>
            <p:cNvSpPr/>
            <p:nvPr/>
          </p:nvSpPr>
          <p:spPr>
            <a:xfrm>
              <a:off x="10168347" y="2764310"/>
              <a:ext cx="1233570" cy="387082"/>
            </a:xfrm>
            <a:prstGeom prst="rect">
              <a:avLst/>
            </a:prstGeom>
          </p:spPr>
          <p:txBody>
            <a:bodyPr wrap="non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a:t>
              </a:r>
              <a:r>
                <a:rPr kumimoji="0" lang="en-US" sz="1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B Homa" pitchFamily="2" charset="-78"/>
                </a:rPr>
                <a:t>R</a:t>
              </a:r>
              <a:r>
                <a:rPr kumimoji="0" 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ecord</a:t>
              </a:r>
              <a:r>
                <a:rPr kumimoji="0" lang="ar-SA"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 </a:t>
              </a:r>
              <a:endParaRPr kumimoji="0" lang="en-US" sz="1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4" name="Rectangle 13"/>
            <p:cNvSpPr/>
            <p:nvPr/>
          </p:nvSpPr>
          <p:spPr>
            <a:xfrm>
              <a:off x="10168346" y="3162732"/>
              <a:ext cx="1323597" cy="387082"/>
            </a:xfrm>
            <a:prstGeom prst="rect">
              <a:avLst/>
            </a:prstGeom>
          </p:spPr>
          <p:txBody>
            <a:bodyPr wrap="non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a:t>
              </a:r>
              <a:r>
                <a:rPr kumimoji="0" lang="en-US" sz="14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B Homa" pitchFamily="2" charset="-78"/>
                </a:rPr>
                <a:t>C</a:t>
              </a:r>
              <a:r>
                <a:rPr kumimoji="0" lang="en-US" sz="1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lassify</a:t>
              </a:r>
              <a:r>
                <a:rPr kumimoji="0" lang="ar-SA"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10168347" y="3590244"/>
              <a:ext cx="1608331" cy="387082"/>
            </a:xfrm>
            <a:prstGeom prst="rect">
              <a:avLst/>
            </a:prstGeom>
          </p:spPr>
          <p:txBody>
            <a:bodyPr wrap="none">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ar-SA"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a:t>
              </a:r>
              <a:r>
                <a:rPr kumimoji="0" lang="en-US" sz="1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mn-ea"/>
                  <a:cs typeface="B Homa" pitchFamily="2" charset="-78"/>
                </a:rPr>
                <a:t>E</a:t>
              </a:r>
              <a:r>
                <a:rPr kumimoji="0" 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valuating</a:t>
              </a:r>
              <a:r>
                <a:rPr kumimoji="0" lang="ar-SA"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B Homa" pitchFamily="2" charset="-78"/>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8389" y="1304850"/>
            <a:ext cx="10886500" cy="5347497"/>
          </a:xfrm>
        </p:spPr>
      </p:pic>
    </p:spTree>
    <p:extLst>
      <p:ext uri="{BB962C8B-B14F-4D97-AF65-F5344CB8AC3E}">
        <p14:creationId xmlns:p14="http://schemas.microsoft.com/office/powerpoint/2010/main" val="16070505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محورهای ارائه:</a:t>
            </a:r>
            <a:endParaRPr lang="en-US" dirty="0">
              <a:cs typeface="B Titr" panose="00000700000000000000" pitchFamily="2" charset="-78"/>
            </a:endParaRPr>
          </a:p>
        </p:txBody>
      </p:sp>
      <p:sp>
        <p:nvSpPr>
          <p:cNvPr id="3" name="Content Placeholder 2"/>
          <p:cNvSpPr>
            <a:spLocks noGrp="1"/>
          </p:cNvSpPr>
          <p:nvPr>
            <p:ph idx="1"/>
          </p:nvPr>
        </p:nvSpPr>
        <p:spPr>
          <a:xfrm>
            <a:off x="542924" y="1552211"/>
            <a:ext cx="8385747" cy="4351338"/>
          </a:xfrm>
        </p:spPr>
        <p:txBody>
          <a:bodyPr>
            <a:noAutofit/>
          </a:bodyPr>
          <a:lstStyle/>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شایستگی و مدل شایستگی در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کلیاتی در مورد مصاحبه ها</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انواع مصاحبه های رایج</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بررسی مصاحبه رفتار محور</a:t>
            </a:r>
          </a:p>
          <a:p>
            <a:pPr marL="514350" indent="-514350" algn="r" rtl="1">
              <a:buFont typeface="+mj-lt"/>
              <a:buAutoNum type="arabicPeriod"/>
            </a:pPr>
            <a:r>
              <a:rPr lang="fa-IR" dirty="0">
                <a:solidFill>
                  <a:schemeClr val="tx2">
                    <a:lumMod val="20000"/>
                    <a:lumOff val="80000"/>
                  </a:schemeClr>
                </a:solidFill>
                <a:cs typeface="B Titr" panose="00000700000000000000" pitchFamily="2" charset="-78"/>
              </a:rPr>
              <a:t>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نمونه سوالات مصاحبه رفتار محور را تمرین کنیم</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چگونه امتیاز بدهیم</a:t>
            </a:r>
          </a:p>
          <a:p>
            <a:pPr marL="514350" indent="-514350" algn="r" rtl="1">
              <a:buFont typeface="+mj-lt"/>
              <a:buAutoNum type="arabicPeriod"/>
            </a:pPr>
            <a:r>
              <a:rPr lang="fa-IR" dirty="0">
                <a:solidFill>
                  <a:schemeClr val="accent6">
                    <a:lumMod val="75000"/>
                  </a:schemeClr>
                </a:solidFill>
                <a:cs typeface="B Titr" panose="00000700000000000000" pitchFamily="2" charset="-78"/>
              </a:rPr>
              <a:t>خطاهایی که مصاحبه کنندگان دچار می شوند</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چگونگی ارتقای روایی و پایایی مصاحبه</a:t>
            </a:r>
          </a:p>
          <a:p>
            <a:pPr marL="514350" indent="-514350" algn="r" rtl="1">
              <a:buFont typeface="+mj-lt"/>
              <a:buAutoNum type="arabicPeriod"/>
            </a:pPr>
            <a:r>
              <a:rPr lang="fa-IR" dirty="0" smtClean="0">
                <a:solidFill>
                  <a:schemeClr val="tx2">
                    <a:lumMod val="20000"/>
                    <a:lumOff val="80000"/>
                  </a:schemeClr>
                </a:solidFill>
                <a:cs typeface="B Titr" panose="00000700000000000000" pitchFamily="2" charset="-78"/>
              </a:rPr>
              <a:t>دانش، مهارت، ویژگی و شایستگی های مصاحبه کننده</a:t>
            </a:r>
          </a:p>
          <a:p>
            <a:pPr marL="514350" indent="-514350" algn="r" rtl="1">
              <a:buFont typeface="+mj-lt"/>
              <a:buAutoNum type="arabicPeriod"/>
            </a:pPr>
            <a:endParaRPr lang="en-US" dirty="0">
              <a:solidFill>
                <a:schemeClr val="accent6">
                  <a:lumMod val="75000"/>
                </a:schemeClr>
              </a:solidFill>
              <a:cs typeface="B Titr" panose="00000700000000000000" pitchFamily="2" charset="-78"/>
            </a:endParaRPr>
          </a:p>
        </p:txBody>
      </p:sp>
    </p:spTree>
    <p:extLst>
      <p:ext uri="{BB962C8B-B14F-4D97-AF65-F5344CB8AC3E}">
        <p14:creationId xmlns:p14="http://schemas.microsoft.com/office/powerpoint/2010/main" val="4341610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191" y="3770666"/>
            <a:ext cx="10911840" cy="1051560"/>
          </a:xfrm>
        </p:spPr>
        <p:txBody>
          <a:bodyPr>
            <a:noAutofit/>
          </a:bodyPr>
          <a:lstStyle/>
          <a:p>
            <a:pPr algn="ctr"/>
            <a:r>
              <a:rPr lang="fa-IR" sz="5400" dirty="0" smtClean="0">
                <a:solidFill>
                  <a:srgbClr val="FF0000"/>
                </a:solidFill>
                <a:cs typeface="2  Jadid" pitchFamily="2" charset="-78"/>
              </a:rPr>
              <a:t>مصاحبه گر ممکن است دچار چه خطاهایی در مصاحبه شود؟</a:t>
            </a:r>
            <a:endParaRPr lang="en-US" sz="5400" dirty="0">
              <a:solidFill>
                <a:srgbClr val="FF0000"/>
              </a:solidFill>
            </a:endParaRPr>
          </a:p>
        </p:txBody>
      </p:sp>
      <p:pic>
        <p:nvPicPr>
          <p:cNvPr id="3" name="Picture 2" descr="MCj023462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0571" y="969174"/>
            <a:ext cx="1430983" cy="159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01972" y="6276975"/>
            <a:ext cx="1907895" cy="369332"/>
          </a:xfrm>
          <a:prstGeom prst="rect">
            <a:avLst/>
          </a:prstGeom>
          <a:solidFill>
            <a:srgbClr val="5B9BD5">
              <a:lumMod val="50000"/>
            </a:srgbClr>
          </a:solidFill>
        </p:spPr>
        <p:txBody>
          <a:bodyPr wrap="none" rtlCol="0">
            <a:spAutoFit/>
          </a:bodyPr>
          <a:lstStyle/>
          <a:p>
            <a:pPr lvl="0" algn="r" rtl="1">
              <a:defRPr/>
            </a:pPr>
            <a:r>
              <a:rPr kumimoji="0" lang="fa-IR" sz="1800" b="0" i="0" u="none" strike="noStrike" kern="0" cap="none" spc="0" normalizeH="0" baseline="0" noProof="0" dirty="0" smtClean="0">
                <a:ln>
                  <a:noFill/>
                </a:ln>
                <a:solidFill>
                  <a:srgbClr val="FFFF00"/>
                </a:solidFill>
                <a:effectLst/>
                <a:uLnTx/>
                <a:uFillTx/>
                <a:latin typeface="Calibri" panose="020F0502020204030204"/>
                <a:cs typeface="2  Davat" panose="00000400000000000000" pitchFamily="2" charset="-78"/>
              </a:rPr>
              <a:t>محور 8 از</a:t>
            </a:r>
            <a:r>
              <a:rPr kumimoji="0" lang="fa-IR" sz="1800" b="0" i="0" u="none" strike="noStrike" kern="0" cap="none" spc="0" normalizeH="0" noProof="0" dirty="0" smtClean="0">
                <a:ln>
                  <a:noFill/>
                </a:ln>
                <a:solidFill>
                  <a:srgbClr val="FFFF00"/>
                </a:solidFill>
                <a:effectLst/>
                <a:uLnTx/>
                <a:uFillTx/>
                <a:latin typeface="Calibri" panose="020F0502020204030204"/>
                <a:cs typeface="2  Davat" panose="00000400000000000000" pitchFamily="2" charset="-78"/>
              </a:rPr>
              <a:t> </a:t>
            </a:r>
            <a:r>
              <a:rPr lang="fa-IR" dirty="0">
                <a:solidFill>
                  <a:srgbClr val="FFFF00"/>
                </a:solidFill>
                <a:cs typeface="2  Davat" panose="00000400000000000000" pitchFamily="2" charset="-78"/>
              </a:rPr>
              <a:t>10</a:t>
            </a:r>
            <a:r>
              <a:rPr kumimoji="0" lang="fa-IR" sz="1800" b="0" i="0" u="none" strike="noStrike" kern="0" cap="none" spc="0" normalizeH="0" baseline="0" noProof="0" dirty="0" smtClean="0">
                <a:ln>
                  <a:noFill/>
                </a:ln>
                <a:solidFill>
                  <a:srgbClr val="FFFF00"/>
                </a:solidFill>
                <a:effectLst/>
                <a:uLnTx/>
                <a:uFillTx/>
                <a:latin typeface="Calibri" panose="020F0502020204030204"/>
                <a:cs typeface="2  Davat" panose="00000400000000000000" pitchFamily="2" charset="-78"/>
              </a:rPr>
              <a:t> محور دوره</a:t>
            </a:r>
            <a:endParaRPr kumimoji="0" lang="en-US" sz="1800" b="0" i="0" u="none" strike="noStrike" kern="0" cap="none" spc="0" normalizeH="0" baseline="0" noProof="0" dirty="0" smtClean="0">
              <a:ln>
                <a:noFill/>
              </a:ln>
              <a:solidFill>
                <a:srgbClr val="FFFF00"/>
              </a:solidFill>
              <a:effectLst/>
              <a:uLnTx/>
              <a:uFillTx/>
              <a:latin typeface="Calibri" panose="020F0502020204030204"/>
              <a:cs typeface="2  Davat" panose="00000400000000000000" pitchFamily="2" charset="-78"/>
            </a:endParaRPr>
          </a:p>
        </p:txBody>
      </p:sp>
    </p:spTree>
    <p:extLst>
      <p:ext uri="{BB962C8B-B14F-4D97-AF65-F5344CB8AC3E}">
        <p14:creationId xmlns:p14="http://schemas.microsoft.com/office/powerpoint/2010/main" val="29927514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smtClean="0">
                <a:solidFill>
                  <a:srgbClr val="FF0000"/>
                </a:solidFill>
                <a:effectLst>
                  <a:outerShdw blurRad="53975" dist="22860" dir="5400000" algn="tl" rotWithShape="0">
                    <a:srgbClr val="000000">
                      <a:alpha val="55000"/>
                    </a:srgbClr>
                  </a:outerShdw>
                </a:effectLst>
                <a:cs typeface="2  Jadid" pitchFamily="2" charset="-78"/>
              </a:rPr>
              <a:t>خطاهای شناختی</a:t>
            </a:r>
            <a:endParaRPr lang="en-US" sz="5400" b="1" dirty="0">
              <a:solidFill>
                <a:srgbClr val="FF0000"/>
              </a:solidFill>
              <a:effectLst>
                <a:outerShdw blurRad="53975" dist="22860" dir="5400000" algn="tl" rotWithShape="0">
                  <a:srgbClr val="000000">
                    <a:alpha val="55000"/>
                  </a:srgbClr>
                </a:outerShdw>
              </a:effectLst>
              <a:cs typeface="2  Jadid" pitchFamily="2" charset="-78"/>
            </a:endParaRPr>
          </a:p>
        </p:txBody>
      </p:sp>
      <p:sp>
        <p:nvSpPr>
          <p:cNvPr id="3" name="Content Placeholder 2"/>
          <p:cNvSpPr>
            <a:spLocks noGrp="1"/>
          </p:cNvSpPr>
          <p:nvPr>
            <p:ph idx="1"/>
          </p:nvPr>
        </p:nvSpPr>
        <p:spPr>
          <a:xfrm>
            <a:off x="838200" y="1825625"/>
            <a:ext cx="10934700" cy="4351338"/>
          </a:xfrm>
        </p:spPr>
        <p:txBody>
          <a:bodyPr>
            <a:normAutofit/>
          </a:bodyPr>
          <a:lstStyle/>
          <a:p>
            <a:pPr marL="0" indent="0">
              <a:buNone/>
            </a:pPr>
            <a:r>
              <a:rPr lang="fa-IR" sz="3600" b="1" dirty="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خطاهای شناختی، زیرمجموعه‌های زیادی دارند که </a:t>
            </a:r>
            <a:r>
              <a:rPr lang="fa-IR" sz="3600" b="1" dirty="0" smtClean="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این زیرمجموعه‌ها </a:t>
            </a:r>
            <a:r>
              <a:rPr lang="fa-IR" sz="3600" b="1" dirty="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و تقسیم بندی‌ها، گاهی مرزهای مشخص‌ هم ندارند و دارای هم پوشانی هستند</a:t>
            </a:r>
            <a:r>
              <a:rPr lang="fa-IR" sz="3600" b="1" dirty="0" smtClean="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 یکی از تقسیم بندی ها می گوید:</a:t>
            </a:r>
          </a:p>
          <a:p>
            <a:pPr marL="0" indent="0">
              <a:buNone/>
            </a:pPr>
            <a:endParaRPr lang="fa-IR" sz="3600" b="1" dirty="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endParaRPr>
          </a:p>
          <a:p>
            <a:pPr marL="0" indent="0">
              <a:buNone/>
            </a:pPr>
            <a:r>
              <a:rPr lang="fa-IR" sz="3600" b="1" dirty="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 </a:t>
            </a:r>
            <a:r>
              <a:rPr lang="fa-IR" sz="3600" b="1" dirty="0" smtClean="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1.سوگیری </a:t>
            </a:r>
            <a:r>
              <a:rPr lang="fa-IR" sz="3600" b="1" dirty="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های شناختی </a:t>
            </a:r>
            <a:r>
              <a:rPr lang="fa-IR" sz="3600" b="1" dirty="0" smtClean="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a:t>
            </a:r>
            <a:r>
              <a:rPr lang="en-US" sz="3600" b="1" dirty="0" smtClean="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Cognitive Biases</a:t>
            </a:r>
            <a:r>
              <a:rPr lang="fa-IR" sz="3600" b="1" dirty="0" smtClean="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a:t>
            </a:r>
          </a:p>
          <a:p>
            <a:pPr marL="0" indent="0">
              <a:buNone/>
            </a:pPr>
            <a:r>
              <a:rPr lang="fa-IR" sz="3600" b="1" dirty="0" smtClean="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2.</a:t>
            </a:r>
            <a:r>
              <a:rPr lang="fa-IR" sz="3600" b="1" dirty="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 تحریف های شناختی (</a:t>
            </a:r>
            <a:r>
              <a:rPr lang="en-US" sz="3600" b="1" dirty="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Cognitive </a:t>
            </a:r>
            <a:r>
              <a:rPr lang="en-US" sz="3600" b="1" dirty="0" smtClean="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Distortions</a:t>
            </a:r>
            <a:r>
              <a:rPr lang="fa-IR" sz="3600" b="1" dirty="0" smtClean="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rPr>
              <a:t>)</a:t>
            </a:r>
          </a:p>
          <a:p>
            <a:pPr marL="0" indent="0">
              <a:buNone/>
            </a:pPr>
            <a:endParaRPr lang="fa-IR" sz="3600" b="1" dirty="0">
              <a:solidFill>
                <a:schemeClr val="tx1">
                  <a:lumMod val="95000"/>
                  <a:lumOff val="5000"/>
                </a:schemeClr>
              </a:solidFill>
              <a:effectLst>
                <a:outerShdw blurRad="53975" dist="22860" dir="5400000" algn="tl" rotWithShape="0">
                  <a:srgbClr val="000000">
                    <a:alpha val="55000"/>
                  </a:srgbClr>
                </a:outerShdw>
              </a:effectLst>
              <a:latin typeface="+mj-lt"/>
              <a:ea typeface="+mj-ea"/>
              <a:cs typeface="B Lotus" panose="00000400000000000000" pitchFamily="2" charset="-78"/>
            </a:endParaRPr>
          </a:p>
          <a:p>
            <a:pPr marL="0" indent="0">
              <a:buNone/>
            </a:pPr>
            <a:endParaRPr lang="en-US" sz="2000" dirty="0"/>
          </a:p>
        </p:txBody>
      </p:sp>
    </p:spTree>
    <p:extLst>
      <p:ext uri="{BB962C8B-B14F-4D97-AF65-F5344CB8AC3E}">
        <p14:creationId xmlns:p14="http://schemas.microsoft.com/office/powerpoint/2010/main" val="33443985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 y="1973263"/>
            <a:ext cx="5997575" cy="823912"/>
          </a:xfrm>
        </p:spPr>
        <p:txBody>
          <a:bodyPr/>
          <a:lstStyle/>
          <a:p>
            <a:r>
              <a:rPr lang="fa-IR" dirty="0">
                <a:cs typeface="B Titr" panose="00000700000000000000" pitchFamily="2" charset="-78"/>
              </a:rPr>
              <a:t>فهرست برخی از انواع خطاهای شناختی از نوع </a:t>
            </a:r>
            <a:r>
              <a:rPr lang="fa-IR" dirty="0" smtClean="0">
                <a:cs typeface="B Titr" panose="00000700000000000000" pitchFamily="2" charset="-78"/>
              </a:rPr>
              <a:t>تحریف</a:t>
            </a:r>
            <a:endParaRPr lang="fa-IR" dirty="0">
              <a:cs typeface="B Titr" panose="00000700000000000000" pitchFamily="2" charset="-78"/>
            </a:endParaRPr>
          </a:p>
        </p:txBody>
      </p:sp>
      <p:sp>
        <p:nvSpPr>
          <p:cNvPr id="4" name="Content Placeholder 3"/>
          <p:cNvSpPr>
            <a:spLocks noGrp="1"/>
          </p:cNvSpPr>
          <p:nvPr>
            <p:ph sz="half" idx="2"/>
          </p:nvPr>
        </p:nvSpPr>
        <p:spPr>
          <a:xfrm>
            <a:off x="954088" y="3090069"/>
            <a:ext cx="5157787" cy="3684588"/>
          </a:xfrm>
        </p:spPr>
        <p:txBody>
          <a:bodyPr>
            <a:normAutofit fontScale="62500" lnSpcReduction="20000"/>
          </a:bodyPr>
          <a:lstStyle/>
          <a:p>
            <a:r>
              <a:rPr lang="fa-IR" dirty="0" smtClean="0">
                <a:cs typeface="B Mitra" panose="00000400000000000000" pitchFamily="2" charset="-78"/>
              </a:rPr>
              <a:t>تفکر </a:t>
            </a:r>
            <a:r>
              <a:rPr lang="fa-IR" dirty="0">
                <a:cs typeface="B Mitra" panose="00000400000000000000" pitchFamily="2" charset="-78"/>
              </a:rPr>
              <a:t>همه یا هیچ یا </a:t>
            </a:r>
            <a:r>
              <a:rPr lang="en-US" dirty="0">
                <a:cs typeface="B Mitra" panose="00000400000000000000" pitchFamily="2" charset="-78"/>
              </a:rPr>
              <a:t>All or nothing</a:t>
            </a:r>
          </a:p>
          <a:p>
            <a:r>
              <a:rPr lang="fa-IR" dirty="0">
                <a:cs typeface="B Mitra" panose="00000400000000000000" pitchFamily="2" charset="-78"/>
              </a:rPr>
              <a:t>تعمیم دادن یا </a:t>
            </a:r>
            <a:r>
              <a:rPr lang="en-US" dirty="0">
                <a:cs typeface="B Mitra" panose="00000400000000000000" pitchFamily="2" charset="-78"/>
              </a:rPr>
              <a:t>Over-generalization</a:t>
            </a:r>
          </a:p>
          <a:p>
            <a:r>
              <a:rPr lang="fa-IR" dirty="0">
                <a:cs typeface="B Mitra" panose="00000400000000000000" pitchFamily="2" charset="-78"/>
              </a:rPr>
              <a:t>بایدها </a:t>
            </a:r>
            <a:r>
              <a:rPr lang="en-US" dirty="0">
                <a:cs typeface="B Mitra" panose="00000400000000000000" pitchFamily="2" charset="-78"/>
              </a:rPr>
              <a:t>Should Statements </a:t>
            </a:r>
            <a:endParaRPr lang="en-US" dirty="0" smtClean="0">
              <a:cs typeface="B Mitra" panose="00000400000000000000" pitchFamily="2" charset="-78"/>
            </a:endParaRPr>
          </a:p>
          <a:p>
            <a:r>
              <a:rPr lang="fa-IR" dirty="0" smtClean="0">
                <a:cs typeface="B Mitra" panose="00000400000000000000" pitchFamily="2" charset="-78"/>
              </a:rPr>
              <a:t>برچسب </a:t>
            </a:r>
            <a:r>
              <a:rPr lang="fa-IR" dirty="0">
                <a:cs typeface="B Mitra" panose="00000400000000000000" pitchFamily="2" charset="-78"/>
              </a:rPr>
              <a:t>گذاری بر روی خود و دیگران یا </a:t>
            </a:r>
            <a:r>
              <a:rPr lang="en-US" dirty="0">
                <a:cs typeface="B Mitra" panose="00000400000000000000" pitchFamily="2" charset="-78"/>
              </a:rPr>
              <a:t>Labeling</a:t>
            </a:r>
          </a:p>
          <a:p>
            <a:r>
              <a:rPr lang="fa-IR" dirty="0">
                <a:cs typeface="B Mitra" panose="00000400000000000000" pitchFamily="2" charset="-78"/>
              </a:rPr>
              <a:t>بزرگنمایی و کوچکنمایی یا </a:t>
            </a:r>
            <a:r>
              <a:rPr lang="en-US" dirty="0">
                <a:cs typeface="B Mitra" panose="00000400000000000000" pitchFamily="2" charset="-78"/>
              </a:rPr>
              <a:t>Magnification / Minimization</a:t>
            </a:r>
          </a:p>
          <a:p>
            <a:r>
              <a:rPr lang="fa-IR" dirty="0">
                <a:cs typeface="B Mitra" panose="00000400000000000000" pitchFamily="2" charset="-78"/>
              </a:rPr>
              <a:t>حذف رویدادها و اطلاعات مثبت یا </a:t>
            </a:r>
            <a:r>
              <a:rPr lang="en-US" dirty="0">
                <a:cs typeface="B Mitra" panose="00000400000000000000" pitchFamily="2" charset="-78"/>
              </a:rPr>
              <a:t>Disqualifying Positives</a:t>
            </a:r>
          </a:p>
          <a:p>
            <a:r>
              <a:rPr lang="fa-IR" dirty="0">
                <a:cs typeface="B Mitra" panose="00000400000000000000" pitchFamily="2" charset="-78"/>
              </a:rPr>
              <a:t>پریدن به نتیجه بدون طی شدن مسیر </a:t>
            </a:r>
            <a:r>
              <a:rPr lang="en-US" dirty="0">
                <a:cs typeface="B Mitra" panose="00000400000000000000" pitchFamily="2" charset="-78"/>
              </a:rPr>
              <a:t>Jumping to Conclusions</a:t>
            </a:r>
          </a:p>
          <a:p>
            <a:r>
              <a:rPr lang="fa-IR" dirty="0">
                <a:cs typeface="B Mitra" panose="00000400000000000000" pitchFamily="2" charset="-78"/>
              </a:rPr>
              <a:t>شخصی کردن و به خودگرفتن </a:t>
            </a:r>
            <a:r>
              <a:rPr lang="en-US" dirty="0">
                <a:cs typeface="B Mitra" panose="00000400000000000000" pitchFamily="2" charset="-78"/>
              </a:rPr>
              <a:t>Personalization</a:t>
            </a:r>
          </a:p>
          <a:p>
            <a:r>
              <a:rPr lang="fa-IR" dirty="0">
                <a:cs typeface="B Mitra" panose="00000400000000000000" pitchFamily="2" charset="-78"/>
              </a:rPr>
              <a:t>ذهن خوانی یا </a:t>
            </a:r>
            <a:r>
              <a:rPr lang="en-US" dirty="0">
                <a:cs typeface="B Mitra" panose="00000400000000000000" pitchFamily="2" charset="-78"/>
              </a:rPr>
              <a:t>Mindreading</a:t>
            </a:r>
          </a:p>
          <a:p>
            <a:r>
              <a:rPr lang="fa-IR" dirty="0">
                <a:cs typeface="B Mitra" panose="00000400000000000000" pitchFamily="2" charset="-78"/>
              </a:rPr>
              <a:t>خطای هاله ای </a:t>
            </a:r>
            <a:r>
              <a:rPr lang="en-US" dirty="0" smtClean="0">
                <a:cs typeface="B Mitra" panose="00000400000000000000" pitchFamily="2" charset="-78"/>
              </a:rPr>
              <a:t>Halo Effect</a:t>
            </a:r>
            <a:endParaRPr lang="en-US" dirty="0">
              <a:cs typeface="B Mitra" panose="00000400000000000000" pitchFamily="2" charset="-78"/>
            </a:endParaRPr>
          </a:p>
          <a:p>
            <a:endParaRPr lang="en-US" dirty="0">
              <a:cs typeface="B Mitra" panose="00000400000000000000" pitchFamily="2" charset="-78"/>
            </a:endParaRPr>
          </a:p>
        </p:txBody>
      </p:sp>
      <p:sp>
        <p:nvSpPr>
          <p:cNvPr id="5" name="Text Placeholder 4"/>
          <p:cNvSpPr>
            <a:spLocks noGrp="1"/>
          </p:cNvSpPr>
          <p:nvPr>
            <p:ph type="body" sz="quarter" idx="3"/>
          </p:nvPr>
        </p:nvSpPr>
        <p:spPr>
          <a:xfrm>
            <a:off x="5397500" y="130969"/>
            <a:ext cx="6480175" cy="823912"/>
          </a:xfrm>
        </p:spPr>
        <p:txBody>
          <a:bodyPr/>
          <a:lstStyle/>
          <a:p>
            <a:r>
              <a:rPr lang="fa-IR" dirty="0" smtClean="0">
                <a:cs typeface="B Titr" panose="00000700000000000000" pitchFamily="2" charset="-78"/>
              </a:rPr>
              <a:t>فهرست </a:t>
            </a:r>
            <a:r>
              <a:rPr lang="fa-IR" dirty="0">
                <a:cs typeface="B Titr" panose="00000700000000000000" pitchFamily="2" charset="-78"/>
              </a:rPr>
              <a:t>برخی از انواع خطاهای شناختی از نوع </a:t>
            </a:r>
            <a:r>
              <a:rPr lang="fa-IR" dirty="0" smtClean="0">
                <a:cs typeface="B Titr" panose="00000700000000000000" pitchFamily="2" charset="-78"/>
              </a:rPr>
              <a:t>سوگیری</a:t>
            </a:r>
            <a:endParaRPr lang="fa-IR" dirty="0">
              <a:cs typeface="B Titr" panose="00000700000000000000" pitchFamily="2" charset="-78"/>
            </a:endParaRPr>
          </a:p>
        </p:txBody>
      </p:sp>
      <p:sp>
        <p:nvSpPr>
          <p:cNvPr id="6" name="Content Placeholder 5"/>
          <p:cNvSpPr>
            <a:spLocks noGrp="1"/>
          </p:cNvSpPr>
          <p:nvPr>
            <p:ph sz="quarter" idx="4"/>
          </p:nvPr>
        </p:nvSpPr>
        <p:spPr>
          <a:xfrm>
            <a:off x="6540500" y="1247775"/>
            <a:ext cx="5183188" cy="3684588"/>
          </a:xfrm>
        </p:spPr>
        <p:txBody>
          <a:bodyPr vert="horz" lIns="91440" tIns="45720" rIns="91440" bIns="45720" rtlCol="1">
            <a:noAutofit/>
          </a:bodyPr>
          <a:lstStyle/>
          <a:p>
            <a:r>
              <a:rPr lang="fa-IR" sz="1800" dirty="0">
                <a:cs typeface="B Mitra" panose="00000400000000000000" pitchFamily="2" charset="-78"/>
              </a:rPr>
              <a:t>اعتماد به نفس بیش از حد </a:t>
            </a:r>
            <a:r>
              <a:rPr lang="en-US" sz="1800" dirty="0" smtClean="0">
                <a:cs typeface="B Mitra" panose="00000400000000000000" pitchFamily="2" charset="-78"/>
              </a:rPr>
              <a:t>Overconfidence Bias</a:t>
            </a:r>
            <a:endParaRPr lang="en-US" sz="1800" dirty="0">
              <a:cs typeface="B Mitra" panose="00000400000000000000" pitchFamily="2" charset="-78"/>
            </a:endParaRPr>
          </a:p>
          <a:p>
            <a:r>
              <a:rPr lang="fa-IR" sz="1800" dirty="0">
                <a:cs typeface="B Mitra" panose="00000400000000000000" pitchFamily="2" charset="-78"/>
              </a:rPr>
              <a:t>خطای تایید خود </a:t>
            </a:r>
            <a:r>
              <a:rPr lang="en-US" sz="1800" dirty="0" smtClean="0">
                <a:cs typeface="B Mitra" panose="00000400000000000000" pitchFamily="2" charset="-78"/>
              </a:rPr>
              <a:t>Confirmation Bias</a:t>
            </a:r>
            <a:endParaRPr lang="en-US" sz="1800" dirty="0">
              <a:cs typeface="B Mitra" panose="00000400000000000000" pitchFamily="2" charset="-78"/>
            </a:endParaRPr>
          </a:p>
          <a:p>
            <a:r>
              <a:rPr lang="fa-IR" sz="1800" dirty="0">
                <a:cs typeface="B Mitra" panose="00000400000000000000" pitchFamily="2" charset="-78"/>
              </a:rPr>
              <a:t>تمرکز بر آخرین اطلاعات </a:t>
            </a:r>
            <a:r>
              <a:rPr lang="en-US" sz="1800" dirty="0" smtClean="0">
                <a:cs typeface="B Mitra" panose="00000400000000000000" pitchFamily="2" charset="-78"/>
              </a:rPr>
              <a:t>Regency Bias</a:t>
            </a:r>
          </a:p>
          <a:p>
            <a:r>
              <a:rPr lang="fa-IR" sz="1800" dirty="0" smtClean="0">
                <a:cs typeface="B Mitra" panose="00000400000000000000" pitchFamily="2" charset="-78"/>
              </a:rPr>
              <a:t>خطای </a:t>
            </a:r>
            <a:r>
              <a:rPr lang="fa-IR" sz="1800" dirty="0">
                <a:cs typeface="B Mitra" panose="00000400000000000000" pitchFamily="2" charset="-78"/>
              </a:rPr>
              <a:t>تمرکز بر اطلاعات در دسترس یا </a:t>
            </a:r>
            <a:r>
              <a:rPr lang="en-US" sz="1800" dirty="0">
                <a:cs typeface="B Mitra" panose="00000400000000000000" pitchFamily="2" charset="-78"/>
              </a:rPr>
              <a:t>Availability Bias</a:t>
            </a:r>
          </a:p>
          <a:p>
            <a:r>
              <a:rPr lang="fa-IR" sz="1800" dirty="0">
                <a:cs typeface="B Mitra" panose="00000400000000000000" pitchFamily="2" charset="-78"/>
              </a:rPr>
              <a:t>اجتناب از تعارض شناختی </a:t>
            </a:r>
            <a:r>
              <a:rPr lang="en-US" sz="1800" dirty="0" smtClean="0">
                <a:cs typeface="B Mitra" panose="00000400000000000000" pitchFamily="2" charset="-78"/>
              </a:rPr>
              <a:t>Cognitive Dissonance</a:t>
            </a:r>
            <a:endParaRPr lang="en-US" sz="1800" dirty="0">
              <a:cs typeface="B Mitra" panose="00000400000000000000" pitchFamily="2" charset="-78"/>
            </a:endParaRPr>
          </a:p>
          <a:p>
            <a:r>
              <a:rPr lang="fa-IR" sz="1800" dirty="0">
                <a:cs typeface="B Mitra" panose="00000400000000000000" pitchFamily="2" charset="-78"/>
              </a:rPr>
              <a:t>تفکر کلیشه ای یا استریوتایپ </a:t>
            </a:r>
            <a:r>
              <a:rPr lang="en-US" sz="1800" dirty="0">
                <a:cs typeface="B Mitra" panose="00000400000000000000" pitchFamily="2" charset="-78"/>
              </a:rPr>
              <a:t>Stereotype</a:t>
            </a:r>
          </a:p>
          <a:p>
            <a:endParaRPr lang="en-US" sz="1800" dirty="0">
              <a:cs typeface="B Mitra" panose="00000400000000000000" pitchFamily="2" charset="-78"/>
            </a:endParaRPr>
          </a:p>
        </p:txBody>
      </p:sp>
    </p:spTree>
    <p:extLst>
      <p:ext uri="{BB962C8B-B14F-4D97-AF65-F5344CB8AC3E}">
        <p14:creationId xmlns:p14="http://schemas.microsoft.com/office/powerpoint/2010/main" val="221699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down)">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down)">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ipe(down)">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wipe(down)">
                                      <p:cBhvr>
                                        <p:cTn id="40" dur="500"/>
                                        <p:tgtEl>
                                          <p:spTgt spid="3">
                                            <p:txEl>
                                              <p:pRg st="0" end="0"/>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down)">
                                      <p:cBhvr>
                                        <p:cTn id="43" dur="500"/>
                                        <p:tgtEl>
                                          <p:spTgt spid="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wipe(down)">
                                      <p:cBhvr>
                                        <p:cTn id="48" dur="500"/>
                                        <p:tgtEl>
                                          <p:spTgt spid="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wipe(down)">
                                      <p:cBhvr>
                                        <p:cTn id="53" dur="500"/>
                                        <p:tgtEl>
                                          <p:spTgt spid="4">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wipe(down)">
                                      <p:cBhvr>
                                        <p:cTn id="58" dur="500"/>
                                        <p:tgtEl>
                                          <p:spTgt spid="4">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wipe(down)">
                                      <p:cBhvr>
                                        <p:cTn id="63" dur="500"/>
                                        <p:tgtEl>
                                          <p:spTgt spid="4">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
                                            <p:txEl>
                                              <p:pRg st="5" end="5"/>
                                            </p:txEl>
                                          </p:spTgt>
                                        </p:tgtEl>
                                        <p:attrNameLst>
                                          <p:attrName>style.visibility</p:attrName>
                                        </p:attrNameLst>
                                      </p:cBhvr>
                                      <p:to>
                                        <p:strVal val="visible"/>
                                      </p:to>
                                    </p:set>
                                    <p:animEffect transition="in" filter="wipe(down)">
                                      <p:cBhvr>
                                        <p:cTn id="68" dur="500"/>
                                        <p:tgtEl>
                                          <p:spTgt spid="4">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Effect transition="in" filter="wipe(down)">
                                      <p:cBhvr>
                                        <p:cTn id="73" dur="500"/>
                                        <p:tgtEl>
                                          <p:spTgt spid="4">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
                                            <p:txEl>
                                              <p:pRg st="7" end="7"/>
                                            </p:txEl>
                                          </p:spTgt>
                                        </p:tgtEl>
                                        <p:attrNameLst>
                                          <p:attrName>style.visibility</p:attrName>
                                        </p:attrNameLst>
                                      </p:cBhvr>
                                      <p:to>
                                        <p:strVal val="visible"/>
                                      </p:to>
                                    </p:set>
                                    <p:animEffect transition="in" filter="wipe(down)">
                                      <p:cBhvr>
                                        <p:cTn id="78" dur="500"/>
                                        <p:tgtEl>
                                          <p:spTgt spid="4">
                                            <p:txEl>
                                              <p:pRg st="7" end="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
                                            <p:txEl>
                                              <p:pRg st="8" end="8"/>
                                            </p:txEl>
                                          </p:spTgt>
                                        </p:tgtEl>
                                        <p:attrNameLst>
                                          <p:attrName>style.visibility</p:attrName>
                                        </p:attrNameLst>
                                      </p:cBhvr>
                                      <p:to>
                                        <p:strVal val="visible"/>
                                      </p:to>
                                    </p:set>
                                    <p:animEffect transition="in" filter="wipe(down)">
                                      <p:cBhvr>
                                        <p:cTn id="83" dur="500"/>
                                        <p:tgtEl>
                                          <p:spTgt spid="4">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wipe(down)">
                                      <p:cBhvr>
                                        <p:cTn id="8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0316" y="1770985"/>
            <a:ext cx="9691467" cy="2357454"/>
          </a:xfrm>
        </p:spPr>
        <p:txBody>
          <a:bodyPr vert="horz" anchor="b">
            <a:normAutofit/>
          </a:bodyPr>
          <a:lstStyle/>
          <a:p>
            <a:pPr algn="r" rtl="1"/>
            <a:r>
              <a:rPr lang="fa-IR" sz="4400" dirty="0" smtClean="0">
                <a:solidFill>
                  <a:schemeClr val="tx1">
                    <a:lumMod val="95000"/>
                    <a:lumOff val="5000"/>
                  </a:schemeClr>
                </a:solidFill>
                <a:cs typeface="B Lotus" panose="00000400000000000000" pitchFamily="2" charset="-78"/>
              </a:rPr>
              <a:t>در </a:t>
            </a:r>
            <a:r>
              <a:rPr lang="fa-IR" sz="4400" dirty="0">
                <a:solidFill>
                  <a:schemeClr val="tx1">
                    <a:lumMod val="95000"/>
                    <a:lumOff val="5000"/>
                  </a:schemeClr>
                </a:solidFill>
                <a:cs typeface="B Lotus" panose="00000400000000000000" pitchFamily="2" charset="-78"/>
              </a:rPr>
              <a:t>این نوع اشتباهات معمولاً ارزیاب یک یا چند صفت برجسته فرد را در رتبه بندی به تمام صفات دیگر تعمیم دهد. </a:t>
            </a:r>
            <a:endParaRPr lang="en-US" sz="4400" dirty="0">
              <a:solidFill>
                <a:schemeClr val="tx1">
                  <a:lumMod val="95000"/>
                  <a:lumOff val="5000"/>
                </a:schemeClr>
              </a:solidFill>
              <a:cs typeface="B Lotus" panose="00000400000000000000" pitchFamily="2" charset="-78"/>
            </a:endParaRPr>
          </a:p>
        </p:txBody>
      </p:sp>
      <p:sp>
        <p:nvSpPr>
          <p:cNvPr id="3" name="Content Placeholder 2"/>
          <p:cNvSpPr>
            <a:spLocks noGrp="1"/>
          </p:cNvSpPr>
          <p:nvPr>
            <p:ph idx="1"/>
          </p:nvPr>
        </p:nvSpPr>
        <p:spPr>
          <a:xfrm>
            <a:off x="2026920" y="530352"/>
            <a:ext cx="8183880" cy="2041392"/>
          </a:xfrm>
        </p:spPr>
        <p:txBody>
          <a:bodyPr vert="horz" lIns="182880" tIns="91440">
            <a:normAutofit/>
          </a:bodyPr>
          <a:lstStyle/>
          <a:p>
            <a:pPr marL="0" indent="0" algn="ctr" rtl="1">
              <a:buNone/>
            </a:pPr>
            <a:r>
              <a:rPr lang="fa-IR" sz="5400" dirty="0">
                <a:solidFill>
                  <a:srgbClr val="FF0000"/>
                </a:solidFill>
                <a:cs typeface="2  Jadid" pitchFamily="2" charset="-78"/>
              </a:rPr>
              <a:t>خطای هاله ای</a:t>
            </a:r>
            <a:endParaRPr lang="en-US" sz="5400" dirty="0">
              <a:solidFill>
                <a:srgbClr val="FF0000"/>
              </a:solidFill>
              <a:cs typeface="2  Jadid" pitchFamily="2" charset="-78"/>
            </a:endParaRPr>
          </a:p>
        </p:txBody>
      </p:sp>
      <p:sp>
        <p:nvSpPr>
          <p:cNvPr id="5" name="Rectangle 4"/>
          <p:cNvSpPr/>
          <p:nvPr/>
        </p:nvSpPr>
        <p:spPr>
          <a:xfrm>
            <a:off x="1866899" y="4907407"/>
            <a:ext cx="8894883" cy="646331"/>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srgbClr val="3F4544"/>
                </a:solidFill>
                <a:effectLst/>
                <a:uLnTx/>
                <a:uFillTx/>
                <a:latin typeface="IRANSansWebFaNum_Medium"/>
                <a:ea typeface="+mn-ea"/>
                <a:cs typeface="B Mitra" panose="00000400000000000000" pitchFamily="2" charset="-78"/>
              </a:rPr>
              <a:t>موقعی که ما کسی را فردی دوست داشتنی یا جذاب می دانیم، احتمال بیشتری دارد که او را باهوش و خوب (و یا دارای دیگر خصلت های نیک) هم بدانیم.</a:t>
            </a:r>
            <a:endParaRPr kumimoji="0" lang="en-US" sz="1800" b="0" i="0" u="none" strike="noStrike" kern="1200" cap="none" spc="0" normalizeH="0" baseline="0" noProof="0" dirty="0">
              <a:ln>
                <a:noFill/>
              </a:ln>
              <a:solidFill>
                <a:prstClr val="black"/>
              </a:solidFill>
              <a:effectLst/>
              <a:uLnTx/>
              <a:uFillTx/>
              <a:latin typeface="Verdana"/>
              <a:ea typeface="+mn-ea"/>
              <a:cs typeface="B Mitra" panose="00000400000000000000" pitchFamily="2" charset="-78"/>
            </a:endParaRPr>
          </a:p>
        </p:txBody>
      </p:sp>
    </p:spTree>
    <p:extLst>
      <p:ext uri="{BB962C8B-B14F-4D97-AF65-F5344CB8AC3E}">
        <p14:creationId xmlns:p14="http://schemas.microsoft.com/office/powerpoint/2010/main" val="214140488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cs typeface="Arial" panose="020B060402020202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ew logo on screen">
  <a:themeElements>
    <a:clrScheme name="">
      <a:dk1>
        <a:srgbClr val="003399"/>
      </a:dk1>
      <a:lt1>
        <a:srgbClr val="FFFFFF"/>
      </a:lt1>
      <a:dk2>
        <a:srgbClr val="990033"/>
      </a:dk2>
      <a:lt2>
        <a:srgbClr val="808080"/>
      </a:lt2>
      <a:accent1>
        <a:srgbClr val="00CC99"/>
      </a:accent1>
      <a:accent2>
        <a:srgbClr val="3333CC"/>
      </a:accent2>
      <a:accent3>
        <a:srgbClr val="FFFFFF"/>
      </a:accent3>
      <a:accent4>
        <a:srgbClr val="002A82"/>
      </a:accent4>
      <a:accent5>
        <a:srgbClr val="AAE2CA"/>
      </a:accent5>
      <a:accent6>
        <a:srgbClr val="2D2DB9"/>
      </a:accent6>
      <a:hlink>
        <a:srgbClr val="CCCCFF"/>
      </a:hlink>
      <a:folHlink>
        <a:srgbClr val="B2B2B2"/>
      </a:folHlink>
    </a:clrScheme>
    <a:fontScheme name="New logo on screen.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712000"/>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712000"/>
            </a:solidFill>
            <a:effectLst/>
            <a:latin typeface="Times New Roman" panose="02020603050405020304" pitchFamily="18" charset="0"/>
          </a:defRPr>
        </a:defPPr>
      </a:lstStyle>
    </a:lnDef>
  </a:objectDefaults>
  <a:extraClrSchemeLst>
    <a:extraClrScheme>
      <a:clrScheme name="New logo on scree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logo on scree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logo on scree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logo on scree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logo on scree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logo on scree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logo on scree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Custom 1">
      <a:dk1>
        <a:sysClr val="windowText" lastClr="000000"/>
      </a:dk1>
      <a:lt1>
        <a:sysClr val="window" lastClr="FFFFFF"/>
      </a:lt1>
      <a:dk2>
        <a:srgbClr val="FFFFFF"/>
      </a:dk2>
      <a:lt2>
        <a:srgbClr val="000000"/>
      </a:lt2>
      <a:accent1>
        <a:srgbClr val="D62900"/>
      </a:accent1>
      <a:accent2>
        <a:srgbClr val="B49C84"/>
      </a:accent2>
      <a:accent3>
        <a:srgbClr val="2B6E74"/>
      </a:accent3>
      <a:accent4>
        <a:srgbClr val="3B414D"/>
      </a:accent4>
      <a:accent5>
        <a:srgbClr val="2C2C2C"/>
      </a:accent5>
      <a:accent6>
        <a:srgbClr val="43434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4192</TotalTime>
  <Words>9812</Words>
  <Application>Microsoft Office PowerPoint</Application>
  <PresentationFormat>Widescreen</PresentationFormat>
  <Paragraphs>1152</Paragraphs>
  <Slides>131</Slides>
  <Notes>22</Notes>
  <HiddenSlides>0</HiddenSlides>
  <MMClips>0</MMClips>
  <ScaleCrop>false</ScaleCrop>
  <HeadingPairs>
    <vt:vector size="8" baseType="variant">
      <vt:variant>
        <vt:lpstr>Fonts Used</vt:lpstr>
      </vt:variant>
      <vt:variant>
        <vt:i4>25</vt:i4>
      </vt:variant>
      <vt:variant>
        <vt:lpstr>Theme</vt:lpstr>
      </vt:variant>
      <vt:variant>
        <vt:i4>8</vt:i4>
      </vt:variant>
      <vt:variant>
        <vt:lpstr>Embedded OLE Servers</vt:lpstr>
      </vt:variant>
      <vt:variant>
        <vt:i4>2</vt:i4>
      </vt:variant>
      <vt:variant>
        <vt:lpstr>Slide Titles</vt:lpstr>
      </vt:variant>
      <vt:variant>
        <vt:i4>131</vt:i4>
      </vt:variant>
    </vt:vector>
  </HeadingPairs>
  <TitlesOfParts>
    <vt:vector size="166" baseType="lpstr">
      <vt:lpstr>2  Davat</vt:lpstr>
      <vt:lpstr>2  Jadid</vt:lpstr>
      <vt:lpstr>2  Shiraz</vt:lpstr>
      <vt:lpstr>2  Titr</vt:lpstr>
      <vt:lpstr>Arial</vt:lpstr>
      <vt:lpstr>B Homa</vt:lpstr>
      <vt:lpstr>B Lotus</vt:lpstr>
      <vt:lpstr>B Mitra</vt:lpstr>
      <vt:lpstr>B Nazanin</vt:lpstr>
      <vt:lpstr>B Roya</vt:lpstr>
      <vt:lpstr>B Titr</vt:lpstr>
      <vt:lpstr>B Traffic</vt:lpstr>
      <vt:lpstr>B Zar</vt:lpstr>
      <vt:lpstr>Calibri</vt:lpstr>
      <vt:lpstr>Calibri Light</vt:lpstr>
      <vt:lpstr>Cambria</vt:lpstr>
      <vt:lpstr>Century Gothic</vt:lpstr>
      <vt:lpstr>Comic Sans MS</vt:lpstr>
      <vt:lpstr>fontiran</vt:lpstr>
      <vt:lpstr>IRANSansWebFaNum_Medium</vt:lpstr>
      <vt:lpstr>Tahoma</vt:lpstr>
      <vt:lpstr>Times New Roman</vt:lpstr>
      <vt:lpstr>Verdana</vt:lpstr>
      <vt:lpstr>Wingdings</vt:lpstr>
      <vt:lpstr>Wingdings 2</vt:lpstr>
      <vt:lpstr>Office Theme</vt:lpstr>
      <vt:lpstr>Aspect</vt:lpstr>
      <vt:lpstr>1_Office Theme</vt:lpstr>
      <vt:lpstr>Ocean</vt:lpstr>
      <vt:lpstr>1_Ocean</vt:lpstr>
      <vt:lpstr>New logo on screen</vt:lpstr>
      <vt:lpstr>4_Office Theme</vt:lpstr>
      <vt:lpstr>2_Office Theme</vt:lpstr>
      <vt:lpstr>Clip</vt:lpstr>
      <vt:lpstr>Chart</vt:lpstr>
      <vt:lpstr>تمرین تعاملی مصاحبه رفتار محور (Behavior Based Interview)</vt:lpstr>
      <vt:lpstr>درباره من</vt:lpstr>
      <vt:lpstr>PowerPoint Presentation</vt:lpstr>
      <vt:lpstr>محورهای ارائه:</vt:lpstr>
      <vt:lpstr>گپ و گفتی در مورد شایستگی ها </vt:lpstr>
      <vt:lpstr>PowerPoint Presentation</vt:lpstr>
      <vt:lpstr>PowerPoint Presentation</vt:lpstr>
      <vt:lpstr>PowerPoint Presentation</vt:lpstr>
      <vt:lpstr>PowerPoint Presentation</vt:lpstr>
      <vt:lpstr>بررسی و تحلیل تعاریف مختلف از شایستگی نشان می دهد که نکات مشترکی در تمامی آنها وجود دارد که شامل موارد زیر می باشد:</vt:lpstr>
      <vt:lpstr>داده هایی که می تواند به طراحی مدل شایستگی ها کمک کند:</vt:lpstr>
      <vt:lpstr>چارچوب مفهومی طراحی مدل شايستگي های مدیران</vt:lpstr>
      <vt:lpstr>گپ و گفتی در مورد کلیات مصاحبه</vt:lpstr>
      <vt:lpstr>محورهای ارائه:</vt:lpstr>
      <vt:lpstr>PowerPoint Presentation</vt:lpstr>
      <vt:lpstr>BBI Key Definition</vt:lpstr>
      <vt:lpstr>هدف از انجام مصاحبه</vt:lpstr>
      <vt:lpstr>People get hired for what they know, but fired for how they behave. </vt:lpstr>
      <vt:lpstr>PowerPoint Presentation</vt:lpstr>
      <vt:lpstr>صحت پیش بینی کننده ها در مورد شناخت و انتخاب انسانها</vt:lpstr>
      <vt:lpstr>PowerPoint Presentation</vt:lpstr>
      <vt:lpstr>PowerPoint Presentation</vt:lpstr>
      <vt:lpstr>PowerPoint Presentation</vt:lpstr>
      <vt:lpstr>محورهای ارائه:</vt:lpstr>
      <vt:lpstr>PowerPoint Presentation</vt:lpstr>
      <vt:lpstr>PowerPoint Presentation</vt:lpstr>
      <vt:lpstr>مصاحبه بسته</vt:lpstr>
      <vt:lpstr>مصاحبه آزاد</vt:lpstr>
      <vt:lpstr>مصاحبه گروهي</vt:lpstr>
      <vt:lpstr> مصاحبه غير هدايتي</vt:lpstr>
      <vt:lpstr>مصاحبه ساختاري</vt:lpstr>
      <vt:lpstr>مصاحبه مرحله اي</vt:lpstr>
      <vt:lpstr>مصاحبه تحت فشار</vt:lpstr>
      <vt:lpstr>‌مصاحبه سنتی</vt:lpstr>
      <vt:lpstr>مزایا و معایب مصاحبه‌های سنتی</vt:lpstr>
      <vt:lpstr>سوالات مصاحبه موقعیتی</vt:lpstr>
      <vt:lpstr>سوالات مصاحبه معمای فکری</vt:lpstr>
      <vt:lpstr>مصاحبه رفتار محور</vt:lpstr>
      <vt:lpstr>محورهای ارائه:</vt:lpstr>
      <vt:lpstr>PowerPoint Presentation</vt:lpstr>
      <vt:lpstr>مصاحبه رفتاری مبتنی بر شایستگی (CBBI) </vt:lpstr>
      <vt:lpstr>برای درک بهتر روش سنتی و رفتاری به جدول زیر توجه فرمایید:</vt:lpstr>
      <vt:lpstr>ده فرمان ساده برای انجام مصاحبه رفتار محور</vt:lpstr>
      <vt:lpstr>منطق P.A.R در پاسخ گرفتن براي سئوالات مصاحبه‌هاي رفتار محور:</vt:lpstr>
      <vt:lpstr>منطق SOAR در گرفتن پاسخ براي سئوالات مصاحبه‌هاي رفتار محور: </vt:lpstr>
      <vt:lpstr>منطق 5W1H:</vt:lpstr>
      <vt:lpstr>PowerPoint Presentation</vt:lpstr>
      <vt:lpstr>یکی از تکنیک های مصاحبه رفتار محور تحت عنوان STAR</vt:lpstr>
      <vt:lpstr>مدل توسعه یافته ی MARS</vt:lpstr>
      <vt:lpstr>PowerPoint Presentation</vt:lpstr>
      <vt:lpstr>محورهای ارائه:</vt:lpstr>
      <vt:lpstr>PowerPoint Presentation</vt:lpstr>
      <vt:lpstr> در جدول زیر نمونه هایی از مراحل STAR را بررسی می کنیم و بفرمایید کدام عبارت های الف تا و، موضوعیت دارد:  </vt:lpstr>
      <vt:lpstr> در جدول زیر نمونه هایی از مراحل STAR را بررسی می کنیم و بفرمایید کدام عبارت های الف تا و، موضوعیت دارد:  </vt:lpstr>
      <vt:lpstr>سوالات زیر را بررسی نموده و مشخص کنید که در کدام دسته قرار می گیرند: کاوشی (P)، نظری (T) و یا رفتاری (B) </vt:lpstr>
      <vt:lpstr>PowerPoint Presentation</vt:lpstr>
      <vt:lpstr>چند تمرین دیگر برای تقویت مهارت پرسشگری</vt:lpstr>
      <vt:lpstr>پرسش های انعکاسی</vt:lpstr>
      <vt:lpstr>PowerPoint Presentation</vt:lpstr>
      <vt:lpstr>پرسش های چالشی</vt:lpstr>
      <vt:lpstr>PowerPoint Presentation</vt:lpstr>
      <vt:lpstr>پرسش های کمی گرا</vt:lpstr>
      <vt:lpstr>پرسش های تفکیک کننده</vt:lpstr>
      <vt:lpstr>پرسش های گشایش گر</vt:lpstr>
      <vt:lpstr>پرسش های وارسی کننده</vt:lpstr>
      <vt:lpstr>PowerPoint Presentation</vt:lpstr>
      <vt:lpstr>برخی از سوالات کاوشی و پیگیرانه</vt:lpstr>
      <vt:lpstr>یک متن کوتاه از مصاحبه را بررسی می کنیم!</vt:lpstr>
      <vt:lpstr>نمونه هایی از پرسش و پاسخ مصاحبه و نقد اجرایی آن:</vt:lpstr>
      <vt:lpstr>ادامه- نمونه هایی از پرسش و پاسخ مصاحبه و نقد اجرایی آن:</vt:lpstr>
      <vt:lpstr>ادامه- نمونه هایی از پرسش و پاسخ مصاحبه و نقد اجرایی آن:</vt:lpstr>
      <vt:lpstr>محورهای ارائه:</vt:lpstr>
      <vt:lpstr>نمونه سوالاتی از شایستگی ها را بررسی می کنیم!</vt:lpstr>
      <vt:lpstr>نمونه هایی از پرسش های قیفی به تفکیک شایستگی</vt:lpstr>
      <vt:lpstr>PowerPoint Presentation</vt:lpstr>
      <vt:lpstr>نمونه هایی از پرسش های قیفی به تفکیک شایستگی</vt:lpstr>
      <vt:lpstr>PowerPoint Presentation</vt:lpstr>
      <vt:lpstr>PowerPoint Presentation</vt:lpstr>
      <vt:lpstr>PowerPoint Presentation</vt:lpstr>
      <vt:lpstr>نمونه هایی از پرسش های قیفی به تفکیک شایستگی</vt:lpstr>
      <vt:lpstr>PowerPoint Presentation</vt:lpstr>
      <vt:lpstr>PowerPoint Presentation</vt:lpstr>
      <vt:lpstr>شایستگی نظارت و کنترل</vt:lpstr>
      <vt:lpstr>فرم ثبت ابزار مصاحبه رفتار محور</vt:lpstr>
      <vt:lpstr>نمونه سوالات رفتار محور  در جذب یکی از وزارتخانه ها</vt:lpstr>
      <vt:lpstr>محورهای ارائه:</vt:lpstr>
      <vt:lpstr>PowerPoint Presentation</vt:lpstr>
      <vt:lpstr>PowerPoint Presentation</vt:lpstr>
      <vt:lpstr>روش اول-ارزیابی مکانیکی: </vt:lpstr>
      <vt:lpstr>PowerPoint Presentation</vt:lpstr>
      <vt:lpstr>روش سوم- منطق امتیازدهی بارس: </vt:lpstr>
      <vt:lpstr>PowerPoint Presentation</vt:lpstr>
      <vt:lpstr>روش چهارم-  مقیاس مشاهده رفتاریBOS: </vt:lpstr>
      <vt:lpstr>PowerPoint Presentation</vt:lpstr>
      <vt:lpstr>محورهای ارائه:</vt:lpstr>
      <vt:lpstr>مصاحبه گر ممکن است دچار چه خطاهایی در مصاحبه شود؟</vt:lpstr>
      <vt:lpstr>خطاهای شناختی</vt:lpstr>
      <vt:lpstr>PowerPoint Presentation</vt:lpstr>
      <vt:lpstr>در این نوع اشتباهات معمولاً ارزیاب یک یا چند صفت برجسته فرد را در رتبه بندی به تمام صفات دیگر تعمیم دهد. </vt:lpstr>
      <vt:lpstr>PowerPoint Presentation</vt:lpstr>
      <vt:lpstr>نفرات اول را بسیار دقیق ارزیابی میکنیم ولی هر قدر به پایان نزدیک میشویم از دقت کاسته می شود</vt:lpstr>
      <vt:lpstr>نتیجه‌نگری (Outcome bias) </vt:lpstr>
      <vt:lpstr>یا خطای ایرانی! یکی از بزرگترین خطاهای ارزیابان، محافظه کاری در ارزیابی است که تمایل دارند نمره حد وسط را برای فرد ثبت کنند</vt:lpstr>
      <vt:lpstr>زمانیکه آنقدر در نوشتن و سنجش شاخص های رفتاری دچار وسواس و ریز بینی شوید دچار این خطا شدید.</vt:lpstr>
      <vt:lpstr>پشتیبانی از انتخاب  (Choice-supportive bias) </vt:lpstr>
      <vt:lpstr>یک ویژگی مثبت یا منفی را از یک نفر یا یک جمع محدود به یک جمع بزرگتر تعمیم دهیم مثل زیاد صحبت کردن خانمها</vt:lpstr>
      <vt:lpstr>وقتی به جای توجه به رفتارهای واقعی و شاخص های تعریف شده، به قضاوت از طریق شهود شخصی اقدام شود.</vt:lpstr>
      <vt:lpstr> در خیلی از موارد اولین برخورد ما با یک فرد و اولین احساسمان، قضاوت‌های بعدی را نیز مشروط می‌سازد که این هم یک نوع خطاهای ادراکی است.</vt:lpstr>
      <vt:lpstr>تمایل به ارزیابی افراد در تمامی خصوصیات رفتاری شغلی و عملکردی آن ها به جای امتیاز دهی به تک تک مصادیق شایستگی</vt:lpstr>
      <vt:lpstr> افراد بر اساس آخرین عملکردشان مورد قضاوت قرار می‌گیرند زیرا همیشه آخرین و نزدیک‌ترین رفتار از نظر زمانی در ذهن مافوق بیشتر می‌ماند تا عملکردها و رفتارهای اولیه. </vt:lpstr>
      <vt:lpstr>این خطا در قالب تبعیض و دخالت دادن علایق فردی به صورت آگاهانه در فرایند ارزیابی ظاهر می شود. </vt:lpstr>
      <vt:lpstr>ارزیاب از محتویات کلام ارزیابی شونده متوجه نمی شود چون رشته و مهارت تخصصی آن را ندارد لذا در ارزیابی اشتباه می کند</vt:lpstr>
      <vt:lpstr>زمانیکه ارزیاب به جای توجه به همه شاخص های رفتاری، تنها به شاخص های منفی رفتاری توجه کند.</vt:lpstr>
      <vt:lpstr>در فرآیند ارزیابی به همراه سنجش شاخص های رفتاری تعریف شده، مواردی را میسنجد که در مدل اصلی وجود ندارد و بر اساس مدل خودش ارزیابی می کند.</vt:lpstr>
      <vt:lpstr>محورهای ارائه:</vt:lpstr>
      <vt:lpstr>چگونه روایی و پایایی مصاحبه را بالاتر ببریم؟</vt:lpstr>
      <vt:lpstr>سوال: چه عواملی ضریب پایایی و روایی ابزار مصاحبه را پایین می آورد؟</vt:lpstr>
      <vt:lpstr>سوال: چه عواملی ضریب پایایی و روایی ابزار مصاحبه را پایین می آورد؟</vt:lpstr>
      <vt:lpstr>سوال: چه عواملی ضریب پایایی و روایی ابزار مصاحبه را پایین می آورد؟</vt:lpstr>
      <vt:lpstr>سوال: چه عواملی ضریب پایایی و روایی ابزار مصاحبه را پایین می آورد؟</vt:lpstr>
      <vt:lpstr>سوال: چه عواملی ضریب پایایی و روایی ابزار مصاحبه را پایین می آورد؟</vt:lpstr>
      <vt:lpstr>روشهای بهبود قابلیت اعتماد مصاحبه</vt:lpstr>
      <vt:lpstr>محورهای ارائه:</vt:lpstr>
      <vt:lpstr>چه دانش، مهارت، ویژگی، استانداردهای اخلاقی و شایستگی هایی برای مصاحبه گری نیاز است؟</vt:lpstr>
      <vt:lpstr>دانش مورد نیاز مصاحبه گر:</vt:lpstr>
      <vt:lpstr>مهارت مورد نیاز مصاحبه گر:</vt:lpstr>
      <vt:lpstr>ویژگی مورد نیاز مصاحبه گر:</vt:lpstr>
      <vt:lpstr>استانداردهای اخلاقی مصاحبه گر:</vt:lpstr>
      <vt:lpstr>شایستگی های مورد نیاز مصاحبه گر:</vt:lpstr>
      <vt:lpstr>PowerPoint Presentation</vt:lpstr>
      <vt:lpstr>PowerPoint Presentation</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کلیات کانون ارزیابی و توسعه</dc:title>
  <dc:creator>MRT www.Win2Farsi.com</dc:creator>
  <cp:lastModifiedBy>hamjamkoh@outlook.com</cp:lastModifiedBy>
  <cp:revision>311</cp:revision>
  <dcterms:created xsi:type="dcterms:W3CDTF">2016-08-16T15:31:05Z</dcterms:created>
  <dcterms:modified xsi:type="dcterms:W3CDTF">2021-09-11T15:08:20Z</dcterms:modified>
</cp:coreProperties>
</file>