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343" r:id="rId3"/>
    <p:sldId id="344" r:id="rId4"/>
    <p:sldId id="376" r:id="rId5"/>
    <p:sldId id="377" r:id="rId6"/>
    <p:sldId id="378" r:id="rId7"/>
    <p:sldId id="379" r:id="rId8"/>
    <p:sldId id="380" r:id="rId9"/>
    <p:sldId id="389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90" r:id="rId19"/>
    <p:sldId id="391" r:id="rId20"/>
    <p:sldId id="392" r:id="rId21"/>
    <p:sldId id="393" r:id="rId22"/>
    <p:sldId id="394" r:id="rId23"/>
    <p:sldId id="395" r:id="rId24"/>
    <p:sldId id="345" r:id="rId25"/>
    <p:sldId id="396" r:id="rId26"/>
    <p:sldId id="397" r:id="rId27"/>
    <p:sldId id="346" r:id="rId28"/>
    <p:sldId id="398" r:id="rId29"/>
    <p:sldId id="399" r:id="rId30"/>
    <p:sldId id="400" r:id="rId31"/>
    <p:sldId id="401" r:id="rId32"/>
    <p:sldId id="402" r:id="rId33"/>
    <p:sldId id="403" r:id="rId34"/>
    <p:sldId id="347" r:id="rId35"/>
    <p:sldId id="404" r:id="rId36"/>
    <p:sldId id="354" r:id="rId37"/>
    <p:sldId id="405" r:id="rId38"/>
    <p:sldId id="406" r:id="rId39"/>
    <p:sldId id="413" r:id="rId40"/>
    <p:sldId id="407" r:id="rId41"/>
    <p:sldId id="408" r:id="rId42"/>
    <p:sldId id="409" r:id="rId43"/>
    <p:sldId id="410" r:id="rId44"/>
    <p:sldId id="411" r:id="rId45"/>
    <p:sldId id="412" r:id="rId46"/>
    <p:sldId id="263" r:id="rId47"/>
    <p:sldId id="414" r:id="rId48"/>
    <p:sldId id="300" r:id="rId49"/>
  </p:sldIdLst>
  <p:sldSz cx="18288000" cy="10287000"/>
  <p:notesSz cx="6858000" cy="9144000"/>
  <p:embeddedFontLst>
    <p:embeddedFont>
      <p:font typeface="Yekan Bakh" panose="01000504000000020004" charset="-78"/>
      <p:regular r:id="rId52"/>
    </p:embeddedFont>
    <p:embeddedFont>
      <p:font typeface="Yekan Bakh Fat" panose="01000504000000020004" charset="-78"/>
      <p:bold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370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785DD-3AC7-468E-A607-225A811714A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BC0A3427-6794-4CFC-8910-E97ACA998BFB}">
      <dgm:prSet phldrT="[Text]"/>
      <dgm:spPr/>
      <dgm:t>
        <a:bodyPr/>
        <a:lstStyle/>
        <a:p>
          <a:r>
            <a:rPr lang="fa-IR" dirty="0"/>
            <a:t>نکته مثبت</a:t>
          </a:r>
          <a:endParaRPr lang="en-US" dirty="0"/>
        </a:p>
      </dgm:t>
    </dgm:pt>
    <dgm:pt modelId="{A5625CEE-EE23-4172-A420-6F1AA3DC5983}" type="parTrans" cxnId="{6733394E-7AE2-4FB2-983A-9B0FE7A5282F}">
      <dgm:prSet/>
      <dgm:spPr/>
      <dgm:t>
        <a:bodyPr/>
        <a:lstStyle/>
        <a:p>
          <a:endParaRPr lang="en-US"/>
        </a:p>
      </dgm:t>
    </dgm:pt>
    <dgm:pt modelId="{DB108ABF-4655-42D7-80AC-62310A09726C}" type="sibTrans" cxnId="{6733394E-7AE2-4FB2-983A-9B0FE7A5282F}">
      <dgm:prSet/>
      <dgm:spPr/>
      <dgm:t>
        <a:bodyPr/>
        <a:lstStyle/>
        <a:p>
          <a:endParaRPr lang="en-US"/>
        </a:p>
      </dgm:t>
    </dgm:pt>
    <dgm:pt modelId="{3B01C89F-A585-4653-B117-708C8C46CB08}">
      <dgm:prSet phldrT="[Text]"/>
      <dgm:spPr/>
      <dgm:t>
        <a:bodyPr/>
        <a:lstStyle/>
        <a:p>
          <a:r>
            <a:rPr lang="fa-IR" dirty="0"/>
            <a:t>نقد</a:t>
          </a:r>
          <a:endParaRPr lang="en-US" dirty="0"/>
        </a:p>
      </dgm:t>
    </dgm:pt>
    <dgm:pt modelId="{C056D0C8-FFA5-4FDB-B20C-B5D3F029527A}" type="parTrans" cxnId="{0CD96141-6CF5-435C-B06C-1B0E6EAA8343}">
      <dgm:prSet/>
      <dgm:spPr/>
      <dgm:t>
        <a:bodyPr/>
        <a:lstStyle/>
        <a:p>
          <a:endParaRPr lang="en-US"/>
        </a:p>
      </dgm:t>
    </dgm:pt>
    <dgm:pt modelId="{9F8D14E0-D4B1-4AEA-AFA7-187371DD1252}" type="sibTrans" cxnId="{0CD96141-6CF5-435C-B06C-1B0E6EAA8343}">
      <dgm:prSet/>
      <dgm:spPr/>
      <dgm:t>
        <a:bodyPr/>
        <a:lstStyle/>
        <a:p>
          <a:endParaRPr lang="en-US"/>
        </a:p>
      </dgm:t>
    </dgm:pt>
    <dgm:pt modelId="{8F51C2FA-00E8-4570-BC13-0FB5076FB809}">
      <dgm:prSet phldrT="[Text]"/>
      <dgm:spPr/>
      <dgm:t>
        <a:bodyPr/>
        <a:lstStyle/>
        <a:p>
          <a:r>
            <a:rPr lang="fa-IR" dirty="0"/>
            <a:t>انگیزه</a:t>
          </a:r>
          <a:endParaRPr lang="en-US" dirty="0"/>
        </a:p>
      </dgm:t>
    </dgm:pt>
    <dgm:pt modelId="{69748589-1DA3-41AC-AEF0-5C43CBB68201}" type="parTrans" cxnId="{6A787D3C-80E0-4D01-9B5F-F74F9BA53ABD}">
      <dgm:prSet/>
      <dgm:spPr/>
      <dgm:t>
        <a:bodyPr/>
        <a:lstStyle/>
        <a:p>
          <a:endParaRPr lang="en-US"/>
        </a:p>
      </dgm:t>
    </dgm:pt>
    <dgm:pt modelId="{C4C180AD-DB31-4018-B364-0F6D305072CB}" type="sibTrans" cxnId="{6A787D3C-80E0-4D01-9B5F-F74F9BA53ABD}">
      <dgm:prSet/>
      <dgm:spPr/>
      <dgm:t>
        <a:bodyPr/>
        <a:lstStyle/>
        <a:p>
          <a:endParaRPr lang="en-US"/>
        </a:p>
      </dgm:t>
    </dgm:pt>
    <dgm:pt modelId="{257D36D6-4750-4F0E-BA14-0659A2332FEF}" type="pres">
      <dgm:prSet presAssocID="{64E785DD-3AC7-468E-A607-225A811714AB}" presName="CompostProcess" presStyleCnt="0">
        <dgm:presLayoutVars>
          <dgm:dir val="rev"/>
          <dgm:resizeHandles val="exact"/>
        </dgm:presLayoutVars>
      </dgm:prSet>
      <dgm:spPr/>
    </dgm:pt>
    <dgm:pt modelId="{7E31BA0A-607C-4751-A9D2-05792869A270}" type="pres">
      <dgm:prSet presAssocID="{64E785DD-3AC7-468E-A607-225A811714AB}" presName="arrow" presStyleLbl="bgShp" presStyleIdx="0" presStyleCnt="1"/>
      <dgm:spPr/>
    </dgm:pt>
    <dgm:pt modelId="{169DC1C7-E250-4F43-81B5-83A3664FF1B0}" type="pres">
      <dgm:prSet presAssocID="{64E785DD-3AC7-468E-A607-225A811714AB}" presName="linearProcess" presStyleCnt="0"/>
      <dgm:spPr/>
    </dgm:pt>
    <dgm:pt modelId="{886860CE-6718-4CAC-98CB-453CB6023F28}" type="pres">
      <dgm:prSet presAssocID="{BC0A3427-6794-4CFC-8910-E97ACA998BFB}" presName="textNode" presStyleLbl="node1" presStyleIdx="0" presStyleCnt="3">
        <dgm:presLayoutVars>
          <dgm:bulletEnabled val="1"/>
        </dgm:presLayoutVars>
      </dgm:prSet>
      <dgm:spPr/>
    </dgm:pt>
    <dgm:pt modelId="{3A7AF5F1-D26D-4675-B474-CDDE9151CF93}" type="pres">
      <dgm:prSet presAssocID="{DB108ABF-4655-42D7-80AC-62310A09726C}" presName="sibTrans" presStyleCnt="0"/>
      <dgm:spPr/>
    </dgm:pt>
    <dgm:pt modelId="{11A0C1AD-9155-47C0-997A-772C606D6F22}" type="pres">
      <dgm:prSet presAssocID="{3B01C89F-A585-4653-B117-708C8C46CB08}" presName="textNode" presStyleLbl="node1" presStyleIdx="1" presStyleCnt="3">
        <dgm:presLayoutVars>
          <dgm:bulletEnabled val="1"/>
        </dgm:presLayoutVars>
      </dgm:prSet>
      <dgm:spPr/>
    </dgm:pt>
    <dgm:pt modelId="{ADB6BF0E-3B3C-40E5-A228-D7EEDBFCE5BC}" type="pres">
      <dgm:prSet presAssocID="{9F8D14E0-D4B1-4AEA-AFA7-187371DD1252}" presName="sibTrans" presStyleCnt="0"/>
      <dgm:spPr/>
    </dgm:pt>
    <dgm:pt modelId="{F5765352-925B-4842-A9A8-670C8F962C47}" type="pres">
      <dgm:prSet presAssocID="{8F51C2FA-00E8-4570-BC13-0FB5076FB80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94C3D14-5ED5-474D-9ADB-14ECF39971D3}" type="presOf" srcId="{64E785DD-3AC7-468E-A607-225A811714AB}" destId="{257D36D6-4750-4F0E-BA14-0659A2332FEF}" srcOrd="0" destOrd="0" presId="urn:microsoft.com/office/officeart/2005/8/layout/hProcess9"/>
    <dgm:cxn modelId="{6A787D3C-80E0-4D01-9B5F-F74F9BA53ABD}" srcId="{64E785DD-3AC7-468E-A607-225A811714AB}" destId="{8F51C2FA-00E8-4570-BC13-0FB5076FB809}" srcOrd="2" destOrd="0" parTransId="{69748589-1DA3-41AC-AEF0-5C43CBB68201}" sibTransId="{C4C180AD-DB31-4018-B364-0F6D305072CB}"/>
    <dgm:cxn modelId="{0CD96141-6CF5-435C-B06C-1B0E6EAA8343}" srcId="{64E785DD-3AC7-468E-A607-225A811714AB}" destId="{3B01C89F-A585-4653-B117-708C8C46CB08}" srcOrd="1" destOrd="0" parTransId="{C056D0C8-FFA5-4FDB-B20C-B5D3F029527A}" sibTransId="{9F8D14E0-D4B1-4AEA-AFA7-187371DD1252}"/>
    <dgm:cxn modelId="{6733394E-7AE2-4FB2-983A-9B0FE7A5282F}" srcId="{64E785DD-3AC7-468E-A607-225A811714AB}" destId="{BC0A3427-6794-4CFC-8910-E97ACA998BFB}" srcOrd="0" destOrd="0" parTransId="{A5625CEE-EE23-4172-A420-6F1AA3DC5983}" sibTransId="{DB108ABF-4655-42D7-80AC-62310A09726C}"/>
    <dgm:cxn modelId="{0C35C392-1F31-418D-8DEC-DCE9A4BB1FA9}" type="presOf" srcId="{3B01C89F-A585-4653-B117-708C8C46CB08}" destId="{11A0C1AD-9155-47C0-997A-772C606D6F22}" srcOrd="0" destOrd="0" presId="urn:microsoft.com/office/officeart/2005/8/layout/hProcess9"/>
    <dgm:cxn modelId="{4007F1C4-83FC-4561-9FB2-5EAEB6E14851}" type="presOf" srcId="{8F51C2FA-00E8-4570-BC13-0FB5076FB809}" destId="{F5765352-925B-4842-A9A8-670C8F962C47}" srcOrd="0" destOrd="0" presId="urn:microsoft.com/office/officeart/2005/8/layout/hProcess9"/>
    <dgm:cxn modelId="{8053C5F7-8D87-433B-9F75-0BBAE0FCFCA9}" type="presOf" srcId="{BC0A3427-6794-4CFC-8910-E97ACA998BFB}" destId="{886860CE-6718-4CAC-98CB-453CB6023F28}" srcOrd="0" destOrd="0" presId="urn:microsoft.com/office/officeart/2005/8/layout/hProcess9"/>
    <dgm:cxn modelId="{74193256-700C-41D7-B73E-993F1F0BD66E}" type="presParOf" srcId="{257D36D6-4750-4F0E-BA14-0659A2332FEF}" destId="{7E31BA0A-607C-4751-A9D2-05792869A270}" srcOrd="0" destOrd="0" presId="urn:microsoft.com/office/officeart/2005/8/layout/hProcess9"/>
    <dgm:cxn modelId="{E665AA30-D232-444B-8996-248D786C28FC}" type="presParOf" srcId="{257D36D6-4750-4F0E-BA14-0659A2332FEF}" destId="{169DC1C7-E250-4F43-81B5-83A3664FF1B0}" srcOrd="1" destOrd="0" presId="urn:microsoft.com/office/officeart/2005/8/layout/hProcess9"/>
    <dgm:cxn modelId="{D9F2C547-98AC-43B1-B141-93FBD011C214}" type="presParOf" srcId="{169DC1C7-E250-4F43-81B5-83A3664FF1B0}" destId="{886860CE-6718-4CAC-98CB-453CB6023F28}" srcOrd="0" destOrd="0" presId="urn:microsoft.com/office/officeart/2005/8/layout/hProcess9"/>
    <dgm:cxn modelId="{1A7E1436-6416-40F3-A7C7-329CB4CD58FA}" type="presParOf" srcId="{169DC1C7-E250-4F43-81B5-83A3664FF1B0}" destId="{3A7AF5F1-D26D-4675-B474-CDDE9151CF93}" srcOrd="1" destOrd="0" presId="urn:microsoft.com/office/officeart/2005/8/layout/hProcess9"/>
    <dgm:cxn modelId="{FE1F7EE5-D447-4C12-8410-C89EDCEA77D6}" type="presParOf" srcId="{169DC1C7-E250-4F43-81B5-83A3664FF1B0}" destId="{11A0C1AD-9155-47C0-997A-772C606D6F22}" srcOrd="2" destOrd="0" presId="urn:microsoft.com/office/officeart/2005/8/layout/hProcess9"/>
    <dgm:cxn modelId="{BC2A59B9-0CF4-4A64-950C-5A5022809FF5}" type="presParOf" srcId="{169DC1C7-E250-4F43-81B5-83A3664FF1B0}" destId="{ADB6BF0E-3B3C-40E5-A228-D7EEDBFCE5BC}" srcOrd="3" destOrd="0" presId="urn:microsoft.com/office/officeart/2005/8/layout/hProcess9"/>
    <dgm:cxn modelId="{816001A6-D0B4-4D8C-898E-62D1B96E14A5}" type="presParOf" srcId="{169DC1C7-E250-4F43-81B5-83A3664FF1B0}" destId="{F5765352-925B-4842-A9A8-670C8F962C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64521-777E-47ED-8B3E-4E17CAF344BA}" type="doc">
      <dgm:prSet loTypeId="urn:microsoft.com/office/officeart/2005/8/layout/gear1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E8FCA7D-6769-47CF-A807-17847C8029AE}">
      <dgm:prSet phldrT="[Text]" custT="1"/>
      <dgm:spPr/>
      <dgm:t>
        <a:bodyPr/>
        <a:lstStyle/>
        <a:p>
          <a:r>
            <a:rPr lang="fa-IR" sz="4800" dirty="0"/>
            <a:t>گوش بدهیم</a:t>
          </a:r>
          <a:endParaRPr lang="en-US" sz="4800" dirty="0"/>
        </a:p>
      </dgm:t>
    </dgm:pt>
    <dgm:pt modelId="{A5D753DF-169D-4A3A-B8D6-41277A477D22}" type="parTrans" cxnId="{F65AF9B4-01E7-4743-B07C-9B740DEE20AE}">
      <dgm:prSet/>
      <dgm:spPr/>
      <dgm:t>
        <a:bodyPr/>
        <a:lstStyle/>
        <a:p>
          <a:endParaRPr lang="en-US"/>
        </a:p>
      </dgm:t>
    </dgm:pt>
    <dgm:pt modelId="{D23B3179-6190-4405-B402-6A8A020658EF}" type="sibTrans" cxnId="{F65AF9B4-01E7-4743-B07C-9B740DEE20AE}">
      <dgm:prSet/>
      <dgm:spPr/>
      <dgm:t>
        <a:bodyPr/>
        <a:lstStyle/>
        <a:p>
          <a:endParaRPr lang="en-US"/>
        </a:p>
      </dgm:t>
    </dgm:pt>
    <dgm:pt modelId="{547BCF96-2090-40D5-ACE2-0FEB8FADB67C}">
      <dgm:prSet phldrT="[Text]" custT="1"/>
      <dgm:spPr/>
      <dgm:t>
        <a:bodyPr/>
        <a:lstStyle/>
        <a:p>
          <a:r>
            <a:rPr lang="fa-IR" sz="4400" b="0" dirty="0"/>
            <a:t>تلاش را ببینیم</a:t>
          </a:r>
          <a:endParaRPr lang="en-US" sz="4400" b="0" dirty="0"/>
        </a:p>
      </dgm:t>
    </dgm:pt>
    <dgm:pt modelId="{8920DED9-D4A5-4A06-AD41-AD1D24181237}" type="parTrans" cxnId="{2D5F7AC9-F910-48E4-978E-31568C6C5481}">
      <dgm:prSet/>
      <dgm:spPr/>
      <dgm:t>
        <a:bodyPr/>
        <a:lstStyle/>
        <a:p>
          <a:endParaRPr lang="en-US"/>
        </a:p>
      </dgm:t>
    </dgm:pt>
    <dgm:pt modelId="{B6BA0A5E-E5C4-4C64-BDA9-8528E060FA9D}" type="sibTrans" cxnId="{2D5F7AC9-F910-48E4-978E-31568C6C5481}">
      <dgm:prSet/>
      <dgm:spPr/>
      <dgm:t>
        <a:bodyPr/>
        <a:lstStyle/>
        <a:p>
          <a:endParaRPr lang="en-US"/>
        </a:p>
      </dgm:t>
    </dgm:pt>
    <dgm:pt modelId="{E89F6803-CD93-4264-8219-EEB9BB7005AC}">
      <dgm:prSet phldrT="[Text]" custT="1"/>
      <dgm:spPr/>
      <dgm:t>
        <a:bodyPr/>
        <a:lstStyle/>
        <a:p>
          <a:r>
            <a:rPr lang="fa-IR" sz="4000" b="0" dirty="0"/>
            <a:t>شفاف حرف بزنیم</a:t>
          </a:r>
          <a:endParaRPr lang="en-US" sz="4000" b="0" dirty="0"/>
        </a:p>
      </dgm:t>
    </dgm:pt>
    <dgm:pt modelId="{5D8B5948-8934-4CD2-8733-9CAF5E9C991C}" type="parTrans" cxnId="{AB684381-449D-4155-BC99-93C060C69A3B}">
      <dgm:prSet/>
      <dgm:spPr/>
      <dgm:t>
        <a:bodyPr/>
        <a:lstStyle/>
        <a:p>
          <a:endParaRPr lang="en-US"/>
        </a:p>
      </dgm:t>
    </dgm:pt>
    <dgm:pt modelId="{826E9615-A2D7-44F6-81AB-25501115504E}" type="sibTrans" cxnId="{AB684381-449D-4155-BC99-93C060C69A3B}">
      <dgm:prSet/>
      <dgm:spPr/>
      <dgm:t>
        <a:bodyPr/>
        <a:lstStyle/>
        <a:p>
          <a:endParaRPr lang="en-US"/>
        </a:p>
      </dgm:t>
    </dgm:pt>
    <dgm:pt modelId="{11DBA953-2A96-4FE0-927F-2FE42CF83875}">
      <dgm:prSet phldrT="[Text]"/>
      <dgm:spPr/>
    </dgm:pt>
    <dgm:pt modelId="{74B78B8E-0F85-4C10-94A6-8851EC1663BF}" type="parTrans" cxnId="{493B95AE-7AB4-4E96-B423-3658B06826CF}">
      <dgm:prSet/>
      <dgm:spPr/>
      <dgm:t>
        <a:bodyPr/>
        <a:lstStyle/>
        <a:p>
          <a:endParaRPr lang="en-US"/>
        </a:p>
      </dgm:t>
    </dgm:pt>
    <dgm:pt modelId="{EA631A94-4829-4D6A-B1E1-0AA277F2258E}" type="sibTrans" cxnId="{493B95AE-7AB4-4E96-B423-3658B06826CF}">
      <dgm:prSet/>
      <dgm:spPr/>
      <dgm:t>
        <a:bodyPr/>
        <a:lstStyle/>
        <a:p>
          <a:endParaRPr lang="en-US"/>
        </a:p>
      </dgm:t>
    </dgm:pt>
    <dgm:pt modelId="{90E700D8-3B89-4D3E-8796-978252F6D05B}" type="pres">
      <dgm:prSet presAssocID="{B7064521-777E-47ED-8B3E-4E17CAF344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D94EF2-56DB-47BA-9EA8-5BAAD7E105AD}" type="pres">
      <dgm:prSet presAssocID="{0E8FCA7D-6769-47CF-A807-17847C8029AE}" presName="gear1" presStyleLbl="node1" presStyleIdx="0" presStyleCnt="3">
        <dgm:presLayoutVars>
          <dgm:chMax val="1"/>
          <dgm:bulletEnabled val="1"/>
        </dgm:presLayoutVars>
      </dgm:prSet>
      <dgm:spPr/>
    </dgm:pt>
    <dgm:pt modelId="{D66426F0-A732-47B1-AAC3-04E78E8CAEC0}" type="pres">
      <dgm:prSet presAssocID="{0E8FCA7D-6769-47CF-A807-17847C8029AE}" presName="gear1srcNode" presStyleLbl="node1" presStyleIdx="0" presStyleCnt="3"/>
      <dgm:spPr/>
    </dgm:pt>
    <dgm:pt modelId="{2A22E862-53B2-43C0-AFE9-46583BAAC563}" type="pres">
      <dgm:prSet presAssocID="{0E8FCA7D-6769-47CF-A807-17847C8029AE}" presName="gear1dstNode" presStyleLbl="node1" presStyleIdx="0" presStyleCnt="3"/>
      <dgm:spPr/>
    </dgm:pt>
    <dgm:pt modelId="{AACE3AFC-FFBD-41F0-95C9-B3BC38E8B4FE}" type="pres">
      <dgm:prSet presAssocID="{547BCF96-2090-40D5-ACE2-0FEB8FADB67C}" presName="gear2" presStyleLbl="node1" presStyleIdx="1" presStyleCnt="3">
        <dgm:presLayoutVars>
          <dgm:chMax val="1"/>
          <dgm:bulletEnabled val="1"/>
        </dgm:presLayoutVars>
      </dgm:prSet>
      <dgm:spPr/>
    </dgm:pt>
    <dgm:pt modelId="{7071B8D3-C47C-4F15-944B-76C74514A631}" type="pres">
      <dgm:prSet presAssocID="{547BCF96-2090-40D5-ACE2-0FEB8FADB67C}" presName="gear2srcNode" presStyleLbl="node1" presStyleIdx="1" presStyleCnt="3"/>
      <dgm:spPr/>
    </dgm:pt>
    <dgm:pt modelId="{7650349A-5452-42BD-BD50-8067C799FCFD}" type="pres">
      <dgm:prSet presAssocID="{547BCF96-2090-40D5-ACE2-0FEB8FADB67C}" presName="gear2dstNode" presStyleLbl="node1" presStyleIdx="1" presStyleCnt="3"/>
      <dgm:spPr/>
    </dgm:pt>
    <dgm:pt modelId="{707E575B-802A-499D-8D8C-68C94EB25EE3}" type="pres">
      <dgm:prSet presAssocID="{E89F6803-CD93-4264-8219-EEB9BB7005AC}" presName="gear3" presStyleLbl="node1" presStyleIdx="2" presStyleCnt="3"/>
      <dgm:spPr/>
    </dgm:pt>
    <dgm:pt modelId="{084F1EC0-F287-4196-9690-818E6BAA071B}" type="pres">
      <dgm:prSet presAssocID="{E89F6803-CD93-4264-8219-EEB9BB7005A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BD2013B-347B-4F33-8AFF-CB8AEC1DC8CE}" type="pres">
      <dgm:prSet presAssocID="{E89F6803-CD93-4264-8219-EEB9BB7005AC}" presName="gear3srcNode" presStyleLbl="node1" presStyleIdx="2" presStyleCnt="3"/>
      <dgm:spPr/>
    </dgm:pt>
    <dgm:pt modelId="{62BADD3F-B422-4746-BC7A-872AF881C4D6}" type="pres">
      <dgm:prSet presAssocID="{E89F6803-CD93-4264-8219-EEB9BB7005AC}" presName="gear3dstNode" presStyleLbl="node1" presStyleIdx="2" presStyleCnt="3"/>
      <dgm:spPr/>
    </dgm:pt>
    <dgm:pt modelId="{F5A990E9-B0E8-41FE-8DB3-896EB60BC3B0}" type="pres">
      <dgm:prSet presAssocID="{D23B3179-6190-4405-B402-6A8A020658EF}" presName="connector1" presStyleLbl="sibTrans2D1" presStyleIdx="0" presStyleCnt="3"/>
      <dgm:spPr/>
    </dgm:pt>
    <dgm:pt modelId="{3A248A6E-AF82-4ABC-A073-512C025AF850}" type="pres">
      <dgm:prSet presAssocID="{B6BA0A5E-E5C4-4C64-BDA9-8528E060FA9D}" presName="connector2" presStyleLbl="sibTrans2D1" presStyleIdx="1" presStyleCnt="3"/>
      <dgm:spPr/>
    </dgm:pt>
    <dgm:pt modelId="{00F48159-405E-4E80-9B44-FB58FD31691F}" type="pres">
      <dgm:prSet presAssocID="{826E9615-A2D7-44F6-81AB-25501115504E}" presName="connector3" presStyleLbl="sibTrans2D1" presStyleIdx="2" presStyleCnt="3"/>
      <dgm:spPr/>
    </dgm:pt>
  </dgm:ptLst>
  <dgm:cxnLst>
    <dgm:cxn modelId="{71D4D204-2D11-4559-935C-F207901E7BD3}" type="presOf" srcId="{0E8FCA7D-6769-47CF-A807-17847C8029AE}" destId="{D66426F0-A732-47B1-AAC3-04E78E8CAEC0}" srcOrd="1" destOrd="0" presId="urn:microsoft.com/office/officeart/2005/8/layout/gear1"/>
    <dgm:cxn modelId="{14CA2911-CA85-4FA0-9F12-1F6359F63DD7}" type="presOf" srcId="{826E9615-A2D7-44F6-81AB-25501115504E}" destId="{00F48159-405E-4E80-9B44-FB58FD31691F}" srcOrd="0" destOrd="0" presId="urn:microsoft.com/office/officeart/2005/8/layout/gear1"/>
    <dgm:cxn modelId="{DB14C83C-1908-444E-9B76-DD8A07C4865B}" type="presOf" srcId="{D23B3179-6190-4405-B402-6A8A020658EF}" destId="{F5A990E9-B0E8-41FE-8DB3-896EB60BC3B0}" srcOrd="0" destOrd="0" presId="urn:microsoft.com/office/officeart/2005/8/layout/gear1"/>
    <dgm:cxn modelId="{E55AC45C-34BF-43EE-BA18-AF16772331FD}" type="presOf" srcId="{E89F6803-CD93-4264-8219-EEB9BB7005AC}" destId="{62BADD3F-B422-4746-BC7A-872AF881C4D6}" srcOrd="3" destOrd="0" presId="urn:microsoft.com/office/officeart/2005/8/layout/gear1"/>
    <dgm:cxn modelId="{17D74370-1C89-441F-8411-E6360DE577C1}" type="presOf" srcId="{547BCF96-2090-40D5-ACE2-0FEB8FADB67C}" destId="{AACE3AFC-FFBD-41F0-95C9-B3BC38E8B4FE}" srcOrd="0" destOrd="0" presId="urn:microsoft.com/office/officeart/2005/8/layout/gear1"/>
    <dgm:cxn modelId="{6930C655-BF5E-4D1D-9A71-030538A86191}" type="presOf" srcId="{B6BA0A5E-E5C4-4C64-BDA9-8528E060FA9D}" destId="{3A248A6E-AF82-4ABC-A073-512C025AF850}" srcOrd="0" destOrd="0" presId="urn:microsoft.com/office/officeart/2005/8/layout/gear1"/>
    <dgm:cxn modelId="{AB684381-449D-4155-BC99-93C060C69A3B}" srcId="{B7064521-777E-47ED-8B3E-4E17CAF344BA}" destId="{E89F6803-CD93-4264-8219-EEB9BB7005AC}" srcOrd="2" destOrd="0" parTransId="{5D8B5948-8934-4CD2-8733-9CAF5E9C991C}" sibTransId="{826E9615-A2D7-44F6-81AB-25501115504E}"/>
    <dgm:cxn modelId="{2193638E-88CE-4096-8DD2-B140074DA962}" type="presOf" srcId="{B7064521-777E-47ED-8B3E-4E17CAF344BA}" destId="{90E700D8-3B89-4D3E-8796-978252F6D05B}" srcOrd="0" destOrd="0" presId="urn:microsoft.com/office/officeart/2005/8/layout/gear1"/>
    <dgm:cxn modelId="{5701F590-08F6-47F7-A534-5C7982277CEA}" type="presOf" srcId="{E89F6803-CD93-4264-8219-EEB9BB7005AC}" destId="{707E575B-802A-499D-8D8C-68C94EB25EE3}" srcOrd="0" destOrd="0" presId="urn:microsoft.com/office/officeart/2005/8/layout/gear1"/>
    <dgm:cxn modelId="{631AB0AD-C8D2-4BB5-8252-3D3674D962C1}" type="presOf" srcId="{547BCF96-2090-40D5-ACE2-0FEB8FADB67C}" destId="{7650349A-5452-42BD-BD50-8067C799FCFD}" srcOrd="2" destOrd="0" presId="urn:microsoft.com/office/officeart/2005/8/layout/gear1"/>
    <dgm:cxn modelId="{493B95AE-7AB4-4E96-B423-3658B06826CF}" srcId="{B7064521-777E-47ED-8B3E-4E17CAF344BA}" destId="{11DBA953-2A96-4FE0-927F-2FE42CF83875}" srcOrd="3" destOrd="0" parTransId="{74B78B8E-0F85-4C10-94A6-8851EC1663BF}" sibTransId="{EA631A94-4829-4D6A-B1E1-0AA277F2258E}"/>
    <dgm:cxn modelId="{F65AF9B4-01E7-4743-B07C-9B740DEE20AE}" srcId="{B7064521-777E-47ED-8B3E-4E17CAF344BA}" destId="{0E8FCA7D-6769-47CF-A807-17847C8029AE}" srcOrd="0" destOrd="0" parTransId="{A5D753DF-169D-4A3A-B8D6-41277A477D22}" sibTransId="{D23B3179-6190-4405-B402-6A8A020658EF}"/>
    <dgm:cxn modelId="{9720E6C4-6A89-45CF-825A-A2B749E5A87C}" type="presOf" srcId="{0E8FCA7D-6769-47CF-A807-17847C8029AE}" destId="{94D94EF2-56DB-47BA-9EA8-5BAAD7E105AD}" srcOrd="0" destOrd="0" presId="urn:microsoft.com/office/officeart/2005/8/layout/gear1"/>
    <dgm:cxn modelId="{2D5F7AC9-F910-48E4-978E-31568C6C5481}" srcId="{B7064521-777E-47ED-8B3E-4E17CAF344BA}" destId="{547BCF96-2090-40D5-ACE2-0FEB8FADB67C}" srcOrd="1" destOrd="0" parTransId="{8920DED9-D4A5-4A06-AD41-AD1D24181237}" sibTransId="{B6BA0A5E-E5C4-4C64-BDA9-8528E060FA9D}"/>
    <dgm:cxn modelId="{70358CE5-B08C-40E5-8649-6D3308ADAC40}" type="presOf" srcId="{0E8FCA7D-6769-47CF-A807-17847C8029AE}" destId="{2A22E862-53B2-43C0-AFE9-46583BAAC563}" srcOrd="2" destOrd="0" presId="urn:microsoft.com/office/officeart/2005/8/layout/gear1"/>
    <dgm:cxn modelId="{7DD1F3EE-8616-450F-A6D0-045915D666A2}" type="presOf" srcId="{E89F6803-CD93-4264-8219-EEB9BB7005AC}" destId="{084F1EC0-F287-4196-9690-818E6BAA071B}" srcOrd="1" destOrd="0" presId="urn:microsoft.com/office/officeart/2005/8/layout/gear1"/>
    <dgm:cxn modelId="{57DA6DF0-EFFF-4572-AA9D-426F522629D5}" type="presOf" srcId="{547BCF96-2090-40D5-ACE2-0FEB8FADB67C}" destId="{7071B8D3-C47C-4F15-944B-76C74514A631}" srcOrd="1" destOrd="0" presId="urn:microsoft.com/office/officeart/2005/8/layout/gear1"/>
    <dgm:cxn modelId="{207E68F8-090A-4F1B-997B-A3BD8AE8AC70}" type="presOf" srcId="{E89F6803-CD93-4264-8219-EEB9BB7005AC}" destId="{4BD2013B-347B-4F33-8AFF-CB8AEC1DC8CE}" srcOrd="2" destOrd="0" presId="urn:microsoft.com/office/officeart/2005/8/layout/gear1"/>
    <dgm:cxn modelId="{9D94FB76-165D-48AC-9F76-F2F8109C58DB}" type="presParOf" srcId="{90E700D8-3B89-4D3E-8796-978252F6D05B}" destId="{94D94EF2-56DB-47BA-9EA8-5BAAD7E105AD}" srcOrd="0" destOrd="0" presId="urn:microsoft.com/office/officeart/2005/8/layout/gear1"/>
    <dgm:cxn modelId="{0B0C57EA-182B-417D-8139-0A2CD2C4BF3F}" type="presParOf" srcId="{90E700D8-3B89-4D3E-8796-978252F6D05B}" destId="{D66426F0-A732-47B1-AAC3-04E78E8CAEC0}" srcOrd="1" destOrd="0" presId="urn:microsoft.com/office/officeart/2005/8/layout/gear1"/>
    <dgm:cxn modelId="{D632E549-5D2F-434A-9019-15E9D900D8FA}" type="presParOf" srcId="{90E700D8-3B89-4D3E-8796-978252F6D05B}" destId="{2A22E862-53B2-43C0-AFE9-46583BAAC563}" srcOrd="2" destOrd="0" presId="urn:microsoft.com/office/officeart/2005/8/layout/gear1"/>
    <dgm:cxn modelId="{07A11126-EF04-4E35-BBBC-8E961AFC80F3}" type="presParOf" srcId="{90E700D8-3B89-4D3E-8796-978252F6D05B}" destId="{AACE3AFC-FFBD-41F0-95C9-B3BC38E8B4FE}" srcOrd="3" destOrd="0" presId="urn:microsoft.com/office/officeart/2005/8/layout/gear1"/>
    <dgm:cxn modelId="{8032117C-C186-4823-A533-EF1D8F52D171}" type="presParOf" srcId="{90E700D8-3B89-4D3E-8796-978252F6D05B}" destId="{7071B8D3-C47C-4F15-944B-76C74514A631}" srcOrd="4" destOrd="0" presId="urn:microsoft.com/office/officeart/2005/8/layout/gear1"/>
    <dgm:cxn modelId="{B3DD293E-76AC-4E8A-95B4-6D42F25C2BAE}" type="presParOf" srcId="{90E700D8-3B89-4D3E-8796-978252F6D05B}" destId="{7650349A-5452-42BD-BD50-8067C799FCFD}" srcOrd="5" destOrd="0" presId="urn:microsoft.com/office/officeart/2005/8/layout/gear1"/>
    <dgm:cxn modelId="{F8882C2D-B6A7-49ED-BEB8-E168D3BC694B}" type="presParOf" srcId="{90E700D8-3B89-4D3E-8796-978252F6D05B}" destId="{707E575B-802A-499D-8D8C-68C94EB25EE3}" srcOrd="6" destOrd="0" presId="urn:microsoft.com/office/officeart/2005/8/layout/gear1"/>
    <dgm:cxn modelId="{4602F7D7-AAB4-4A3D-AF97-D737BC95B7B2}" type="presParOf" srcId="{90E700D8-3B89-4D3E-8796-978252F6D05B}" destId="{084F1EC0-F287-4196-9690-818E6BAA071B}" srcOrd="7" destOrd="0" presId="urn:microsoft.com/office/officeart/2005/8/layout/gear1"/>
    <dgm:cxn modelId="{B324BDA3-7B4E-4B0A-AB53-55B49DBC884B}" type="presParOf" srcId="{90E700D8-3B89-4D3E-8796-978252F6D05B}" destId="{4BD2013B-347B-4F33-8AFF-CB8AEC1DC8CE}" srcOrd="8" destOrd="0" presId="urn:microsoft.com/office/officeart/2005/8/layout/gear1"/>
    <dgm:cxn modelId="{D87A8FA4-DF1D-4040-99B2-F44A7349FEE9}" type="presParOf" srcId="{90E700D8-3B89-4D3E-8796-978252F6D05B}" destId="{62BADD3F-B422-4746-BC7A-872AF881C4D6}" srcOrd="9" destOrd="0" presId="urn:microsoft.com/office/officeart/2005/8/layout/gear1"/>
    <dgm:cxn modelId="{EECBB87C-01A9-42A3-93B6-BF933B99FBD2}" type="presParOf" srcId="{90E700D8-3B89-4D3E-8796-978252F6D05B}" destId="{F5A990E9-B0E8-41FE-8DB3-896EB60BC3B0}" srcOrd="10" destOrd="0" presId="urn:microsoft.com/office/officeart/2005/8/layout/gear1"/>
    <dgm:cxn modelId="{049668A1-9FD2-4BC0-BCDB-93FD4ABFD204}" type="presParOf" srcId="{90E700D8-3B89-4D3E-8796-978252F6D05B}" destId="{3A248A6E-AF82-4ABC-A073-512C025AF850}" srcOrd="11" destOrd="0" presId="urn:microsoft.com/office/officeart/2005/8/layout/gear1"/>
    <dgm:cxn modelId="{49EB4D5F-276D-415B-A334-251973D24E05}" type="presParOf" srcId="{90E700D8-3B89-4D3E-8796-978252F6D05B}" destId="{00F48159-405E-4E80-9B44-FB58FD3169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6B4C5-BAC2-4686-8468-21D2D0CA91DE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27DA41-D83F-49EF-B08F-DDDC8299CEC3}">
      <dgm:prSet phldrT="[Text]"/>
      <dgm:spPr/>
      <dgm:t>
        <a:bodyPr/>
        <a:lstStyle/>
        <a:p>
          <a:r>
            <a:rPr lang="fa-IR" dirty="0">
              <a:solidFill>
                <a:srgbClr val="C00000"/>
              </a:solidFill>
            </a:rPr>
            <a:t>فرمول سه گانه گزارش</a:t>
          </a:r>
          <a:endParaRPr lang="en-US" dirty="0">
            <a:solidFill>
              <a:srgbClr val="C00000"/>
            </a:solidFill>
          </a:endParaRPr>
        </a:p>
      </dgm:t>
    </dgm:pt>
    <dgm:pt modelId="{B90721CE-D359-42D1-A970-76E243107DEB}" type="parTrans" cxnId="{7468A071-9192-483B-AF26-EBC5F0CEE099}">
      <dgm:prSet/>
      <dgm:spPr/>
      <dgm:t>
        <a:bodyPr/>
        <a:lstStyle/>
        <a:p>
          <a:endParaRPr lang="en-US"/>
        </a:p>
      </dgm:t>
    </dgm:pt>
    <dgm:pt modelId="{00F78DA3-011E-46D4-916F-EE484105DC5A}" type="sibTrans" cxnId="{7468A071-9192-483B-AF26-EBC5F0CEE099}">
      <dgm:prSet/>
      <dgm:spPr/>
      <dgm:t>
        <a:bodyPr/>
        <a:lstStyle/>
        <a:p>
          <a:endParaRPr lang="en-US"/>
        </a:p>
      </dgm:t>
    </dgm:pt>
    <dgm:pt modelId="{D67C7D69-1C92-4B13-A893-10BC35561212}">
      <dgm:prSet phldrT="[Text]"/>
      <dgm:spPr/>
      <dgm:t>
        <a:bodyPr/>
        <a:lstStyle/>
        <a:p>
          <a:pPr algn="ctr"/>
          <a:r>
            <a:rPr lang="fa-IR" dirty="0"/>
            <a:t>نتیجه</a:t>
          </a:r>
          <a:endParaRPr lang="en-US" dirty="0"/>
        </a:p>
      </dgm:t>
    </dgm:pt>
    <dgm:pt modelId="{766B2A62-A996-4B9C-BCCC-4020C15A4213}" type="parTrans" cxnId="{CED4D8B4-0F8E-4343-B76A-00C8DE96FAE5}">
      <dgm:prSet/>
      <dgm:spPr/>
      <dgm:t>
        <a:bodyPr/>
        <a:lstStyle/>
        <a:p>
          <a:endParaRPr lang="en-US"/>
        </a:p>
      </dgm:t>
    </dgm:pt>
    <dgm:pt modelId="{5A3EB080-6612-48F1-AA90-16670F833085}" type="sibTrans" cxnId="{CED4D8B4-0F8E-4343-B76A-00C8DE96FAE5}">
      <dgm:prSet/>
      <dgm:spPr/>
      <dgm:t>
        <a:bodyPr/>
        <a:lstStyle/>
        <a:p>
          <a:endParaRPr lang="en-US"/>
        </a:p>
      </dgm:t>
    </dgm:pt>
    <dgm:pt modelId="{10FA35DC-68B4-44E8-9602-3C2F94EC6E44}">
      <dgm:prSet phldrT="[Text]"/>
      <dgm:spPr/>
      <dgm:t>
        <a:bodyPr/>
        <a:lstStyle/>
        <a:p>
          <a:pPr algn="ctr"/>
          <a:r>
            <a:rPr lang="fa-IR" dirty="0"/>
            <a:t>داده کلیدی</a:t>
          </a:r>
          <a:endParaRPr lang="en-US" dirty="0"/>
        </a:p>
      </dgm:t>
    </dgm:pt>
    <dgm:pt modelId="{E50D761B-2100-4905-B80D-EC467C43D7D3}" type="parTrans" cxnId="{B9BE9037-642F-43A6-A205-2558A61D5CA2}">
      <dgm:prSet/>
      <dgm:spPr/>
      <dgm:t>
        <a:bodyPr/>
        <a:lstStyle/>
        <a:p>
          <a:endParaRPr lang="en-US"/>
        </a:p>
      </dgm:t>
    </dgm:pt>
    <dgm:pt modelId="{EA22C73D-2DB6-46CB-9847-C71C93AF4002}" type="sibTrans" cxnId="{B9BE9037-642F-43A6-A205-2558A61D5CA2}">
      <dgm:prSet/>
      <dgm:spPr/>
      <dgm:t>
        <a:bodyPr/>
        <a:lstStyle/>
        <a:p>
          <a:endParaRPr lang="en-US"/>
        </a:p>
      </dgm:t>
    </dgm:pt>
    <dgm:pt modelId="{1B9849EF-DBB3-4B92-AE21-77D8AEF2C7B8}">
      <dgm:prSet phldrT="[Text]"/>
      <dgm:spPr/>
      <dgm:t>
        <a:bodyPr/>
        <a:lstStyle/>
        <a:p>
          <a:pPr algn="ctr"/>
          <a:r>
            <a:rPr lang="fa-IR" dirty="0"/>
            <a:t>موضوع</a:t>
          </a:r>
          <a:endParaRPr lang="en-US" dirty="0"/>
        </a:p>
      </dgm:t>
    </dgm:pt>
    <dgm:pt modelId="{CDF3313C-E681-4D4A-A7CE-6DF23E8AB499}" type="parTrans" cxnId="{1376E81D-0324-437A-B182-38D6690299D9}">
      <dgm:prSet/>
      <dgm:spPr/>
      <dgm:t>
        <a:bodyPr/>
        <a:lstStyle/>
        <a:p>
          <a:endParaRPr lang="en-US"/>
        </a:p>
      </dgm:t>
    </dgm:pt>
    <dgm:pt modelId="{E68CCDEA-1AB6-440E-8898-BE0032D86E98}" type="sibTrans" cxnId="{1376E81D-0324-437A-B182-38D6690299D9}">
      <dgm:prSet/>
      <dgm:spPr/>
      <dgm:t>
        <a:bodyPr/>
        <a:lstStyle/>
        <a:p>
          <a:endParaRPr lang="en-US"/>
        </a:p>
      </dgm:t>
    </dgm:pt>
    <dgm:pt modelId="{9A7F452C-319E-4AC7-81EE-59D330089A85}" type="pres">
      <dgm:prSet presAssocID="{8396B4C5-BAC2-4686-8468-21D2D0CA91DE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6BD2814-F213-4107-AE64-7C3E148CDA12}" type="pres">
      <dgm:prSet presAssocID="{0B27DA41-D83F-49EF-B08F-DDDC8299CEC3}" presName="Parent" presStyleLbl="node1" presStyleIdx="0" presStyleCnt="2">
        <dgm:presLayoutVars>
          <dgm:chMax val="4"/>
          <dgm:chPref val="3"/>
        </dgm:presLayoutVars>
      </dgm:prSet>
      <dgm:spPr/>
    </dgm:pt>
    <dgm:pt modelId="{2F489D93-9F5D-4644-B1C1-61E093D205A4}" type="pres">
      <dgm:prSet presAssocID="{D67C7D69-1C92-4B13-A893-10BC35561212}" presName="Accent" presStyleLbl="node1" presStyleIdx="1" presStyleCnt="2"/>
      <dgm:spPr/>
    </dgm:pt>
    <dgm:pt modelId="{054D311E-1FE5-4D7F-9F13-C8E8D2ECA86C}" type="pres">
      <dgm:prSet presAssocID="{D67C7D69-1C92-4B13-A893-10BC35561212}" presName="Image1" presStyleLbl="fgImgPlace1" presStyleIdx="0" presStyleCnt="3" custScaleX="94799" custScaleY="9013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CBE9C5D-A9A8-49A6-9DF3-870D1AE01841}" type="pres">
      <dgm:prSet presAssocID="{D67C7D69-1C92-4B13-A893-10BC35561212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CDAC448-9666-46F7-96A7-947EB254C092}" type="pres">
      <dgm:prSet presAssocID="{10FA35DC-68B4-44E8-9602-3C2F94EC6E44}" presName="Image2" presStyleCnt="0"/>
      <dgm:spPr/>
    </dgm:pt>
    <dgm:pt modelId="{474FD68C-BBA7-43E4-8D8D-CA35A9039F7B}" type="pres">
      <dgm:prSet presAssocID="{10FA35DC-68B4-44E8-9602-3C2F94EC6E44}" presName="Image" presStyleLbl="fgImgPlace1" presStyleIdx="1" presStyleCnt="3" custScaleX="91049" custScaleY="9707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D5C68DF7-DBA0-4A0B-9C64-C9DD0E00286F}" type="pres">
      <dgm:prSet presAssocID="{10FA35DC-68B4-44E8-9602-3C2F94EC6E4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0E2D608-32DF-470F-9672-D5091B2A6BD2}" type="pres">
      <dgm:prSet presAssocID="{1B9849EF-DBB3-4B92-AE21-77D8AEF2C7B8}" presName="Image3" presStyleCnt="0"/>
      <dgm:spPr/>
    </dgm:pt>
    <dgm:pt modelId="{6ED0680A-2357-4EA6-B011-F47844C6D391}" type="pres">
      <dgm:prSet presAssocID="{1B9849EF-DBB3-4B92-AE21-77D8AEF2C7B8}" presName="Image" presStyleLbl="fgImgPlace1" presStyleIdx="2" presStyleCnt="3" custScaleX="94799" custScaleY="9252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1EB029F-96B2-405B-A750-99196CEBED13}" type="pres">
      <dgm:prSet presAssocID="{1B9849EF-DBB3-4B92-AE21-77D8AEF2C7B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0EF5109-9F9B-45FF-AA8D-114436806EEB}" type="presOf" srcId="{10FA35DC-68B4-44E8-9602-3C2F94EC6E44}" destId="{D5C68DF7-DBA0-4A0B-9C64-C9DD0E00286F}" srcOrd="0" destOrd="0" presId="urn:microsoft.com/office/officeart/2011/layout/RadialPictureList"/>
    <dgm:cxn modelId="{1376E81D-0324-437A-B182-38D6690299D9}" srcId="{0B27DA41-D83F-49EF-B08F-DDDC8299CEC3}" destId="{1B9849EF-DBB3-4B92-AE21-77D8AEF2C7B8}" srcOrd="2" destOrd="0" parTransId="{CDF3313C-E681-4D4A-A7CE-6DF23E8AB499}" sibTransId="{E68CCDEA-1AB6-440E-8898-BE0032D86E98}"/>
    <dgm:cxn modelId="{B9BE9037-642F-43A6-A205-2558A61D5CA2}" srcId="{0B27DA41-D83F-49EF-B08F-DDDC8299CEC3}" destId="{10FA35DC-68B4-44E8-9602-3C2F94EC6E44}" srcOrd="1" destOrd="0" parTransId="{E50D761B-2100-4905-B80D-EC467C43D7D3}" sibTransId="{EA22C73D-2DB6-46CB-9847-C71C93AF4002}"/>
    <dgm:cxn modelId="{88F5486A-7EC5-4194-8EF3-6DA9AA9BDFD1}" type="presOf" srcId="{8396B4C5-BAC2-4686-8468-21D2D0CA91DE}" destId="{9A7F452C-319E-4AC7-81EE-59D330089A85}" srcOrd="0" destOrd="0" presId="urn:microsoft.com/office/officeart/2011/layout/RadialPictureList"/>
    <dgm:cxn modelId="{7468A071-9192-483B-AF26-EBC5F0CEE099}" srcId="{8396B4C5-BAC2-4686-8468-21D2D0CA91DE}" destId="{0B27DA41-D83F-49EF-B08F-DDDC8299CEC3}" srcOrd="0" destOrd="0" parTransId="{B90721CE-D359-42D1-A970-76E243107DEB}" sibTransId="{00F78DA3-011E-46D4-916F-EE484105DC5A}"/>
    <dgm:cxn modelId="{CED4D8B4-0F8E-4343-B76A-00C8DE96FAE5}" srcId="{0B27DA41-D83F-49EF-B08F-DDDC8299CEC3}" destId="{D67C7D69-1C92-4B13-A893-10BC35561212}" srcOrd="0" destOrd="0" parTransId="{766B2A62-A996-4B9C-BCCC-4020C15A4213}" sibTransId="{5A3EB080-6612-48F1-AA90-16670F833085}"/>
    <dgm:cxn modelId="{5914A6DB-6E12-49DE-BD00-00BB64DF096A}" type="presOf" srcId="{D67C7D69-1C92-4B13-A893-10BC35561212}" destId="{2CBE9C5D-A9A8-49A6-9DF3-870D1AE01841}" srcOrd="0" destOrd="0" presId="urn:microsoft.com/office/officeart/2011/layout/RadialPictureList"/>
    <dgm:cxn modelId="{73BA56FB-1ED9-4D5C-8201-440D0A462955}" type="presOf" srcId="{0B27DA41-D83F-49EF-B08F-DDDC8299CEC3}" destId="{96BD2814-F213-4107-AE64-7C3E148CDA12}" srcOrd="0" destOrd="0" presId="urn:microsoft.com/office/officeart/2011/layout/RadialPictureList"/>
    <dgm:cxn modelId="{40DD94FC-3A94-4E61-9198-8675BE3A3157}" type="presOf" srcId="{1B9849EF-DBB3-4B92-AE21-77D8AEF2C7B8}" destId="{51EB029F-96B2-405B-A750-99196CEBED13}" srcOrd="0" destOrd="0" presId="urn:microsoft.com/office/officeart/2011/layout/RadialPictureList"/>
    <dgm:cxn modelId="{8578C241-E961-4E3A-93F8-758FACA36B27}" type="presParOf" srcId="{9A7F452C-319E-4AC7-81EE-59D330089A85}" destId="{96BD2814-F213-4107-AE64-7C3E148CDA12}" srcOrd="0" destOrd="0" presId="urn:microsoft.com/office/officeart/2011/layout/RadialPictureList"/>
    <dgm:cxn modelId="{65008021-CFA4-4156-B899-FD30A1163F1B}" type="presParOf" srcId="{9A7F452C-319E-4AC7-81EE-59D330089A85}" destId="{2F489D93-9F5D-4644-B1C1-61E093D205A4}" srcOrd="1" destOrd="0" presId="urn:microsoft.com/office/officeart/2011/layout/RadialPictureList"/>
    <dgm:cxn modelId="{8D690FC3-1C84-437E-842B-57FE4AC3DFB3}" type="presParOf" srcId="{9A7F452C-319E-4AC7-81EE-59D330089A85}" destId="{054D311E-1FE5-4D7F-9F13-C8E8D2ECA86C}" srcOrd="2" destOrd="0" presId="urn:microsoft.com/office/officeart/2011/layout/RadialPictureList"/>
    <dgm:cxn modelId="{5E2525B8-636E-472D-A08E-AA51E472AD45}" type="presParOf" srcId="{9A7F452C-319E-4AC7-81EE-59D330089A85}" destId="{2CBE9C5D-A9A8-49A6-9DF3-870D1AE01841}" srcOrd="3" destOrd="0" presId="urn:microsoft.com/office/officeart/2011/layout/RadialPictureList"/>
    <dgm:cxn modelId="{ABC17CF1-CE9C-4049-9E3E-64CFA15CA853}" type="presParOf" srcId="{9A7F452C-319E-4AC7-81EE-59D330089A85}" destId="{DCDAC448-9666-46F7-96A7-947EB254C092}" srcOrd="4" destOrd="0" presId="urn:microsoft.com/office/officeart/2011/layout/RadialPictureList"/>
    <dgm:cxn modelId="{112BC0FD-E65A-4C7C-852A-A4FF425DCA0B}" type="presParOf" srcId="{DCDAC448-9666-46F7-96A7-947EB254C092}" destId="{474FD68C-BBA7-43E4-8D8D-CA35A9039F7B}" srcOrd="0" destOrd="0" presId="urn:microsoft.com/office/officeart/2011/layout/RadialPictureList"/>
    <dgm:cxn modelId="{595C8722-2245-4AE6-AF4F-4F8CFFD0D357}" type="presParOf" srcId="{9A7F452C-319E-4AC7-81EE-59D330089A85}" destId="{D5C68DF7-DBA0-4A0B-9C64-C9DD0E00286F}" srcOrd="5" destOrd="0" presId="urn:microsoft.com/office/officeart/2011/layout/RadialPictureList"/>
    <dgm:cxn modelId="{82792413-D5BE-4594-9F72-B8592E2234A1}" type="presParOf" srcId="{9A7F452C-319E-4AC7-81EE-59D330089A85}" destId="{00E2D608-32DF-470F-9672-D5091B2A6BD2}" srcOrd="6" destOrd="0" presId="urn:microsoft.com/office/officeart/2011/layout/RadialPictureList"/>
    <dgm:cxn modelId="{E3CE649A-EDA7-43BB-978A-E8061B9272C2}" type="presParOf" srcId="{00E2D608-32DF-470F-9672-D5091B2A6BD2}" destId="{6ED0680A-2357-4EA6-B011-F47844C6D391}" srcOrd="0" destOrd="0" presId="urn:microsoft.com/office/officeart/2011/layout/RadialPictureList"/>
    <dgm:cxn modelId="{182454A1-6062-49E4-B47A-8D15F069DCEC}" type="presParOf" srcId="{9A7F452C-319E-4AC7-81EE-59D330089A85}" destId="{51EB029F-96B2-405B-A750-99196CEBED1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2C741-F25B-48AA-984C-BEA6CA57A7A6}" type="doc">
      <dgm:prSet loTypeId="urn:microsoft.com/office/officeart/2005/8/layout/process5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9512BE4-C3AE-49F8-A469-28F9021BBCD4}">
      <dgm:prSet phldrT="[Text]" custT="1"/>
      <dgm:spPr/>
      <dgm:t>
        <a:bodyPr/>
        <a:lstStyle/>
        <a:p>
          <a:r>
            <a:rPr lang="fa-IR" sz="3600" dirty="0"/>
            <a:t>شنیدن بی طرفانه</a:t>
          </a:r>
          <a:endParaRPr lang="en-US" sz="3600" dirty="0"/>
        </a:p>
      </dgm:t>
    </dgm:pt>
    <dgm:pt modelId="{B0237F90-C06A-4C0C-B96D-406D170FB373}" type="parTrans" cxnId="{FB77EF8E-6849-452D-B548-A3F3E4B02F47}">
      <dgm:prSet/>
      <dgm:spPr/>
      <dgm:t>
        <a:bodyPr/>
        <a:lstStyle/>
        <a:p>
          <a:endParaRPr lang="en-US"/>
        </a:p>
      </dgm:t>
    </dgm:pt>
    <dgm:pt modelId="{F9ED5CA5-4E18-4739-9CA4-3B0C57E0FF38}" type="sibTrans" cxnId="{FB77EF8E-6849-452D-B548-A3F3E4B02F47}">
      <dgm:prSet/>
      <dgm:spPr/>
      <dgm:t>
        <a:bodyPr/>
        <a:lstStyle/>
        <a:p>
          <a:endParaRPr lang="en-US"/>
        </a:p>
      </dgm:t>
    </dgm:pt>
    <dgm:pt modelId="{05288155-26F8-41DF-B163-031729497BE0}">
      <dgm:prSet phldrT="[Text]" custT="1"/>
      <dgm:spPr/>
      <dgm:t>
        <a:bodyPr/>
        <a:lstStyle/>
        <a:p>
          <a:r>
            <a:rPr lang="fa-IR" sz="3200"/>
            <a:t>تعیین اصل موضوع</a:t>
          </a:r>
        </a:p>
        <a:p>
          <a:r>
            <a:rPr lang="fa-IR" sz="2700"/>
            <a:t>( دقیقا مشکل چیه؟)</a:t>
          </a:r>
          <a:endParaRPr lang="en-US" sz="2700" dirty="0"/>
        </a:p>
      </dgm:t>
    </dgm:pt>
    <dgm:pt modelId="{6DA54730-5B01-4359-BA0E-C8E2F4A6E491}" type="parTrans" cxnId="{ABA365CF-81DE-45D0-988C-E7D6F1E44A32}">
      <dgm:prSet/>
      <dgm:spPr/>
      <dgm:t>
        <a:bodyPr/>
        <a:lstStyle/>
        <a:p>
          <a:endParaRPr lang="en-US"/>
        </a:p>
      </dgm:t>
    </dgm:pt>
    <dgm:pt modelId="{E39B88E0-6BB5-4AEA-9797-97A85D36A955}" type="sibTrans" cxnId="{ABA365CF-81DE-45D0-988C-E7D6F1E44A32}">
      <dgm:prSet/>
      <dgm:spPr/>
      <dgm:t>
        <a:bodyPr/>
        <a:lstStyle/>
        <a:p>
          <a:endParaRPr lang="en-US"/>
        </a:p>
      </dgm:t>
    </dgm:pt>
    <dgm:pt modelId="{FC89A843-9F60-40A1-B022-568A3D5612C9}">
      <dgm:prSet phldrT="[Text]" custT="1"/>
      <dgm:spPr/>
      <dgm:t>
        <a:bodyPr/>
        <a:lstStyle/>
        <a:p>
          <a:r>
            <a:rPr lang="fa-IR" sz="3200"/>
            <a:t>یافتن راه حل مشترک</a:t>
          </a:r>
        </a:p>
        <a:p>
          <a:r>
            <a:rPr lang="fa-IR" sz="2700"/>
            <a:t>(گزینه ها رو بررسی کن هم ایمنی هم تولید)</a:t>
          </a:r>
          <a:endParaRPr lang="en-US" sz="2700" dirty="0"/>
        </a:p>
      </dgm:t>
    </dgm:pt>
    <dgm:pt modelId="{435DC38F-0914-4C5C-8716-A96FF2F6F3A7}" type="parTrans" cxnId="{1EEDE47F-2569-4CEC-A2F1-73B7A4A91F24}">
      <dgm:prSet/>
      <dgm:spPr/>
      <dgm:t>
        <a:bodyPr/>
        <a:lstStyle/>
        <a:p>
          <a:endParaRPr lang="en-US"/>
        </a:p>
      </dgm:t>
    </dgm:pt>
    <dgm:pt modelId="{2582028B-0737-406E-B349-B2ECEDC3537E}" type="sibTrans" cxnId="{1EEDE47F-2569-4CEC-A2F1-73B7A4A91F24}">
      <dgm:prSet/>
      <dgm:spPr/>
      <dgm:t>
        <a:bodyPr/>
        <a:lstStyle/>
        <a:p>
          <a:endParaRPr lang="en-US"/>
        </a:p>
      </dgm:t>
    </dgm:pt>
    <dgm:pt modelId="{2418CBA1-034F-48AD-A619-D122E93F72DE}">
      <dgm:prSet phldrT="[Text]" custT="1"/>
      <dgm:spPr/>
      <dgm:t>
        <a:bodyPr/>
        <a:lstStyle/>
        <a:p>
          <a:r>
            <a:rPr lang="fa-IR" sz="2800" b="1"/>
            <a:t>تاکید بر توافق و ادامه کار</a:t>
          </a:r>
        </a:p>
        <a:p>
          <a:r>
            <a:rPr lang="fa-IR" sz="2700"/>
            <a:t>( خلاصه کن : پس توافق کردیم فلان کار بکنیم)</a:t>
          </a:r>
          <a:endParaRPr lang="en-US" sz="2700" dirty="0"/>
        </a:p>
      </dgm:t>
    </dgm:pt>
    <dgm:pt modelId="{08AE2F04-254E-46FD-A825-121230AEF28C}" type="parTrans" cxnId="{EAD24FA9-39B3-4209-9284-0126D411437D}">
      <dgm:prSet/>
      <dgm:spPr/>
      <dgm:t>
        <a:bodyPr/>
        <a:lstStyle/>
        <a:p>
          <a:endParaRPr lang="en-US"/>
        </a:p>
      </dgm:t>
    </dgm:pt>
    <dgm:pt modelId="{2A3B1DCE-8E87-4DEE-8601-984513D0DC48}" type="sibTrans" cxnId="{EAD24FA9-39B3-4209-9284-0126D411437D}">
      <dgm:prSet/>
      <dgm:spPr/>
      <dgm:t>
        <a:bodyPr/>
        <a:lstStyle/>
        <a:p>
          <a:endParaRPr lang="en-US"/>
        </a:p>
      </dgm:t>
    </dgm:pt>
    <dgm:pt modelId="{83E4FFC7-FBAD-427C-8CA1-0CA2241B1A8C}">
      <dgm:prSet phldrT="[Text]" custT="1"/>
      <dgm:spPr/>
      <dgm:t>
        <a:bodyPr/>
        <a:lstStyle/>
        <a:p>
          <a:r>
            <a:rPr lang="fa-IR" sz="3200" b="1" i="1" dirty="0">
              <a:solidFill>
                <a:srgbClr val="FFFF00"/>
              </a:solidFill>
            </a:rPr>
            <a:t>فرمول مدیریت تعارض</a:t>
          </a:r>
        </a:p>
        <a:p>
          <a:r>
            <a:rPr lang="fa-IR" sz="3200" b="1" i="1" dirty="0">
              <a:solidFill>
                <a:srgbClr val="FFFF00"/>
              </a:solidFill>
            </a:rPr>
            <a:t>برای سرپرستان و مدیران</a:t>
          </a:r>
          <a:endParaRPr lang="en-US" sz="3200" b="1" i="1" dirty="0">
            <a:solidFill>
              <a:srgbClr val="FFFF00"/>
            </a:solidFill>
          </a:endParaRPr>
        </a:p>
      </dgm:t>
    </dgm:pt>
    <dgm:pt modelId="{5A41254F-960C-4F7F-A2AB-AF43B0D586CF}" type="parTrans" cxnId="{EDFD5F77-20E4-4BED-9651-C78210AE2A19}">
      <dgm:prSet/>
      <dgm:spPr/>
      <dgm:t>
        <a:bodyPr/>
        <a:lstStyle/>
        <a:p>
          <a:endParaRPr lang="en-US"/>
        </a:p>
      </dgm:t>
    </dgm:pt>
    <dgm:pt modelId="{846F6255-E8F1-46EE-AD74-E29388A3FB71}" type="sibTrans" cxnId="{EDFD5F77-20E4-4BED-9651-C78210AE2A19}">
      <dgm:prSet/>
      <dgm:spPr/>
      <dgm:t>
        <a:bodyPr/>
        <a:lstStyle/>
        <a:p>
          <a:endParaRPr lang="en-US"/>
        </a:p>
      </dgm:t>
    </dgm:pt>
    <dgm:pt modelId="{61807D4E-B2D8-4BD5-91AA-90CD6333C7F0}" type="pres">
      <dgm:prSet presAssocID="{63E2C741-F25B-48AA-984C-BEA6CA57A7A6}" presName="diagram" presStyleCnt="0">
        <dgm:presLayoutVars>
          <dgm:dir/>
          <dgm:resizeHandles val="exact"/>
        </dgm:presLayoutVars>
      </dgm:prSet>
      <dgm:spPr/>
    </dgm:pt>
    <dgm:pt modelId="{F383B8C9-005D-4D96-B66D-8931D04DF7A2}" type="pres">
      <dgm:prSet presAssocID="{D9512BE4-C3AE-49F8-A469-28F9021BBCD4}" presName="node" presStyleLbl="node1" presStyleIdx="0" presStyleCnt="5">
        <dgm:presLayoutVars>
          <dgm:bulletEnabled val="1"/>
        </dgm:presLayoutVars>
      </dgm:prSet>
      <dgm:spPr/>
    </dgm:pt>
    <dgm:pt modelId="{76F0E327-06F7-4DD8-83A8-9EC236CE354E}" type="pres">
      <dgm:prSet presAssocID="{F9ED5CA5-4E18-4739-9CA4-3B0C57E0FF38}" presName="sibTrans" presStyleLbl="sibTrans2D1" presStyleIdx="0" presStyleCnt="4"/>
      <dgm:spPr/>
    </dgm:pt>
    <dgm:pt modelId="{53E2DDC9-9EB7-49F9-AC44-44901E3C6A49}" type="pres">
      <dgm:prSet presAssocID="{F9ED5CA5-4E18-4739-9CA4-3B0C57E0FF38}" presName="connectorText" presStyleLbl="sibTrans2D1" presStyleIdx="0" presStyleCnt="4"/>
      <dgm:spPr/>
    </dgm:pt>
    <dgm:pt modelId="{60A72E9B-E8DF-4213-9D70-B2B4BBFC797F}" type="pres">
      <dgm:prSet presAssocID="{05288155-26F8-41DF-B163-031729497BE0}" presName="node" presStyleLbl="node1" presStyleIdx="1" presStyleCnt="5">
        <dgm:presLayoutVars>
          <dgm:bulletEnabled val="1"/>
        </dgm:presLayoutVars>
      </dgm:prSet>
      <dgm:spPr/>
    </dgm:pt>
    <dgm:pt modelId="{42F41D9E-9AE7-482C-8B37-1ED8584CCF89}" type="pres">
      <dgm:prSet presAssocID="{E39B88E0-6BB5-4AEA-9797-97A85D36A955}" presName="sibTrans" presStyleLbl="sibTrans2D1" presStyleIdx="1" presStyleCnt="4"/>
      <dgm:spPr/>
    </dgm:pt>
    <dgm:pt modelId="{4BCA3E84-F741-4A31-B162-711D98EE3AE7}" type="pres">
      <dgm:prSet presAssocID="{E39B88E0-6BB5-4AEA-9797-97A85D36A955}" presName="connectorText" presStyleLbl="sibTrans2D1" presStyleIdx="1" presStyleCnt="4"/>
      <dgm:spPr/>
    </dgm:pt>
    <dgm:pt modelId="{EE5D8DCF-FE2F-41DC-B242-945CF28AF0D8}" type="pres">
      <dgm:prSet presAssocID="{FC89A843-9F60-40A1-B022-568A3D5612C9}" presName="node" presStyleLbl="node1" presStyleIdx="2" presStyleCnt="5">
        <dgm:presLayoutVars>
          <dgm:bulletEnabled val="1"/>
        </dgm:presLayoutVars>
      </dgm:prSet>
      <dgm:spPr/>
    </dgm:pt>
    <dgm:pt modelId="{1F096661-8DD3-4C9F-99ED-43F99D1A0182}" type="pres">
      <dgm:prSet presAssocID="{2582028B-0737-406E-B349-B2ECEDC3537E}" presName="sibTrans" presStyleLbl="sibTrans2D1" presStyleIdx="2" presStyleCnt="4"/>
      <dgm:spPr/>
    </dgm:pt>
    <dgm:pt modelId="{A044FC57-33E0-4947-A581-D748BD34705B}" type="pres">
      <dgm:prSet presAssocID="{2582028B-0737-406E-B349-B2ECEDC3537E}" presName="connectorText" presStyleLbl="sibTrans2D1" presStyleIdx="2" presStyleCnt="4"/>
      <dgm:spPr/>
    </dgm:pt>
    <dgm:pt modelId="{FC1B9293-5640-42C1-B517-9864A6A2973D}" type="pres">
      <dgm:prSet presAssocID="{2418CBA1-034F-48AD-A619-D122E93F72DE}" presName="node" presStyleLbl="node1" presStyleIdx="3" presStyleCnt="5" custScaleY="102974">
        <dgm:presLayoutVars>
          <dgm:bulletEnabled val="1"/>
        </dgm:presLayoutVars>
      </dgm:prSet>
      <dgm:spPr/>
    </dgm:pt>
    <dgm:pt modelId="{A2C2E6FA-6AF5-4249-B825-73D96264801D}" type="pres">
      <dgm:prSet presAssocID="{2A3B1DCE-8E87-4DEE-8601-984513D0DC48}" presName="sibTrans" presStyleLbl="sibTrans2D1" presStyleIdx="3" presStyleCnt="4"/>
      <dgm:spPr/>
    </dgm:pt>
    <dgm:pt modelId="{DD9F4AC4-BC1C-41C4-A57A-4E7F828E4550}" type="pres">
      <dgm:prSet presAssocID="{2A3B1DCE-8E87-4DEE-8601-984513D0DC48}" presName="connectorText" presStyleLbl="sibTrans2D1" presStyleIdx="3" presStyleCnt="4"/>
      <dgm:spPr/>
    </dgm:pt>
    <dgm:pt modelId="{DCA3631B-6602-4A94-A9CC-E5B6EA2C7715}" type="pres">
      <dgm:prSet presAssocID="{83E4FFC7-FBAD-427C-8CA1-0CA2241B1A8C}" presName="node" presStyleLbl="node1" presStyleIdx="4" presStyleCnt="5">
        <dgm:presLayoutVars>
          <dgm:bulletEnabled val="1"/>
        </dgm:presLayoutVars>
      </dgm:prSet>
      <dgm:spPr/>
    </dgm:pt>
  </dgm:ptLst>
  <dgm:cxnLst>
    <dgm:cxn modelId="{8A08DC0C-4127-4A14-AEE4-1E5C70E98C93}" type="presOf" srcId="{D9512BE4-C3AE-49F8-A469-28F9021BBCD4}" destId="{F383B8C9-005D-4D96-B66D-8931D04DF7A2}" srcOrd="0" destOrd="0" presId="urn:microsoft.com/office/officeart/2005/8/layout/process5"/>
    <dgm:cxn modelId="{2A069D5D-7A4B-40D7-BC54-7FDA0DCE476E}" type="presOf" srcId="{E39B88E0-6BB5-4AEA-9797-97A85D36A955}" destId="{4BCA3E84-F741-4A31-B162-711D98EE3AE7}" srcOrd="1" destOrd="0" presId="urn:microsoft.com/office/officeart/2005/8/layout/process5"/>
    <dgm:cxn modelId="{EDFD5F77-20E4-4BED-9651-C78210AE2A19}" srcId="{63E2C741-F25B-48AA-984C-BEA6CA57A7A6}" destId="{83E4FFC7-FBAD-427C-8CA1-0CA2241B1A8C}" srcOrd="4" destOrd="0" parTransId="{5A41254F-960C-4F7F-A2AB-AF43B0D586CF}" sibTransId="{846F6255-E8F1-46EE-AD74-E29388A3FB71}"/>
    <dgm:cxn modelId="{C2E9A958-24AB-4D72-9937-11F25F910D52}" type="presOf" srcId="{83E4FFC7-FBAD-427C-8CA1-0CA2241B1A8C}" destId="{DCA3631B-6602-4A94-A9CC-E5B6EA2C7715}" srcOrd="0" destOrd="0" presId="urn:microsoft.com/office/officeart/2005/8/layout/process5"/>
    <dgm:cxn modelId="{CE11B958-962F-48C3-BA06-A1DC036612D1}" type="presOf" srcId="{E39B88E0-6BB5-4AEA-9797-97A85D36A955}" destId="{42F41D9E-9AE7-482C-8B37-1ED8584CCF89}" srcOrd="0" destOrd="0" presId="urn:microsoft.com/office/officeart/2005/8/layout/process5"/>
    <dgm:cxn modelId="{6B3EE17A-A009-458A-B1D0-15E65B7C1B03}" type="presOf" srcId="{2A3B1DCE-8E87-4DEE-8601-984513D0DC48}" destId="{DD9F4AC4-BC1C-41C4-A57A-4E7F828E4550}" srcOrd="1" destOrd="0" presId="urn:microsoft.com/office/officeart/2005/8/layout/process5"/>
    <dgm:cxn modelId="{1EEDE47F-2569-4CEC-A2F1-73B7A4A91F24}" srcId="{63E2C741-F25B-48AA-984C-BEA6CA57A7A6}" destId="{FC89A843-9F60-40A1-B022-568A3D5612C9}" srcOrd="2" destOrd="0" parTransId="{435DC38F-0914-4C5C-8716-A96FF2F6F3A7}" sibTransId="{2582028B-0737-406E-B349-B2ECEDC3537E}"/>
    <dgm:cxn modelId="{FB77EF8E-6849-452D-B548-A3F3E4B02F47}" srcId="{63E2C741-F25B-48AA-984C-BEA6CA57A7A6}" destId="{D9512BE4-C3AE-49F8-A469-28F9021BBCD4}" srcOrd="0" destOrd="0" parTransId="{B0237F90-C06A-4C0C-B96D-406D170FB373}" sibTransId="{F9ED5CA5-4E18-4739-9CA4-3B0C57E0FF38}"/>
    <dgm:cxn modelId="{E7052C8F-D1AE-49FD-B440-A5D3610D6A04}" type="presOf" srcId="{2418CBA1-034F-48AD-A619-D122E93F72DE}" destId="{FC1B9293-5640-42C1-B517-9864A6A2973D}" srcOrd="0" destOrd="0" presId="urn:microsoft.com/office/officeart/2005/8/layout/process5"/>
    <dgm:cxn modelId="{7D65AE94-728F-44A4-B3D0-C7BFF853C3AF}" type="presOf" srcId="{F9ED5CA5-4E18-4739-9CA4-3B0C57E0FF38}" destId="{76F0E327-06F7-4DD8-83A8-9EC236CE354E}" srcOrd="0" destOrd="0" presId="urn:microsoft.com/office/officeart/2005/8/layout/process5"/>
    <dgm:cxn modelId="{EAD24FA9-39B3-4209-9284-0126D411437D}" srcId="{63E2C741-F25B-48AA-984C-BEA6CA57A7A6}" destId="{2418CBA1-034F-48AD-A619-D122E93F72DE}" srcOrd="3" destOrd="0" parTransId="{08AE2F04-254E-46FD-A825-121230AEF28C}" sibTransId="{2A3B1DCE-8E87-4DEE-8601-984513D0DC48}"/>
    <dgm:cxn modelId="{42B499AF-795B-485B-8C96-5D8E902F9AE8}" type="presOf" srcId="{05288155-26F8-41DF-B163-031729497BE0}" destId="{60A72E9B-E8DF-4213-9D70-B2B4BBFC797F}" srcOrd="0" destOrd="0" presId="urn:microsoft.com/office/officeart/2005/8/layout/process5"/>
    <dgm:cxn modelId="{B981E8B7-BDBD-4891-9706-D5ACB501777B}" type="presOf" srcId="{FC89A843-9F60-40A1-B022-568A3D5612C9}" destId="{EE5D8DCF-FE2F-41DC-B242-945CF28AF0D8}" srcOrd="0" destOrd="0" presId="urn:microsoft.com/office/officeart/2005/8/layout/process5"/>
    <dgm:cxn modelId="{49C8D0BC-5668-4CA8-9A93-2953ACF1C4B9}" type="presOf" srcId="{F9ED5CA5-4E18-4739-9CA4-3B0C57E0FF38}" destId="{53E2DDC9-9EB7-49F9-AC44-44901E3C6A49}" srcOrd="1" destOrd="0" presId="urn:microsoft.com/office/officeart/2005/8/layout/process5"/>
    <dgm:cxn modelId="{CF1042BE-3ECF-43B9-8317-F18FCB815CC6}" type="presOf" srcId="{63E2C741-F25B-48AA-984C-BEA6CA57A7A6}" destId="{61807D4E-B2D8-4BD5-91AA-90CD6333C7F0}" srcOrd="0" destOrd="0" presId="urn:microsoft.com/office/officeart/2005/8/layout/process5"/>
    <dgm:cxn modelId="{F2FD78C5-BA92-4431-8042-EB030421FF8D}" type="presOf" srcId="{2582028B-0737-406E-B349-B2ECEDC3537E}" destId="{A044FC57-33E0-4947-A581-D748BD34705B}" srcOrd="1" destOrd="0" presId="urn:microsoft.com/office/officeart/2005/8/layout/process5"/>
    <dgm:cxn modelId="{ABA365CF-81DE-45D0-988C-E7D6F1E44A32}" srcId="{63E2C741-F25B-48AA-984C-BEA6CA57A7A6}" destId="{05288155-26F8-41DF-B163-031729497BE0}" srcOrd="1" destOrd="0" parTransId="{6DA54730-5B01-4359-BA0E-C8E2F4A6E491}" sibTransId="{E39B88E0-6BB5-4AEA-9797-97A85D36A955}"/>
    <dgm:cxn modelId="{939DA1F7-A6A4-42C9-95AA-B20E0656145D}" type="presOf" srcId="{2A3B1DCE-8E87-4DEE-8601-984513D0DC48}" destId="{A2C2E6FA-6AF5-4249-B825-73D96264801D}" srcOrd="0" destOrd="0" presId="urn:microsoft.com/office/officeart/2005/8/layout/process5"/>
    <dgm:cxn modelId="{C75875FD-3421-4658-A89A-1909F2E4BF8F}" type="presOf" srcId="{2582028B-0737-406E-B349-B2ECEDC3537E}" destId="{1F096661-8DD3-4C9F-99ED-43F99D1A0182}" srcOrd="0" destOrd="0" presId="urn:microsoft.com/office/officeart/2005/8/layout/process5"/>
    <dgm:cxn modelId="{B09B2475-FC1A-4AC8-A105-0AB0ECED4972}" type="presParOf" srcId="{61807D4E-B2D8-4BD5-91AA-90CD6333C7F0}" destId="{F383B8C9-005D-4D96-B66D-8931D04DF7A2}" srcOrd="0" destOrd="0" presId="urn:microsoft.com/office/officeart/2005/8/layout/process5"/>
    <dgm:cxn modelId="{C2873860-32E6-4B6C-AF3B-35EACCC9C293}" type="presParOf" srcId="{61807D4E-B2D8-4BD5-91AA-90CD6333C7F0}" destId="{76F0E327-06F7-4DD8-83A8-9EC236CE354E}" srcOrd="1" destOrd="0" presId="urn:microsoft.com/office/officeart/2005/8/layout/process5"/>
    <dgm:cxn modelId="{708D3E4B-CF14-423C-91C9-8FD2026BE1B4}" type="presParOf" srcId="{76F0E327-06F7-4DD8-83A8-9EC236CE354E}" destId="{53E2DDC9-9EB7-49F9-AC44-44901E3C6A49}" srcOrd="0" destOrd="0" presId="urn:microsoft.com/office/officeart/2005/8/layout/process5"/>
    <dgm:cxn modelId="{107AC34E-D9A4-444F-973F-41395314FA44}" type="presParOf" srcId="{61807D4E-B2D8-4BD5-91AA-90CD6333C7F0}" destId="{60A72E9B-E8DF-4213-9D70-B2B4BBFC797F}" srcOrd="2" destOrd="0" presId="urn:microsoft.com/office/officeart/2005/8/layout/process5"/>
    <dgm:cxn modelId="{3E088AEF-54EC-4C23-8F76-AFA1ABE86BB5}" type="presParOf" srcId="{61807D4E-B2D8-4BD5-91AA-90CD6333C7F0}" destId="{42F41D9E-9AE7-482C-8B37-1ED8584CCF89}" srcOrd="3" destOrd="0" presId="urn:microsoft.com/office/officeart/2005/8/layout/process5"/>
    <dgm:cxn modelId="{C9BD3937-9D72-45B2-9327-73F2E25CAA36}" type="presParOf" srcId="{42F41D9E-9AE7-482C-8B37-1ED8584CCF89}" destId="{4BCA3E84-F741-4A31-B162-711D98EE3AE7}" srcOrd="0" destOrd="0" presId="urn:microsoft.com/office/officeart/2005/8/layout/process5"/>
    <dgm:cxn modelId="{F7A86B0A-B185-4629-A04C-B3C9E7DB3BD2}" type="presParOf" srcId="{61807D4E-B2D8-4BD5-91AA-90CD6333C7F0}" destId="{EE5D8DCF-FE2F-41DC-B242-945CF28AF0D8}" srcOrd="4" destOrd="0" presId="urn:microsoft.com/office/officeart/2005/8/layout/process5"/>
    <dgm:cxn modelId="{B03C3004-AADD-4259-9F74-FD871DFA74AC}" type="presParOf" srcId="{61807D4E-B2D8-4BD5-91AA-90CD6333C7F0}" destId="{1F096661-8DD3-4C9F-99ED-43F99D1A0182}" srcOrd="5" destOrd="0" presId="urn:microsoft.com/office/officeart/2005/8/layout/process5"/>
    <dgm:cxn modelId="{9A88449E-310A-48E4-8D31-30BE6CBAC651}" type="presParOf" srcId="{1F096661-8DD3-4C9F-99ED-43F99D1A0182}" destId="{A044FC57-33E0-4947-A581-D748BD34705B}" srcOrd="0" destOrd="0" presId="urn:microsoft.com/office/officeart/2005/8/layout/process5"/>
    <dgm:cxn modelId="{4400BD03-780B-49DF-A1B3-B68A1D5B6C1A}" type="presParOf" srcId="{61807D4E-B2D8-4BD5-91AA-90CD6333C7F0}" destId="{FC1B9293-5640-42C1-B517-9864A6A2973D}" srcOrd="6" destOrd="0" presId="urn:microsoft.com/office/officeart/2005/8/layout/process5"/>
    <dgm:cxn modelId="{F6E0796F-ECD6-4861-867E-4E60DE983F95}" type="presParOf" srcId="{61807D4E-B2D8-4BD5-91AA-90CD6333C7F0}" destId="{A2C2E6FA-6AF5-4249-B825-73D96264801D}" srcOrd="7" destOrd="0" presId="urn:microsoft.com/office/officeart/2005/8/layout/process5"/>
    <dgm:cxn modelId="{EAEE3C0B-60D9-4163-8A15-77125DF2C620}" type="presParOf" srcId="{A2C2E6FA-6AF5-4249-B825-73D96264801D}" destId="{DD9F4AC4-BC1C-41C4-A57A-4E7F828E4550}" srcOrd="0" destOrd="0" presId="urn:microsoft.com/office/officeart/2005/8/layout/process5"/>
    <dgm:cxn modelId="{3EF042E5-3B60-483F-9B40-8786129A7828}" type="presParOf" srcId="{61807D4E-B2D8-4BD5-91AA-90CD6333C7F0}" destId="{DCA3631B-6602-4A94-A9CC-E5B6EA2C771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1BA0A-607C-4751-A9D2-05792869A270}">
      <dsp:nvSpPr>
        <dsp:cNvPr id="0" name=""/>
        <dsp:cNvSpPr/>
      </dsp:nvSpPr>
      <dsp:spPr>
        <a:xfrm>
          <a:off x="1025459" y="0"/>
          <a:ext cx="11621878" cy="7493817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860CE-6718-4CAC-98CB-453CB6023F28}">
      <dsp:nvSpPr>
        <dsp:cNvPr id="0" name=""/>
        <dsp:cNvSpPr/>
      </dsp:nvSpPr>
      <dsp:spPr>
        <a:xfrm>
          <a:off x="9570958" y="2248145"/>
          <a:ext cx="4101839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/>
            <a:t>نکته مثبت</a:t>
          </a:r>
          <a:endParaRPr lang="en-US" sz="6500" kern="1200" dirty="0"/>
        </a:p>
      </dsp:txBody>
      <dsp:txXfrm>
        <a:off x="9717285" y="2394472"/>
        <a:ext cx="3809185" cy="2704872"/>
      </dsp:txXfrm>
    </dsp:sp>
    <dsp:sp modelId="{11A0C1AD-9155-47C0-997A-772C606D6F22}">
      <dsp:nvSpPr>
        <dsp:cNvPr id="0" name=""/>
        <dsp:cNvSpPr/>
      </dsp:nvSpPr>
      <dsp:spPr>
        <a:xfrm>
          <a:off x="4785479" y="2248145"/>
          <a:ext cx="4101839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/>
            <a:t>نقد</a:t>
          </a:r>
          <a:endParaRPr lang="en-US" sz="6500" kern="1200" dirty="0"/>
        </a:p>
      </dsp:txBody>
      <dsp:txXfrm>
        <a:off x="4931806" y="2394472"/>
        <a:ext cx="3809185" cy="2704872"/>
      </dsp:txXfrm>
    </dsp:sp>
    <dsp:sp modelId="{F5765352-925B-4842-A9A8-670C8F962C47}">
      <dsp:nvSpPr>
        <dsp:cNvPr id="0" name=""/>
        <dsp:cNvSpPr/>
      </dsp:nvSpPr>
      <dsp:spPr>
        <a:xfrm>
          <a:off x="0" y="2248145"/>
          <a:ext cx="4101839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/>
            <a:t>انگیزه</a:t>
          </a:r>
          <a:endParaRPr lang="en-US" sz="6500" kern="1200" dirty="0"/>
        </a:p>
      </dsp:txBody>
      <dsp:txXfrm>
        <a:off x="146327" y="2394472"/>
        <a:ext cx="3809185" cy="2704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4EF2-56DB-47BA-9EA8-5BAAD7E105AD}">
      <dsp:nvSpPr>
        <dsp:cNvPr id="0" name=""/>
        <dsp:cNvSpPr/>
      </dsp:nvSpPr>
      <dsp:spPr>
        <a:xfrm>
          <a:off x="5689600" y="3657600"/>
          <a:ext cx="4470400" cy="4470400"/>
        </a:xfrm>
        <a:prstGeom prst="gear9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800" kern="1200" dirty="0"/>
            <a:t>گوش بدهیم</a:t>
          </a:r>
          <a:endParaRPr lang="en-US" sz="4800" kern="1200" dirty="0"/>
        </a:p>
      </dsp:txBody>
      <dsp:txXfrm>
        <a:off x="6588349" y="4704770"/>
        <a:ext cx="2672902" cy="2297878"/>
      </dsp:txXfrm>
    </dsp:sp>
    <dsp:sp modelId="{AACE3AFC-FFBD-41F0-95C9-B3BC38E8B4FE}">
      <dsp:nvSpPr>
        <dsp:cNvPr id="0" name=""/>
        <dsp:cNvSpPr/>
      </dsp:nvSpPr>
      <dsp:spPr>
        <a:xfrm>
          <a:off x="3088640" y="2600960"/>
          <a:ext cx="3251200" cy="3251200"/>
        </a:xfrm>
        <a:prstGeom prst="gear6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0" kern="1200" dirty="0"/>
            <a:t>تلاش را ببینیم</a:t>
          </a:r>
          <a:endParaRPr lang="en-US" sz="4400" b="0" kern="1200" dirty="0"/>
        </a:p>
      </dsp:txBody>
      <dsp:txXfrm>
        <a:off x="3907139" y="3424406"/>
        <a:ext cx="1614202" cy="1604308"/>
      </dsp:txXfrm>
    </dsp:sp>
    <dsp:sp modelId="{707E575B-802A-499D-8D8C-68C94EB25EE3}">
      <dsp:nvSpPr>
        <dsp:cNvPr id="0" name=""/>
        <dsp:cNvSpPr/>
      </dsp:nvSpPr>
      <dsp:spPr>
        <a:xfrm rot="20700000">
          <a:off x="4909643" y="357963"/>
          <a:ext cx="3185512" cy="3185512"/>
        </a:xfrm>
        <a:prstGeom prst="gear6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000" b="0" kern="1200" dirty="0"/>
            <a:t>شفاف حرف بزنیم</a:t>
          </a:r>
          <a:endParaRPr lang="en-US" sz="4000" b="0" kern="1200" dirty="0"/>
        </a:p>
      </dsp:txBody>
      <dsp:txXfrm rot="-20700000">
        <a:off x="5608320" y="1056640"/>
        <a:ext cx="1788160" cy="1788160"/>
      </dsp:txXfrm>
    </dsp:sp>
    <dsp:sp modelId="{F5A990E9-B0E8-41FE-8DB3-896EB60BC3B0}">
      <dsp:nvSpPr>
        <dsp:cNvPr id="0" name=""/>
        <dsp:cNvSpPr/>
      </dsp:nvSpPr>
      <dsp:spPr>
        <a:xfrm>
          <a:off x="5390851" y="2957126"/>
          <a:ext cx="5722112" cy="5722112"/>
        </a:xfrm>
        <a:prstGeom prst="circularArrow">
          <a:avLst>
            <a:gd name="adj1" fmla="val 4687"/>
            <a:gd name="adj2" fmla="val 299029"/>
            <a:gd name="adj3" fmla="val 2567367"/>
            <a:gd name="adj4" fmla="val 15755082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248A6E-AF82-4ABC-A073-512C025AF850}">
      <dsp:nvSpPr>
        <dsp:cNvPr id="0" name=""/>
        <dsp:cNvSpPr/>
      </dsp:nvSpPr>
      <dsp:spPr>
        <a:xfrm>
          <a:off x="2512858" y="1864710"/>
          <a:ext cx="4157472" cy="4157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48159-405E-4E80-9B44-FB58FD31691F}">
      <dsp:nvSpPr>
        <dsp:cNvPr id="0" name=""/>
        <dsp:cNvSpPr/>
      </dsp:nvSpPr>
      <dsp:spPr>
        <a:xfrm>
          <a:off x="4172801" y="-356664"/>
          <a:ext cx="4482592" cy="44825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D2814-F213-4107-AE64-7C3E148CDA12}">
      <dsp:nvSpPr>
        <dsp:cNvPr id="0" name=""/>
        <dsp:cNvSpPr/>
      </dsp:nvSpPr>
      <dsp:spPr>
        <a:xfrm>
          <a:off x="2312437" y="2150668"/>
          <a:ext cx="3867923" cy="3868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kern="1200" dirty="0">
              <a:solidFill>
                <a:srgbClr val="C00000"/>
              </a:solidFill>
            </a:rPr>
            <a:t>فرمول سه گانه گزارش</a:t>
          </a:r>
          <a:endParaRPr lang="en-US" sz="6300" kern="1200" dirty="0">
            <a:solidFill>
              <a:srgbClr val="C00000"/>
            </a:solidFill>
          </a:endParaRPr>
        </a:p>
      </dsp:txBody>
      <dsp:txXfrm>
        <a:off x="2878881" y="2717140"/>
        <a:ext cx="2735035" cy="2735171"/>
      </dsp:txXfrm>
    </dsp:sp>
    <dsp:sp modelId="{2F489D93-9F5D-4644-B1C1-61E093D205A4}">
      <dsp:nvSpPr>
        <dsp:cNvPr id="0" name=""/>
        <dsp:cNvSpPr/>
      </dsp:nvSpPr>
      <dsp:spPr>
        <a:xfrm>
          <a:off x="317804" y="0"/>
          <a:ext cx="7797096" cy="8128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D311E-1FE5-4D7F-9F13-C8E8D2ECA86C}">
      <dsp:nvSpPr>
        <dsp:cNvPr id="0" name=""/>
        <dsp:cNvSpPr/>
      </dsp:nvSpPr>
      <dsp:spPr>
        <a:xfrm>
          <a:off x="6112903" y="787402"/>
          <a:ext cx="1964292" cy="18682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E9C5D-A9A8-49A6-9DF3-870D1AE01841}">
      <dsp:nvSpPr>
        <dsp:cNvPr id="0" name=""/>
        <dsp:cNvSpPr/>
      </dsp:nvSpPr>
      <dsp:spPr>
        <a:xfrm>
          <a:off x="8288247" y="718515"/>
          <a:ext cx="2773533" cy="200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a-IR" sz="6300" kern="1200" dirty="0"/>
            <a:t>نتیجه</a:t>
          </a:r>
          <a:endParaRPr lang="en-US" sz="6300" kern="1200" dirty="0"/>
        </a:p>
      </dsp:txBody>
      <dsp:txXfrm>
        <a:off x="8288247" y="718515"/>
        <a:ext cx="2773533" cy="2005990"/>
      </dsp:txXfrm>
    </dsp:sp>
    <dsp:sp modelId="{474FD68C-BBA7-43E4-8D8D-CA35A9039F7B}">
      <dsp:nvSpPr>
        <dsp:cNvPr id="0" name=""/>
        <dsp:cNvSpPr/>
      </dsp:nvSpPr>
      <dsp:spPr>
        <a:xfrm>
          <a:off x="6952612" y="3073404"/>
          <a:ext cx="1886590" cy="20120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68DF7-DBA0-4A0B-9C64-C9DD0E00286F}">
      <dsp:nvSpPr>
        <dsp:cNvPr id="0" name=""/>
        <dsp:cNvSpPr/>
      </dsp:nvSpPr>
      <dsp:spPr>
        <a:xfrm>
          <a:off x="9100661" y="3072384"/>
          <a:ext cx="2773533" cy="200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a-IR" sz="6300" kern="1200" dirty="0"/>
            <a:t>داده کلیدی</a:t>
          </a:r>
          <a:endParaRPr lang="en-US" sz="6300" kern="1200" dirty="0"/>
        </a:p>
      </dsp:txBody>
      <dsp:txXfrm>
        <a:off x="9100661" y="3072384"/>
        <a:ext cx="2773533" cy="2005990"/>
      </dsp:txXfrm>
    </dsp:sp>
    <dsp:sp modelId="{6ED0680A-2357-4EA6-B011-F47844C6D391}">
      <dsp:nvSpPr>
        <dsp:cNvPr id="0" name=""/>
        <dsp:cNvSpPr/>
      </dsp:nvSpPr>
      <dsp:spPr>
        <a:xfrm>
          <a:off x="6112903" y="5511804"/>
          <a:ext cx="1964292" cy="191779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B029F-96B2-405B-A750-99196CEBED13}">
      <dsp:nvSpPr>
        <dsp:cNvPr id="0" name=""/>
        <dsp:cNvSpPr/>
      </dsp:nvSpPr>
      <dsp:spPr>
        <a:xfrm>
          <a:off x="8288247" y="5476646"/>
          <a:ext cx="2773533" cy="200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a-IR" sz="6300" kern="1200" dirty="0"/>
            <a:t>موضوع</a:t>
          </a:r>
          <a:endParaRPr lang="en-US" sz="6300" kern="1200" dirty="0"/>
        </a:p>
      </dsp:txBody>
      <dsp:txXfrm>
        <a:off x="8288247" y="5476646"/>
        <a:ext cx="2773533" cy="2005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3B8C9-005D-4D96-B66D-8931D04DF7A2}">
      <dsp:nvSpPr>
        <dsp:cNvPr id="0" name=""/>
        <dsp:cNvSpPr/>
      </dsp:nvSpPr>
      <dsp:spPr>
        <a:xfrm>
          <a:off x="10715" y="1473199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/>
            <a:t>شنیدن بی طرفانه</a:t>
          </a:r>
          <a:endParaRPr lang="en-US" sz="3600" kern="1200" dirty="0"/>
        </a:p>
      </dsp:txBody>
      <dsp:txXfrm>
        <a:off x="66999" y="1529483"/>
        <a:ext cx="3090213" cy="1809100"/>
      </dsp:txXfrm>
    </dsp:sp>
    <dsp:sp modelId="{76F0E327-06F7-4DD8-83A8-9EC236CE354E}">
      <dsp:nvSpPr>
        <dsp:cNvPr id="0" name=""/>
        <dsp:cNvSpPr/>
      </dsp:nvSpPr>
      <dsp:spPr>
        <a:xfrm>
          <a:off x="3495341" y="2036889"/>
          <a:ext cx="678989" cy="794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3495341" y="2195747"/>
        <a:ext cx="475292" cy="476573"/>
      </dsp:txXfrm>
    </dsp:sp>
    <dsp:sp modelId="{60A72E9B-E8DF-4213-9D70-B2B4BBFC797F}">
      <dsp:nvSpPr>
        <dsp:cNvPr id="0" name=""/>
        <dsp:cNvSpPr/>
      </dsp:nvSpPr>
      <dsp:spPr>
        <a:xfrm>
          <a:off x="4494609" y="1473199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/>
            <a:t>تعیین اصل موضوع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700" kern="1200"/>
            <a:t>( دقیقا مشکل چیه؟)</a:t>
          </a:r>
          <a:endParaRPr lang="en-US" sz="2700" kern="1200" dirty="0"/>
        </a:p>
      </dsp:txBody>
      <dsp:txXfrm>
        <a:off x="4550893" y="1529483"/>
        <a:ext cx="3090213" cy="1809100"/>
      </dsp:txXfrm>
    </dsp:sp>
    <dsp:sp modelId="{42F41D9E-9AE7-482C-8B37-1ED8584CCF89}">
      <dsp:nvSpPr>
        <dsp:cNvPr id="0" name=""/>
        <dsp:cNvSpPr/>
      </dsp:nvSpPr>
      <dsp:spPr>
        <a:xfrm>
          <a:off x="7979235" y="2036889"/>
          <a:ext cx="678989" cy="794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125037"/>
                <a:satOff val="-2309"/>
                <a:lumOff val="10709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979235" y="2195747"/>
        <a:ext cx="475292" cy="476573"/>
      </dsp:txXfrm>
    </dsp:sp>
    <dsp:sp modelId="{EE5D8DCF-FE2F-41DC-B242-945CF28AF0D8}">
      <dsp:nvSpPr>
        <dsp:cNvPr id="0" name=""/>
        <dsp:cNvSpPr/>
      </dsp:nvSpPr>
      <dsp:spPr>
        <a:xfrm>
          <a:off x="8978503" y="1473199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/>
            <a:t>یافتن راه حل مشترک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700" kern="1200"/>
            <a:t>(گزینه ها رو بررسی کن هم ایمنی هم تولید)</a:t>
          </a:r>
          <a:endParaRPr lang="en-US" sz="2700" kern="1200" dirty="0"/>
        </a:p>
      </dsp:txBody>
      <dsp:txXfrm>
        <a:off x="9034787" y="1529483"/>
        <a:ext cx="3090213" cy="1809100"/>
      </dsp:txXfrm>
    </dsp:sp>
    <dsp:sp modelId="{1F096661-8DD3-4C9F-99ED-43F99D1A0182}">
      <dsp:nvSpPr>
        <dsp:cNvPr id="0" name=""/>
        <dsp:cNvSpPr/>
      </dsp:nvSpPr>
      <dsp:spPr>
        <a:xfrm rot="5400000">
          <a:off x="10240398" y="3619063"/>
          <a:ext cx="678989" cy="794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250074"/>
                <a:satOff val="-4618"/>
                <a:lumOff val="21418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-5400000">
        <a:off x="10341607" y="3676713"/>
        <a:ext cx="476573" cy="475292"/>
      </dsp:txXfrm>
    </dsp:sp>
    <dsp:sp modelId="{FC1B9293-5640-42C1-B517-9864A6A2973D}">
      <dsp:nvSpPr>
        <dsp:cNvPr id="0" name=""/>
        <dsp:cNvSpPr/>
      </dsp:nvSpPr>
      <dsp:spPr>
        <a:xfrm>
          <a:off x="8978503" y="4675981"/>
          <a:ext cx="3202781" cy="1978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/>
            <a:t>تاکید بر توافق و ادامه کار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700" kern="1200"/>
            <a:t>( خلاصه کن : پس توافق کردیم فلان کار بکنیم)</a:t>
          </a:r>
          <a:endParaRPr lang="en-US" sz="2700" kern="1200" dirty="0"/>
        </a:p>
      </dsp:txBody>
      <dsp:txXfrm>
        <a:off x="9036461" y="4733939"/>
        <a:ext cx="3086865" cy="1862903"/>
      </dsp:txXfrm>
    </dsp:sp>
    <dsp:sp modelId="{A2C2E6FA-6AF5-4249-B825-73D96264801D}">
      <dsp:nvSpPr>
        <dsp:cNvPr id="0" name=""/>
        <dsp:cNvSpPr/>
      </dsp:nvSpPr>
      <dsp:spPr>
        <a:xfrm rot="10800000">
          <a:off x="8017668" y="5268245"/>
          <a:ext cx="678989" cy="7942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tint val="50000"/>
                <a:satMod val="300000"/>
              </a:schemeClr>
            </a:gs>
            <a:gs pos="35000">
              <a:schemeClr val="accent1">
                <a:shade val="90000"/>
                <a:hueOff val="375112"/>
                <a:satOff val="-6927"/>
                <a:lumOff val="32127"/>
                <a:alphaOff val="0"/>
                <a:tint val="37000"/>
                <a:satMod val="30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10800000">
        <a:off x="8221365" y="5427103"/>
        <a:ext cx="475292" cy="476573"/>
      </dsp:txXfrm>
    </dsp:sp>
    <dsp:sp modelId="{DCA3631B-6602-4A94-A9CC-E5B6EA2C7715}">
      <dsp:nvSpPr>
        <dsp:cNvPr id="0" name=""/>
        <dsp:cNvSpPr/>
      </dsp:nvSpPr>
      <dsp:spPr>
        <a:xfrm>
          <a:off x="4494609" y="4704556"/>
          <a:ext cx="3202781" cy="1921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i="1" kern="1200" dirty="0">
              <a:solidFill>
                <a:srgbClr val="FFFF00"/>
              </a:solidFill>
            </a:rPr>
            <a:t>فرمول مدیریت تعارض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i="1" kern="1200" dirty="0">
              <a:solidFill>
                <a:srgbClr val="FFFF00"/>
              </a:solidFill>
            </a:rPr>
            <a:t>برای سرپرستان و مدیران</a:t>
          </a:r>
          <a:endParaRPr lang="en-US" sz="3200" b="1" i="1" kern="1200" dirty="0">
            <a:solidFill>
              <a:srgbClr val="FFFF00"/>
            </a:solidFill>
          </a:endParaRPr>
        </a:p>
      </dsp:txBody>
      <dsp:txXfrm>
        <a:off x="4550893" y="4760840"/>
        <a:ext cx="3090213" cy="180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2D25FC-21BA-42E6-7F64-40E2E38A7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D20C5-3169-B5C4-D274-4156302087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C0DCE-4C5E-4C18-AFD1-2E2989A8C01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6ABA9-3461-F910-2998-A0E9B155F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1B13-0A02-A7ED-7183-B96C97ADB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E638-9581-4B02-A00E-F1ED5A8A6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1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3F269-3D11-4B49-9C4F-FA4BA7048A7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615C-18BB-4BEA-976A-B66314B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34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17/06/relationships/model3d" Target="../media/model3d1.glb"/><Relationship Id="rId5" Type="http://schemas.openxmlformats.org/officeDocument/2006/relationships/image" Target="../media/image4.sv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2.glb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4.sv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4.sv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4.sv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0636" y="727357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3108503" y="2931969"/>
            <a:ext cx="15025943" cy="846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EG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</a:t>
            </a:r>
            <a:r>
              <a:rPr lang="fa-IR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اهمیت ارتباط و ارتباط موثر در نقش سرپرست</a:t>
            </a:r>
            <a:endParaRPr lang="ar-EG" sz="3399" dirty="0">
              <a:solidFill>
                <a:srgbClr val="FFFAEA"/>
              </a:solidFill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algn="r" rtl="1">
              <a:lnSpc>
                <a:spcPct val="250000"/>
              </a:lnSpc>
            </a:pPr>
            <a:r>
              <a:rPr lang="ar-EG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 </a:t>
            </a:r>
            <a:r>
              <a:rPr lang="fa-IR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زبان بدن در محیط کاری</a:t>
            </a:r>
            <a:endParaRPr lang="ar-EG" sz="3399" dirty="0">
              <a:solidFill>
                <a:srgbClr val="FFFAEA"/>
              </a:solidFill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algn="r" rtl="1">
              <a:lnSpc>
                <a:spcPct val="250000"/>
              </a:lnSpc>
            </a:pPr>
            <a:r>
              <a:rPr lang="ar-EG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 </a:t>
            </a:r>
            <a:r>
              <a:rPr lang="fa-IR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شنیدن فعال و بازخورد موثر</a:t>
            </a:r>
          </a:p>
          <a:p>
            <a:pPr algn="r" rtl="1">
              <a:lnSpc>
                <a:spcPct val="250000"/>
              </a:lnSpc>
            </a:pPr>
            <a:r>
              <a:rPr lang="fa-IR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 روش های ارتباط با کارکنان</a:t>
            </a:r>
          </a:p>
          <a:p>
            <a:pPr algn="r" rtl="1">
              <a:lnSpc>
                <a:spcPct val="250000"/>
              </a:lnSpc>
            </a:pPr>
            <a:r>
              <a:rPr lang="fa-IR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 ارتباط پیشرفته و مدیریت تعارض</a:t>
            </a:r>
            <a:endParaRPr lang="ar-EG" sz="3399" dirty="0">
              <a:solidFill>
                <a:srgbClr val="FFFAEA"/>
              </a:solidFill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algn="r" rtl="1">
              <a:lnSpc>
                <a:spcPct val="250000"/>
              </a:lnSpc>
            </a:pPr>
            <a:r>
              <a:rPr lang="ar-EG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</a:t>
            </a:r>
          </a:p>
          <a:p>
            <a:pPr algn="r" rtl="1">
              <a:lnSpc>
                <a:spcPts val="4759"/>
              </a:lnSpc>
            </a:pPr>
            <a:r>
              <a:rPr lang="ar-EG" sz="3399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28700" y="3234233"/>
            <a:ext cx="6560484" cy="5557116"/>
            <a:chOff x="0" y="0"/>
            <a:chExt cx="2374900" cy="2011680"/>
          </a:xfrm>
        </p:grpSpPr>
        <p:sp>
          <p:nvSpPr>
            <p:cNvPr id="27" name="Freeform 27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6"/>
              <a:stretch>
                <a:fillRect l="-25012" r="-25012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4986540" y="1404427"/>
            <a:ext cx="8999295" cy="859518"/>
            <a:chOff x="0" y="0"/>
            <a:chExt cx="2370185" cy="2263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0185" cy="226375"/>
            </a:xfrm>
            <a:custGeom>
              <a:avLst/>
              <a:gdLst/>
              <a:ahLst/>
              <a:cxnLst/>
              <a:rect l="l" t="t" r="r" b="b"/>
              <a:pathLst>
                <a:path w="2370185" h="226375">
                  <a:moveTo>
                    <a:pt x="0" y="0"/>
                  </a:moveTo>
                  <a:lnTo>
                    <a:pt x="2370185" y="0"/>
                  </a:lnTo>
                  <a:lnTo>
                    <a:pt x="2370185" y="226375"/>
                  </a:lnTo>
                  <a:lnTo>
                    <a:pt x="0" y="226375"/>
                  </a:lnTo>
                  <a:close/>
                </a:path>
              </a:pathLst>
            </a:custGeom>
            <a:solidFill>
              <a:srgbClr val="E7BF8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370185" cy="264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78270" y="1296422"/>
            <a:ext cx="1502594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999"/>
              </a:lnSpc>
            </a:pPr>
            <a:r>
              <a:rPr lang="fa-IR" sz="80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اهداف</a:t>
            </a:r>
            <a:r>
              <a:rPr lang="en-US" sz="80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lang="fa-IR" sz="80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دوره مهارت های ارتباطی سرپرستان</a:t>
            </a:r>
            <a:endParaRPr lang="ar-EG" sz="8000" dirty="0">
              <a:solidFill>
                <a:srgbClr val="FFFAEA"/>
              </a:solidFill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8481" y="173133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871776" y="2001950"/>
            <a:ext cx="6991140" cy="7672097"/>
            <a:chOff x="0" y="0"/>
            <a:chExt cx="2116142" cy="1946195"/>
          </a:xfrm>
        </p:grpSpPr>
        <p:sp>
          <p:nvSpPr>
            <p:cNvPr id="26" name="Freeform 26"/>
            <p:cNvSpPr/>
            <p:nvPr/>
          </p:nvSpPr>
          <p:spPr>
            <a:xfrm>
              <a:off x="-2540" y="-2540"/>
              <a:ext cx="2118682" cy="1943820"/>
            </a:xfrm>
            <a:custGeom>
              <a:avLst/>
              <a:gdLst/>
              <a:ahLst/>
              <a:cxnLst/>
              <a:rect l="l" t="t" r="r" b="b"/>
              <a:pathLst>
                <a:path w="2118682" h="1943820">
                  <a:moveTo>
                    <a:pt x="2117550" y="1720205"/>
                  </a:moveTo>
                  <a:cubicBezTo>
                    <a:pt x="2116418" y="1234884"/>
                    <a:pt x="2102839" y="578781"/>
                    <a:pt x="2102839" y="94689"/>
                  </a:cubicBezTo>
                  <a:cubicBezTo>
                    <a:pt x="2102839" y="87317"/>
                    <a:pt x="2103970" y="79945"/>
                    <a:pt x="2103970" y="73802"/>
                  </a:cubicBezTo>
                  <a:cubicBezTo>
                    <a:pt x="2102839" y="72574"/>
                    <a:pt x="2101707" y="72574"/>
                    <a:pt x="2100576" y="71345"/>
                  </a:cubicBezTo>
                  <a:cubicBezTo>
                    <a:pt x="2100576" y="71345"/>
                    <a:pt x="2099444" y="72574"/>
                    <a:pt x="2099444" y="73802"/>
                  </a:cubicBezTo>
                  <a:cubicBezTo>
                    <a:pt x="2097181" y="79945"/>
                    <a:pt x="2092654" y="79945"/>
                    <a:pt x="2088128" y="79945"/>
                  </a:cubicBezTo>
                  <a:cubicBezTo>
                    <a:pt x="2082469" y="78717"/>
                    <a:pt x="2076811" y="72574"/>
                    <a:pt x="2070022" y="75031"/>
                  </a:cubicBezTo>
                  <a:cubicBezTo>
                    <a:pt x="2067759" y="76260"/>
                    <a:pt x="2063232" y="73802"/>
                    <a:pt x="2062100" y="71345"/>
                  </a:cubicBezTo>
                  <a:cubicBezTo>
                    <a:pt x="2058705" y="66430"/>
                    <a:pt x="2054179" y="66430"/>
                    <a:pt x="2049652" y="68888"/>
                  </a:cubicBezTo>
                  <a:cubicBezTo>
                    <a:pt x="2047389" y="70116"/>
                    <a:pt x="2045126" y="68888"/>
                    <a:pt x="2042863" y="68888"/>
                  </a:cubicBezTo>
                  <a:cubicBezTo>
                    <a:pt x="2039468" y="68888"/>
                    <a:pt x="2034941" y="67659"/>
                    <a:pt x="2031546" y="66430"/>
                  </a:cubicBezTo>
                  <a:cubicBezTo>
                    <a:pt x="2030415" y="66430"/>
                    <a:pt x="2028152" y="65202"/>
                    <a:pt x="2027020" y="65202"/>
                  </a:cubicBezTo>
                  <a:cubicBezTo>
                    <a:pt x="2023625" y="63973"/>
                    <a:pt x="2020230" y="60287"/>
                    <a:pt x="2016835" y="65202"/>
                  </a:cubicBezTo>
                  <a:cubicBezTo>
                    <a:pt x="2016835" y="65202"/>
                    <a:pt x="2014572" y="65202"/>
                    <a:pt x="2013440" y="63973"/>
                  </a:cubicBezTo>
                  <a:cubicBezTo>
                    <a:pt x="2012309" y="61516"/>
                    <a:pt x="2011177" y="57830"/>
                    <a:pt x="2010046" y="55372"/>
                  </a:cubicBezTo>
                  <a:cubicBezTo>
                    <a:pt x="2007782" y="51686"/>
                    <a:pt x="2007782" y="45543"/>
                    <a:pt x="2004387" y="43086"/>
                  </a:cubicBezTo>
                  <a:cubicBezTo>
                    <a:pt x="2002124" y="41857"/>
                    <a:pt x="2000992" y="40628"/>
                    <a:pt x="1999861" y="38171"/>
                  </a:cubicBezTo>
                  <a:cubicBezTo>
                    <a:pt x="1999861" y="36942"/>
                    <a:pt x="1997597" y="35714"/>
                    <a:pt x="1997597" y="34485"/>
                  </a:cubicBezTo>
                  <a:lnTo>
                    <a:pt x="1994203" y="30799"/>
                  </a:lnTo>
                  <a:cubicBezTo>
                    <a:pt x="1993071" y="28342"/>
                    <a:pt x="1991939" y="24656"/>
                    <a:pt x="1989676" y="23427"/>
                  </a:cubicBezTo>
                  <a:cubicBezTo>
                    <a:pt x="1985150" y="19741"/>
                    <a:pt x="1984018" y="14827"/>
                    <a:pt x="1986281" y="8683"/>
                  </a:cubicBezTo>
                  <a:cubicBezTo>
                    <a:pt x="1982887" y="7455"/>
                    <a:pt x="1980623" y="4997"/>
                    <a:pt x="1977228" y="4997"/>
                  </a:cubicBezTo>
                  <a:cubicBezTo>
                    <a:pt x="1963649" y="6226"/>
                    <a:pt x="1948938" y="8683"/>
                    <a:pt x="1935358" y="9912"/>
                  </a:cubicBezTo>
                  <a:cubicBezTo>
                    <a:pt x="1933095" y="9912"/>
                    <a:pt x="1929700" y="11141"/>
                    <a:pt x="1928568" y="12369"/>
                  </a:cubicBezTo>
                  <a:cubicBezTo>
                    <a:pt x="1919515" y="18513"/>
                    <a:pt x="1910462" y="13598"/>
                    <a:pt x="1901409" y="12369"/>
                  </a:cubicBezTo>
                  <a:cubicBezTo>
                    <a:pt x="1894620" y="12369"/>
                    <a:pt x="1887830" y="8683"/>
                    <a:pt x="1881040" y="7455"/>
                  </a:cubicBezTo>
                  <a:cubicBezTo>
                    <a:pt x="1873119" y="6226"/>
                    <a:pt x="1866329" y="7455"/>
                    <a:pt x="1858408" y="6226"/>
                  </a:cubicBezTo>
                  <a:cubicBezTo>
                    <a:pt x="1857276" y="6226"/>
                    <a:pt x="1856144" y="4997"/>
                    <a:pt x="1855013" y="3769"/>
                  </a:cubicBezTo>
                  <a:cubicBezTo>
                    <a:pt x="1852750" y="0"/>
                    <a:pt x="1848223" y="1270"/>
                    <a:pt x="1845960" y="2540"/>
                  </a:cubicBezTo>
                  <a:cubicBezTo>
                    <a:pt x="1842565" y="4997"/>
                    <a:pt x="1841433" y="8683"/>
                    <a:pt x="1839170" y="12369"/>
                  </a:cubicBezTo>
                  <a:cubicBezTo>
                    <a:pt x="1833512" y="13598"/>
                    <a:pt x="1825590" y="14827"/>
                    <a:pt x="1819932" y="18513"/>
                  </a:cubicBezTo>
                  <a:cubicBezTo>
                    <a:pt x="1815406" y="20970"/>
                    <a:pt x="1813142" y="22199"/>
                    <a:pt x="1809748" y="19741"/>
                  </a:cubicBezTo>
                  <a:lnTo>
                    <a:pt x="1808616" y="20970"/>
                  </a:lnTo>
                  <a:cubicBezTo>
                    <a:pt x="1810879" y="23427"/>
                    <a:pt x="1812011" y="27113"/>
                    <a:pt x="1814274" y="29570"/>
                  </a:cubicBezTo>
                  <a:cubicBezTo>
                    <a:pt x="1810879" y="30799"/>
                    <a:pt x="1806353" y="33256"/>
                    <a:pt x="1804090" y="32028"/>
                  </a:cubicBezTo>
                  <a:cubicBezTo>
                    <a:pt x="1798431" y="30799"/>
                    <a:pt x="1796168" y="33256"/>
                    <a:pt x="1791641" y="35714"/>
                  </a:cubicBezTo>
                  <a:cubicBezTo>
                    <a:pt x="1787115" y="39400"/>
                    <a:pt x="1781457" y="41857"/>
                    <a:pt x="1776930" y="44314"/>
                  </a:cubicBezTo>
                  <a:cubicBezTo>
                    <a:pt x="1775799" y="44314"/>
                    <a:pt x="1774667" y="44314"/>
                    <a:pt x="1773536" y="43086"/>
                  </a:cubicBezTo>
                  <a:cubicBezTo>
                    <a:pt x="1772404" y="43086"/>
                    <a:pt x="1771272" y="41857"/>
                    <a:pt x="1771272" y="41857"/>
                  </a:cubicBezTo>
                  <a:cubicBezTo>
                    <a:pt x="1765614" y="44314"/>
                    <a:pt x="1759956" y="46772"/>
                    <a:pt x="1754298" y="44314"/>
                  </a:cubicBezTo>
                  <a:cubicBezTo>
                    <a:pt x="1753166" y="44314"/>
                    <a:pt x="1753166" y="45543"/>
                    <a:pt x="1752035" y="45543"/>
                  </a:cubicBezTo>
                  <a:cubicBezTo>
                    <a:pt x="1745245" y="48000"/>
                    <a:pt x="1740718" y="56601"/>
                    <a:pt x="1731665" y="56601"/>
                  </a:cubicBezTo>
                  <a:cubicBezTo>
                    <a:pt x="1724876" y="56601"/>
                    <a:pt x="1718086" y="62744"/>
                    <a:pt x="1711296" y="62744"/>
                  </a:cubicBezTo>
                  <a:cubicBezTo>
                    <a:pt x="1703375" y="63973"/>
                    <a:pt x="1696585" y="66430"/>
                    <a:pt x="1689795" y="70116"/>
                  </a:cubicBezTo>
                  <a:cubicBezTo>
                    <a:pt x="1687532" y="71345"/>
                    <a:pt x="1685269" y="71345"/>
                    <a:pt x="1684137" y="71345"/>
                  </a:cubicBezTo>
                  <a:cubicBezTo>
                    <a:pt x="1678479" y="68888"/>
                    <a:pt x="1675084" y="72574"/>
                    <a:pt x="1672821" y="76260"/>
                  </a:cubicBezTo>
                  <a:cubicBezTo>
                    <a:pt x="1667163" y="84860"/>
                    <a:pt x="1658109" y="87317"/>
                    <a:pt x="1650188" y="89775"/>
                  </a:cubicBezTo>
                  <a:cubicBezTo>
                    <a:pt x="1640004" y="92232"/>
                    <a:pt x="1629819" y="93461"/>
                    <a:pt x="1619634" y="94689"/>
                  </a:cubicBezTo>
                  <a:cubicBezTo>
                    <a:pt x="1618503" y="94689"/>
                    <a:pt x="1617371" y="98375"/>
                    <a:pt x="1615108" y="99604"/>
                  </a:cubicBezTo>
                  <a:cubicBezTo>
                    <a:pt x="1613976" y="99604"/>
                    <a:pt x="1612845" y="98375"/>
                    <a:pt x="1612845" y="98375"/>
                  </a:cubicBezTo>
                  <a:cubicBezTo>
                    <a:pt x="1607186" y="105747"/>
                    <a:pt x="1603792" y="116805"/>
                    <a:pt x="1592475" y="115577"/>
                  </a:cubicBezTo>
                  <a:lnTo>
                    <a:pt x="1591344" y="115577"/>
                  </a:lnTo>
                  <a:cubicBezTo>
                    <a:pt x="1582291" y="121720"/>
                    <a:pt x="1573238" y="119263"/>
                    <a:pt x="1565316" y="116805"/>
                  </a:cubicBezTo>
                  <a:cubicBezTo>
                    <a:pt x="1563053" y="116805"/>
                    <a:pt x="1559658" y="114348"/>
                    <a:pt x="1558527" y="111891"/>
                  </a:cubicBezTo>
                  <a:cubicBezTo>
                    <a:pt x="1555132" y="104519"/>
                    <a:pt x="1546079" y="102061"/>
                    <a:pt x="1539289" y="104519"/>
                  </a:cubicBezTo>
                  <a:cubicBezTo>
                    <a:pt x="1533631" y="106976"/>
                    <a:pt x="1527972" y="108205"/>
                    <a:pt x="1522314" y="110662"/>
                  </a:cubicBezTo>
                  <a:cubicBezTo>
                    <a:pt x="1513261" y="113119"/>
                    <a:pt x="1505340" y="114348"/>
                    <a:pt x="1496287" y="109433"/>
                  </a:cubicBezTo>
                  <a:cubicBezTo>
                    <a:pt x="1487234" y="104519"/>
                    <a:pt x="1480444" y="108205"/>
                    <a:pt x="1475918" y="119263"/>
                  </a:cubicBezTo>
                  <a:cubicBezTo>
                    <a:pt x="1472523" y="126634"/>
                    <a:pt x="1463470" y="127863"/>
                    <a:pt x="1457812" y="121720"/>
                  </a:cubicBezTo>
                  <a:cubicBezTo>
                    <a:pt x="1454417" y="118034"/>
                    <a:pt x="1452154" y="119263"/>
                    <a:pt x="1448759" y="121720"/>
                  </a:cubicBezTo>
                  <a:lnTo>
                    <a:pt x="1441969" y="129092"/>
                  </a:lnTo>
                  <a:cubicBezTo>
                    <a:pt x="1440837" y="130320"/>
                    <a:pt x="1438574" y="130320"/>
                    <a:pt x="1437442" y="130320"/>
                  </a:cubicBezTo>
                  <a:lnTo>
                    <a:pt x="1430653" y="130320"/>
                  </a:lnTo>
                  <a:cubicBezTo>
                    <a:pt x="1426126" y="130320"/>
                    <a:pt x="1421600" y="129092"/>
                    <a:pt x="1417073" y="127863"/>
                  </a:cubicBezTo>
                  <a:cubicBezTo>
                    <a:pt x="1411415" y="126634"/>
                    <a:pt x="1406888" y="122949"/>
                    <a:pt x="1401230" y="121720"/>
                  </a:cubicBezTo>
                  <a:cubicBezTo>
                    <a:pt x="1392177" y="120491"/>
                    <a:pt x="1389914" y="111891"/>
                    <a:pt x="1386519" y="105747"/>
                  </a:cubicBezTo>
                  <a:cubicBezTo>
                    <a:pt x="1384256" y="102061"/>
                    <a:pt x="1379729" y="97147"/>
                    <a:pt x="1375203" y="98375"/>
                  </a:cubicBezTo>
                  <a:cubicBezTo>
                    <a:pt x="1370676" y="100833"/>
                    <a:pt x="1366150" y="98375"/>
                    <a:pt x="1362755" y="97147"/>
                  </a:cubicBezTo>
                  <a:cubicBezTo>
                    <a:pt x="1361623" y="97147"/>
                    <a:pt x="1359360" y="95918"/>
                    <a:pt x="1358229" y="95918"/>
                  </a:cubicBezTo>
                  <a:cubicBezTo>
                    <a:pt x="1350307" y="93461"/>
                    <a:pt x="1344649" y="98375"/>
                    <a:pt x="1338991" y="104519"/>
                  </a:cubicBezTo>
                  <a:lnTo>
                    <a:pt x="1334464" y="109433"/>
                  </a:lnTo>
                  <a:cubicBezTo>
                    <a:pt x="1333333" y="110662"/>
                    <a:pt x="1333333" y="113119"/>
                    <a:pt x="1332201" y="114348"/>
                  </a:cubicBezTo>
                  <a:cubicBezTo>
                    <a:pt x="1325411" y="120491"/>
                    <a:pt x="1318622" y="118034"/>
                    <a:pt x="1310700" y="114348"/>
                  </a:cubicBezTo>
                  <a:cubicBezTo>
                    <a:pt x="1303910" y="110662"/>
                    <a:pt x="1295989" y="114348"/>
                    <a:pt x="1293726" y="121720"/>
                  </a:cubicBezTo>
                  <a:cubicBezTo>
                    <a:pt x="1292594" y="126635"/>
                    <a:pt x="1291463" y="130320"/>
                    <a:pt x="1285805" y="132778"/>
                  </a:cubicBezTo>
                  <a:cubicBezTo>
                    <a:pt x="1280146" y="136464"/>
                    <a:pt x="1273357" y="138921"/>
                    <a:pt x="1272225" y="147522"/>
                  </a:cubicBezTo>
                  <a:cubicBezTo>
                    <a:pt x="1272225" y="148750"/>
                    <a:pt x="1271093" y="149979"/>
                    <a:pt x="1269962" y="149979"/>
                  </a:cubicBezTo>
                  <a:cubicBezTo>
                    <a:pt x="1266567" y="151208"/>
                    <a:pt x="1264304" y="152436"/>
                    <a:pt x="1260909" y="153665"/>
                  </a:cubicBezTo>
                  <a:lnTo>
                    <a:pt x="1250724" y="153665"/>
                  </a:lnTo>
                  <a:cubicBezTo>
                    <a:pt x="1243934" y="152436"/>
                    <a:pt x="1237144" y="149979"/>
                    <a:pt x="1230355" y="148750"/>
                  </a:cubicBezTo>
                  <a:cubicBezTo>
                    <a:pt x="1222433" y="147522"/>
                    <a:pt x="1215644" y="152436"/>
                    <a:pt x="1207722" y="153665"/>
                  </a:cubicBezTo>
                  <a:lnTo>
                    <a:pt x="1206591" y="154894"/>
                  </a:lnTo>
                  <a:cubicBezTo>
                    <a:pt x="1204327" y="158580"/>
                    <a:pt x="1200932" y="157351"/>
                    <a:pt x="1198669" y="154894"/>
                  </a:cubicBezTo>
                  <a:cubicBezTo>
                    <a:pt x="1194143" y="149979"/>
                    <a:pt x="1186221" y="148750"/>
                    <a:pt x="1180563" y="151208"/>
                  </a:cubicBezTo>
                  <a:cubicBezTo>
                    <a:pt x="1173773" y="154894"/>
                    <a:pt x="1166984" y="157351"/>
                    <a:pt x="1160194" y="159808"/>
                  </a:cubicBezTo>
                  <a:cubicBezTo>
                    <a:pt x="1157931" y="159808"/>
                    <a:pt x="1155667" y="158580"/>
                    <a:pt x="1154536" y="158580"/>
                  </a:cubicBezTo>
                  <a:cubicBezTo>
                    <a:pt x="1152273" y="158580"/>
                    <a:pt x="1148878" y="157351"/>
                    <a:pt x="1147746" y="158580"/>
                  </a:cubicBezTo>
                  <a:cubicBezTo>
                    <a:pt x="1138693" y="165952"/>
                    <a:pt x="1129640" y="163494"/>
                    <a:pt x="1121719" y="158580"/>
                  </a:cubicBezTo>
                  <a:cubicBezTo>
                    <a:pt x="1117192" y="156122"/>
                    <a:pt x="1110402" y="153665"/>
                    <a:pt x="1108139" y="146293"/>
                  </a:cubicBezTo>
                  <a:cubicBezTo>
                    <a:pt x="1107007" y="141378"/>
                    <a:pt x="1102481" y="136464"/>
                    <a:pt x="1099086" y="132778"/>
                  </a:cubicBezTo>
                  <a:cubicBezTo>
                    <a:pt x="1093428" y="126634"/>
                    <a:pt x="1087770" y="118034"/>
                    <a:pt x="1077585" y="118034"/>
                  </a:cubicBezTo>
                  <a:cubicBezTo>
                    <a:pt x="1075322" y="118034"/>
                    <a:pt x="1073059" y="113119"/>
                    <a:pt x="1071927" y="114348"/>
                  </a:cubicBezTo>
                  <a:cubicBezTo>
                    <a:pt x="1067400" y="115577"/>
                    <a:pt x="1067400" y="113119"/>
                    <a:pt x="1065137" y="110662"/>
                  </a:cubicBezTo>
                  <a:cubicBezTo>
                    <a:pt x="1062874" y="108205"/>
                    <a:pt x="1059479" y="105747"/>
                    <a:pt x="1057216" y="102061"/>
                  </a:cubicBezTo>
                  <a:cubicBezTo>
                    <a:pt x="1053821" y="97147"/>
                    <a:pt x="1050426" y="91003"/>
                    <a:pt x="1047031" y="86089"/>
                  </a:cubicBezTo>
                  <a:cubicBezTo>
                    <a:pt x="1043636" y="81174"/>
                    <a:pt x="1041373" y="75031"/>
                    <a:pt x="1037978" y="70116"/>
                  </a:cubicBezTo>
                  <a:cubicBezTo>
                    <a:pt x="1036847" y="68888"/>
                    <a:pt x="1033452" y="67659"/>
                    <a:pt x="1032320" y="68888"/>
                  </a:cubicBezTo>
                  <a:lnTo>
                    <a:pt x="1018741" y="76260"/>
                  </a:lnTo>
                  <a:cubicBezTo>
                    <a:pt x="1016477" y="77488"/>
                    <a:pt x="1015346" y="79945"/>
                    <a:pt x="1014214" y="82403"/>
                  </a:cubicBezTo>
                  <a:lnTo>
                    <a:pt x="1013082" y="81174"/>
                  </a:lnTo>
                  <a:cubicBezTo>
                    <a:pt x="1014214" y="77488"/>
                    <a:pt x="1015346" y="73802"/>
                    <a:pt x="1016477" y="72574"/>
                  </a:cubicBezTo>
                  <a:lnTo>
                    <a:pt x="1002898" y="68888"/>
                  </a:lnTo>
                  <a:cubicBezTo>
                    <a:pt x="999503" y="67659"/>
                    <a:pt x="993845" y="67659"/>
                    <a:pt x="991582" y="67659"/>
                  </a:cubicBezTo>
                  <a:lnTo>
                    <a:pt x="973476" y="67659"/>
                  </a:lnTo>
                  <a:cubicBezTo>
                    <a:pt x="966686" y="67659"/>
                    <a:pt x="961028" y="66430"/>
                    <a:pt x="954238" y="67659"/>
                  </a:cubicBezTo>
                  <a:cubicBezTo>
                    <a:pt x="949711" y="68888"/>
                    <a:pt x="946317" y="66430"/>
                    <a:pt x="942922" y="63973"/>
                  </a:cubicBezTo>
                  <a:cubicBezTo>
                    <a:pt x="933869" y="56601"/>
                    <a:pt x="924816" y="48000"/>
                    <a:pt x="912368" y="51686"/>
                  </a:cubicBezTo>
                  <a:cubicBezTo>
                    <a:pt x="911236" y="51686"/>
                    <a:pt x="908973" y="50458"/>
                    <a:pt x="907841" y="49229"/>
                  </a:cubicBezTo>
                  <a:cubicBezTo>
                    <a:pt x="904446" y="48000"/>
                    <a:pt x="902183" y="45543"/>
                    <a:pt x="897656" y="43086"/>
                  </a:cubicBezTo>
                  <a:cubicBezTo>
                    <a:pt x="897656" y="46772"/>
                    <a:pt x="897656" y="48000"/>
                    <a:pt x="898788" y="50458"/>
                  </a:cubicBezTo>
                  <a:cubicBezTo>
                    <a:pt x="896525" y="52915"/>
                    <a:pt x="895393" y="51686"/>
                    <a:pt x="894262" y="50458"/>
                  </a:cubicBezTo>
                  <a:cubicBezTo>
                    <a:pt x="893130" y="51686"/>
                    <a:pt x="891998" y="54144"/>
                    <a:pt x="890867" y="54144"/>
                  </a:cubicBezTo>
                  <a:cubicBezTo>
                    <a:pt x="885209" y="56601"/>
                    <a:pt x="879551" y="57830"/>
                    <a:pt x="873892" y="60287"/>
                  </a:cubicBezTo>
                  <a:cubicBezTo>
                    <a:pt x="871629" y="61516"/>
                    <a:pt x="869366" y="62744"/>
                    <a:pt x="868234" y="63973"/>
                  </a:cubicBezTo>
                  <a:cubicBezTo>
                    <a:pt x="863708" y="67659"/>
                    <a:pt x="860313" y="73802"/>
                    <a:pt x="852391" y="72574"/>
                  </a:cubicBezTo>
                  <a:cubicBezTo>
                    <a:pt x="851260" y="72574"/>
                    <a:pt x="848997" y="75031"/>
                    <a:pt x="846733" y="75031"/>
                  </a:cubicBezTo>
                  <a:cubicBezTo>
                    <a:pt x="844470" y="76260"/>
                    <a:pt x="841075" y="76260"/>
                    <a:pt x="838812" y="77488"/>
                  </a:cubicBezTo>
                  <a:lnTo>
                    <a:pt x="836549" y="77488"/>
                  </a:lnTo>
                  <a:cubicBezTo>
                    <a:pt x="829759" y="79945"/>
                    <a:pt x="824101" y="82403"/>
                    <a:pt x="817311" y="83631"/>
                  </a:cubicBezTo>
                  <a:lnTo>
                    <a:pt x="812785" y="83631"/>
                  </a:lnTo>
                  <a:cubicBezTo>
                    <a:pt x="807126" y="83631"/>
                    <a:pt x="802600" y="82403"/>
                    <a:pt x="796942" y="82403"/>
                  </a:cubicBezTo>
                  <a:cubicBezTo>
                    <a:pt x="791284" y="82403"/>
                    <a:pt x="785626" y="84860"/>
                    <a:pt x="779967" y="84860"/>
                  </a:cubicBezTo>
                  <a:cubicBezTo>
                    <a:pt x="773178" y="84860"/>
                    <a:pt x="765256" y="84860"/>
                    <a:pt x="759598" y="79945"/>
                  </a:cubicBezTo>
                  <a:cubicBezTo>
                    <a:pt x="758466" y="78717"/>
                    <a:pt x="755072" y="78717"/>
                    <a:pt x="752808" y="79945"/>
                  </a:cubicBezTo>
                  <a:cubicBezTo>
                    <a:pt x="744887" y="81174"/>
                    <a:pt x="736966" y="82403"/>
                    <a:pt x="730176" y="84860"/>
                  </a:cubicBezTo>
                  <a:cubicBezTo>
                    <a:pt x="723386" y="87317"/>
                    <a:pt x="719991" y="84860"/>
                    <a:pt x="717728" y="78717"/>
                  </a:cubicBezTo>
                  <a:cubicBezTo>
                    <a:pt x="716596" y="76260"/>
                    <a:pt x="714333" y="73802"/>
                    <a:pt x="712070" y="71345"/>
                  </a:cubicBezTo>
                  <a:cubicBezTo>
                    <a:pt x="708675" y="68888"/>
                    <a:pt x="705280" y="65202"/>
                    <a:pt x="701885" y="65202"/>
                  </a:cubicBezTo>
                  <a:cubicBezTo>
                    <a:pt x="693964" y="65202"/>
                    <a:pt x="689437" y="60287"/>
                    <a:pt x="683779" y="56601"/>
                  </a:cubicBezTo>
                  <a:cubicBezTo>
                    <a:pt x="674726" y="50458"/>
                    <a:pt x="666805" y="43086"/>
                    <a:pt x="655488" y="44314"/>
                  </a:cubicBezTo>
                  <a:lnTo>
                    <a:pt x="655488" y="38171"/>
                  </a:lnTo>
                  <a:cubicBezTo>
                    <a:pt x="657752" y="38171"/>
                    <a:pt x="660015" y="38171"/>
                    <a:pt x="662278" y="36942"/>
                  </a:cubicBezTo>
                  <a:cubicBezTo>
                    <a:pt x="658883" y="34485"/>
                    <a:pt x="658883" y="30799"/>
                    <a:pt x="656620" y="28342"/>
                  </a:cubicBezTo>
                  <a:cubicBezTo>
                    <a:pt x="652094" y="24656"/>
                    <a:pt x="647567" y="23427"/>
                    <a:pt x="643041" y="20970"/>
                  </a:cubicBezTo>
                  <a:cubicBezTo>
                    <a:pt x="639646" y="19741"/>
                    <a:pt x="635119" y="19741"/>
                    <a:pt x="637382" y="25885"/>
                  </a:cubicBezTo>
                  <a:cubicBezTo>
                    <a:pt x="631724" y="27113"/>
                    <a:pt x="627198" y="27113"/>
                    <a:pt x="624935" y="29570"/>
                  </a:cubicBezTo>
                  <a:cubicBezTo>
                    <a:pt x="620408" y="33256"/>
                    <a:pt x="615882" y="30799"/>
                    <a:pt x="612487" y="28342"/>
                  </a:cubicBezTo>
                  <a:cubicBezTo>
                    <a:pt x="610223" y="27113"/>
                    <a:pt x="607960" y="25885"/>
                    <a:pt x="605697" y="27113"/>
                  </a:cubicBezTo>
                  <a:cubicBezTo>
                    <a:pt x="592117" y="34485"/>
                    <a:pt x="578538" y="30799"/>
                    <a:pt x="564958" y="30799"/>
                  </a:cubicBezTo>
                  <a:cubicBezTo>
                    <a:pt x="562695" y="30799"/>
                    <a:pt x="560432" y="29570"/>
                    <a:pt x="557037" y="29570"/>
                  </a:cubicBezTo>
                  <a:cubicBezTo>
                    <a:pt x="552510" y="28342"/>
                    <a:pt x="549116" y="25885"/>
                    <a:pt x="544589" y="24656"/>
                  </a:cubicBezTo>
                  <a:cubicBezTo>
                    <a:pt x="540063" y="23427"/>
                    <a:pt x="534404" y="22199"/>
                    <a:pt x="529878" y="20970"/>
                  </a:cubicBezTo>
                  <a:lnTo>
                    <a:pt x="526483" y="20970"/>
                  </a:lnTo>
                  <a:cubicBezTo>
                    <a:pt x="518562" y="20970"/>
                    <a:pt x="510640" y="22199"/>
                    <a:pt x="503851" y="22199"/>
                  </a:cubicBezTo>
                  <a:cubicBezTo>
                    <a:pt x="498192" y="22199"/>
                    <a:pt x="492534" y="19741"/>
                    <a:pt x="485744" y="18513"/>
                  </a:cubicBezTo>
                  <a:cubicBezTo>
                    <a:pt x="484613" y="8683"/>
                    <a:pt x="475560" y="11141"/>
                    <a:pt x="469902" y="6226"/>
                  </a:cubicBezTo>
                  <a:cubicBezTo>
                    <a:pt x="468770" y="4997"/>
                    <a:pt x="466507" y="6226"/>
                    <a:pt x="465375" y="6226"/>
                  </a:cubicBezTo>
                  <a:cubicBezTo>
                    <a:pt x="458585" y="4997"/>
                    <a:pt x="454059" y="8683"/>
                    <a:pt x="451796" y="14827"/>
                  </a:cubicBezTo>
                  <a:cubicBezTo>
                    <a:pt x="448401" y="20970"/>
                    <a:pt x="439348" y="23427"/>
                    <a:pt x="442743" y="33256"/>
                  </a:cubicBezTo>
                  <a:cubicBezTo>
                    <a:pt x="443874" y="34485"/>
                    <a:pt x="446138" y="35714"/>
                    <a:pt x="447269" y="38171"/>
                  </a:cubicBezTo>
                  <a:cubicBezTo>
                    <a:pt x="447269" y="41857"/>
                    <a:pt x="446138" y="44314"/>
                    <a:pt x="442743" y="43086"/>
                  </a:cubicBezTo>
                  <a:cubicBezTo>
                    <a:pt x="441611" y="43086"/>
                    <a:pt x="440479" y="45543"/>
                    <a:pt x="439348" y="46772"/>
                  </a:cubicBezTo>
                  <a:cubicBezTo>
                    <a:pt x="438216" y="48000"/>
                    <a:pt x="438216" y="50458"/>
                    <a:pt x="437085" y="50458"/>
                  </a:cubicBezTo>
                  <a:cubicBezTo>
                    <a:pt x="430295" y="52915"/>
                    <a:pt x="425768" y="59058"/>
                    <a:pt x="417847" y="57830"/>
                  </a:cubicBezTo>
                  <a:lnTo>
                    <a:pt x="415584" y="57830"/>
                  </a:lnTo>
                  <a:cubicBezTo>
                    <a:pt x="408794" y="63973"/>
                    <a:pt x="402004" y="62744"/>
                    <a:pt x="394083" y="61516"/>
                  </a:cubicBezTo>
                  <a:cubicBezTo>
                    <a:pt x="390688" y="60287"/>
                    <a:pt x="386161" y="61516"/>
                    <a:pt x="381635" y="61516"/>
                  </a:cubicBezTo>
                  <a:cubicBezTo>
                    <a:pt x="378240" y="61516"/>
                    <a:pt x="374845" y="61516"/>
                    <a:pt x="371450" y="59058"/>
                  </a:cubicBezTo>
                  <a:cubicBezTo>
                    <a:pt x="366924" y="56601"/>
                    <a:pt x="362397" y="52915"/>
                    <a:pt x="357871" y="50458"/>
                  </a:cubicBezTo>
                  <a:cubicBezTo>
                    <a:pt x="353344" y="48000"/>
                    <a:pt x="347686" y="48000"/>
                    <a:pt x="347686" y="39400"/>
                  </a:cubicBezTo>
                  <a:cubicBezTo>
                    <a:pt x="347686" y="38171"/>
                    <a:pt x="345423" y="36942"/>
                    <a:pt x="345423" y="35714"/>
                  </a:cubicBezTo>
                  <a:cubicBezTo>
                    <a:pt x="337501" y="43086"/>
                    <a:pt x="330712" y="49229"/>
                    <a:pt x="323922" y="55372"/>
                  </a:cubicBezTo>
                  <a:cubicBezTo>
                    <a:pt x="320527" y="59058"/>
                    <a:pt x="316000" y="63973"/>
                    <a:pt x="318264" y="70116"/>
                  </a:cubicBezTo>
                  <a:cubicBezTo>
                    <a:pt x="318264" y="71345"/>
                    <a:pt x="317132" y="72574"/>
                    <a:pt x="317132" y="73802"/>
                  </a:cubicBezTo>
                  <a:cubicBezTo>
                    <a:pt x="316000" y="76260"/>
                    <a:pt x="314869" y="78717"/>
                    <a:pt x="312606" y="79945"/>
                  </a:cubicBezTo>
                  <a:cubicBezTo>
                    <a:pt x="310342" y="83631"/>
                    <a:pt x="308079" y="87317"/>
                    <a:pt x="305816" y="92232"/>
                  </a:cubicBezTo>
                  <a:lnTo>
                    <a:pt x="299026" y="99604"/>
                  </a:lnTo>
                  <a:cubicBezTo>
                    <a:pt x="296763" y="103290"/>
                    <a:pt x="294500" y="106976"/>
                    <a:pt x="291105" y="109433"/>
                  </a:cubicBezTo>
                  <a:cubicBezTo>
                    <a:pt x="283183" y="116805"/>
                    <a:pt x="275262" y="124177"/>
                    <a:pt x="266209" y="131549"/>
                  </a:cubicBezTo>
                  <a:cubicBezTo>
                    <a:pt x="261682" y="136464"/>
                    <a:pt x="256024" y="140150"/>
                    <a:pt x="251498" y="145064"/>
                  </a:cubicBezTo>
                  <a:cubicBezTo>
                    <a:pt x="243576" y="152436"/>
                    <a:pt x="234523" y="158580"/>
                    <a:pt x="229997" y="169638"/>
                  </a:cubicBezTo>
                  <a:cubicBezTo>
                    <a:pt x="229997" y="170866"/>
                    <a:pt x="227734" y="172095"/>
                    <a:pt x="226602" y="173324"/>
                  </a:cubicBezTo>
                  <a:cubicBezTo>
                    <a:pt x="220944" y="178238"/>
                    <a:pt x="211891" y="178238"/>
                    <a:pt x="211891" y="188067"/>
                  </a:cubicBezTo>
                  <a:cubicBezTo>
                    <a:pt x="202838" y="188067"/>
                    <a:pt x="198311" y="195439"/>
                    <a:pt x="193785" y="201583"/>
                  </a:cubicBezTo>
                  <a:cubicBezTo>
                    <a:pt x="190390" y="206497"/>
                    <a:pt x="186995" y="212641"/>
                    <a:pt x="182469" y="216327"/>
                  </a:cubicBezTo>
                  <a:cubicBezTo>
                    <a:pt x="177942" y="218784"/>
                    <a:pt x="172284" y="217555"/>
                    <a:pt x="166626" y="217555"/>
                  </a:cubicBezTo>
                  <a:cubicBezTo>
                    <a:pt x="164363" y="217555"/>
                    <a:pt x="162099" y="217555"/>
                    <a:pt x="162099" y="218784"/>
                  </a:cubicBezTo>
                  <a:cubicBezTo>
                    <a:pt x="157573" y="223699"/>
                    <a:pt x="151915" y="227385"/>
                    <a:pt x="148520" y="233528"/>
                  </a:cubicBezTo>
                  <a:cubicBezTo>
                    <a:pt x="145125" y="239671"/>
                    <a:pt x="141730" y="243357"/>
                    <a:pt x="136072" y="244586"/>
                  </a:cubicBezTo>
                  <a:cubicBezTo>
                    <a:pt x="130414" y="245814"/>
                    <a:pt x="124756" y="251958"/>
                    <a:pt x="116834" y="248272"/>
                  </a:cubicBezTo>
                  <a:cubicBezTo>
                    <a:pt x="110044" y="245814"/>
                    <a:pt x="102123" y="248272"/>
                    <a:pt x="97597" y="243357"/>
                  </a:cubicBezTo>
                  <a:cubicBezTo>
                    <a:pt x="88544" y="244586"/>
                    <a:pt x="81754" y="247043"/>
                    <a:pt x="73832" y="248272"/>
                  </a:cubicBezTo>
                  <a:cubicBezTo>
                    <a:pt x="64779" y="250729"/>
                    <a:pt x="54595" y="249500"/>
                    <a:pt x="46673" y="256872"/>
                  </a:cubicBezTo>
                  <a:cubicBezTo>
                    <a:pt x="39884" y="263016"/>
                    <a:pt x="34225" y="269159"/>
                    <a:pt x="24041" y="267930"/>
                  </a:cubicBezTo>
                  <a:cubicBezTo>
                    <a:pt x="25172" y="275302"/>
                    <a:pt x="26304" y="281445"/>
                    <a:pt x="27436" y="288817"/>
                  </a:cubicBezTo>
                  <a:cubicBezTo>
                    <a:pt x="29699" y="308476"/>
                    <a:pt x="31962" y="328134"/>
                    <a:pt x="33094" y="347793"/>
                  </a:cubicBezTo>
                  <a:cubicBezTo>
                    <a:pt x="36489" y="372366"/>
                    <a:pt x="37620" y="395711"/>
                    <a:pt x="35357" y="419055"/>
                  </a:cubicBezTo>
                  <a:cubicBezTo>
                    <a:pt x="33094" y="452229"/>
                    <a:pt x="22909" y="1587509"/>
                    <a:pt x="12725" y="1618226"/>
                  </a:cubicBezTo>
                  <a:lnTo>
                    <a:pt x="2540" y="1644028"/>
                  </a:lnTo>
                  <a:cubicBezTo>
                    <a:pt x="0" y="1650171"/>
                    <a:pt x="3672" y="1653857"/>
                    <a:pt x="9330" y="1655086"/>
                  </a:cubicBezTo>
                  <a:cubicBezTo>
                    <a:pt x="16119" y="1656314"/>
                    <a:pt x="18383" y="1661229"/>
                    <a:pt x="20646" y="1667372"/>
                  </a:cubicBezTo>
                  <a:cubicBezTo>
                    <a:pt x="22909" y="1677202"/>
                    <a:pt x="19514" y="1687031"/>
                    <a:pt x="24041" y="1696860"/>
                  </a:cubicBezTo>
                  <a:cubicBezTo>
                    <a:pt x="26304" y="1701775"/>
                    <a:pt x="24041" y="1710375"/>
                    <a:pt x="22909" y="1717747"/>
                  </a:cubicBezTo>
                  <a:cubicBezTo>
                    <a:pt x="21778" y="1727576"/>
                    <a:pt x="24041" y="1737406"/>
                    <a:pt x="27436" y="1746006"/>
                  </a:cubicBezTo>
                  <a:cubicBezTo>
                    <a:pt x="35357" y="1760750"/>
                    <a:pt x="36489" y="1777951"/>
                    <a:pt x="36489" y="1793924"/>
                  </a:cubicBezTo>
                  <a:cubicBezTo>
                    <a:pt x="36489" y="1797610"/>
                    <a:pt x="37620" y="1801296"/>
                    <a:pt x="38752" y="1803753"/>
                  </a:cubicBezTo>
                  <a:cubicBezTo>
                    <a:pt x="41015" y="1806211"/>
                    <a:pt x="45542" y="1808668"/>
                    <a:pt x="50068" y="1809897"/>
                  </a:cubicBezTo>
                  <a:lnTo>
                    <a:pt x="77227" y="1824640"/>
                  </a:lnTo>
                  <a:cubicBezTo>
                    <a:pt x="89675" y="1832012"/>
                    <a:pt x="99860" y="1830784"/>
                    <a:pt x="111176" y="1822183"/>
                  </a:cubicBezTo>
                  <a:cubicBezTo>
                    <a:pt x="112308" y="1820954"/>
                    <a:pt x="115703" y="1819726"/>
                    <a:pt x="116834" y="1819726"/>
                  </a:cubicBezTo>
                  <a:cubicBezTo>
                    <a:pt x="124756" y="1820954"/>
                    <a:pt x="132677" y="1820954"/>
                    <a:pt x="139467" y="1828326"/>
                  </a:cubicBezTo>
                  <a:cubicBezTo>
                    <a:pt x="147388" y="1835698"/>
                    <a:pt x="158704" y="1840613"/>
                    <a:pt x="167757" y="1846756"/>
                  </a:cubicBezTo>
                  <a:cubicBezTo>
                    <a:pt x="173416" y="1850442"/>
                    <a:pt x="180205" y="1855357"/>
                    <a:pt x="183600" y="1860272"/>
                  </a:cubicBezTo>
                  <a:cubicBezTo>
                    <a:pt x="185863" y="1862729"/>
                    <a:pt x="188127" y="1865186"/>
                    <a:pt x="190390" y="1866415"/>
                  </a:cubicBezTo>
                  <a:cubicBezTo>
                    <a:pt x="202838" y="1871330"/>
                    <a:pt x="209628" y="1883616"/>
                    <a:pt x="217549" y="1893445"/>
                  </a:cubicBezTo>
                  <a:cubicBezTo>
                    <a:pt x="224339" y="1902046"/>
                    <a:pt x="233392" y="1906961"/>
                    <a:pt x="243576" y="1908189"/>
                  </a:cubicBezTo>
                  <a:cubicBezTo>
                    <a:pt x="254893" y="1910647"/>
                    <a:pt x="266209" y="1911875"/>
                    <a:pt x="277525" y="1914333"/>
                  </a:cubicBezTo>
                  <a:cubicBezTo>
                    <a:pt x="282052" y="1915561"/>
                    <a:pt x="287710" y="1916790"/>
                    <a:pt x="292236" y="1919247"/>
                  </a:cubicBezTo>
                  <a:cubicBezTo>
                    <a:pt x="297894" y="1921704"/>
                    <a:pt x="303553" y="1921704"/>
                    <a:pt x="308079" y="1925390"/>
                  </a:cubicBezTo>
                  <a:cubicBezTo>
                    <a:pt x="314869" y="1931534"/>
                    <a:pt x="321659" y="1935220"/>
                    <a:pt x="330712" y="1932762"/>
                  </a:cubicBezTo>
                  <a:cubicBezTo>
                    <a:pt x="334107" y="1931534"/>
                    <a:pt x="338633" y="1933991"/>
                    <a:pt x="342028" y="1935220"/>
                  </a:cubicBezTo>
                  <a:cubicBezTo>
                    <a:pt x="343160" y="1935220"/>
                    <a:pt x="344291" y="1936448"/>
                    <a:pt x="345423" y="1936448"/>
                  </a:cubicBezTo>
                  <a:cubicBezTo>
                    <a:pt x="357871" y="1937677"/>
                    <a:pt x="369187" y="1935220"/>
                    <a:pt x="380503" y="1932762"/>
                  </a:cubicBezTo>
                  <a:cubicBezTo>
                    <a:pt x="385030" y="1931534"/>
                    <a:pt x="389556" y="1930305"/>
                    <a:pt x="394083" y="1927848"/>
                  </a:cubicBezTo>
                  <a:cubicBezTo>
                    <a:pt x="406531" y="1921704"/>
                    <a:pt x="418978" y="1915561"/>
                    <a:pt x="430295" y="1908189"/>
                  </a:cubicBezTo>
                  <a:cubicBezTo>
                    <a:pt x="438216" y="1903275"/>
                    <a:pt x="446138" y="1898360"/>
                    <a:pt x="455191" y="1903275"/>
                  </a:cubicBezTo>
                  <a:lnTo>
                    <a:pt x="459717" y="1903275"/>
                  </a:lnTo>
                  <a:cubicBezTo>
                    <a:pt x="467638" y="1903275"/>
                    <a:pt x="475560" y="1902046"/>
                    <a:pt x="482350" y="1900817"/>
                  </a:cubicBezTo>
                  <a:cubicBezTo>
                    <a:pt x="483481" y="1900817"/>
                    <a:pt x="485744" y="1900817"/>
                    <a:pt x="485744" y="1899589"/>
                  </a:cubicBezTo>
                  <a:cubicBezTo>
                    <a:pt x="489139" y="1894674"/>
                    <a:pt x="494797" y="1894674"/>
                    <a:pt x="500456" y="1893445"/>
                  </a:cubicBezTo>
                  <a:cubicBezTo>
                    <a:pt x="509509" y="1892217"/>
                    <a:pt x="518562" y="1892217"/>
                    <a:pt x="525351" y="1886073"/>
                  </a:cubicBezTo>
                  <a:cubicBezTo>
                    <a:pt x="532141" y="1881159"/>
                    <a:pt x="538931" y="1879930"/>
                    <a:pt x="546852" y="1878701"/>
                  </a:cubicBezTo>
                  <a:cubicBezTo>
                    <a:pt x="547984" y="1878701"/>
                    <a:pt x="550247" y="1877473"/>
                    <a:pt x="551379" y="1877473"/>
                  </a:cubicBezTo>
                  <a:cubicBezTo>
                    <a:pt x="557037" y="1876244"/>
                    <a:pt x="562695" y="1872558"/>
                    <a:pt x="567222" y="1873787"/>
                  </a:cubicBezTo>
                  <a:cubicBezTo>
                    <a:pt x="577406" y="1876244"/>
                    <a:pt x="581933" y="1872558"/>
                    <a:pt x="588722" y="1862729"/>
                  </a:cubicBezTo>
                  <a:cubicBezTo>
                    <a:pt x="589854" y="1860272"/>
                    <a:pt x="593249" y="1859043"/>
                    <a:pt x="595512" y="1857814"/>
                  </a:cubicBezTo>
                  <a:cubicBezTo>
                    <a:pt x="601170" y="1856586"/>
                    <a:pt x="606829" y="1857814"/>
                    <a:pt x="612487" y="1856586"/>
                  </a:cubicBezTo>
                  <a:cubicBezTo>
                    <a:pt x="615882" y="1856586"/>
                    <a:pt x="619276" y="1852900"/>
                    <a:pt x="621540" y="1852900"/>
                  </a:cubicBezTo>
                  <a:cubicBezTo>
                    <a:pt x="630593" y="1854128"/>
                    <a:pt x="640777" y="1850442"/>
                    <a:pt x="648699" y="1856586"/>
                  </a:cubicBezTo>
                  <a:cubicBezTo>
                    <a:pt x="649830" y="1857814"/>
                    <a:pt x="652094" y="1857814"/>
                    <a:pt x="654357" y="1857814"/>
                  </a:cubicBezTo>
                  <a:cubicBezTo>
                    <a:pt x="669068" y="1859043"/>
                    <a:pt x="681516" y="1863958"/>
                    <a:pt x="691701" y="1873787"/>
                  </a:cubicBezTo>
                  <a:cubicBezTo>
                    <a:pt x="695095" y="1877473"/>
                    <a:pt x="699622" y="1879930"/>
                    <a:pt x="703017" y="1882387"/>
                  </a:cubicBezTo>
                  <a:cubicBezTo>
                    <a:pt x="706412" y="1884845"/>
                    <a:pt x="710938" y="1884845"/>
                    <a:pt x="714333" y="1886073"/>
                  </a:cubicBezTo>
                  <a:cubicBezTo>
                    <a:pt x="717728" y="1887302"/>
                    <a:pt x="719991" y="1888531"/>
                    <a:pt x="723386" y="1888531"/>
                  </a:cubicBezTo>
                  <a:cubicBezTo>
                    <a:pt x="729044" y="1888531"/>
                    <a:pt x="733571" y="1890988"/>
                    <a:pt x="736966" y="1895903"/>
                  </a:cubicBezTo>
                  <a:cubicBezTo>
                    <a:pt x="738097" y="1897131"/>
                    <a:pt x="739229" y="1898360"/>
                    <a:pt x="740360" y="1900817"/>
                  </a:cubicBezTo>
                  <a:cubicBezTo>
                    <a:pt x="739229" y="1904503"/>
                    <a:pt x="746019" y="1914333"/>
                    <a:pt x="750545" y="1914333"/>
                  </a:cubicBezTo>
                  <a:cubicBezTo>
                    <a:pt x="758466" y="1914333"/>
                    <a:pt x="766388" y="1916790"/>
                    <a:pt x="773178" y="1922933"/>
                  </a:cubicBezTo>
                  <a:cubicBezTo>
                    <a:pt x="774309" y="1924162"/>
                    <a:pt x="776573" y="1924162"/>
                    <a:pt x="778836" y="1922933"/>
                  </a:cubicBezTo>
                  <a:cubicBezTo>
                    <a:pt x="782231" y="1921704"/>
                    <a:pt x="784494" y="1921704"/>
                    <a:pt x="786757" y="1925390"/>
                  </a:cubicBezTo>
                  <a:cubicBezTo>
                    <a:pt x="787889" y="1926619"/>
                    <a:pt x="792415" y="1926619"/>
                    <a:pt x="794679" y="1926619"/>
                  </a:cubicBezTo>
                  <a:cubicBezTo>
                    <a:pt x="800337" y="1926619"/>
                    <a:pt x="807126" y="1925390"/>
                    <a:pt x="812785" y="1926619"/>
                  </a:cubicBezTo>
                  <a:cubicBezTo>
                    <a:pt x="822969" y="1927848"/>
                    <a:pt x="832022" y="1929076"/>
                    <a:pt x="842207" y="1931534"/>
                  </a:cubicBezTo>
                  <a:cubicBezTo>
                    <a:pt x="844470" y="1931534"/>
                    <a:pt x="846733" y="1932762"/>
                    <a:pt x="847865" y="1933991"/>
                  </a:cubicBezTo>
                  <a:cubicBezTo>
                    <a:pt x="850128" y="1940134"/>
                    <a:pt x="855786" y="1940134"/>
                    <a:pt x="859181" y="1941363"/>
                  </a:cubicBezTo>
                  <a:cubicBezTo>
                    <a:pt x="862576" y="1942592"/>
                    <a:pt x="867103" y="1943820"/>
                    <a:pt x="869366" y="1943820"/>
                  </a:cubicBezTo>
                  <a:cubicBezTo>
                    <a:pt x="870498" y="1942592"/>
                    <a:pt x="872761" y="1941363"/>
                    <a:pt x="875024" y="1938906"/>
                  </a:cubicBezTo>
                  <a:cubicBezTo>
                    <a:pt x="870498" y="1938906"/>
                    <a:pt x="868234" y="1940134"/>
                    <a:pt x="865971" y="1940134"/>
                  </a:cubicBezTo>
                  <a:cubicBezTo>
                    <a:pt x="870498" y="1933991"/>
                    <a:pt x="875024" y="1932762"/>
                    <a:pt x="880682" y="1936448"/>
                  </a:cubicBezTo>
                  <a:cubicBezTo>
                    <a:pt x="887472" y="1942592"/>
                    <a:pt x="893130" y="1942592"/>
                    <a:pt x="901051" y="1936448"/>
                  </a:cubicBezTo>
                  <a:lnTo>
                    <a:pt x="907841" y="1932762"/>
                  </a:lnTo>
                  <a:lnTo>
                    <a:pt x="907841" y="1926619"/>
                  </a:lnTo>
                  <a:cubicBezTo>
                    <a:pt x="911236" y="1927848"/>
                    <a:pt x="914631" y="1930305"/>
                    <a:pt x="916894" y="1930305"/>
                  </a:cubicBezTo>
                  <a:cubicBezTo>
                    <a:pt x="923684" y="1926619"/>
                    <a:pt x="930474" y="1922933"/>
                    <a:pt x="936132" y="1918018"/>
                  </a:cubicBezTo>
                  <a:cubicBezTo>
                    <a:pt x="942922" y="1913104"/>
                    <a:pt x="948580" y="1906961"/>
                    <a:pt x="954238" y="1902046"/>
                  </a:cubicBezTo>
                  <a:cubicBezTo>
                    <a:pt x="955370" y="1902046"/>
                    <a:pt x="955370" y="1900817"/>
                    <a:pt x="956501" y="1900817"/>
                  </a:cubicBezTo>
                  <a:cubicBezTo>
                    <a:pt x="964422" y="1898360"/>
                    <a:pt x="971212" y="1897131"/>
                    <a:pt x="979134" y="1894674"/>
                  </a:cubicBezTo>
                  <a:cubicBezTo>
                    <a:pt x="983660" y="1893445"/>
                    <a:pt x="987055" y="1890988"/>
                    <a:pt x="991582" y="1889759"/>
                  </a:cubicBezTo>
                  <a:cubicBezTo>
                    <a:pt x="994977" y="1888531"/>
                    <a:pt x="997240" y="1888531"/>
                    <a:pt x="1000635" y="1887302"/>
                  </a:cubicBezTo>
                  <a:lnTo>
                    <a:pt x="1011951" y="1887302"/>
                  </a:lnTo>
                  <a:cubicBezTo>
                    <a:pt x="1014214" y="1887302"/>
                    <a:pt x="1017609" y="1887302"/>
                    <a:pt x="1019872" y="1886073"/>
                  </a:cubicBezTo>
                  <a:cubicBezTo>
                    <a:pt x="1021004" y="1883616"/>
                    <a:pt x="1023267" y="1879930"/>
                    <a:pt x="1024399" y="1879930"/>
                  </a:cubicBezTo>
                  <a:cubicBezTo>
                    <a:pt x="1027794" y="1879930"/>
                    <a:pt x="1030057" y="1882387"/>
                    <a:pt x="1033452" y="1883616"/>
                  </a:cubicBezTo>
                  <a:cubicBezTo>
                    <a:pt x="1034583" y="1883616"/>
                    <a:pt x="1034583" y="1884845"/>
                    <a:pt x="1034583" y="1886073"/>
                  </a:cubicBezTo>
                  <a:cubicBezTo>
                    <a:pt x="1039110" y="1890988"/>
                    <a:pt x="1042505" y="1897131"/>
                    <a:pt x="1047031" y="1902046"/>
                  </a:cubicBezTo>
                  <a:cubicBezTo>
                    <a:pt x="1052689" y="1908189"/>
                    <a:pt x="1058348" y="1908189"/>
                    <a:pt x="1061742" y="1904503"/>
                  </a:cubicBezTo>
                  <a:cubicBezTo>
                    <a:pt x="1067400" y="1899589"/>
                    <a:pt x="1071927" y="1895903"/>
                    <a:pt x="1079848" y="1898360"/>
                  </a:cubicBezTo>
                  <a:cubicBezTo>
                    <a:pt x="1080980" y="1898360"/>
                    <a:pt x="1083243" y="1899589"/>
                    <a:pt x="1084375" y="1898360"/>
                  </a:cubicBezTo>
                  <a:cubicBezTo>
                    <a:pt x="1090033" y="1895903"/>
                    <a:pt x="1096823" y="1893445"/>
                    <a:pt x="1102481" y="1889759"/>
                  </a:cubicBezTo>
                  <a:cubicBezTo>
                    <a:pt x="1105876" y="1888531"/>
                    <a:pt x="1110402" y="1888531"/>
                    <a:pt x="1111534" y="1886073"/>
                  </a:cubicBezTo>
                  <a:cubicBezTo>
                    <a:pt x="1114929" y="1878701"/>
                    <a:pt x="1120587" y="1875015"/>
                    <a:pt x="1126245" y="1870101"/>
                  </a:cubicBezTo>
                  <a:cubicBezTo>
                    <a:pt x="1129640" y="1866415"/>
                    <a:pt x="1133035" y="1861500"/>
                    <a:pt x="1136430" y="1860272"/>
                  </a:cubicBezTo>
                  <a:cubicBezTo>
                    <a:pt x="1144351" y="1857814"/>
                    <a:pt x="1150009" y="1850442"/>
                    <a:pt x="1156799" y="1845528"/>
                  </a:cubicBezTo>
                  <a:cubicBezTo>
                    <a:pt x="1162457" y="1841842"/>
                    <a:pt x="1165852" y="1834470"/>
                    <a:pt x="1171510" y="1833241"/>
                  </a:cubicBezTo>
                  <a:cubicBezTo>
                    <a:pt x="1180563" y="1830784"/>
                    <a:pt x="1187353" y="1824640"/>
                    <a:pt x="1195274" y="1818497"/>
                  </a:cubicBezTo>
                  <a:cubicBezTo>
                    <a:pt x="1199801" y="1814811"/>
                    <a:pt x="1205459" y="1812354"/>
                    <a:pt x="1211117" y="1813582"/>
                  </a:cubicBezTo>
                  <a:cubicBezTo>
                    <a:pt x="1214512" y="1814811"/>
                    <a:pt x="1219039" y="1813582"/>
                    <a:pt x="1221302" y="1812354"/>
                  </a:cubicBezTo>
                  <a:cubicBezTo>
                    <a:pt x="1225828" y="1809897"/>
                    <a:pt x="1230355" y="1806211"/>
                    <a:pt x="1234881" y="1803753"/>
                  </a:cubicBezTo>
                  <a:cubicBezTo>
                    <a:pt x="1238276" y="1801296"/>
                    <a:pt x="1241671" y="1798838"/>
                    <a:pt x="1245066" y="1798838"/>
                  </a:cubicBezTo>
                  <a:cubicBezTo>
                    <a:pt x="1256382" y="1797610"/>
                    <a:pt x="1265435" y="1795152"/>
                    <a:pt x="1271093" y="1782866"/>
                  </a:cubicBezTo>
                  <a:cubicBezTo>
                    <a:pt x="1273357" y="1777951"/>
                    <a:pt x="1284673" y="1771808"/>
                    <a:pt x="1289199" y="1774265"/>
                  </a:cubicBezTo>
                  <a:cubicBezTo>
                    <a:pt x="1297121" y="1777951"/>
                    <a:pt x="1302779" y="1775494"/>
                    <a:pt x="1307305" y="1768122"/>
                  </a:cubicBezTo>
                  <a:cubicBezTo>
                    <a:pt x="1310700" y="1764436"/>
                    <a:pt x="1315227" y="1765665"/>
                    <a:pt x="1318622" y="1768122"/>
                  </a:cubicBezTo>
                  <a:cubicBezTo>
                    <a:pt x="1320885" y="1770579"/>
                    <a:pt x="1323148" y="1771808"/>
                    <a:pt x="1325411" y="1771808"/>
                  </a:cubicBezTo>
                  <a:cubicBezTo>
                    <a:pt x="1333333" y="1773037"/>
                    <a:pt x="1342386" y="1771808"/>
                    <a:pt x="1350307" y="1773037"/>
                  </a:cubicBezTo>
                  <a:cubicBezTo>
                    <a:pt x="1357097" y="1774265"/>
                    <a:pt x="1363887" y="1771808"/>
                    <a:pt x="1368413" y="1766894"/>
                  </a:cubicBezTo>
                  <a:cubicBezTo>
                    <a:pt x="1372940" y="1761979"/>
                    <a:pt x="1376335" y="1761979"/>
                    <a:pt x="1383124" y="1764436"/>
                  </a:cubicBezTo>
                  <a:cubicBezTo>
                    <a:pt x="1388782" y="1766894"/>
                    <a:pt x="1393309" y="1773037"/>
                    <a:pt x="1401230" y="1771808"/>
                  </a:cubicBezTo>
                  <a:cubicBezTo>
                    <a:pt x="1408020" y="1770579"/>
                    <a:pt x="1415942" y="1774265"/>
                    <a:pt x="1423863" y="1770579"/>
                  </a:cubicBezTo>
                  <a:lnTo>
                    <a:pt x="1428389" y="1770579"/>
                  </a:lnTo>
                  <a:cubicBezTo>
                    <a:pt x="1435179" y="1773037"/>
                    <a:pt x="1441969" y="1774265"/>
                    <a:pt x="1447627" y="1780409"/>
                  </a:cubicBezTo>
                  <a:cubicBezTo>
                    <a:pt x="1454417" y="1786552"/>
                    <a:pt x="1455548" y="1741092"/>
                    <a:pt x="1462338" y="1746006"/>
                  </a:cubicBezTo>
                  <a:cubicBezTo>
                    <a:pt x="1472523" y="1753378"/>
                    <a:pt x="1470260" y="1746006"/>
                    <a:pt x="1480444" y="1752149"/>
                  </a:cubicBezTo>
                  <a:cubicBezTo>
                    <a:pt x="1488366" y="1755836"/>
                    <a:pt x="1484971" y="1742320"/>
                    <a:pt x="1494024" y="1744778"/>
                  </a:cubicBezTo>
                  <a:cubicBezTo>
                    <a:pt x="1495155" y="1744778"/>
                    <a:pt x="1508735" y="1754607"/>
                    <a:pt x="1508735" y="1753378"/>
                  </a:cubicBezTo>
                  <a:cubicBezTo>
                    <a:pt x="1514393" y="1749692"/>
                    <a:pt x="1520051" y="1712833"/>
                    <a:pt x="1525709" y="1714061"/>
                  </a:cubicBezTo>
                  <a:cubicBezTo>
                    <a:pt x="1537026" y="1717747"/>
                    <a:pt x="1547210" y="1715290"/>
                    <a:pt x="1557395" y="1710375"/>
                  </a:cubicBezTo>
                  <a:cubicBezTo>
                    <a:pt x="1563053" y="1707918"/>
                    <a:pt x="1572106" y="1699317"/>
                    <a:pt x="1576632" y="1703003"/>
                  </a:cubicBezTo>
                  <a:cubicBezTo>
                    <a:pt x="1584554" y="1709146"/>
                    <a:pt x="1592475" y="1711604"/>
                    <a:pt x="1601528" y="1712833"/>
                  </a:cubicBezTo>
                  <a:cubicBezTo>
                    <a:pt x="1602660" y="1712833"/>
                    <a:pt x="1603792" y="1714061"/>
                    <a:pt x="1604923" y="1715290"/>
                  </a:cubicBezTo>
                  <a:cubicBezTo>
                    <a:pt x="1608318" y="1720205"/>
                    <a:pt x="1624161" y="1706689"/>
                    <a:pt x="1627556" y="1711604"/>
                  </a:cubicBezTo>
                  <a:cubicBezTo>
                    <a:pt x="1632082" y="1718976"/>
                    <a:pt x="1636609" y="1726348"/>
                    <a:pt x="1641135" y="1732491"/>
                  </a:cubicBezTo>
                  <a:cubicBezTo>
                    <a:pt x="1643399" y="1734948"/>
                    <a:pt x="1646793" y="1736177"/>
                    <a:pt x="1647925" y="1738634"/>
                  </a:cubicBezTo>
                  <a:cubicBezTo>
                    <a:pt x="1649057" y="1744778"/>
                    <a:pt x="1651320" y="1747235"/>
                    <a:pt x="1656978" y="1747235"/>
                  </a:cubicBezTo>
                  <a:cubicBezTo>
                    <a:pt x="1660373" y="1747235"/>
                    <a:pt x="1663768" y="1748464"/>
                    <a:pt x="1666031" y="1750921"/>
                  </a:cubicBezTo>
                  <a:cubicBezTo>
                    <a:pt x="1671689" y="1754607"/>
                    <a:pt x="1676216" y="1758293"/>
                    <a:pt x="1680742" y="1761979"/>
                  </a:cubicBezTo>
                  <a:cubicBezTo>
                    <a:pt x="1686400" y="1765665"/>
                    <a:pt x="1692058" y="1769351"/>
                    <a:pt x="1694322" y="1775494"/>
                  </a:cubicBezTo>
                  <a:cubicBezTo>
                    <a:pt x="1695453" y="1777951"/>
                    <a:pt x="1696585" y="1779180"/>
                    <a:pt x="1697717" y="1780409"/>
                  </a:cubicBezTo>
                  <a:cubicBezTo>
                    <a:pt x="1702243" y="1785323"/>
                    <a:pt x="1706770" y="1789009"/>
                    <a:pt x="1711296" y="1793924"/>
                  </a:cubicBezTo>
                  <a:cubicBezTo>
                    <a:pt x="1718086" y="1800067"/>
                    <a:pt x="1723744" y="1807439"/>
                    <a:pt x="1730534" y="1813582"/>
                  </a:cubicBezTo>
                  <a:cubicBezTo>
                    <a:pt x="1732797" y="1814811"/>
                    <a:pt x="1735060" y="1817268"/>
                    <a:pt x="1737323" y="1818497"/>
                  </a:cubicBezTo>
                  <a:cubicBezTo>
                    <a:pt x="1741850" y="1820954"/>
                    <a:pt x="1746376" y="1823412"/>
                    <a:pt x="1749771" y="1827098"/>
                  </a:cubicBezTo>
                  <a:cubicBezTo>
                    <a:pt x="1753166" y="1830784"/>
                    <a:pt x="1769009" y="1808668"/>
                    <a:pt x="1771272" y="1813582"/>
                  </a:cubicBezTo>
                  <a:cubicBezTo>
                    <a:pt x="1771272" y="1814811"/>
                    <a:pt x="1772404" y="1814811"/>
                    <a:pt x="1773536" y="1814811"/>
                  </a:cubicBezTo>
                  <a:cubicBezTo>
                    <a:pt x="1780325" y="1820954"/>
                    <a:pt x="1787115" y="1818497"/>
                    <a:pt x="1793905" y="1816040"/>
                  </a:cubicBezTo>
                  <a:cubicBezTo>
                    <a:pt x="1796168" y="1814811"/>
                    <a:pt x="1798431" y="1813582"/>
                    <a:pt x="1799563" y="1814811"/>
                  </a:cubicBezTo>
                  <a:cubicBezTo>
                    <a:pt x="1807484" y="1818497"/>
                    <a:pt x="1813142" y="1827098"/>
                    <a:pt x="1823327" y="1828326"/>
                  </a:cubicBezTo>
                  <a:cubicBezTo>
                    <a:pt x="1823327" y="1828326"/>
                    <a:pt x="1824459" y="1828326"/>
                    <a:pt x="1824459" y="1829555"/>
                  </a:cubicBezTo>
                  <a:cubicBezTo>
                    <a:pt x="1826722" y="1836927"/>
                    <a:pt x="1833512" y="1836927"/>
                    <a:pt x="1839170" y="1838156"/>
                  </a:cubicBezTo>
                  <a:cubicBezTo>
                    <a:pt x="1842565" y="1838156"/>
                    <a:pt x="1845960" y="1839384"/>
                    <a:pt x="1848223" y="1840613"/>
                  </a:cubicBezTo>
                  <a:cubicBezTo>
                    <a:pt x="1855013" y="1844299"/>
                    <a:pt x="1861802" y="1849214"/>
                    <a:pt x="1869724" y="1851671"/>
                  </a:cubicBezTo>
                  <a:cubicBezTo>
                    <a:pt x="1879908" y="1855357"/>
                    <a:pt x="1890093" y="1857814"/>
                    <a:pt x="1898015" y="1863958"/>
                  </a:cubicBezTo>
                  <a:cubicBezTo>
                    <a:pt x="1899146" y="1863958"/>
                    <a:pt x="1900278" y="1863958"/>
                    <a:pt x="1900278" y="1865186"/>
                  </a:cubicBezTo>
                  <a:cubicBezTo>
                    <a:pt x="1903673" y="1867644"/>
                    <a:pt x="1909331" y="1868872"/>
                    <a:pt x="1911594" y="1872558"/>
                  </a:cubicBezTo>
                  <a:cubicBezTo>
                    <a:pt x="1914989" y="1879930"/>
                    <a:pt x="1924042" y="1878701"/>
                    <a:pt x="1928568" y="1884845"/>
                  </a:cubicBezTo>
                  <a:lnTo>
                    <a:pt x="1929700" y="1884845"/>
                  </a:lnTo>
                  <a:cubicBezTo>
                    <a:pt x="1934227" y="1884845"/>
                    <a:pt x="1938753" y="1886073"/>
                    <a:pt x="1944411" y="1886073"/>
                  </a:cubicBezTo>
                  <a:cubicBezTo>
                    <a:pt x="1946674" y="1884845"/>
                    <a:pt x="1950069" y="1882387"/>
                    <a:pt x="1952332" y="1882387"/>
                  </a:cubicBezTo>
                  <a:cubicBezTo>
                    <a:pt x="1962517" y="1886073"/>
                    <a:pt x="1972702" y="1886073"/>
                    <a:pt x="1979492" y="1876244"/>
                  </a:cubicBezTo>
                  <a:cubicBezTo>
                    <a:pt x="1980623" y="1875015"/>
                    <a:pt x="1982887" y="1875015"/>
                    <a:pt x="1985150" y="1875015"/>
                  </a:cubicBezTo>
                  <a:lnTo>
                    <a:pt x="1994203" y="1875015"/>
                  </a:lnTo>
                  <a:cubicBezTo>
                    <a:pt x="2004387" y="1872558"/>
                    <a:pt x="2013440" y="1870101"/>
                    <a:pt x="2023625" y="1868872"/>
                  </a:cubicBezTo>
                  <a:cubicBezTo>
                    <a:pt x="2028152" y="1867644"/>
                    <a:pt x="2033810" y="1870101"/>
                    <a:pt x="2038336" y="1871330"/>
                  </a:cubicBezTo>
                  <a:cubicBezTo>
                    <a:pt x="2042863" y="1872558"/>
                    <a:pt x="2047389" y="1872558"/>
                    <a:pt x="2051916" y="1872558"/>
                  </a:cubicBezTo>
                  <a:cubicBezTo>
                    <a:pt x="2057574" y="1872558"/>
                    <a:pt x="2062100" y="1870101"/>
                    <a:pt x="2067759" y="1870101"/>
                  </a:cubicBezTo>
                  <a:cubicBezTo>
                    <a:pt x="2072285" y="1868872"/>
                    <a:pt x="2077943" y="1868872"/>
                    <a:pt x="2082469" y="1867644"/>
                  </a:cubicBezTo>
                  <a:cubicBezTo>
                    <a:pt x="2092654" y="1865186"/>
                    <a:pt x="2101707" y="1862729"/>
                    <a:pt x="2111892" y="1861500"/>
                  </a:cubicBezTo>
                  <a:cubicBezTo>
                    <a:pt x="2118682" y="1819726"/>
                    <a:pt x="2117550" y="1770579"/>
                    <a:pt x="2117550" y="1720205"/>
                  </a:cubicBezTo>
                  <a:close/>
                </a:path>
              </a:pathLst>
            </a:custGeom>
            <a:blipFill>
              <a:blip r:embed="rId6"/>
              <a:stretch>
                <a:fillRect t="-4461" b="-4461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8283260" y="3877588"/>
            <a:ext cx="9367543" cy="579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5190" marR="0" lvl="1" indent="-457595" algn="just" defTabSz="914400" rtl="1" eaLnBrk="1" fontAlgn="auto" latinLnBrk="0" hangingPunct="1">
              <a:lnSpc>
                <a:spcPts val="8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EG" sz="4238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ما با گوش‌های خود می‌شنویم اما با مغزمان گوش می‌دهیم.</a:t>
            </a:r>
            <a:endParaRPr kumimoji="0" lang="en-US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marL="915190" marR="0" lvl="1" indent="-457595" algn="just" defTabSz="914400" rtl="1" eaLnBrk="1" fontAlgn="auto" latinLnBrk="0" hangingPunct="1">
              <a:lnSpc>
                <a:spcPts val="8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a-IR" sz="4238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توجه همزمان به کلمات ، لحن،  </a:t>
            </a:r>
          </a:p>
          <a:p>
            <a:pPr marL="915190" marR="0" lvl="1" indent="-457595" algn="just" defTabSz="914400" rtl="1" eaLnBrk="1" fontAlgn="auto" latinLnBrk="0" hangingPunct="1">
              <a:lnSpc>
                <a:spcPts val="8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a-IR" sz="4238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و نیت واقعی گوینده.</a:t>
            </a:r>
            <a:endParaRPr kumimoji="0" lang="ar-EG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marL="0" marR="0" lvl="0" indent="0" algn="just" defTabSz="914400" rtl="1" eaLnBrk="1" fontAlgn="auto" latinLnBrk="0" hangingPunct="1">
              <a:lnSpc>
                <a:spcPts val="5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marL="0" marR="0" lvl="0" indent="0" algn="just" defTabSz="914400" rtl="1" eaLnBrk="1" fontAlgn="auto" latinLnBrk="0" hangingPunct="1">
              <a:lnSpc>
                <a:spcPts val="6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998187" y="612953"/>
            <a:ext cx="7676585" cy="33085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29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     بخش 3: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Arial" panose="020B0604020202020204" pitchFamily="34" charset="0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ts val="129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گوش دادن فعال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F088B-2687-3C31-DC0E-C3786A31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0E8F82-F0F5-23DE-3589-3D905FA2B48C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0A8447B-F20C-8232-E873-B733AECBC858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C440E8-A928-E129-6091-6D71141E4AB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DB9C58-275E-F88F-691E-F9D3823EBE7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2DBC5ED-C0E2-B20D-1A11-EA6C7E3F02CF}"/>
              </a:ext>
            </a:extLst>
          </p:cNvPr>
          <p:cNvGrpSpPr/>
          <p:nvPr/>
        </p:nvGrpSpPr>
        <p:grpSpPr>
          <a:xfrm>
            <a:off x="707647" y="80701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B3DCDF6-0E4C-ADD2-464C-8EAF6942901B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67C623F-7A95-B5EF-B479-CF8259B3511B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D0BBD8D-3731-7A5F-B74F-C4C75FD6E30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581E07B-6DD3-A267-3108-FBD561F9B76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E5A5937-305E-0ADB-CE6A-C54B76C7F47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939F024-8AD5-F4EB-CB9A-B6B2AB0239B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AAA4514-EF13-A5BD-C24E-163453B167BC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72936BA-D433-DEBB-77D8-F2FC7EC4182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BA3CA47-4CE4-4FB0-5758-AD290ADA8CD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79A699D-32B6-8762-CB70-FF1EFDA4B40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7B8BA77-7323-EF2A-0AFF-DFB5DE36F39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03B6DBE-72F9-5CAE-F33A-D15ED4BA197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C7446E3-290C-B34B-68C1-305A840C760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06A5B36-E17D-F74C-2303-E2517C25848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9C33F70-CEEC-363E-A642-EE2B73119F14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F1C754B-25AB-CC9E-3819-682CBEA5C8D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E8D10E5-25B0-6275-4015-F8D53C02B27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161A07F-9CB2-CB12-F559-6743C5B3FA2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49EB44E1-8479-04B1-4B77-DEB775B05B2C}"/>
              </a:ext>
            </a:extLst>
          </p:cNvPr>
          <p:cNvGrpSpPr/>
          <p:nvPr/>
        </p:nvGrpSpPr>
        <p:grpSpPr>
          <a:xfrm>
            <a:off x="7131287" y="995395"/>
            <a:ext cx="5549957" cy="1000512"/>
            <a:chOff x="0" y="0"/>
            <a:chExt cx="3571468" cy="15059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4C11855-D5C6-CB06-09DB-E918867CE3D4}"/>
                </a:ext>
              </a:extLst>
            </p:cNvPr>
            <p:cNvSpPr/>
            <p:nvPr/>
          </p:nvSpPr>
          <p:spPr>
            <a:xfrm>
              <a:off x="36094" y="68374"/>
              <a:ext cx="3499280" cy="1369186"/>
            </a:xfrm>
            <a:custGeom>
              <a:avLst/>
              <a:gdLst/>
              <a:ahLst/>
              <a:cxnLst/>
              <a:rect l="l" t="t" r="r" b="b"/>
              <a:pathLst>
                <a:path w="3499280" h="1369186">
                  <a:moveTo>
                    <a:pt x="0" y="746984"/>
                  </a:moveTo>
                  <a:cubicBezTo>
                    <a:pt x="0" y="733309"/>
                    <a:pt x="0" y="726472"/>
                    <a:pt x="0" y="726472"/>
                  </a:cubicBezTo>
                  <a:cubicBezTo>
                    <a:pt x="0" y="726472"/>
                    <a:pt x="902" y="719635"/>
                    <a:pt x="1804" y="716216"/>
                  </a:cubicBezTo>
                  <a:cubicBezTo>
                    <a:pt x="1804" y="712797"/>
                    <a:pt x="2707" y="707669"/>
                    <a:pt x="2707" y="707669"/>
                  </a:cubicBezTo>
                  <a:cubicBezTo>
                    <a:pt x="2707" y="705960"/>
                    <a:pt x="4511" y="700832"/>
                    <a:pt x="5414" y="697413"/>
                  </a:cubicBezTo>
                  <a:cubicBezTo>
                    <a:pt x="6316" y="695704"/>
                    <a:pt x="8121" y="688866"/>
                    <a:pt x="8121" y="688866"/>
                  </a:cubicBezTo>
                  <a:cubicBezTo>
                    <a:pt x="8121" y="688866"/>
                    <a:pt x="10828" y="683738"/>
                    <a:pt x="11730" y="682029"/>
                  </a:cubicBezTo>
                  <a:cubicBezTo>
                    <a:pt x="12632" y="678610"/>
                    <a:pt x="15339" y="673482"/>
                    <a:pt x="15339" y="673482"/>
                  </a:cubicBezTo>
                  <a:cubicBezTo>
                    <a:pt x="15339" y="673482"/>
                    <a:pt x="18046" y="670064"/>
                    <a:pt x="19851" y="668354"/>
                  </a:cubicBezTo>
                  <a:cubicBezTo>
                    <a:pt x="20754" y="666645"/>
                    <a:pt x="24363" y="663226"/>
                    <a:pt x="24363" y="663226"/>
                  </a:cubicBezTo>
                  <a:cubicBezTo>
                    <a:pt x="24363" y="663226"/>
                    <a:pt x="27070" y="659807"/>
                    <a:pt x="28875" y="659807"/>
                  </a:cubicBezTo>
                  <a:cubicBezTo>
                    <a:pt x="30679" y="658098"/>
                    <a:pt x="34289" y="656389"/>
                    <a:pt x="34289" y="656389"/>
                  </a:cubicBezTo>
                  <a:cubicBezTo>
                    <a:pt x="34289" y="656389"/>
                    <a:pt x="37898" y="654679"/>
                    <a:pt x="39703" y="654679"/>
                  </a:cubicBezTo>
                  <a:cubicBezTo>
                    <a:pt x="41507" y="654679"/>
                    <a:pt x="45117" y="652970"/>
                    <a:pt x="45117" y="652970"/>
                  </a:cubicBezTo>
                  <a:cubicBezTo>
                    <a:pt x="45117" y="652970"/>
                    <a:pt x="65871" y="656389"/>
                    <a:pt x="78503" y="656389"/>
                  </a:cubicBezTo>
                  <a:cubicBezTo>
                    <a:pt x="94746" y="658098"/>
                    <a:pt x="112792" y="659807"/>
                    <a:pt x="132644" y="661517"/>
                  </a:cubicBezTo>
                  <a:cubicBezTo>
                    <a:pt x="157909" y="663226"/>
                    <a:pt x="217464" y="668354"/>
                    <a:pt x="218366" y="664936"/>
                  </a:cubicBezTo>
                  <a:cubicBezTo>
                    <a:pt x="218366" y="664936"/>
                    <a:pt x="218366" y="664936"/>
                    <a:pt x="218366" y="663226"/>
                  </a:cubicBezTo>
                  <a:cubicBezTo>
                    <a:pt x="218366" y="663226"/>
                    <a:pt x="217464" y="654679"/>
                    <a:pt x="217464" y="654679"/>
                  </a:cubicBezTo>
                  <a:cubicBezTo>
                    <a:pt x="217464" y="654679"/>
                    <a:pt x="217464" y="647842"/>
                    <a:pt x="217464" y="644423"/>
                  </a:cubicBezTo>
                  <a:cubicBezTo>
                    <a:pt x="217464" y="641005"/>
                    <a:pt x="217464" y="634167"/>
                    <a:pt x="217464" y="634167"/>
                  </a:cubicBezTo>
                  <a:cubicBezTo>
                    <a:pt x="217464" y="634167"/>
                    <a:pt x="218366" y="627330"/>
                    <a:pt x="219269" y="623911"/>
                  </a:cubicBezTo>
                  <a:cubicBezTo>
                    <a:pt x="219269" y="620492"/>
                    <a:pt x="220171" y="615364"/>
                    <a:pt x="220171" y="615364"/>
                  </a:cubicBezTo>
                  <a:cubicBezTo>
                    <a:pt x="220171" y="615364"/>
                    <a:pt x="221976" y="608527"/>
                    <a:pt x="222878" y="606818"/>
                  </a:cubicBezTo>
                  <a:cubicBezTo>
                    <a:pt x="223780" y="603399"/>
                    <a:pt x="225585" y="598271"/>
                    <a:pt x="225585" y="598271"/>
                  </a:cubicBezTo>
                  <a:cubicBezTo>
                    <a:pt x="225585" y="596562"/>
                    <a:pt x="228292" y="593143"/>
                    <a:pt x="229194" y="589724"/>
                  </a:cubicBezTo>
                  <a:cubicBezTo>
                    <a:pt x="230097" y="588015"/>
                    <a:pt x="232804" y="582887"/>
                    <a:pt x="232804" y="582887"/>
                  </a:cubicBezTo>
                  <a:cubicBezTo>
                    <a:pt x="232804" y="582887"/>
                    <a:pt x="235511" y="579468"/>
                    <a:pt x="237316" y="577759"/>
                  </a:cubicBezTo>
                  <a:cubicBezTo>
                    <a:pt x="238218" y="576050"/>
                    <a:pt x="241827" y="572631"/>
                    <a:pt x="241827" y="572631"/>
                  </a:cubicBezTo>
                  <a:cubicBezTo>
                    <a:pt x="241827" y="572631"/>
                    <a:pt x="244534" y="569212"/>
                    <a:pt x="246339" y="569212"/>
                  </a:cubicBezTo>
                  <a:cubicBezTo>
                    <a:pt x="248144" y="567503"/>
                    <a:pt x="251753" y="565793"/>
                    <a:pt x="251753" y="565793"/>
                  </a:cubicBezTo>
                  <a:cubicBezTo>
                    <a:pt x="251753" y="565793"/>
                    <a:pt x="255362" y="564084"/>
                    <a:pt x="257167" y="564084"/>
                  </a:cubicBezTo>
                  <a:cubicBezTo>
                    <a:pt x="258972" y="564084"/>
                    <a:pt x="261679" y="564084"/>
                    <a:pt x="261679" y="564084"/>
                  </a:cubicBezTo>
                  <a:cubicBezTo>
                    <a:pt x="262581" y="564084"/>
                    <a:pt x="383495" y="521350"/>
                    <a:pt x="423198" y="509385"/>
                  </a:cubicBezTo>
                  <a:cubicBezTo>
                    <a:pt x="446659" y="502548"/>
                    <a:pt x="471924" y="504257"/>
                    <a:pt x="478241" y="495710"/>
                  </a:cubicBezTo>
                  <a:cubicBezTo>
                    <a:pt x="480045" y="492292"/>
                    <a:pt x="480948" y="487164"/>
                    <a:pt x="480948" y="487164"/>
                  </a:cubicBezTo>
                  <a:cubicBezTo>
                    <a:pt x="480948" y="485454"/>
                    <a:pt x="461999" y="487164"/>
                    <a:pt x="461999" y="487164"/>
                  </a:cubicBezTo>
                  <a:cubicBezTo>
                    <a:pt x="461999" y="487164"/>
                    <a:pt x="458389" y="485454"/>
                    <a:pt x="456585" y="485454"/>
                  </a:cubicBezTo>
                  <a:cubicBezTo>
                    <a:pt x="455682" y="485454"/>
                    <a:pt x="452073" y="485454"/>
                    <a:pt x="452073" y="485454"/>
                  </a:cubicBezTo>
                  <a:cubicBezTo>
                    <a:pt x="452073" y="485454"/>
                    <a:pt x="448463" y="482035"/>
                    <a:pt x="446659" y="482035"/>
                  </a:cubicBezTo>
                  <a:cubicBezTo>
                    <a:pt x="444854" y="480326"/>
                    <a:pt x="442147" y="478617"/>
                    <a:pt x="442147" y="478617"/>
                  </a:cubicBezTo>
                  <a:cubicBezTo>
                    <a:pt x="442147" y="478617"/>
                    <a:pt x="439440" y="475198"/>
                    <a:pt x="437635" y="471779"/>
                  </a:cubicBezTo>
                  <a:cubicBezTo>
                    <a:pt x="435831" y="470070"/>
                    <a:pt x="433124" y="466651"/>
                    <a:pt x="433124" y="466651"/>
                  </a:cubicBezTo>
                  <a:cubicBezTo>
                    <a:pt x="433124" y="466651"/>
                    <a:pt x="431319" y="461523"/>
                    <a:pt x="429514" y="459814"/>
                  </a:cubicBezTo>
                  <a:cubicBezTo>
                    <a:pt x="428612" y="458105"/>
                    <a:pt x="425905" y="452977"/>
                    <a:pt x="425905" y="452977"/>
                  </a:cubicBezTo>
                  <a:cubicBezTo>
                    <a:pt x="425905" y="452977"/>
                    <a:pt x="425003" y="446139"/>
                    <a:pt x="424100" y="444430"/>
                  </a:cubicBezTo>
                  <a:cubicBezTo>
                    <a:pt x="423198" y="441011"/>
                    <a:pt x="421393" y="435883"/>
                    <a:pt x="421393" y="435883"/>
                  </a:cubicBezTo>
                  <a:cubicBezTo>
                    <a:pt x="421393" y="435883"/>
                    <a:pt x="420491" y="429046"/>
                    <a:pt x="419589" y="425627"/>
                  </a:cubicBezTo>
                  <a:cubicBezTo>
                    <a:pt x="419589" y="422208"/>
                    <a:pt x="420491" y="420499"/>
                    <a:pt x="418686" y="418790"/>
                  </a:cubicBezTo>
                  <a:cubicBezTo>
                    <a:pt x="415077" y="411952"/>
                    <a:pt x="397030" y="411952"/>
                    <a:pt x="384397" y="410243"/>
                  </a:cubicBezTo>
                  <a:cubicBezTo>
                    <a:pt x="368155" y="406824"/>
                    <a:pt x="329354" y="399987"/>
                    <a:pt x="329354" y="399987"/>
                  </a:cubicBezTo>
                  <a:cubicBezTo>
                    <a:pt x="329354" y="399987"/>
                    <a:pt x="325745" y="398278"/>
                    <a:pt x="323940" y="398278"/>
                  </a:cubicBezTo>
                  <a:cubicBezTo>
                    <a:pt x="322136" y="396568"/>
                    <a:pt x="319429" y="394859"/>
                    <a:pt x="319429" y="394859"/>
                  </a:cubicBezTo>
                  <a:cubicBezTo>
                    <a:pt x="318526" y="394859"/>
                    <a:pt x="315819" y="393149"/>
                    <a:pt x="314015" y="391440"/>
                  </a:cubicBezTo>
                  <a:cubicBezTo>
                    <a:pt x="313112" y="389731"/>
                    <a:pt x="309503" y="386312"/>
                    <a:pt x="309503" y="386312"/>
                  </a:cubicBezTo>
                  <a:cubicBezTo>
                    <a:pt x="309503" y="386312"/>
                    <a:pt x="306796" y="382893"/>
                    <a:pt x="305893" y="379475"/>
                  </a:cubicBezTo>
                  <a:cubicBezTo>
                    <a:pt x="304089" y="377765"/>
                    <a:pt x="301382" y="374347"/>
                    <a:pt x="301382" y="374347"/>
                  </a:cubicBezTo>
                  <a:cubicBezTo>
                    <a:pt x="301382" y="372637"/>
                    <a:pt x="299577" y="367509"/>
                    <a:pt x="298675" y="365800"/>
                  </a:cubicBezTo>
                  <a:cubicBezTo>
                    <a:pt x="296870" y="362381"/>
                    <a:pt x="295065" y="357253"/>
                    <a:pt x="295065" y="357253"/>
                  </a:cubicBezTo>
                  <a:cubicBezTo>
                    <a:pt x="295065" y="357253"/>
                    <a:pt x="294163" y="350416"/>
                    <a:pt x="293261" y="348706"/>
                  </a:cubicBezTo>
                  <a:cubicBezTo>
                    <a:pt x="292358" y="345288"/>
                    <a:pt x="291456" y="338450"/>
                    <a:pt x="291456" y="338450"/>
                  </a:cubicBezTo>
                  <a:cubicBezTo>
                    <a:pt x="291456" y="338450"/>
                    <a:pt x="290554" y="331613"/>
                    <a:pt x="290554" y="328194"/>
                  </a:cubicBezTo>
                  <a:cubicBezTo>
                    <a:pt x="290554" y="324776"/>
                    <a:pt x="289651" y="317938"/>
                    <a:pt x="289651" y="317938"/>
                  </a:cubicBezTo>
                  <a:cubicBezTo>
                    <a:pt x="289651" y="317938"/>
                    <a:pt x="289651" y="311101"/>
                    <a:pt x="290554" y="309392"/>
                  </a:cubicBezTo>
                  <a:cubicBezTo>
                    <a:pt x="290554" y="305973"/>
                    <a:pt x="290554" y="299135"/>
                    <a:pt x="290554" y="299135"/>
                  </a:cubicBezTo>
                  <a:cubicBezTo>
                    <a:pt x="290554" y="299135"/>
                    <a:pt x="292358" y="292298"/>
                    <a:pt x="292358" y="288879"/>
                  </a:cubicBezTo>
                  <a:cubicBezTo>
                    <a:pt x="293261" y="285461"/>
                    <a:pt x="294163" y="280333"/>
                    <a:pt x="294163" y="280333"/>
                  </a:cubicBezTo>
                  <a:cubicBezTo>
                    <a:pt x="294163" y="280333"/>
                    <a:pt x="295968" y="273495"/>
                    <a:pt x="296870" y="271786"/>
                  </a:cubicBezTo>
                  <a:cubicBezTo>
                    <a:pt x="298675" y="268367"/>
                    <a:pt x="300479" y="263239"/>
                    <a:pt x="300479" y="263239"/>
                  </a:cubicBezTo>
                  <a:cubicBezTo>
                    <a:pt x="300479" y="263239"/>
                    <a:pt x="303186" y="258111"/>
                    <a:pt x="304089" y="256402"/>
                  </a:cubicBezTo>
                  <a:cubicBezTo>
                    <a:pt x="304991" y="252983"/>
                    <a:pt x="307698" y="249564"/>
                    <a:pt x="307698" y="249564"/>
                  </a:cubicBezTo>
                  <a:cubicBezTo>
                    <a:pt x="307698" y="249564"/>
                    <a:pt x="311308" y="246146"/>
                    <a:pt x="312210" y="244436"/>
                  </a:cubicBezTo>
                  <a:cubicBezTo>
                    <a:pt x="314015" y="242727"/>
                    <a:pt x="317624" y="239308"/>
                    <a:pt x="317624" y="239308"/>
                  </a:cubicBezTo>
                  <a:cubicBezTo>
                    <a:pt x="317624" y="239308"/>
                    <a:pt x="320331" y="237599"/>
                    <a:pt x="322136" y="237599"/>
                  </a:cubicBezTo>
                  <a:cubicBezTo>
                    <a:pt x="323940" y="235890"/>
                    <a:pt x="327550" y="234180"/>
                    <a:pt x="327550" y="234180"/>
                  </a:cubicBezTo>
                  <a:cubicBezTo>
                    <a:pt x="327550" y="234180"/>
                    <a:pt x="331159" y="234180"/>
                    <a:pt x="332964" y="234180"/>
                  </a:cubicBezTo>
                  <a:cubicBezTo>
                    <a:pt x="334768" y="234180"/>
                    <a:pt x="338378" y="234180"/>
                    <a:pt x="338378" y="234180"/>
                  </a:cubicBezTo>
                  <a:cubicBezTo>
                    <a:pt x="338378" y="234180"/>
                    <a:pt x="419589" y="225634"/>
                    <a:pt x="474631" y="223924"/>
                  </a:cubicBezTo>
                  <a:cubicBezTo>
                    <a:pt x="557647" y="220505"/>
                    <a:pt x="703826" y="218796"/>
                    <a:pt x="788646" y="218796"/>
                  </a:cubicBezTo>
                  <a:cubicBezTo>
                    <a:pt x="846396" y="220505"/>
                    <a:pt x="931216" y="234180"/>
                    <a:pt x="934826" y="223924"/>
                  </a:cubicBezTo>
                  <a:cubicBezTo>
                    <a:pt x="934826" y="222215"/>
                    <a:pt x="933021" y="220505"/>
                    <a:pt x="932119" y="218796"/>
                  </a:cubicBezTo>
                  <a:cubicBezTo>
                    <a:pt x="931216" y="215377"/>
                    <a:pt x="929412" y="210249"/>
                    <a:pt x="929412" y="210249"/>
                  </a:cubicBezTo>
                  <a:cubicBezTo>
                    <a:pt x="929412" y="210249"/>
                    <a:pt x="927607" y="203412"/>
                    <a:pt x="926704" y="199993"/>
                  </a:cubicBezTo>
                  <a:cubicBezTo>
                    <a:pt x="926704" y="196575"/>
                    <a:pt x="924900" y="189737"/>
                    <a:pt x="924900" y="189737"/>
                  </a:cubicBezTo>
                  <a:cubicBezTo>
                    <a:pt x="924900" y="189737"/>
                    <a:pt x="924900" y="182900"/>
                    <a:pt x="923997" y="179481"/>
                  </a:cubicBezTo>
                  <a:cubicBezTo>
                    <a:pt x="923997" y="176063"/>
                    <a:pt x="923997" y="169225"/>
                    <a:pt x="923997" y="169225"/>
                  </a:cubicBezTo>
                  <a:cubicBezTo>
                    <a:pt x="923997" y="169225"/>
                    <a:pt x="923997" y="162388"/>
                    <a:pt x="923997" y="158969"/>
                  </a:cubicBezTo>
                  <a:cubicBezTo>
                    <a:pt x="924900" y="155550"/>
                    <a:pt x="924900" y="148713"/>
                    <a:pt x="924900" y="148713"/>
                  </a:cubicBezTo>
                  <a:cubicBezTo>
                    <a:pt x="924900" y="148713"/>
                    <a:pt x="925802" y="141876"/>
                    <a:pt x="926704" y="138457"/>
                  </a:cubicBezTo>
                  <a:cubicBezTo>
                    <a:pt x="927607" y="136748"/>
                    <a:pt x="928509" y="129910"/>
                    <a:pt x="928509" y="129910"/>
                  </a:cubicBezTo>
                  <a:cubicBezTo>
                    <a:pt x="928509" y="129910"/>
                    <a:pt x="931216" y="123073"/>
                    <a:pt x="932119" y="121363"/>
                  </a:cubicBezTo>
                  <a:cubicBezTo>
                    <a:pt x="933021" y="117945"/>
                    <a:pt x="934826" y="112817"/>
                    <a:pt x="934826" y="112817"/>
                  </a:cubicBezTo>
                  <a:cubicBezTo>
                    <a:pt x="934826" y="112817"/>
                    <a:pt x="937533" y="107689"/>
                    <a:pt x="939337" y="105979"/>
                  </a:cubicBezTo>
                  <a:cubicBezTo>
                    <a:pt x="940240" y="102561"/>
                    <a:pt x="942947" y="99142"/>
                    <a:pt x="942947" y="97433"/>
                  </a:cubicBezTo>
                  <a:cubicBezTo>
                    <a:pt x="942947" y="97433"/>
                    <a:pt x="946556" y="95723"/>
                    <a:pt x="948361" y="94014"/>
                  </a:cubicBezTo>
                  <a:cubicBezTo>
                    <a:pt x="949263" y="92305"/>
                    <a:pt x="952872" y="88886"/>
                    <a:pt x="952872" y="88886"/>
                  </a:cubicBezTo>
                  <a:cubicBezTo>
                    <a:pt x="952872" y="88886"/>
                    <a:pt x="956482" y="87177"/>
                    <a:pt x="958286" y="85467"/>
                  </a:cubicBezTo>
                  <a:cubicBezTo>
                    <a:pt x="960091" y="85467"/>
                    <a:pt x="963700" y="83758"/>
                    <a:pt x="963700" y="83758"/>
                  </a:cubicBezTo>
                  <a:cubicBezTo>
                    <a:pt x="963700" y="83758"/>
                    <a:pt x="967310" y="83758"/>
                    <a:pt x="969115" y="83758"/>
                  </a:cubicBezTo>
                  <a:cubicBezTo>
                    <a:pt x="970919" y="83758"/>
                    <a:pt x="974529" y="83758"/>
                    <a:pt x="974529" y="83758"/>
                  </a:cubicBezTo>
                  <a:cubicBezTo>
                    <a:pt x="974529" y="83758"/>
                    <a:pt x="1061153" y="46152"/>
                    <a:pt x="1109880" y="34187"/>
                  </a:cubicBezTo>
                  <a:cubicBezTo>
                    <a:pt x="1165825" y="20512"/>
                    <a:pt x="1227184" y="15384"/>
                    <a:pt x="1291251" y="10256"/>
                  </a:cubicBezTo>
                  <a:cubicBezTo>
                    <a:pt x="1361633" y="3419"/>
                    <a:pt x="1446453" y="0"/>
                    <a:pt x="1515031" y="0"/>
                  </a:cubicBezTo>
                  <a:cubicBezTo>
                    <a:pt x="1574586" y="0"/>
                    <a:pt x="1620605" y="5128"/>
                    <a:pt x="1678355" y="6837"/>
                  </a:cubicBezTo>
                  <a:cubicBezTo>
                    <a:pt x="1744226" y="11965"/>
                    <a:pt x="1817316" y="15384"/>
                    <a:pt x="1887698" y="22221"/>
                  </a:cubicBezTo>
                  <a:cubicBezTo>
                    <a:pt x="1958081" y="29059"/>
                    <a:pt x="2036585" y="41024"/>
                    <a:pt x="2100651" y="49571"/>
                  </a:cubicBezTo>
                  <a:cubicBezTo>
                    <a:pt x="2152084" y="56408"/>
                    <a:pt x="2194494" y="66664"/>
                    <a:pt x="2241416" y="71792"/>
                  </a:cubicBezTo>
                  <a:cubicBezTo>
                    <a:pt x="2288338" y="76920"/>
                    <a:pt x="2356916" y="78630"/>
                    <a:pt x="2382181" y="82048"/>
                  </a:cubicBezTo>
                  <a:cubicBezTo>
                    <a:pt x="2392107" y="82048"/>
                    <a:pt x="2393010" y="83758"/>
                    <a:pt x="2402935" y="83758"/>
                  </a:cubicBezTo>
                  <a:cubicBezTo>
                    <a:pt x="2430908" y="83758"/>
                    <a:pt x="2504900" y="68374"/>
                    <a:pt x="2557236" y="63246"/>
                  </a:cubicBezTo>
                  <a:cubicBezTo>
                    <a:pt x="2611376" y="56408"/>
                    <a:pt x="2670931" y="46152"/>
                    <a:pt x="2723266" y="46152"/>
                  </a:cubicBezTo>
                  <a:cubicBezTo>
                    <a:pt x="2770188" y="46152"/>
                    <a:pt x="2821622" y="58118"/>
                    <a:pt x="2858618" y="59827"/>
                  </a:cubicBezTo>
                  <a:cubicBezTo>
                    <a:pt x="2884786" y="63246"/>
                    <a:pt x="2904637" y="58118"/>
                    <a:pt x="2925391" y="63246"/>
                  </a:cubicBezTo>
                  <a:cubicBezTo>
                    <a:pt x="2945243" y="68374"/>
                    <a:pt x="2973215" y="85467"/>
                    <a:pt x="2982239" y="88886"/>
                  </a:cubicBezTo>
                  <a:cubicBezTo>
                    <a:pt x="2984946" y="90595"/>
                    <a:pt x="2985848" y="90595"/>
                    <a:pt x="2987653" y="92305"/>
                  </a:cubicBezTo>
                  <a:cubicBezTo>
                    <a:pt x="2989457" y="94014"/>
                    <a:pt x="2992164" y="95723"/>
                    <a:pt x="2992164" y="95723"/>
                  </a:cubicBezTo>
                  <a:cubicBezTo>
                    <a:pt x="2992164" y="95723"/>
                    <a:pt x="2995774" y="99142"/>
                    <a:pt x="2996676" y="100851"/>
                  </a:cubicBezTo>
                  <a:cubicBezTo>
                    <a:pt x="2998481" y="102561"/>
                    <a:pt x="3002090" y="105979"/>
                    <a:pt x="3002090" y="105979"/>
                  </a:cubicBezTo>
                  <a:cubicBezTo>
                    <a:pt x="3002090" y="105979"/>
                    <a:pt x="3003895" y="111107"/>
                    <a:pt x="3005700" y="112817"/>
                  </a:cubicBezTo>
                  <a:cubicBezTo>
                    <a:pt x="3006602" y="114526"/>
                    <a:pt x="3009309" y="119654"/>
                    <a:pt x="3009309" y="119654"/>
                  </a:cubicBezTo>
                  <a:cubicBezTo>
                    <a:pt x="3009309" y="119654"/>
                    <a:pt x="3009309" y="121363"/>
                    <a:pt x="3009309" y="121363"/>
                  </a:cubicBezTo>
                  <a:cubicBezTo>
                    <a:pt x="3012918" y="124782"/>
                    <a:pt x="3067059" y="119654"/>
                    <a:pt x="3094129" y="119654"/>
                  </a:cubicBezTo>
                  <a:cubicBezTo>
                    <a:pt x="3117590" y="119654"/>
                    <a:pt x="3139246" y="117945"/>
                    <a:pt x="3160902" y="117945"/>
                  </a:cubicBezTo>
                  <a:cubicBezTo>
                    <a:pt x="3180754" y="117945"/>
                    <a:pt x="3200605" y="117945"/>
                    <a:pt x="3220457" y="116235"/>
                  </a:cubicBezTo>
                  <a:cubicBezTo>
                    <a:pt x="3240308" y="116235"/>
                    <a:pt x="3280011" y="114526"/>
                    <a:pt x="3280011" y="114526"/>
                  </a:cubicBezTo>
                  <a:cubicBezTo>
                    <a:pt x="3280011" y="114526"/>
                    <a:pt x="3284523" y="116235"/>
                    <a:pt x="3287230" y="116235"/>
                  </a:cubicBezTo>
                  <a:cubicBezTo>
                    <a:pt x="3289035" y="116235"/>
                    <a:pt x="3293547" y="117945"/>
                    <a:pt x="3293547" y="117945"/>
                  </a:cubicBezTo>
                  <a:cubicBezTo>
                    <a:pt x="3293547" y="117945"/>
                    <a:pt x="3298058" y="121363"/>
                    <a:pt x="3299863" y="123073"/>
                  </a:cubicBezTo>
                  <a:cubicBezTo>
                    <a:pt x="3302570" y="123073"/>
                    <a:pt x="3306179" y="126491"/>
                    <a:pt x="3306179" y="126491"/>
                  </a:cubicBezTo>
                  <a:cubicBezTo>
                    <a:pt x="3307082" y="126491"/>
                    <a:pt x="3310691" y="131619"/>
                    <a:pt x="3312496" y="135038"/>
                  </a:cubicBezTo>
                  <a:cubicBezTo>
                    <a:pt x="3314300" y="136748"/>
                    <a:pt x="3317910" y="141876"/>
                    <a:pt x="3317910" y="141876"/>
                  </a:cubicBezTo>
                  <a:cubicBezTo>
                    <a:pt x="3317910" y="141876"/>
                    <a:pt x="3320617" y="148713"/>
                    <a:pt x="3322422" y="150422"/>
                  </a:cubicBezTo>
                  <a:cubicBezTo>
                    <a:pt x="3324226" y="153841"/>
                    <a:pt x="3326933" y="160678"/>
                    <a:pt x="3326933" y="160678"/>
                  </a:cubicBezTo>
                  <a:cubicBezTo>
                    <a:pt x="3326933" y="160678"/>
                    <a:pt x="3328738" y="169225"/>
                    <a:pt x="3329640" y="172644"/>
                  </a:cubicBezTo>
                  <a:cubicBezTo>
                    <a:pt x="3331445" y="176063"/>
                    <a:pt x="3333250" y="182900"/>
                    <a:pt x="3333250" y="184609"/>
                  </a:cubicBezTo>
                  <a:cubicBezTo>
                    <a:pt x="3333250" y="184609"/>
                    <a:pt x="3334152" y="191447"/>
                    <a:pt x="3335054" y="196575"/>
                  </a:cubicBezTo>
                  <a:cubicBezTo>
                    <a:pt x="3335054" y="199993"/>
                    <a:pt x="3335957" y="208540"/>
                    <a:pt x="3335957" y="208540"/>
                  </a:cubicBezTo>
                  <a:cubicBezTo>
                    <a:pt x="3336859" y="208540"/>
                    <a:pt x="3335957" y="217087"/>
                    <a:pt x="3335957" y="222215"/>
                  </a:cubicBezTo>
                  <a:cubicBezTo>
                    <a:pt x="3335957" y="225634"/>
                    <a:pt x="3336859" y="234180"/>
                    <a:pt x="3335957" y="234180"/>
                  </a:cubicBezTo>
                  <a:cubicBezTo>
                    <a:pt x="3335957" y="234180"/>
                    <a:pt x="3335054" y="242727"/>
                    <a:pt x="3335054" y="247855"/>
                  </a:cubicBezTo>
                  <a:cubicBezTo>
                    <a:pt x="3334152" y="251274"/>
                    <a:pt x="3333250" y="259820"/>
                    <a:pt x="3333250" y="259820"/>
                  </a:cubicBezTo>
                  <a:cubicBezTo>
                    <a:pt x="3333250" y="259820"/>
                    <a:pt x="3331445" y="266658"/>
                    <a:pt x="3329640" y="271786"/>
                  </a:cubicBezTo>
                  <a:cubicBezTo>
                    <a:pt x="3328738" y="275205"/>
                    <a:pt x="3326933" y="282042"/>
                    <a:pt x="3326933" y="282042"/>
                  </a:cubicBezTo>
                  <a:cubicBezTo>
                    <a:pt x="3326933" y="282042"/>
                    <a:pt x="3324226" y="288879"/>
                    <a:pt x="3322422" y="292298"/>
                  </a:cubicBezTo>
                  <a:cubicBezTo>
                    <a:pt x="3320617" y="295717"/>
                    <a:pt x="3317910" y="302554"/>
                    <a:pt x="3317910" y="302554"/>
                  </a:cubicBezTo>
                  <a:cubicBezTo>
                    <a:pt x="3317910" y="302554"/>
                    <a:pt x="3314300" y="305973"/>
                    <a:pt x="3312496" y="309392"/>
                  </a:cubicBezTo>
                  <a:cubicBezTo>
                    <a:pt x="3310691" y="311101"/>
                    <a:pt x="3307082" y="316229"/>
                    <a:pt x="3306179" y="316229"/>
                  </a:cubicBezTo>
                  <a:cubicBezTo>
                    <a:pt x="3306179" y="316229"/>
                    <a:pt x="3302570" y="319648"/>
                    <a:pt x="3299863" y="321357"/>
                  </a:cubicBezTo>
                  <a:cubicBezTo>
                    <a:pt x="3298058" y="323066"/>
                    <a:pt x="3293547" y="326485"/>
                    <a:pt x="3293547" y="326485"/>
                  </a:cubicBezTo>
                  <a:cubicBezTo>
                    <a:pt x="3293547" y="326485"/>
                    <a:pt x="3289035" y="326485"/>
                    <a:pt x="3287230" y="326485"/>
                  </a:cubicBezTo>
                  <a:cubicBezTo>
                    <a:pt x="3284523" y="328194"/>
                    <a:pt x="3280011" y="328194"/>
                    <a:pt x="3280011" y="328194"/>
                  </a:cubicBezTo>
                  <a:cubicBezTo>
                    <a:pt x="3280011" y="328194"/>
                    <a:pt x="3215043" y="338450"/>
                    <a:pt x="3182559" y="343578"/>
                  </a:cubicBezTo>
                  <a:cubicBezTo>
                    <a:pt x="3149172" y="348706"/>
                    <a:pt x="3117590" y="353834"/>
                    <a:pt x="3081496" y="358963"/>
                  </a:cubicBezTo>
                  <a:cubicBezTo>
                    <a:pt x="3038184" y="362381"/>
                    <a:pt x="2945243" y="358963"/>
                    <a:pt x="2941633" y="369219"/>
                  </a:cubicBezTo>
                  <a:cubicBezTo>
                    <a:pt x="2941633" y="370928"/>
                    <a:pt x="2942536" y="372637"/>
                    <a:pt x="2942536" y="372637"/>
                  </a:cubicBezTo>
                  <a:cubicBezTo>
                    <a:pt x="2942536" y="372637"/>
                    <a:pt x="2942536" y="376056"/>
                    <a:pt x="2942536" y="377765"/>
                  </a:cubicBezTo>
                  <a:cubicBezTo>
                    <a:pt x="2944340" y="381184"/>
                    <a:pt x="2950657" y="379475"/>
                    <a:pt x="2958778" y="381184"/>
                  </a:cubicBezTo>
                  <a:cubicBezTo>
                    <a:pt x="2982239" y="386312"/>
                    <a:pt x="3058035" y="405115"/>
                    <a:pt x="3099543" y="415371"/>
                  </a:cubicBezTo>
                  <a:cubicBezTo>
                    <a:pt x="3132027" y="423918"/>
                    <a:pt x="3158195" y="420499"/>
                    <a:pt x="3187070" y="437592"/>
                  </a:cubicBezTo>
                  <a:cubicBezTo>
                    <a:pt x="3219554" y="458105"/>
                    <a:pt x="3279109" y="511094"/>
                    <a:pt x="3282718" y="535025"/>
                  </a:cubicBezTo>
                  <a:cubicBezTo>
                    <a:pt x="3283621" y="543572"/>
                    <a:pt x="3273695" y="555537"/>
                    <a:pt x="3274597" y="558956"/>
                  </a:cubicBezTo>
                  <a:cubicBezTo>
                    <a:pt x="3274597" y="558956"/>
                    <a:pt x="3277305" y="558956"/>
                    <a:pt x="3277305" y="558956"/>
                  </a:cubicBezTo>
                  <a:cubicBezTo>
                    <a:pt x="3277305" y="558956"/>
                    <a:pt x="3280914" y="558956"/>
                    <a:pt x="3282718" y="560665"/>
                  </a:cubicBezTo>
                  <a:cubicBezTo>
                    <a:pt x="3284523" y="560665"/>
                    <a:pt x="3288133" y="562375"/>
                    <a:pt x="3288133" y="562375"/>
                  </a:cubicBezTo>
                  <a:cubicBezTo>
                    <a:pt x="3288133" y="562375"/>
                    <a:pt x="3291742" y="564084"/>
                    <a:pt x="3293547" y="565793"/>
                  </a:cubicBezTo>
                  <a:cubicBezTo>
                    <a:pt x="3295351" y="567503"/>
                    <a:pt x="3298058" y="569212"/>
                    <a:pt x="3298058" y="569212"/>
                  </a:cubicBezTo>
                  <a:cubicBezTo>
                    <a:pt x="3298058" y="569212"/>
                    <a:pt x="3301667" y="574340"/>
                    <a:pt x="3302570" y="576050"/>
                  </a:cubicBezTo>
                  <a:cubicBezTo>
                    <a:pt x="3304375" y="577759"/>
                    <a:pt x="3307082" y="582887"/>
                    <a:pt x="3307082" y="582887"/>
                  </a:cubicBezTo>
                  <a:cubicBezTo>
                    <a:pt x="3307082" y="582887"/>
                    <a:pt x="3309789" y="588015"/>
                    <a:pt x="3310691" y="589724"/>
                  </a:cubicBezTo>
                  <a:cubicBezTo>
                    <a:pt x="3311593" y="593143"/>
                    <a:pt x="3314300" y="598271"/>
                    <a:pt x="3314300" y="598271"/>
                  </a:cubicBezTo>
                  <a:cubicBezTo>
                    <a:pt x="3314300" y="598271"/>
                    <a:pt x="3315203" y="605108"/>
                    <a:pt x="3316105" y="608527"/>
                  </a:cubicBezTo>
                  <a:cubicBezTo>
                    <a:pt x="3317008" y="610236"/>
                    <a:pt x="3318812" y="617074"/>
                    <a:pt x="3318812" y="617074"/>
                  </a:cubicBezTo>
                  <a:cubicBezTo>
                    <a:pt x="3318812" y="617074"/>
                    <a:pt x="3319714" y="623911"/>
                    <a:pt x="3319714" y="627330"/>
                  </a:cubicBezTo>
                  <a:cubicBezTo>
                    <a:pt x="3319714" y="630749"/>
                    <a:pt x="3320617" y="637586"/>
                    <a:pt x="3320617" y="637586"/>
                  </a:cubicBezTo>
                  <a:cubicBezTo>
                    <a:pt x="3320617" y="637586"/>
                    <a:pt x="3320617" y="644423"/>
                    <a:pt x="3320617" y="647842"/>
                  </a:cubicBezTo>
                  <a:cubicBezTo>
                    <a:pt x="3320617" y="651261"/>
                    <a:pt x="3320617" y="658098"/>
                    <a:pt x="3320617" y="658098"/>
                  </a:cubicBezTo>
                  <a:cubicBezTo>
                    <a:pt x="3320617" y="658098"/>
                    <a:pt x="3319714" y="664936"/>
                    <a:pt x="3318812" y="668354"/>
                  </a:cubicBezTo>
                  <a:cubicBezTo>
                    <a:pt x="3317910" y="671773"/>
                    <a:pt x="3317008" y="676901"/>
                    <a:pt x="3317008" y="676901"/>
                  </a:cubicBezTo>
                  <a:cubicBezTo>
                    <a:pt x="3317008" y="678610"/>
                    <a:pt x="3315203" y="683738"/>
                    <a:pt x="3314300" y="687157"/>
                  </a:cubicBezTo>
                  <a:cubicBezTo>
                    <a:pt x="3313398" y="688866"/>
                    <a:pt x="3311593" y="695704"/>
                    <a:pt x="3311593" y="695704"/>
                  </a:cubicBezTo>
                  <a:cubicBezTo>
                    <a:pt x="3311593" y="695704"/>
                    <a:pt x="3308886" y="700832"/>
                    <a:pt x="3307984" y="702541"/>
                  </a:cubicBezTo>
                  <a:cubicBezTo>
                    <a:pt x="3307082" y="705960"/>
                    <a:pt x="3304375" y="711088"/>
                    <a:pt x="3304375" y="711088"/>
                  </a:cubicBezTo>
                  <a:cubicBezTo>
                    <a:pt x="3304375" y="711088"/>
                    <a:pt x="3300765" y="714507"/>
                    <a:pt x="3299863" y="716216"/>
                  </a:cubicBezTo>
                  <a:cubicBezTo>
                    <a:pt x="3298058" y="717925"/>
                    <a:pt x="3295351" y="721344"/>
                    <a:pt x="3295351" y="721344"/>
                  </a:cubicBezTo>
                  <a:cubicBezTo>
                    <a:pt x="3295351" y="721344"/>
                    <a:pt x="3292644" y="723053"/>
                    <a:pt x="3292644" y="723053"/>
                  </a:cubicBezTo>
                  <a:cubicBezTo>
                    <a:pt x="3292644" y="726472"/>
                    <a:pt x="3343175" y="733309"/>
                    <a:pt x="3366636" y="736728"/>
                  </a:cubicBezTo>
                  <a:cubicBezTo>
                    <a:pt x="3388292" y="740147"/>
                    <a:pt x="3409948" y="741856"/>
                    <a:pt x="3427093" y="741856"/>
                  </a:cubicBezTo>
                  <a:cubicBezTo>
                    <a:pt x="3438823" y="743565"/>
                    <a:pt x="3458675" y="743565"/>
                    <a:pt x="3458675" y="743565"/>
                  </a:cubicBezTo>
                  <a:cubicBezTo>
                    <a:pt x="3458675" y="743565"/>
                    <a:pt x="3462284" y="745275"/>
                    <a:pt x="3464089" y="745275"/>
                  </a:cubicBezTo>
                  <a:cubicBezTo>
                    <a:pt x="3465894" y="745275"/>
                    <a:pt x="3468601" y="746984"/>
                    <a:pt x="3468601" y="746984"/>
                  </a:cubicBezTo>
                  <a:cubicBezTo>
                    <a:pt x="3468601" y="746984"/>
                    <a:pt x="3472210" y="750403"/>
                    <a:pt x="3474015" y="752112"/>
                  </a:cubicBezTo>
                  <a:cubicBezTo>
                    <a:pt x="3474917" y="753821"/>
                    <a:pt x="3478526" y="755531"/>
                    <a:pt x="3478526" y="755531"/>
                  </a:cubicBezTo>
                  <a:cubicBezTo>
                    <a:pt x="3478526" y="755531"/>
                    <a:pt x="3481234" y="760659"/>
                    <a:pt x="3483038" y="762368"/>
                  </a:cubicBezTo>
                  <a:cubicBezTo>
                    <a:pt x="3483941" y="764078"/>
                    <a:pt x="3486648" y="769206"/>
                    <a:pt x="3486648" y="769206"/>
                  </a:cubicBezTo>
                  <a:cubicBezTo>
                    <a:pt x="3486648" y="769206"/>
                    <a:pt x="3488452" y="774334"/>
                    <a:pt x="3490257" y="776043"/>
                  </a:cubicBezTo>
                  <a:cubicBezTo>
                    <a:pt x="3491159" y="779462"/>
                    <a:pt x="3492964" y="784590"/>
                    <a:pt x="3492964" y="784590"/>
                  </a:cubicBezTo>
                  <a:cubicBezTo>
                    <a:pt x="3492964" y="784590"/>
                    <a:pt x="3494768" y="791427"/>
                    <a:pt x="3495671" y="793136"/>
                  </a:cubicBezTo>
                  <a:cubicBezTo>
                    <a:pt x="3495671" y="796555"/>
                    <a:pt x="3497476" y="803393"/>
                    <a:pt x="3497476" y="803393"/>
                  </a:cubicBezTo>
                  <a:cubicBezTo>
                    <a:pt x="3497476" y="803393"/>
                    <a:pt x="3497476" y="810230"/>
                    <a:pt x="3498378" y="813649"/>
                  </a:cubicBezTo>
                  <a:cubicBezTo>
                    <a:pt x="3498378" y="815358"/>
                    <a:pt x="3499280" y="822195"/>
                    <a:pt x="3499280" y="822195"/>
                  </a:cubicBezTo>
                  <a:cubicBezTo>
                    <a:pt x="3499280" y="822195"/>
                    <a:pt x="3498378" y="829033"/>
                    <a:pt x="3498378" y="832451"/>
                  </a:cubicBezTo>
                  <a:cubicBezTo>
                    <a:pt x="3498378" y="835870"/>
                    <a:pt x="3498378" y="842708"/>
                    <a:pt x="3498378" y="842708"/>
                  </a:cubicBezTo>
                  <a:cubicBezTo>
                    <a:pt x="3498378" y="842708"/>
                    <a:pt x="3497476" y="849545"/>
                    <a:pt x="3496573" y="852964"/>
                  </a:cubicBezTo>
                  <a:cubicBezTo>
                    <a:pt x="3495671" y="856382"/>
                    <a:pt x="3494768" y="861510"/>
                    <a:pt x="3494768" y="861510"/>
                  </a:cubicBezTo>
                  <a:cubicBezTo>
                    <a:pt x="3494768" y="861510"/>
                    <a:pt x="3492964" y="868348"/>
                    <a:pt x="3492062" y="870057"/>
                  </a:cubicBezTo>
                  <a:cubicBezTo>
                    <a:pt x="3491159" y="873476"/>
                    <a:pt x="3489355" y="878604"/>
                    <a:pt x="3489355" y="878604"/>
                  </a:cubicBezTo>
                  <a:cubicBezTo>
                    <a:pt x="3489355" y="878604"/>
                    <a:pt x="3486648" y="883732"/>
                    <a:pt x="3485745" y="885441"/>
                  </a:cubicBezTo>
                  <a:cubicBezTo>
                    <a:pt x="3483941" y="888860"/>
                    <a:pt x="3482136" y="892279"/>
                    <a:pt x="3481234" y="892279"/>
                  </a:cubicBezTo>
                  <a:cubicBezTo>
                    <a:pt x="3481234" y="892279"/>
                    <a:pt x="3478526" y="895697"/>
                    <a:pt x="3476722" y="897407"/>
                  </a:cubicBezTo>
                  <a:cubicBezTo>
                    <a:pt x="3475820" y="899116"/>
                    <a:pt x="3472210" y="902535"/>
                    <a:pt x="3472210" y="902535"/>
                  </a:cubicBezTo>
                  <a:cubicBezTo>
                    <a:pt x="3472210" y="902535"/>
                    <a:pt x="3469503" y="904244"/>
                    <a:pt x="3467698" y="905953"/>
                  </a:cubicBezTo>
                  <a:cubicBezTo>
                    <a:pt x="3465894" y="905953"/>
                    <a:pt x="3462284" y="909372"/>
                    <a:pt x="3462284" y="909372"/>
                  </a:cubicBezTo>
                  <a:cubicBezTo>
                    <a:pt x="3462284" y="909372"/>
                    <a:pt x="3458675" y="909372"/>
                    <a:pt x="3456870" y="909372"/>
                  </a:cubicBezTo>
                  <a:cubicBezTo>
                    <a:pt x="3455065" y="909372"/>
                    <a:pt x="3451456" y="909372"/>
                    <a:pt x="3451456" y="909372"/>
                  </a:cubicBezTo>
                  <a:cubicBezTo>
                    <a:pt x="3451456" y="909372"/>
                    <a:pt x="3402730" y="948687"/>
                    <a:pt x="3366636" y="962362"/>
                  </a:cubicBezTo>
                  <a:cubicBezTo>
                    <a:pt x="3307984" y="986293"/>
                    <a:pt x="3172633" y="1001677"/>
                    <a:pt x="3129321" y="1006805"/>
                  </a:cubicBezTo>
                  <a:cubicBezTo>
                    <a:pt x="3113078" y="1010223"/>
                    <a:pt x="3099543" y="1006805"/>
                    <a:pt x="3095934" y="1010223"/>
                  </a:cubicBezTo>
                  <a:cubicBezTo>
                    <a:pt x="3095031" y="1010223"/>
                    <a:pt x="3095031" y="1011933"/>
                    <a:pt x="3095031" y="1011933"/>
                  </a:cubicBezTo>
                  <a:cubicBezTo>
                    <a:pt x="3094129" y="1015351"/>
                    <a:pt x="3091422" y="1020479"/>
                    <a:pt x="3091422" y="1020479"/>
                  </a:cubicBezTo>
                  <a:cubicBezTo>
                    <a:pt x="3091422" y="1020479"/>
                    <a:pt x="3088715" y="1023898"/>
                    <a:pt x="3086910" y="1027317"/>
                  </a:cubicBezTo>
                  <a:cubicBezTo>
                    <a:pt x="3086008" y="1029026"/>
                    <a:pt x="3083301" y="1032445"/>
                    <a:pt x="3083301" y="1032445"/>
                  </a:cubicBezTo>
                  <a:cubicBezTo>
                    <a:pt x="3083301" y="1032445"/>
                    <a:pt x="3079692" y="1035864"/>
                    <a:pt x="3077887" y="1037573"/>
                  </a:cubicBezTo>
                  <a:cubicBezTo>
                    <a:pt x="3076985" y="1037573"/>
                    <a:pt x="3073375" y="1040992"/>
                    <a:pt x="3073375" y="1040992"/>
                  </a:cubicBezTo>
                  <a:cubicBezTo>
                    <a:pt x="3073375" y="1040992"/>
                    <a:pt x="3069766" y="1042701"/>
                    <a:pt x="3067961" y="1042701"/>
                  </a:cubicBezTo>
                  <a:cubicBezTo>
                    <a:pt x="3066157" y="1042701"/>
                    <a:pt x="3063449" y="1044410"/>
                    <a:pt x="3063449" y="1044410"/>
                  </a:cubicBezTo>
                  <a:cubicBezTo>
                    <a:pt x="3063449" y="1044410"/>
                    <a:pt x="3059840" y="1044410"/>
                    <a:pt x="3058035" y="1044410"/>
                  </a:cubicBezTo>
                  <a:cubicBezTo>
                    <a:pt x="3056231" y="1044410"/>
                    <a:pt x="3052621" y="1042701"/>
                    <a:pt x="3052621" y="1042701"/>
                  </a:cubicBezTo>
                  <a:cubicBezTo>
                    <a:pt x="3052621" y="1042701"/>
                    <a:pt x="2979532" y="1100819"/>
                    <a:pt x="2963289" y="1107656"/>
                  </a:cubicBezTo>
                  <a:cubicBezTo>
                    <a:pt x="2957876" y="1109366"/>
                    <a:pt x="2952461" y="1107656"/>
                    <a:pt x="2951559" y="1109366"/>
                  </a:cubicBezTo>
                  <a:cubicBezTo>
                    <a:pt x="2951559" y="1117912"/>
                    <a:pt x="2993067" y="1153808"/>
                    <a:pt x="3007504" y="1165774"/>
                  </a:cubicBezTo>
                  <a:cubicBezTo>
                    <a:pt x="3016528" y="1172611"/>
                    <a:pt x="3025551" y="1176030"/>
                    <a:pt x="3030965" y="1179449"/>
                  </a:cubicBezTo>
                  <a:cubicBezTo>
                    <a:pt x="3032770" y="1182867"/>
                    <a:pt x="3033672" y="1184577"/>
                    <a:pt x="3035477" y="1186286"/>
                  </a:cubicBezTo>
                  <a:cubicBezTo>
                    <a:pt x="3037282" y="1187995"/>
                    <a:pt x="3039086" y="1187995"/>
                    <a:pt x="3040891" y="1189705"/>
                  </a:cubicBezTo>
                  <a:cubicBezTo>
                    <a:pt x="3041793" y="1191414"/>
                    <a:pt x="3041793" y="1193124"/>
                    <a:pt x="3042696" y="1193124"/>
                  </a:cubicBezTo>
                  <a:cubicBezTo>
                    <a:pt x="3043598" y="1194833"/>
                    <a:pt x="3044500" y="1194833"/>
                    <a:pt x="3045403" y="1196542"/>
                  </a:cubicBezTo>
                  <a:cubicBezTo>
                    <a:pt x="3046305" y="1198251"/>
                    <a:pt x="3047207" y="1201670"/>
                    <a:pt x="3049012" y="1205089"/>
                  </a:cubicBezTo>
                  <a:cubicBezTo>
                    <a:pt x="3049914" y="1206798"/>
                    <a:pt x="3051719" y="1208507"/>
                    <a:pt x="3052621" y="1211926"/>
                  </a:cubicBezTo>
                  <a:cubicBezTo>
                    <a:pt x="3053524" y="1213636"/>
                    <a:pt x="3053524" y="1215345"/>
                    <a:pt x="3054426" y="1215345"/>
                  </a:cubicBezTo>
                  <a:cubicBezTo>
                    <a:pt x="3054426" y="1217054"/>
                    <a:pt x="3055328" y="1218764"/>
                    <a:pt x="3056231" y="1220473"/>
                  </a:cubicBezTo>
                  <a:cubicBezTo>
                    <a:pt x="3056231" y="1222182"/>
                    <a:pt x="3057133" y="1227310"/>
                    <a:pt x="3058035" y="1230729"/>
                  </a:cubicBezTo>
                  <a:cubicBezTo>
                    <a:pt x="3058938" y="1232438"/>
                    <a:pt x="3059840" y="1235857"/>
                    <a:pt x="3060742" y="1239276"/>
                  </a:cubicBezTo>
                  <a:cubicBezTo>
                    <a:pt x="3060742" y="1240985"/>
                    <a:pt x="3060742" y="1242694"/>
                    <a:pt x="3060742" y="1244404"/>
                  </a:cubicBezTo>
                  <a:cubicBezTo>
                    <a:pt x="3061645" y="1246113"/>
                    <a:pt x="3061645" y="1247823"/>
                    <a:pt x="3061645" y="1249532"/>
                  </a:cubicBezTo>
                  <a:cubicBezTo>
                    <a:pt x="3062547" y="1252951"/>
                    <a:pt x="3062547" y="1256369"/>
                    <a:pt x="3062547" y="1259788"/>
                  </a:cubicBezTo>
                  <a:cubicBezTo>
                    <a:pt x="3062547" y="1263207"/>
                    <a:pt x="3063449" y="1268335"/>
                    <a:pt x="3063449" y="1270044"/>
                  </a:cubicBezTo>
                  <a:cubicBezTo>
                    <a:pt x="3063449" y="1271753"/>
                    <a:pt x="3062547" y="1273463"/>
                    <a:pt x="3062547" y="1275172"/>
                  </a:cubicBezTo>
                  <a:cubicBezTo>
                    <a:pt x="3062547" y="1276881"/>
                    <a:pt x="3063449" y="1278591"/>
                    <a:pt x="3063449" y="1280300"/>
                  </a:cubicBezTo>
                  <a:cubicBezTo>
                    <a:pt x="3062547" y="1283719"/>
                    <a:pt x="3061645" y="1287138"/>
                    <a:pt x="3061645" y="1290556"/>
                  </a:cubicBezTo>
                  <a:cubicBezTo>
                    <a:pt x="3061645" y="1293975"/>
                    <a:pt x="3061645" y="1299103"/>
                    <a:pt x="3060742" y="1300812"/>
                  </a:cubicBezTo>
                  <a:cubicBezTo>
                    <a:pt x="3060742" y="1304231"/>
                    <a:pt x="3059840" y="1304231"/>
                    <a:pt x="3059840" y="1305940"/>
                  </a:cubicBezTo>
                  <a:cubicBezTo>
                    <a:pt x="3058938" y="1307650"/>
                    <a:pt x="3058938" y="1309359"/>
                    <a:pt x="3058938" y="1311068"/>
                  </a:cubicBezTo>
                  <a:cubicBezTo>
                    <a:pt x="3058035" y="1314487"/>
                    <a:pt x="3056231" y="1317906"/>
                    <a:pt x="3055328" y="1319615"/>
                  </a:cubicBezTo>
                  <a:cubicBezTo>
                    <a:pt x="3054426" y="1323034"/>
                    <a:pt x="3053524" y="1326452"/>
                    <a:pt x="3052621" y="1329871"/>
                  </a:cubicBezTo>
                  <a:cubicBezTo>
                    <a:pt x="3052621" y="1331580"/>
                    <a:pt x="3051719" y="1331580"/>
                    <a:pt x="3050817" y="1333290"/>
                  </a:cubicBezTo>
                  <a:cubicBezTo>
                    <a:pt x="3050817" y="1334999"/>
                    <a:pt x="3049914" y="1336708"/>
                    <a:pt x="3049914" y="1338418"/>
                  </a:cubicBezTo>
                  <a:cubicBezTo>
                    <a:pt x="3048110" y="1340127"/>
                    <a:pt x="3046305" y="1341837"/>
                    <a:pt x="3045403" y="1343546"/>
                  </a:cubicBezTo>
                  <a:cubicBezTo>
                    <a:pt x="3043598" y="1346965"/>
                    <a:pt x="3042696" y="1350383"/>
                    <a:pt x="3040891" y="1352093"/>
                  </a:cubicBezTo>
                  <a:cubicBezTo>
                    <a:pt x="3039988" y="1352093"/>
                    <a:pt x="3039086" y="1352093"/>
                    <a:pt x="3038184" y="1353802"/>
                  </a:cubicBezTo>
                  <a:cubicBezTo>
                    <a:pt x="3037282" y="1353802"/>
                    <a:pt x="3037282" y="1355511"/>
                    <a:pt x="3036379" y="1357221"/>
                  </a:cubicBezTo>
                  <a:cubicBezTo>
                    <a:pt x="3034575" y="1358930"/>
                    <a:pt x="3032770" y="1358930"/>
                    <a:pt x="3030965" y="1360639"/>
                  </a:cubicBezTo>
                  <a:cubicBezTo>
                    <a:pt x="3029161" y="1362349"/>
                    <a:pt x="3027356" y="1364058"/>
                    <a:pt x="3025551" y="1364058"/>
                  </a:cubicBezTo>
                  <a:cubicBezTo>
                    <a:pt x="3024649" y="1365767"/>
                    <a:pt x="3023746" y="1365767"/>
                    <a:pt x="3022844" y="1365767"/>
                  </a:cubicBezTo>
                  <a:cubicBezTo>
                    <a:pt x="3021942" y="1365767"/>
                    <a:pt x="3021942" y="1367477"/>
                    <a:pt x="3020137" y="1367477"/>
                  </a:cubicBezTo>
                  <a:cubicBezTo>
                    <a:pt x="3019235" y="1367477"/>
                    <a:pt x="3016528" y="1367477"/>
                    <a:pt x="3014723" y="1367477"/>
                  </a:cubicBezTo>
                  <a:cubicBezTo>
                    <a:pt x="3012918" y="1367477"/>
                    <a:pt x="3011114" y="1369186"/>
                    <a:pt x="3009309" y="1369186"/>
                  </a:cubicBezTo>
                  <a:cubicBezTo>
                    <a:pt x="3008406" y="1367477"/>
                    <a:pt x="3007504" y="1367477"/>
                    <a:pt x="3006602" y="1367477"/>
                  </a:cubicBezTo>
                  <a:cubicBezTo>
                    <a:pt x="3005700" y="1367477"/>
                    <a:pt x="3004797" y="1367477"/>
                    <a:pt x="3003895" y="1367477"/>
                  </a:cubicBezTo>
                  <a:cubicBezTo>
                    <a:pt x="3002090" y="1367477"/>
                    <a:pt x="3000285" y="1364058"/>
                    <a:pt x="2998481" y="1364058"/>
                  </a:cubicBezTo>
                  <a:cubicBezTo>
                    <a:pt x="2996676" y="1362349"/>
                    <a:pt x="2994871" y="1362349"/>
                    <a:pt x="2993067" y="1362349"/>
                  </a:cubicBezTo>
                  <a:cubicBezTo>
                    <a:pt x="2992164" y="1360639"/>
                    <a:pt x="2990360" y="1358930"/>
                    <a:pt x="2989458" y="1358930"/>
                  </a:cubicBezTo>
                  <a:cubicBezTo>
                    <a:pt x="2988555" y="1357221"/>
                    <a:pt x="2988555" y="1357221"/>
                    <a:pt x="2987653" y="1357221"/>
                  </a:cubicBezTo>
                  <a:cubicBezTo>
                    <a:pt x="2987653" y="1357221"/>
                    <a:pt x="2987653" y="1357221"/>
                    <a:pt x="2986750" y="1355511"/>
                  </a:cubicBezTo>
                  <a:cubicBezTo>
                    <a:pt x="2983141" y="1350383"/>
                    <a:pt x="2952461" y="1324743"/>
                    <a:pt x="2934415" y="1305940"/>
                  </a:cubicBezTo>
                  <a:cubicBezTo>
                    <a:pt x="2916368" y="1287138"/>
                    <a:pt x="2886590" y="1246113"/>
                    <a:pt x="2878469" y="1242694"/>
                  </a:cubicBezTo>
                  <a:cubicBezTo>
                    <a:pt x="2876665" y="1242694"/>
                    <a:pt x="2876665" y="1244404"/>
                    <a:pt x="2874860" y="1244404"/>
                  </a:cubicBezTo>
                  <a:cubicBezTo>
                    <a:pt x="2845083" y="1246113"/>
                    <a:pt x="2464295" y="1208507"/>
                    <a:pt x="2314506" y="1211926"/>
                  </a:cubicBezTo>
                  <a:cubicBezTo>
                    <a:pt x="2213444" y="1213636"/>
                    <a:pt x="2153889" y="1229020"/>
                    <a:pt x="2060948" y="1235857"/>
                  </a:cubicBezTo>
                  <a:cubicBezTo>
                    <a:pt x="1945448" y="1246113"/>
                    <a:pt x="1801976" y="1254660"/>
                    <a:pt x="1674746" y="1259788"/>
                  </a:cubicBezTo>
                  <a:cubicBezTo>
                    <a:pt x="1551125" y="1264916"/>
                    <a:pt x="1418481" y="1266625"/>
                    <a:pt x="1309297" y="1268335"/>
                  </a:cubicBezTo>
                  <a:cubicBezTo>
                    <a:pt x="1221770" y="1270044"/>
                    <a:pt x="1147778" y="1271753"/>
                    <a:pt x="1070177" y="1271753"/>
                  </a:cubicBezTo>
                  <a:cubicBezTo>
                    <a:pt x="997087" y="1273463"/>
                    <a:pt x="921290" y="1273463"/>
                    <a:pt x="857224" y="1273463"/>
                  </a:cubicBezTo>
                  <a:cubicBezTo>
                    <a:pt x="803986" y="1273463"/>
                    <a:pt x="752553" y="1273463"/>
                    <a:pt x="710143" y="1273463"/>
                  </a:cubicBezTo>
                  <a:cubicBezTo>
                    <a:pt x="678561" y="1275172"/>
                    <a:pt x="626225" y="1276881"/>
                    <a:pt x="626225" y="1276881"/>
                  </a:cubicBezTo>
                  <a:cubicBezTo>
                    <a:pt x="625322" y="1276881"/>
                    <a:pt x="622615" y="1276881"/>
                    <a:pt x="620811" y="1275172"/>
                  </a:cubicBezTo>
                  <a:cubicBezTo>
                    <a:pt x="619006" y="1275172"/>
                    <a:pt x="615397" y="1275172"/>
                    <a:pt x="615397" y="1275172"/>
                  </a:cubicBezTo>
                  <a:cubicBezTo>
                    <a:pt x="615397" y="1275172"/>
                    <a:pt x="612690" y="1271753"/>
                    <a:pt x="610885" y="1271753"/>
                  </a:cubicBezTo>
                  <a:cubicBezTo>
                    <a:pt x="609080" y="1270044"/>
                    <a:pt x="606373" y="1268335"/>
                    <a:pt x="606373" y="1268335"/>
                  </a:cubicBezTo>
                  <a:cubicBezTo>
                    <a:pt x="606373" y="1268335"/>
                    <a:pt x="603666" y="1264916"/>
                    <a:pt x="601862" y="1263207"/>
                  </a:cubicBezTo>
                  <a:cubicBezTo>
                    <a:pt x="600959" y="1259788"/>
                    <a:pt x="598252" y="1256369"/>
                    <a:pt x="598252" y="1256369"/>
                  </a:cubicBezTo>
                  <a:cubicBezTo>
                    <a:pt x="598252" y="1256369"/>
                    <a:pt x="595545" y="1252951"/>
                    <a:pt x="594643" y="1249532"/>
                  </a:cubicBezTo>
                  <a:cubicBezTo>
                    <a:pt x="593740" y="1247823"/>
                    <a:pt x="591033" y="1242694"/>
                    <a:pt x="591033" y="1242694"/>
                  </a:cubicBezTo>
                  <a:cubicBezTo>
                    <a:pt x="591033" y="1242694"/>
                    <a:pt x="589229" y="1237566"/>
                    <a:pt x="588326" y="1234148"/>
                  </a:cubicBezTo>
                  <a:cubicBezTo>
                    <a:pt x="588326" y="1230729"/>
                    <a:pt x="586522" y="1225601"/>
                    <a:pt x="586522" y="1225601"/>
                  </a:cubicBezTo>
                  <a:cubicBezTo>
                    <a:pt x="586522" y="1225601"/>
                    <a:pt x="585619" y="1218764"/>
                    <a:pt x="584717" y="1217054"/>
                  </a:cubicBezTo>
                  <a:cubicBezTo>
                    <a:pt x="584717" y="1213636"/>
                    <a:pt x="583815" y="1206798"/>
                    <a:pt x="583815" y="1206798"/>
                  </a:cubicBezTo>
                  <a:cubicBezTo>
                    <a:pt x="583815" y="1206798"/>
                    <a:pt x="583815" y="1199961"/>
                    <a:pt x="583815" y="1196542"/>
                  </a:cubicBezTo>
                  <a:cubicBezTo>
                    <a:pt x="583815" y="1194833"/>
                    <a:pt x="583815" y="1187995"/>
                    <a:pt x="583815" y="1187995"/>
                  </a:cubicBezTo>
                  <a:cubicBezTo>
                    <a:pt x="583815" y="1187995"/>
                    <a:pt x="584717" y="1181158"/>
                    <a:pt x="584717" y="1177739"/>
                  </a:cubicBezTo>
                  <a:cubicBezTo>
                    <a:pt x="585619" y="1176030"/>
                    <a:pt x="586522" y="1169193"/>
                    <a:pt x="586522" y="1169193"/>
                  </a:cubicBezTo>
                  <a:cubicBezTo>
                    <a:pt x="586522" y="1169193"/>
                    <a:pt x="587424" y="1164065"/>
                    <a:pt x="588326" y="1160646"/>
                  </a:cubicBezTo>
                  <a:cubicBezTo>
                    <a:pt x="589229" y="1157227"/>
                    <a:pt x="591033" y="1152099"/>
                    <a:pt x="591033" y="1152099"/>
                  </a:cubicBezTo>
                  <a:cubicBezTo>
                    <a:pt x="591033" y="1152099"/>
                    <a:pt x="592838" y="1146971"/>
                    <a:pt x="594643" y="1145262"/>
                  </a:cubicBezTo>
                  <a:cubicBezTo>
                    <a:pt x="595545" y="1141843"/>
                    <a:pt x="597350" y="1138424"/>
                    <a:pt x="597350" y="1136715"/>
                  </a:cubicBezTo>
                  <a:cubicBezTo>
                    <a:pt x="597350" y="1136715"/>
                    <a:pt x="600057" y="1133296"/>
                    <a:pt x="601862" y="1131587"/>
                  </a:cubicBezTo>
                  <a:cubicBezTo>
                    <a:pt x="603666" y="1129878"/>
                    <a:pt x="606373" y="1126459"/>
                    <a:pt x="606373" y="1126459"/>
                  </a:cubicBezTo>
                  <a:cubicBezTo>
                    <a:pt x="606373" y="1126459"/>
                    <a:pt x="609983" y="1124750"/>
                    <a:pt x="610885" y="1123040"/>
                  </a:cubicBezTo>
                  <a:cubicBezTo>
                    <a:pt x="611787" y="1123040"/>
                    <a:pt x="612690" y="1121331"/>
                    <a:pt x="612690" y="1121331"/>
                  </a:cubicBezTo>
                  <a:cubicBezTo>
                    <a:pt x="612690" y="1119622"/>
                    <a:pt x="552233" y="1119622"/>
                    <a:pt x="521553" y="1116203"/>
                  </a:cubicBezTo>
                  <a:cubicBezTo>
                    <a:pt x="488167" y="1112784"/>
                    <a:pt x="449366" y="1104237"/>
                    <a:pt x="419589" y="1102528"/>
                  </a:cubicBezTo>
                  <a:cubicBezTo>
                    <a:pt x="397932" y="1100819"/>
                    <a:pt x="378081" y="1099109"/>
                    <a:pt x="361839" y="1099109"/>
                  </a:cubicBezTo>
                  <a:cubicBezTo>
                    <a:pt x="350108" y="1099109"/>
                    <a:pt x="331159" y="1099109"/>
                    <a:pt x="331159" y="1099109"/>
                  </a:cubicBezTo>
                  <a:cubicBezTo>
                    <a:pt x="331159" y="1099109"/>
                    <a:pt x="327550" y="1097400"/>
                    <a:pt x="325745" y="1097400"/>
                  </a:cubicBezTo>
                  <a:cubicBezTo>
                    <a:pt x="323940" y="1097400"/>
                    <a:pt x="320331" y="1095691"/>
                    <a:pt x="320331" y="1095691"/>
                  </a:cubicBezTo>
                  <a:cubicBezTo>
                    <a:pt x="320331" y="1095691"/>
                    <a:pt x="316722" y="1093981"/>
                    <a:pt x="314917" y="1092272"/>
                  </a:cubicBezTo>
                  <a:cubicBezTo>
                    <a:pt x="314015" y="1090563"/>
                    <a:pt x="310405" y="1087144"/>
                    <a:pt x="310405" y="1087144"/>
                  </a:cubicBezTo>
                  <a:cubicBezTo>
                    <a:pt x="310405" y="1087144"/>
                    <a:pt x="307698" y="1083725"/>
                    <a:pt x="305894" y="1082016"/>
                  </a:cubicBezTo>
                  <a:cubicBezTo>
                    <a:pt x="304991" y="1078597"/>
                    <a:pt x="302284" y="1075179"/>
                    <a:pt x="302284" y="1075179"/>
                  </a:cubicBezTo>
                  <a:cubicBezTo>
                    <a:pt x="302284" y="1075179"/>
                    <a:pt x="299577" y="1070051"/>
                    <a:pt x="298675" y="1066632"/>
                  </a:cubicBezTo>
                  <a:cubicBezTo>
                    <a:pt x="297772" y="1064923"/>
                    <a:pt x="295065" y="1059794"/>
                    <a:pt x="295065" y="1059794"/>
                  </a:cubicBezTo>
                  <a:cubicBezTo>
                    <a:pt x="295065" y="1059794"/>
                    <a:pt x="294163" y="1052957"/>
                    <a:pt x="293261" y="1049538"/>
                  </a:cubicBezTo>
                  <a:cubicBezTo>
                    <a:pt x="292358" y="1047829"/>
                    <a:pt x="290554" y="1040992"/>
                    <a:pt x="290554" y="1040992"/>
                  </a:cubicBezTo>
                  <a:cubicBezTo>
                    <a:pt x="290554" y="1040992"/>
                    <a:pt x="290554" y="1034154"/>
                    <a:pt x="289651" y="1030736"/>
                  </a:cubicBezTo>
                  <a:cubicBezTo>
                    <a:pt x="289651" y="1027317"/>
                    <a:pt x="288749" y="1020479"/>
                    <a:pt x="288749" y="1020479"/>
                  </a:cubicBezTo>
                  <a:cubicBezTo>
                    <a:pt x="288749" y="1020479"/>
                    <a:pt x="288749" y="1013642"/>
                    <a:pt x="288749" y="1010223"/>
                  </a:cubicBezTo>
                  <a:cubicBezTo>
                    <a:pt x="288749" y="1006805"/>
                    <a:pt x="289651" y="999967"/>
                    <a:pt x="289651" y="999967"/>
                  </a:cubicBezTo>
                  <a:cubicBezTo>
                    <a:pt x="289651" y="999967"/>
                    <a:pt x="290554" y="994839"/>
                    <a:pt x="290554" y="991421"/>
                  </a:cubicBezTo>
                  <a:cubicBezTo>
                    <a:pt x="291456" y="988002"/>
                    <a:pt x="292358" y="981165"/>
                    <a:pt x="292358" y="981165"/>
                  </a:cubicBezTo>
                  <a:cubicBezTo>
                    <a:pt x="292358" y="981165"/>
                    <a:pt x="294163" y="976036"/>
                    <a:pt x="295065" y="972618"/>
                  </a:cubicBezTo>
                  <a:cubicBezTo>
                    <a:pt x="295968" y="969199"/>
                    <a:pt x="297772" y="964071"/>
                    <a:pt x="297772" y="964071"/>
                  </a:cubicBezTo>
                  <a:cubicBezTo>
                    <a:pt x="297772" y="964071"/>
                    <a:pt x="300479" y="958943"/>
                    <a:pt x="301382" y="955524"/>
                  </a:cubicBezTo>
                  <a:cubicBezTo>
                    <a:pt x="303187" y="953815"/>
                    <a:pt x="304991" y="948687"/>
                    <a:pt x="305894" y="948687"/>
                  </a:cubicBezTo>
                  <a:cubicBezTo>
                    <a:pt x="305894" y="948687"/>
                    <a:pt x="308601" y="945268"/>
                    <a:pt x="310405" y="943559"/>
                  </a:cubicBezTo>
                  <a:cubicBezTo>
                    <a:pt x="311308" y="941850"/>
                    <a:pt x="314917" y="938431"/>
                    <a:pt x="314917" y="938431"/>
                  </a:cubicBezTo>
                  <a:cubicBezTo>
                    <a:pt x="314917" y="938431"/>
                    <a:pt x="317624" y="936722"/>
                    <a:pt x="319429" y="935012"/>
                  </a:cubicBezTo>
                  <a:cubicBezTo>
                    <a:pt x="321233" y="935012"/>
                    <a:pt x="324843" y="931593"/>
                    <a:pt x="324843" y="931593"/>
                  </a:cubicBezTo>
                  <a:cubicBezTo>
                    <a:pt x="324843" y="931593"/>
                    <a:pt x="328452" y="931593"/>
                    <a:pt x="330257" y="931593"/>
                  </a:cubicBezTo>
                  <a:cubicBezTo>
                    <a:pt x="332061" y="931593"/>
                    <a:pt x="335671" y="931593"/>
                    <a:pt x="335671" y="931593"/>
                  </a:cubicBezTo>
                  <a:cubicBezTo>
                    <a:pt x="335671" y="931593"/>
                    <a:pt x="338378" y="929884"/>
                    <a:pt x="338378" y="929884"/>
                  </a:cubicBezTo>
                  <a:cubicBezTo>
                    <a:pt x="338378" y="929884"/>
                    <a:pt x="335671" y="928175"/>
                    <a:pt x="333866" y="926465"/>
                  </a:cubicBezTo>
                  <a:cubicBezTo>
                    <a:pt x="332964" y="924756"/>
                    <a:pt x="329354" y="923047"/>
                    <a:pt x="329354" y="923047"/>
                  </a:cubicBezTo>
                  <a:cubicBezTo>
                    <a:pt x="329354" y="923047"/>
                    <a:pt x="326647" y="917919"/>
                    <a:pt x="324843" y="916209"/>
                  </a:cubicBezTo>
                  <a:cubicBezTo>
                    <a:pt x="323940" y="914500"/>
                    <a:pt x="321233" y="909372"/>
                    <a:pt x="320331" y="909372"/>
                  </a:cubicBezTo>
                  <a:cubicBezTo>
                    <a:pt x="320331" y="909372"/>
                    <a:pt x="318526" y="904244"/>
                    <a:pt x="317624" y="902535"/>
                  </a:cubicBezTo>
                  <a:cubicBezTo>
                    <a:pt x="316722" y="900825"/>
                    <a:pt x="317624" y="900825"/>
                    <a:pt x="316722" y="899116"/>
                  </a:cubicBezTo>
                  <a:cubicBezTo>
                    <a:pt x="312210" y="895697"/>
                    <a:pt x="278823" y="893988"/>
                    <a:pt x="260776" y="887151"/>
                  </a:cubicBezTo>
                  <a:cubicBezTo>
                    <a:pt x="242730" y="880313"/>
                    <a:pt x="208441" y="861510"/>
                    <a:pt x="208441" y="861510"/>
                  </a:cubicBezTo>
                  <a:cubicBezTo>
                    <a:pt x="208441" y="861510"/>
                    <a:pt x="205734" y="858092"/>
                    <a:pt x="203929" y="858092"/>
                  </a:cubicBezTo>
                  <a:cubicBezTo>
                    <a:pt x="202124" y="856382"/>
                    <a:pt x="198515" y="852964"/>
                    <a:pt x="198515" y="852964"/>
                  </a:cubicBezTo>
                  <a:cubicBezTo>
                    <a:pt x="194905" y="849545"/>
                    <a:pt x="44214" y="822195"/>
                    <a:pt x="43312" y="822195"/>
                  </a:cubicBezTo>
                  <a:cubicBezTo>
                    <a:pt x="43312" y="822195"/>
                    <a:pt x="40605" y="820486"/>
                    <a:pt x="38800" y="820486"/>
                  </a:cubicBezTo>
                  <a:cubicBezTo>
                    <a:pt x="36996" y="820486"/>
                    <a:pt x="33386" y="818777"/>
                    <a:pt x="33386" y="818777"/>
                  </a:cubicBezTo>
                  <a:cubicBezTo>
                    <a:pt x="33386" y="818777"/>
                    <a:pt x="29777" y="817067"/>
                    <a:pt x="27972" y="815358"/>
                  </a:cubicBezTo>
                  <a:cubicBezTo>
                    <a:pt x="26168" y="813649"/>
                    <a:pt x="23461" y="811939"/>
                    <a:pt x="23461" y="811939"/>
                  </a:cubicBezTo>
                  <a:cubicBezTo>
                    <a:pt x="23461" y="811939"/>
                    <a:pt x="19851" y="806811"/>
                    <a:pt x="18949" y="805102"/>
                  </a:cubicBezTo>
                  <a:cubicBezTo>
                    <a:pt x="17144" y="803393"/>
                    <a:pt x="14437" y="799974"/>
                    <a:pt x="14437" y="799974"/>
                  </a:cubicBezTo>
                  <a:cubicBezTo>
                    <a:pt x="14437" y="799974"/>
                    <a:pt x="11730" y="794846"/>
                    <a:pt x="10828" y="791427"/>
                  </a:cubicBezTo>
                  <a:cubicBezTo>
                    <a:pt x="9925" y="789718"/>
                    <a:pt x="7218" y="784590"/>
                    <a:pt x="7218" y="784590"/>
                  </a:cubicBezTo>
                  <a:cubicBezTo>
                    <a:pt x="7218" y="784590"/>
                    <a:pt x="5414" y="777752"/>
                    <a:pt x="5414" y="776043"/>
                  </a:cubicBezTo>
                  <a:cubicBezTo>
                    <a:pt x="4511" y="772624"/>
                    <a:pt x="2707" y="765787"/>
                    <a:pt x="2707" y="765787"/>
                  </a:cubicBezTo>
                  <a:cubicBezTo>
                    <a:pt x="2707" y="765787"/>
                    <a:pt x="1804" y="760659"/>
                    <a:pt x="1804" y="757240"/>
                  </a:cubicBezTo>
                  <a:cubicBezTo>
                    <a:pt x="902" y="753821"/>
                    <a:pt x="0" y="746984"/>
                    <a:pt x="0" y="746984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85EE616A-9581-36B3-2305-AD24BE43C8FB}"/>
              </a:ext>
            </a:extLst>
          </p:cNvPr>
          <p:cNvSpPr txBox="1"/>
          <p:nvPr/>
        </p:nvSpPr>
        <p:spPr>
          <a:xfrm>
            <a:off x="2124046" y="3483917"/>
            <a:ext cx="14907798" cy="89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ts val="6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هنر مکالمه در گوش کردن است . 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7E8792-BC13-2490-7910-A863A9C78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2" y="3692388"/>
            <a:ext cx="7646986" cy="55134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" name="TextBox 31">
            <a:extLst>
              <a:ext uri="{FF2B5EF4-FFF2-40B4-BE49-F238E27FC236}">
                <a16:creationId xmlns:a16="http://schemas.microsoft.com/office/drawing/2014/main" id="{F63A935A-8685-78D2-E139-33973062EC79}"/>
              </a:ext>
            </a:extLst>
          </p:cNvPr>
          <p:cNvSpPr txBox="1"/>
          <p:nvPr/>
        </p:nvSpPr>
        <p:spPr>
          <a:xfrm>
            <a:off x="7297253" y="399718"/>
            <a:ext cx="5790173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29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مالکوم فوربس :</a:t>
            </a:r>
            <a:endParaRPr kumimoji="0" lang="ar-EG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700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06207-1F17-0D7F-0A53-E0EC7A3D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3EC7DD-A9A4-ED8A-F0D9-86C729078E54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4CE4D7-EB83-3730-ADAE-426F2D5799D8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DA74397-6DFC-573B-E80A-4E1A39C2FC8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D76DE83-DAB3-EA05-9C32-083A2C9147E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AC63477-BBA5-3BAC-949C-EFC731AFF62A}"/>
              </a:ext>
            </a:extLst>
          </p:cNvPr>
          <p:cNvGrpSpPr/>
          <p:nvPr/>
        </p:nvGrpSpPr>
        <p:grpSpPr>
          <a:xfrm>
            <a:off x="487791" y="51692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3808DBB-C688-DB6C-EDA6-1A05D5AF8307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7A38AF0-49FB-387C-7F8A-D320D2B288AF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EA1EDDE-9CE6-B2C2-A69D-45229036F64F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4008B7F-A3DC-A9A5-D998-3334B9BAD8F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6F81CA4-C4B0-1B93-41D8-12BD2BCE97E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E870CC6-AF89-204E-657C-98401F8EE26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FA41F22-F89B-AB58-504E-7D774174A5E0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9C67D9D-5854-2D61-DCB8-FE3F918C678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4D50E89-8642-DE14-4A76-AC86E99D481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EBDB34F-47A0-196F-F4E5-949E1611C9B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D467851-C33E-B1F6-32B2-8BC2F90F2C9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DCEE811-46CA-357C-8E77-59E5531F60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907A4FA-07A2-B1E7-07F1-21669DE8D46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4E6BD46-7DBF-52A4-E934-65DE9E36826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C6B32B6-228E-82A8-E0E4-A017916CBCF1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544E5DC-167C-8FF2-213C-E278C685CEA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641A804-A36C-417B-F7A4-652D0710991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23D06B9-CA2B-1BB9-BA2E-26D1D43346A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61BE6407-7EBB-B594-132E-DB7BF461E6AE}"/>
              </a:ext>
            </a:extLst>
          </p:cNvPr>
          <p:cNvGrpSpPr/>
          <p:nvPr/>
        </p:nvGrpSpPr>
        <p:grpSpPr>
          <a:xfrm>
            <a:off x="8763000" y="1171350"/>
            <a:ext cx="4240900" cy="1057639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14A2C2C-C922-6793-A421-3DACE0155706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B6CF3D02-102C-F159-CB34-14FD895D99E5}"/>
              </a:ext>
            </a:extLst>
          </p:cNvPr>
          <p:cNvSpPr txBox="1"/>
          <p:nvPr/>
        </p:nvSpPr>
        <p:spPr>
          <a:xfrm>
            <a:off x="433901" y="1171350"/>
            <a:ext cx="16150966" cy="8579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فرمول پیشنهادی شنیدن فعال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5400" b="0" i="1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 ( نسخه صنعتی )</a:t>
            </a: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؛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1_ 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سکوت طلایی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                     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در برابر واکنش فوری مقاومت کن؛ فقط گوش بده</a:t>
            </a:r>
            <a:endParaRPr kumimoji="0" lang="fa-IR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بازتاب گری هدفمند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بخشی از گفته مخاطب رو تکرار یا  بازنویسی کن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مثلا : یعنی میفرمایید احساس خطر کردین چون...؟)</a:t>
            </a:r>
            <a:endParaRPr kumimoji="0" lang="fa-IR" sz="11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پرسش حرفه ای</a:t>
            </a: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با پرسیدن سوال هایی که موضوع رو بازتر میکنه، شنونده ی فعال باش نه فقط شنونده ی خاموش</a:t>
            </a: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.</a:t>
            </a: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919173-CABF-0CCF-BCC2-E3D5F2425F6D}"/>
              </a:ext>
            </a:extLst>
          </p:cNvPr>
          <p:cNvCxnSpPr/>
          <p:nvPr/>
        </p:nvCxnSpPr>
        <p:spPr>
          <a:xfrm flipH="1">
            <a:off x="11963400" y="3314700"/>
            <a:ext cx="101644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81B661E-3EC7-3F55-8A9F-3F41B0B4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400" y="7658100"/>
            <a:ext cx="1176630" cy="158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D734BE-0132-4B7A-54E8-AE24ABD77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770" y="4702226"/>
            <a:ext cx="1176630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65095-A1BA-8CE1-A291-53ADD6226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6D9FBF-FA01-2C25-8792-7973E3DD6564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42F2D5E-6A91-8AFA-10C2-A5EF6F45DF92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55019F-521D-51B2-176C-2DAB27C0E377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B0CF0AA-A31C-FF7D-37DC-ACF416A92DB9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3FDB9DF-B7B9-E66D-C16A-1138CF5410C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5D80474-70A2-62BE-6349-627A3432F5E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5707A4E-589F-E4DF-80F8-C43A33F0BCF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9B04543-A6C4-D817-2204-AEFE04CD148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1F6E00E-9F1E-34A5-8B3A-9D39126C12E6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B3A2EEA-B580-B9ED-AA5F-6B5381A1FCE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BC22C73-B808-393A-82B1-C41DE8738FB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074C0EE-BCBB-C6EE-A0E2-E86F1A86392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BA53C8E-0CBF-DF73-C3B1-38C5454226A2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1CADFD5-52FE-EE14-858D-689B90C2791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13F964A-BD5A-0163-80A1-0F383D88EAC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4A04DEF-1561-F83F-7875-14F65D6B091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49E744B-F0DC-6A2D-2D80-E3FF27E8D9C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5FC600A-0EC6-68B7-D679-5E4217DABDF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3ABA78B-AC26-5544-5392-E0487A01E6B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22B1149-A13F-C9EF-1DEA-F0592A1A60A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95D212B-920C-16C6-A136-57F4E1B3205B}"/>
              </a:ext>
            </a:extLst>
          </p:cNvPr>
          <p:cNvSpPr txBox="1"/>
          <p:nvPr/>
        </p:nvSpPr>
        <p:spPr>
          <a:xfrm>
            <a:off x="7582069" y="962783"/>
            <a:ext cx="10120920" cy="65684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 ؛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solidFill>
                  <a:srgbClr val="F79646"/>
                </a:solidFill>
                <a:latin typeface="Calibri"/>
                <a:cs typeface="Arial" panose="020B0604020202020204" pitchFamily="34" charset="0"/>
              </a:rPr>
              <a:t>آبراهام لینکلن رییس جمهور آمریکا قدرت شنیدن فوق العاده ای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solidFill>
                  <a:srgbClr val="F79646"/>
                </a:solidFill>
                <a:latin typeface="Calibri"/>
                <a:cs typeface="Arial" panose="020B0604020202020204" pitchFamily="34" charset="0"/>
              </a:rPr>
              <a:t>داشت، یک بار یکی از فرماندهان با عصبانیت طولانی انتقاد میکنه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solidFill>
                  <a:srgbClr val="F79646"/>
                </a:solidFill>
                <a:latin typeface="Calibri"/>
                <a:cs typeface="Arial" panose="020B0604020202020204" pitchFamily="34" charset="0"/>
              </a:rPr>
              <a:t>لینکلن آرام میشینه سر تکون میده و وسط حرفش نمیپره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solidFill>
                  <a:srgbClr val="F79646"/>
                </a:solidFill>
                <a:latin typeface="Calibri"/>
                <a:cs typeface="Arial" panose="020B0604020202020204" pitchFamily="34" charset="0"/>
              </a:rPr>
              <a:t>در انتها لینکلن فقط با چند جمله کوتاه به همون نگرانی اشاره میکنه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B18771-23ED-AF9F-B487-33A656BBCDFC}"/>
              </a:ext>
            </a:extLst>
          </p:cNvPr>
          <p:cNvSpPr txBox="1"/>
          <p:nvPr/>
        </p:nvSpPr>
        <p:spPr>
          <a:xfrm>
            <a:off x="866459" y="5666687"/>
            <a:ext cx="6336943" cy="414466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نتیجه 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این رفتار باعث شد فرماندهان حس کنن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حرفشون مهمه و اعتمادشون به لینکلن بالا بره، حتی وقتی تصمیم نهایی همیشه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همون چیزی نبود که میخواستن</a:t>
            </a:r>
          </a:p>
        </p:txBody>
      </p:sp>
      <p:pic>
        <p:nvPicPr>
          <p:cNvPr id="31" name="Graphic 30" descr="Shooting star">
            <a:extLst>
              <a:ext uri="{FF2B5EF4-FFF2-40B4-BE49-F238E27FC236}">
                <a16:creationId xmlns:a16="http://schemas.microsoft.com/office/drawing/2014/main" id="{C201289F-5458-74EA-8599-2DCA169DF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1200" y="5696996"/>
            <a:ext cx="685800" cy="685800"/>
          </a:xfrm>
          <a:prstGeom prst="rect">
            <a:avLst/>
          </a:prstGeom>
        </p:spPr>
      </p:pic>
      <p:pic>
        <p:nvPicPr>
          <p:cNvPr id="1026" name="Picture 2" descr="همه چیز درباره جنگ داخلی آمریکا">
            <a:extLst>
              <a:ext uri="{FF2B5EF4-FFF2-40B4-BE49-F238E27FC236}">
                <a16:creationId xmlns:a16="http://schemas.microsoft.com/office/drawing/2014/main" id="{AF46E82C-15F0-1E34-34EF-D106833E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4" y="693494"/>
            <a:ext cx="6822354" cy="48041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E9529-389C-04C9-A849-E360DB25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AF1956-465A-45D4-9F62-14141D2C8E30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059DE90-F4E9-220F-3532-04E8F6D2EA2A}"/>
              </a:ext>
            </a:extLst>
          </p:cNvPr>
          <p:cNvGrpSpPr/>
          <p:nvPr/>
        </p:nvGrpSpPr>
        <p:grpSpPr>
          <a:xfrm>
            <a:off x="707646" y="403435"/>
            <a:ext cx="16866728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0ABF425-CCCD-13E7-7355-7654CD97BCC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1791ACF-6776-F5C6-8B9F-6F1A1E50A0E7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11BE123-1C39-89AA-44B1-F3DCE6CE7CCF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9EEC592-DBA7-2576-95BA-6648BB35B7A7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D26E780-54A0-8FF1-238F-15C408F3728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6355CB0-8A97-E2B5-DDDC-804266FA3BE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9972238-C099-519B-4242-FECE8214184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F7CE87F-C50F-7D39-E4B6-D9D446421B0A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0F2DA6-6141-352C-0027-AEB384896B6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7D255A6-8D74-BCD1-92D2-D94827D101E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0EE9EFE-C047-2FEB-A100-C69328DDF8E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8623122-A2F4-B384-8412-F65D1E15941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B91A66B-39C0-EDFC-E15E-D21CEE01D21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55E18EE-9ABB-7179-2A85-4EB795797B8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41D0347-B5A6-458D-8E9F-BEFD5263E72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DEA41ED-5973-0B23-0FAB-62C02369B576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D35DC6-9612-D0DF-FB6E-32839734AA2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3B6D632-6BD5-97C3-87C7-34FCE0B3BD8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DBFEEB8-6B07-FD51-766C-856C66F2783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8F54460-9D31-E500-DB1F-ED26CFB9D8D9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ED8D9FB-6CFF-2B5F-074E-9006EACD9661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شبیه سازی صنعتی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1_مشکل توقف تولید به دلیل خرابی پمپ رخ داده است و تا ساعت 12  ظهر تعمیر نمیشود.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2_</a:t>
              </a:r>
              <a:r>
                <a:rPr kumimoji="0" lang="fa-I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امروز صبح وقتی دستگاه شماره پنج متوقف شد ، ما سه بار ریست کردیم ولی باز هم خطا داد و این باعث شد سفارش مشتری نیم ساعت عقب بیفته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Arial" panose="020B0604020202020204" pitchFamily="34" charset="0"/>
                </a:rPr>
                <a:t>* نفر اول جمله را بگوید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* نفر دوم با فرمول واکنش نشان بدهد و خلاصه کند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9FCF7F-A070-6187-6661-60B0DA12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5B35A-0A5C-7D5C-2B62-ECD69BAF7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A9FCD-807A-848D-F200-58269E7C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65BA9D-7089-D90E-9234-05747457CCF2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61DD83B-D9B7-62DD-D757-E0B7A0BA155B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D6D92C-6220-43BD-C4CF-866E9342CB8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564F0F8-F08F-1B23-7E0A-045CF1E49E5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B7803C6-7B83-F02C-9A6D-12104C935197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D2607391-5646-4001-1266-619FE89045F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89BFB98-9B31-8376-2149-4F1B842CBC7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702B1A7-A52F-6F9B-812A-FAF3D8944D2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810BCF1-DE34-4FD6-1619-0A29D276FCD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519230B-9658-9DE0-D67E-14275F942928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EE254EB-84A8-4CBC-DF78-A70E2EC166F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2E63AB7-DAD4-8BFC-681C-6D7BF2167AD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7CB56FB-326B-987D-EBD3-E0FC616A7E2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719BFD4-04B2-F1A7-0C11-A76F760CE963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3E45980-7265-277C-FDBB-CCF08807F94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DCBA88E-9982-5DE7-797A-16B4541BC24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307A27F-FFC9-1996-D1CA-75CD0C55F9B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8F50E94-33B8-5FC6-CE6D-19CE23E9B0C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5352991-6BE0-EAD9-461F-361DBBDA7F1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368B63D-8AC7-91C0-7CAD-4909996121C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E616457-A95E-93BE-D1E8-C7970ED99B5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EB97E405-7388-4B58-9E01-34EE19473359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B0CF165-0E45-08A0-F7B3-085F7F30CCDD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شبیه سازی صنعتی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3_  توی شیفت دیروز، دو نفراز کارگرها گفتن که ماسکها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راحت نیستن و همین باعث شد کمتر از حد معمول استفاده کنن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4_ من متوجه </a:t>
              </a:r>
              <a:r>
                <a:rPr lang="fa-IR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شدم وقتی مواد اولیه از انبار </a:t>
              </a:r>
              <a:r>
                <a:rPr lang="en-US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A</a:t>
              </a:r>
              <a:r>
                <a:rPr lang="fa-IR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 میاد کیفیت بهتره، ولی وقتی از انبار </a:t>
              </a:r>
              <a:r>
                <a:rPr lang="en-US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B</a:t>
              </a:r>
              <a:r>
                <a:rPr lang="fa-IR" sz="44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rPr>
                <a:t> میاد ، دستگاه بیشتر گیر میکنه</a:t>
              </a:r>
              <a:endParaRPr kumimoji="0" lang="fa-IR" sz="4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CE29D9-235E-FE60-6CE0-B826741D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16F4E-D0D1-32BD-C47C-DB120A943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A6055-29BB-638E-28D2-E4A35E3FC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6C7CE4-5667-D44C-A195-E0224028C35F}"/>
              </a:ext>
            </a:extLst>
          </p:cNvPr>
          <p:cNvSpPr/>
          <p:nvPr/>
        </p:nvSpPr>
        <p:spPr>
          <a:xfrm>
            <a:off x="-185500" y="114300"/>
            <a:ext cx="18473500" cy="101727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EFDA2C5-654E-53A1-A8B0-CE91455D7105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36361B0-D051-A79D-F9C1-94B2596B7AB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3275B62-7E52-BE35-41F2-66A8423EFCE4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1404037-6CE4-0036-4F26-052FF517A7A1}"/>
              </a:ext>
            </a:extLst>
          </p:cNvPr>
          <p:cNvGrpSpPr/>
          <p:nvPr/>
        </p:nvGrpSpPr>
        <p:grpSpPr>
          <a:xfrm>
            <a:off x="707647" y="729928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BE429DA-1294-BC67-2BF4-750A40F482B9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F79AFC5-9BB2-6F64-9C51-D22E0EEE94F9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9C36810-0D2F-ABE0-B86B-EC91AB42BCD7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DE39C8D-9E7E-4438-6D6E-6920645A872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8DD8F26-3EEA-F503-4830-ADD61C98B16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5CBAAE7-3B14-3F9A-FAE1-E5AC2DE37D9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5568AB0-F2B3-6F22-60DF-F5B05B20C1EF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16BC37C-2B85-687B-10FB-8C9705B27D5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CF772E2-EBCE-77BF-2C52-8B68B485931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AD128E-C116-95D8-8707-AF807CBE7B2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0EDE49A-B1C1-0AC8-D3FC-3F1D5F8DF96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D1E96A9-6A72-C1D1-73ED-CC37671813A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0A80CFE-3E6F-3000-265F-C74DD006146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C8FBFA1-DCA6-49DF-ACCD-D23A5435F2A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8C133BA-1D7D-E340-056E-B4D1894D8771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58FF89A-21CF-BDC7-F097-E3162F49919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7D7CAB3-49BF-880E-0ADF-60EFA1F3211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F1023EA-274F-EF93-2725-7493F606C34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40AC43D-04DE-8F3A-AE4A-BD6D131D16F2}"/>
              </a:ext>
            </a:extLst>
          </p:cNvPr>
          <p:cNvGrpSpPr/>
          <p:nvPr/>
        </p:nvGrpSpPr>
        <p:grpSpPr>
          <a:xfrm>
            <a:off x="6777967" y="898299"/>
            <a:ext cx="2366033" cy="1146747"/>
            <a:chOff x="0" y="0"/>
            <a:chExt cx="3107126" cy="15059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26F1896-6FED-A918-1716-0D9CB2F4C690}"/>
                </a:ext>
              </a:extLst>
            </p:cNvPr>
            <p:cNvSpPr/>
            <p:nvPr/>
          </p:nvSpPr>
          <p:spPr>
            <a:xfrm>
              <a:off x="31401" y="68374"/>
              <a:ext cx="3044324" cy="1369186"/>
            </a:xfrm>
            <a:custGeom>
              <a:avLst/>
              <a:gdLst/>
              <a:ahLst/>
              <a:cxnLst/>
              <a:rect l="l" t="t" r="r" b="b"/>
              <a:pathLst>
                <a:path w="3044324" h="1369186">
                  <a:moveTo>
                    <a:pt x="0" y="746984"/>
                  </a:moveTo>
                  <a:cubicBezTo>
                    <a:pt x="0" y="733309"/>
                    <a:pt x="0" y="726472"/>
                    <a:pt x="0" y="726472"/>
                  </a:cubicBezTo>
                  <a:cubicBezTo>
                    <a:pt x="0" y="726472"/>
                    <a:pt x="785" y="719635"/>
                    <a:pt x="1570" y="716216"/>
                  </a:cubicBezTo>
                  <a:cubicBezTo>
                    <a:pt x="1570" y="712797"/>
                    <a:pt x="2355" y="707669"/>
                    <a:pt x="2355" y="707669"/>
                  </a:cubicBezTo>
                  <a:cubicBezTo>
                    <a:pt x="2355" y="705960"/>
                    <a:pt x="3925" y="700832"/>
                    <a:pt x="4710" y="697413"/>
                  </a:cubicBezTo>
                  <a:cubicBezTo>
                    <a:pt x="5495" y="695704"/>
                    <a:pt x="7065" y="688866"/>
                    <a:pt x="7065" y="688866"/>
                  </a:cubicBezTo>
                  <a:cubicBezTo>
                    <a:pt x="7065" y="688866"/>
                    <a:pt x="9420" y="683738"/>
                    <a:pt x="10205" y="682029"/>
                  </a:cubicBezTo>
                  <a:cubicBezTo>
                    <a:pt x="10990" y="678610"/>
                    <a:pt x="13345" y="673482"/>
                    <a:pt x="13345" y="673482"/>
                  </a:cubicBezTo>
                  <a:cubicBezTo>
                    <a:pt x="13345" y="673482"/>
                    <a:pt x="15700" y="670064"/>
                    <a:pt x="17271" y="668354"/>
                  </a:cubicBezTo>
                  <a:cubicBezTo>
                    <a:pt x="18056" y="666645"/>
                    <a:pt x="21196" y="663226"/>
                    <a:pt x="21196" y="663226"/>
                  </a:cubicBezTo>
                  <a:cubicBezTo>
                    <a:pt x="21196" y="663226"/>
                    <a:pt x="23551" y="659807"/>
                    <a:pt x="25121" y="659807"/>
                  </a:cubicBezTo>
                  <a:cubicBezTo>
                    <a:pt x="26691" y="658098"/>
                    <a:pt x="29831" y="656389"/>
                    <a:pt x="29831" y="656389"/>
                  </a:cubicBezTo>
                  <a:cubicBezTo>
                    <a:pt x="29831" y="656389"/>
                    <a:pt x="32971" y="654679"/>
                    <a:pt x="34541" y="654679"/>
                  </a:cubicBezTo>
                  <a:cubicBezTo>
                    <a:pt x="36111" y="654679"/>
                    <a:pt x="39251" y="652970"/>
                    <a:pt x="39251" y="652970"/>
                  </a:cubicBezTo>
                  <a:cubicBezTo>
                    <a:pt x="39251" y="652970"/>
                    <a:pt x="57307" y="656389"/>
                    <a:pt x="68297" y="656389"/>
                  </a:cubicBezTo>
                  <a:cubicBezTo>
                    <a:pt x="82428" y="658098"/>
                    <a:pt x="98128" y="659807"/>
                    <a:pt x="115399" y="661517"/>
                  </a:cubicBezTo>
                  <a:cubicBezTo>
                    <a:pt x="137379" y="663226"/>
                    <a:pt x="189191" y="668354"/>
                    <a:pt x="189976" y="664936"/>
                  </a:cubicBezTo>
                  <a:cubicBezTo>
                    <a:pt x="189976" y="664936"/>
                    <a:pt x="189976" y="664936"/>
                    <a:pt x="189976" y="663226"/>
                  </a:cubicBezTo>
                  <a:cubicBezTo>
                    <a:pt x="189976" y="663226"/>
                    <a:pt x="189191" y="654679"/>
                    <a:pt x="189191" y="654679"/>
                  </a:cubicBezTo>
                  <a:cubicBezTo>
                    <a:pt x="189191" y="654679"/>
                    <a:pt x="189191" y="647842"/>
                    <a:pt x="189191" y="644423"/>
                  </a:cubicBezTo>
                  <a:cubicBezTo>
                    <a:pt x="189191" y="641005"/>
                    <a:pt x="189191" y="634167"/>
                    <a:pt x="189191" y="634167"/>
                  </a:cubicBezTo>
                  <a:cubicBezTo>
                    <a:pt x="189191" y="634167"/>
                    <a:pt x="189976" y="627330"/>
                    <a:pt x="190761" y="623911"/>
                  </a:cubicBezTo>
                  <a:cubicBezTo>
                    <a:pt x="190761" y="620492"/>
                    <a:pt x="191546" y="615364"/>
                    <a:pt x="191546" y="615364"/>
                  </a:cubicBezTo>
                  <a:cubicBezTo>
                    <a:pt x="191546" y="615364"/>
                    <a:pt x="193116" y="608527"/>
                    <a:pt x="193901" y="606818"/>
                  </a:cubicBezTo>
                  <a:cubicBezTo>
                    <a:pt x="194686" y="603399"/>
                    <a:pt x="196256" y="598271"/>
                    <a:pt x="196256" y="598271"/>
                  </a:cubicBezTo>
                  <a:cubicBezTo>
                    <a:pt x="196256" y="596562"/>
                    <a:pt x="198611" y="593143"/>
                    <a:pt x="199396" y="589724"/>
                  </a:cubicBezTo>
                  <a:cubicBezTo>
                    <a:pt x="200181" y="588015"/>
                    <a:pt x="202536" y="582887"/>
                    <a:pt x="202536" y="582887"/>
                  </a:cubicBezTo>
                  <a:cubicBezTo>
                    <a:pt x="202536" y="582887"/>
                    <a:pt x="204891" y="579468"/>
                    <a:pt x="206461" y="577759"/>
                  </a:cubicBezTo>
                  <a:cubicBezTo>
                    <a:pt x="207246" y="576050"/>
                    <a:pt x="210387" y="572631"/>
                    <a:pt x="210387" y="572631"/>
                  </a:cubicBezTo>
                  <a:cubicBezTo>
                    <a:pt x="210387" y="572631"/>
                    <a:pt x="212742" y="569212"/>
                    <a:pt x="214312" y="569212"/>
                  </a:cubicBezTo>
                  <a:cubicBezTo>
                    <a:pt x="215882" y="567503"/>
                    <a:pt x="219022" y="565793"/>
                    <a:pt x="219022" y="565793"/>
                  </a:cubicBezTo>
                  <a:cubicBezTo>
                    <a:pt x="219022" y="565793"/>
                    <a:pt x="222162" y="564084"/>
                    <a:pt x="223732" y="564084"/>
                  </a:cubicBezTo>
                  <a:cubicBezTo>
                    <a:pt x="225302" y="564084"/>
                    <a:pt x="227657" y="564084"/>
                    <a:pt x="227657" y="564084"/>
                  </a:cubicBezTo>
                  <a:cubicBezTo>
                    <a:pt x="228442" y="564084"/>
                    <a:pt x="333635" y="521350"/>
                    <a:pt x="368176" y="509385"/>
                  </a:cubicBezTo>
                  <a:cubicBezTo>
                    <a:pt x="388587" y="502548"/>
                    <a:pt x="410568" y="504257"/>
                    <a:pt x="416063" y="495710"/>
                  </a:cubicBezTo>
                  <a:cubicBezTo>
                    <a:pt x="417633" y="492292"/>
                    <a:pt x="418418" y="487164"/>
                    <a:pt x="418418" y="487164"/>
                  </a:cubicBezTo>
                  <a:cubicBezTo>
                    <a:pt x="418418" y="485454"/>
                    <a:pt x="401932" y="487164"/>
                    <a:pt x="401932" y="487164"/>
                  </a:cubicBezTo>
                  <a:cubicBezTo>
                    <a:pt x="401932" y="487164"/>
                    <a:pt x="398792" y="485454"/>
                    <a:pt x="397222" y="485454"/>
                  </a:cubicBezTo>
                  <a:cubicBezTo>
                    <a:pt x="396437" y="485454"/>
                    <a:pt x="393297" y="485454"/>
                    <a:pt x="393297" y="485454"/>
                  </a:cubicBezTo>
                  <a:cubicBezTo>
                    <a:pt x="393297" y="485454"/>
                    <a:pt x="390157" y="482035"/>
                    <a:pt x="388587" y="482035"/>
                  </a:cubicBezTo>
                  <a:cubicBezTo>
                    <a:pt x="387017" y="480326"/>
                    <a:pt x="384662" y="478617"/>
                    <a:pt x="384662" y="478617"/>
                  </a:cubicBezTo>
                  <a:cubicBezTo>
                    <a:pt x="384662" y="478617"/>
                    <a:pt x="382307" y="475198"/>
                    <a:pt x="380737" y="471779"/>
                  </a:cubicBezTo>
                  <a:cubicBezTo>
                    <a:pt x="379167" y="470070"/>
                    <a:pt x="376812" y="466651"/>
                    <a:pt x="376812" y="466651"/>
                  </a:cubicBezTo>
                  <a:cubicBezTo>
                    <a:pt x="376812" y="466651"/>
                    <a:pt x="375242" y="461523"/>
                    <a:pt x="373672" y="459814"/>
                  </a:cubicBezTo>
                  <a:cubicBezTo>
                    <a:pt x="372887" y="458105"/>
                    <a:pt x="370531" y="452977"/>
                    <a:pt x="370531" y="452977"/>
                  </a:cubicBezTo>
                  <a:cubicBezTo>
                    <a:pt x="370531" y="452977"/>
                    <a:pt x="369746" y="446139"/>
                    <a:pt x="368961" y="444430"/>
                  </a:cubicBezTo>
                  <a:cubicBezTo>
                    <a:pt x="368176" y="441011"/>
                    <a:pt x="366606" y="435883"/>
                    <a:pt x="366606" y="435883"/>
                  </a:cubicBezTo>
                  <a:cubicBezTo>
                    <a:pt x="366606" y="435883"/>
                    <a:pt x="365821" y="429046"/>
                    <a:pt x="365036" y="425627"/>
                  </a:cubicBezTo>
                  <a:cubicBezTo>
                    <a:pt x="365036" y="422208"/>
                    <a:pt x="365821" y="420499"/>
                    <a:pt x="364251" y="418790"/>
                  </a:cubicBezTo>
                  <a:cubicBezTo>
                    <a:pt x="361111" y="411952"/>
                    <a:pt x="345411" y="411952"/>
                    <a:pt x="334420" y="410243"/>
                  </a:cubicBezTo>
                  <a:cubicBezTo>
                    <a:pt x="320290" y="406824"/>
                    <a:pt x="286534" y="399987"/>
                    <a:pt x="286534" y="399987"/>
                  </a:cubicBezTo>
                  <a:cubicBezTo>
                    <a:pt x="286534" y="399987"/>
                    <a:pt x="283394" y="398278"/>
                    <a:pt x="281824" y="398278"/>
                  </a:cubicBezTo>
                  <a:cubicBezTo>
                    <a:pt x="280254" y="396568"/>
                    <a:pt x="277899" y="394859"/>
                    <a:pt x="277899" y="394859"/>
                  </a:cubicBezTo>
                  <a:cubicBezTo>
                    <a:pt x="277114" y="394859"/>
                    <a:pt x="274759" y="393149"/>
                    <a:pt x="273188" y="391440"/>
                  </a:cubicBezTo>
                  <a:cubicBezTo>
                    <a:pt x="272403" y="389731"/>
                    <a:pt x="269263" y="386312"/>
                    <a:pt x="269263" y="386312"/>
                  </a:cubicBezTo>
                  <a:cubicBezTo>
                    <a:pt x="269263" y="386312"/>
                    <a:pt x="266908" y="382893"/>
                    <a:pt x="266123" y="379475"/>
                  </a:cubicBezTo>
                  <a:cubicBezTo>
                    <a:pt x="264553" y="377765"/>
                    <a:pt x="262198" y="374347"/>
                    <a:pt x="262198" y="374347"/>
                  </a:cubicBezTo>
                  <a:cubicBezTo>
                    <a:pt x="262198" y="372637"/>
                    <a:pt x="260628" y="367509"/>
                    <a:pt x="259843" y="365800"/>
                  </a:cubicBezTo>
                  <a:cubicBezTo>
                    <a:pt x="258273" y="362381"/>
                    <a:pt x="256703" y="357253"/>
                    <a:pt x="256703" y="357253"/>
                  </a:cubicBezTo>
                  <a:cubicBezTo>
                    <a:pt x="256703" y="357253"/>
                    <a:pt x="255918" y="350416"/>
                    <a:pt x="255133" y="348706"/>
                  </a:cubicBezTo>
                  <a:cubicBezTo>
                    <a:pt x="254348" y="345288"/>
                    <a:pt x="253563" y="338450"/>
                    <a:pt x="253563" y="338450"/>
                  </a:cubicBezTo>
                  <a:cubicBezTo>
                    <a:pt x="253563" y="338450"/>
                    <a:pt x="252778" y="331613"/>
                    <a:pt x="252778" y="328194"/>
                  </a:cubicBezTo>
                  <a:cubicBezTo>
                    <a:pt x="252778" y="324776"/>
                    <a:pt x="251993" y="317938"/>
                    <a:pt x="251993" y="317938"/>
                  </a:cubicBezTo>
                  <a:cubicBezTo>
                    <a:pt x="251993" y="317938"/>
                    <a:pt x="251993" y="311101"/>
                    <a:pt x="252778" y="309392"/>
                  </a:cubicBezTo>
                  <a:cubicBezTo>
                    <a:pt x="252778" y="305973"/>
                    <a:pt x="252778" y="299135"/>
                    <a:pt x="252778" y="299135"/>
                  </a:cubicBezTo>
                  <a:cubicBezTo>
                    <a:pt x="252778" y="299135"/>
                    <a:pt x="254348" y="292298"/>
                    <a:pt x="254348" y="288879"/>
                  </a:cubicBezTo>
                  <a:cubicBezTo>
                    <a:pt x="255133" y="285461"/>
                    <a:pt x="255918" y="280333"/>
                    <a:pt x="255918" y="280333"/>
                  </a:cubicBezTo>
                  <a:cubicBezTo>
                    <a:pt x="255918" y="280333"/>
                    <a:pt x="257488" y="273495"/>
                    <a:pt x="258273" y="271786"/>
                  </a:cubicBezTo>
                  <a:cubicBezTo>
                    <a:pt x="259843" y="268367"/>
                    <a:pt x="261413" y="263239"/>
                    <a:pt x="261413" y="263239"/>
                  </a:cubicBezTo>
                  <a:cubicBezTo>
                    <a:pt x="261413" y="263239"/>
                    <a:pt x="263768" y="258111"/>
                    <a:pt x="264553" y="256402"/>
                  </a:cubicBezTo>
                  <a:cubicBezTo>
                    <a:pt x="265338" y="252983"/>
                    <a:pt x="267693" y="249564"/>
                    <a:pt x="267693" y="249564"/>
                  </a:cubicBezTo>
                  <a:cubicBezTo>
                    <a:pt x="267693" y="249564"/>
                    <a:pt x="270833" y="246146"/>
                    <a:pt x="271618" y="244436"/>
                  </a:cubicBezTo>
                  <a:cubicBezTo>
                    <a:pt x="273188" y="242727"/>
                    <a:pt x="276329" y="239308"/>
                    <a:pt x="276329" y="239308"/>
                  </a:cubicBezTo>
                  <a:cubicBezTo>
                    <a:pt x="276329" y="239308"/>
                    <a:pt x="278684" y="237599"/>
                    <a:pt x="280254" y="237599"/>
                  </a:cubicBezTo>
                  <a:cubicBezTo>
                    <a:pt x="281824" y="235890"/>
                    <a:pt x="284964" y="234180"/>
                    <a:pt x="284964" y="234180"/>
                  </a:cubicBezTo>
                  <a:cubicBezTo>
                    <a:pt x="284964" y="234180"/>
                    <a:pt x="288104" y="234180"/>
                    <a:pt x="289674" y="234180"/>
                  </a:cubicBezTo>
                  <a:cubicBezTo>
                    <a:pt x="291244" y="234180"/>
                    <a:pt x="294384" y="234180"/>
                    <a:pt x="294384" y="234180"/>
                  </a:cubicBezTo>
                  <a:cubicBezTo>
                    <a:pt x="294384" y="234180"/>
                    <a:pt x="365036" y="225634"/>
                    <a:pt x="412923" y="223924"/>
                  </a:cubicBezTo>
                  <a:cubicBezTo>
                    <a:pt x="485145" y="220505"/>
                    <a:pt x="612319" y="218796"/>
                    <a:pt x="686111" y="218796"/>
                  </a:cubicBezTo>
                  <a:cubicBezTo>
                    <a:pt x="736353" y="220505"/>
                    <a:pt x="810145" y="234180"/>
                    <a:pt x="813285" y="223924"/>
                  </a:cubicBezTo>
                  <a:cubicBezTo>
                    <a:pt x="813285" y="222215"/>
                    <a:pt x="811715" y="220505"/>
                    <a:pt x="810930" y="218796"/>
                  </a:cubicBezTo>
                  <a:cubicBezTo>
                    <a:pt x="810145" y="215377"/>
                    <a:pt x="808575" y="210249"/>
                    <a:pt x="808575" y="210249"/>
                  </a:cubicBezTo>
                  <a:cubicBezTo>
                    <a:pt x="808575" y="210249"/>
                    <a:pt x="807005" y="203412"/>
                    <a:pt x="806220" y="199993"/>
                  </a:cubicBezTo>
                  <a:cubicBezTo>
                    <a:pt x="806220" y="196575"/>
                    <a:pt x="804650" y="189737"/>
                    <a:pt x="804650" y="189737"/>
                  </a:cubicBezTo>
                  <a:cubicBezTo>
                    <a:pt x="804650" y="189737"/>
                    <a:pt x="804650" y="182900"/>
                    <a:pt x="803865" y="179481"/>
                  </a:cubicBezTo>
                  <a:cubicBezTo>
                    <a:pt x="803865" y="176063"/>
                    <a:pt x="803865" y="169225"/>
                    <a:pt x="803865" y="169225"/>
                  </a:cubicBezTo>
                  <a:cubicBezTo>
                    <a:pt x="803865" y="169225"/>
                    <a:pt x="803865" y="162388"/>
                    <a:pt x="803865" y="158969"/>
                  </a:cubicBezTo>
                  <a:cubicBezTo>
                    <a:pt x="804650" y="155550"/>
                    <a:pt x="804650" y="148713"/>
                    <a:pt x="804650" y="148713"/>
                  </a:cubicBezTo>
                  <a:cubicBezTo>
                    <a:pt x="804650" y="148713"/>
                    <a:pt x="805435" y="141876"/>
                    <a:pt x="806220" y="138457"/>
                  </a:cubicBezTo>
                  <a:cubicBezTo>
                    <a:pt x="807005" y="136748"/>
                    <a:pt x="807790" y="129910"/>
                    <a:pt x="807790" y="129910"/>
                  </a:cubicBezTo>
                  <a:cubicBezTo>
                    <a:pt x="807790" y="129910"/>
                    <a:pt x="810145" y="123073"/>
                    <a:pt x="810930" y="121363"/>
                  </a:cubicBezTo>
                  <a:cubicBezTo>
                    <a:pt x="811715" y="117945"/>
                    <a:pt x="813285" y="112817"/>
                    <a:pt x="813285" y="112817"/>
                  </a:cubicBezTo>
                  <a:cubicBezTo>
                    <a:pt x="813285" y="112817"/>
                    <a:pt x="815640" y="107689"/>
                    <a:pt x="817210" y="105979"/>
                  </a:cubicBezTo>
                  <a:cubicBezTo>
                    <a:pt x="817995" y="102561"/>
                    <a:pt x="820350" y="99142"/>
                    <a:pt x="820350" y="97433"/>
                  </a:cubicBezTo>
                  <a:cubicBezTo>
                    <a:pt x="820350" y="97433"/>
                    <a:pt x="823491" y="95723"/>
                    <a:pt x="825061" y="94014"/>
                  </a:cubicBezTo>
                  <a:cubicBezTo>
                    <a:pt x="825846" y="92305"/>
                    <a:pt x="828986" y="88886"/>
                    <a:pt x="828986" y="88886"/>
                  </a:cubicBezTo>
                  <a:cubicBezTo>
                    <a:pt x="828986" y="88886"/>
                    <a:pt x="832126" y="87177"/>
                    <a:pt x="833696" y="85467"/>
                  </a:cubicBezTo>
                  <a:cubicBezTo>
                    <a:pt x="835266" y="85467"/>
                    <a:pt x="838406" y="83758"/>
                    <a:pt x="838406" y="83758"/>
                  </a:cubicBezTo>
                  <a:cubicBezTo>
                    <a:pt x="838406" y="83758"/>
                    <a:pt x="841546" y="83758"/>
                    <a:pt x="843116" y="83758"/>
                  </a:cubicBezTo>
                  <a:cubicBezTo>
                    <a:pt x="844686" y="83758"/>
                    <a:pt x="847826" y="83758"/>
                    <a:pt x="847826" y="83758"/>
                  </a:cubicBezTo>
                  <a:cubicBezTo>
                    <a:pt x="847826" y="83758"/>
                    <a:pt x="923189" y="46152"/>
                    <a:pt x="965580" y="34187"/>
                  </a:cubicBezTo>
                  <a:cubicBezTo>
                    <a:pt x="1014251" y="20512"/>
                    <a:pt x="1067633" y="15384"/>
                    <a:pt x="1123370" y="10256"/>
                  </a:cubicBezTo>
                  <a:cubicBezTo>
                    <a:pt x="1184602" y="3419"/>
                    <a:pt x="1258394" y="0"/>
                    <a:pt x="1318056" y="0"/>
                  </a:cubicBezTo>
                  <a:cubicBezTo>
                    <a:pt x="1369868" y="0"/>
                    <a:pt x="1409904" y="5128"/>
                    <a:pt x="1460145" y="6837"/>
                  </a:cubicBezTo>
                  <a:cubicBezTo>
                    <a:pt x="1517452" y="11965"/>
                    <a:pt x="1581039" y="15384"/>
                    <a:pt x="1642271" y="22221"/>
                  </a:cubicBezTo>
                  <a:cubicBezTo>
                    <a:pt x="1703503" y="29059"/>
                    <a:pt x="1771800" y="41024"/>
                    <a:pt x="1827537" y="49571"/>
                  </a:cubicBezTo>
                  <a:cubicBezTo>
                    <a:pt x="1872283" y="56408"/>
                    <a:pt x="1909179" y="66664"/>
                    <a:pt x="1950001" y="71792"/>
                  </a:cubicBezTo>
                  <a:cubicBezTo>
                    <a:pt x="1990822" y="76920"/>
                    <a:pt x="2050484" y="78630"/>
                    <a:pt x="2072464" y="82048"/>
                  </a:cubicBezTo>
                  <a:cubicBezTo>
                    <a:pt x="2081100" y="82048"/>
                    <a:pt x="2081885" y="83758"/>
                    <a:pt x="2090520" y="83758"/>
                  </a:cubicBezTo>
                  <a:cubicBezTo>
                    <a:pt x="2114856" y="83758"/>
                    <a:pt x="2179228" y="68374"/>
                    <a:pt x="2224759" y="63246"/>
                  </a:cubicBezTo>
                  <a:cubicBezTo>
                    <a:pt x="2271861" y="56408"/>
                    <a:pt x="2323672" y="46152"/>
                    <a:pt x="2369203" y="46152"/>
                  </a:cubicBezTo>
                  <a:cubicBezTo>
                    <a:pt x="2410025" y="46152"/>
                    <a:pt x="2454771" y="58118"/>
                    <a:pt x="2486957" y="59827"/>
                  </a:cubicBezTo>
                  <a:cubicBezTo>
                    <a:pt x="2509723" y="63246"/>
                    <a:pt x="2526993" y="58118"/>
                    <a:pt x="2545049" y="63246"/>
                  </a:cubicBezTo>
                  <a:cubicBezTo>
                    <a:pt x="2562320" y="68374"/>
                    <a:pt x="2586655" y="85467"/>
                    <a:pt x="2594506" y="88886"/>
                  </a:cubicBezTo>
                  <a:cubicBezTo>
                    <a:pt x="2596860" y="90595"/>
                    <a:pt x="2597646" y="90595"/>
                    <a:pt x="2599216" y="92305"/>
                  </a:cubicBezTo>
                  <a:cubicBezTo>
                    <a:pt x="2600786" y="94014"/>
                    <a:pt x="2603141" y="95723"/>
                    <a:pt x="2603141" y="95723"/>
                  </a:cubicBezTo>
                  <a:cubicBezTo>
                    <a:pt x="2603141" y="95723"/>
                    <a:pt x="2606281" y="99142"/>
                    <a:pt x="2607066" y="100851"/>
                  </a:cubicBezTo>
                  <a:cubicBezTo>
                    <a:pt x="2608636" y="102561"/>
                    <a:pt x="2611776" y="105979"/>
                    <a:pt x="2611776" y="105979"/>
                  </a:cubicBezTo>
                  <a:cubicBezTo>
                    <a:pt x="2611776" y="105979"/>
                    <a:pt x="2613346" y="111107"/>
                    <a:pt x="2614916" y="112817"/>
                  </a:cubicBezTo>
                  <a:cubicBezTo>
                    <a:pt x="2615701" y="114526"/>
                    <a:pt x="2618056" y="119654"/>
                    <a:pt x="2618056" y="119654"/>
                  </a:cubicBezTo>
                  <a:cubicBezTo>
                    <a:pt x="2618056" y="119654"/>
                    <a:pt x="2618056" y="121363"/>
                    <a:pt x="2618056" y="121363"/>
                  </a:cubicBezTo>
                  <a:cubicBezTo>
                    <a:pt x="2621196" y="124782"/>
                    <a:pt x="2668298" y="119654"/>
                    <a:pt x="2691848" y="119654"/>
                  </a:cubicBezTo>
                  <a:cubicBezTo>
                    <a:pt x="2712259" y="119654"/>
                    <a:pt x="2731100" y="117945"/>
                    <a:pt x="2749940" y="117945"/>
                  </a:cubicBezTo>
                  <a:cubicBezTo>
                    <a:pt x="2767211" y="117945"/>
                    <a:pt x="2784482" y="117945"/>
                    <a:pt x="2801752" y="116235"/>
                  </a:cubicBezTo>
                  <a:cubicBezTo>
                    <a:pt x="2819022" y="116235"/>
                    <a:pt x="2853564" y="114526"/>
                    <a:pt x="2853564" y="114526"/>
                  </a:cubicBezTo>
                  <a:cubicBezTo>
                    <a:pt x="2853564" y="114526"/>
                    <a:pt x="2857489" y="116235"/>
                    <a:pt x="2859844" y="116235"/>
                  </a:cubicBezTo>
                  <a:cubicBezTo>
                    <a:pt x="2861414" y="116235"/>
                    <a:pt x="2865339" y="117945"/>
                    <a:pt x="2865339" y="117945"/>
                  </a:cubicBezTo>
                  <a:cubicBezTo>
                    <a:pt x="2865339" y="117945"/>
                    <a:pt x="2869264" y="121363"/>
                    <a:pt x="2870834" y="123073"/>
                  </a:cubicBezTo>
                  <a:cubicBezTo>
                    <a:pt x="2873189" y="123073"/>
                    <a:pt x="2876329" y="126491"/>
                    <a:pt x="2876329" y="126491"/>
                  </a:cubicBezTo>
                  <a:cubicBezTo>
                    <a:pt x="2877114" y="126491"/>
                    <a:pt x="2880254" y="131619"/>
                    <a:pt x="2881824" y="135038"/>
                  </a:cubicBezTo>
                  <a:cubicBezTo>
                    <a:pt x="2883394" y="136748"/>
                    <a:pt x="2886535" y="141876"/>
                    <a:pt x="2886535" y="141876"/>
                  </a:cubicBezTo>
                  <a:cubicBezTo>
                    <a:pt x="2886535" y="141876"/>
                    <a:pt x="2888890" y="148713"/>
                    <a:pt x="2890460" y="150422"/>
                  </a:cubicBezTo>
                  <a:cubicBezTo>
                    <a:pt x="2892030" y="153841"/>
                    <a:pt x="2894385" y="160678"/>
                    <a:pt x="2894385" y="160678"/>
                  </a:cubicBezTo>
                  <a:cubicBezTo>
                    <a:pt x="2894385" y="160678"/>
                    <a:pt x="2895955" y="169225"/>
                    <a:pt x="2896740" y="172644"/>
                  </a:cubicBezTo>
                  <a:cubicBezTo>
                    <a:pt x="2898310" y="176063"/>
                    <a:pt x="2899880" y="182900"/>
                    <a:pt x="2899880" y="184609"/>
                  </a:cubicBezTo>
                  <a:cubicBezTo>
                    <a:pt x="2899880" y="184609"/>
                    <a:pt x="2900665" y="191447"/>
                    <a:pt x="2901450" y="196575"/>
                  </a:cubicBezTo>
                  <a:cubicBezTo>
                    <a:pt x="2901450" y="199993"/>
                    <a:pt x="2902235" y="208540"/>
                    <a:pt x="2902235" y="208540"/>
                  </a:cubicBezTo>
                  <a:cubicBezTo>
                    <a:pt x="2903020" y="208540"/>
                    <a:pt x="2902235" y="217087"/>
                    <a:pt x="2902235" y="222215"/>
                  </a:cubicBezTo>
                  <a:cubicBezTo>
                    <a:pt x="2902235" y="225634"/>
                    <a:pt x="2903020" y="234180"/>
                    <a:pt x="2902235" y="234180"/>
                  </a:cubicBezTo>
                  <a:cubicBezTo>
                    <a:pt x="2902235" y="234180"/>
                    <a:pt x="2901450" y="242727"/>
                    <a:pt x="2901450" y="247855"/>
                  </a:cubicBezTo>
                  <a:cubicBezTo>
                    <a:pt x="2900665" y="251274"/>
                    <a:pt x="2899880" y="259820"/>
                    <a:pt x="2899880" y="259820"/>
                  </a:cubicBezTo>
                  <a:cubicBezTo>
                    <a:pt x="2899880" y="259820"/>
                    <a:pt x="2898310" y="266658"/>
                    <a:pt x="2896740" y="271786"/>
                  </a:cubicBezTo>
                  <a:cubicBezTo>
                    <a:pt x="2895955" y="275205"/>
                    <a:pt x="2894385" y="282042"/>
                    <a:pt x="2894385" y="282042"/>
                  </a:cubicBezTo>
                  <a:cubicBezTo>
                    <a:pt x="2894385" y="282042"/>
                    <a:pt x="2892030" y="288879"/>
                    <a:pt x="2890460" y="292298"/>
                  </a:cubicBezTo>
                  <a:cubicBezTo>
                    <a:pt x="2888890" y="295717"/>
                    <a:pt x="2886535" y="302554"/>
                    <a:pt x="2886535" y="302554"/>
                  </a:cubicBezTo>
                  <a:cubicBezTo>
                    <a:pt x="2886535" y="302554"/>
                    <a:pt x="2883394" y="305973"/>
                    <a:pt x="2881824" y="309392"/>
                  </a:cubicBezTo>
                  <a:cubicBezTo>
                    <a:pt x="2880254" y="311101"/>
                    <a:pt x="2877114" y="316229"/>
                    <a:pt x="2876329" y="316229"/>
                  </a:cubicBezTo>
                  <a:cubicBezTo>
                    <a:pt x="2876329" y="316229"/>
                    <a:pt x="2873189" y="319648"/>
                    <a:pt x="2870834" y="321357"/>
                  </a:cubicBezTo>
                  <a:cubicBezTo>
                    <a:pt x="2869264" y="323066"/>
                    <a:pt x="2865339" y="326485"/>
                    <a:pt x="2865339" y="326485"/>
                  </a:cubicBezTo>
                  <a:cubicBezTo>
                    <a:pt x="2865339" y="326485"/>
                    <a:pt x="2861414" y="326485"/>
                    <a:pt x="2859844" y="326485"/>
                  </a:cubicBezTo>
                  <a:cubicBezTo>
                    <a:pt x="2857489" y="328194"/>
                    <a:pt x="2853564" y="328194"/>
                    <a:pt x="2853564" y="328194"/>
                  </a:cubicBezTo>
                  <a:cubicBezTo>
                    <a:pt x="2853564" y="328194"/>
                    <a:pt x="2797042" y="338450"/>
                    <a:pt x="2768781" y="343578"/>
                  </a:cubicBezTo>
                  <a:cubicBezTo>
                    <a:pt x="2739735" y="348706"/>
                    <a:pt x="2712259" y="353834"/>
                    <a:pt x="2680858" y="358963"/>
                  </a:cubicBezTo>
                  <a:cubicBezTo>
                    <a:pt x="2643177" y="362381"/>
                    <a:pt x="2562320" y="358963"/>
                    <a:pt x="2559179" y="369219"/>
                  </a:cubicBezTo>
                  <a:cubicBezTo>
                    <a:pt x="2559179" y="370928"/>
                    <a:pt x="2559964" y="372637"/>
                    <a:pt x="2559964" y="372637"/>
                  </a:cubicBezTo>
                  <a:cubicBezTo>
                    <a:pt x="2559964" y="372637"/>
                    <a:pt x="2559964" y="376056"/>
                    <a:pt x="2559964" y="377765"/>
                  </a:cubicBezTo>
                  <a:cubicBezTo>
                    <a:pt x="2561534" y="381184"/>
                    <a:pt x="2567030" y="379475"/>
                    <a:pt x="2574095" y="381184"/>
                  </a:cubicBezTo>
                  <a:cubicBezTo>
                    <a:pt x="2594506" y="386312"/>
                    <a:pt x="2660447" y="405115"/>
                    <a:pt x="2696559" y="415371"/>
                  </a:cubicBezTo>
                  <a:cubicBezTo>
                    <a:pt x="2724820" y="423918"/>
                    <a:pt x="2747585" y="420499"/>
                    <a:pt x="2772706" y="437592"/>
                  </a:cubicBezTo>
                  <a:cubicBezTo>
                    <a:pt x="2800967" y="458105"/>
                    <a:pt x="2852779" y="511094"/>
                    <a:pt x="2855918" y="535025"/>
                  </a:cubicBezTo>
                  <a:cubicBezTo>
                    <a:pt x="2856704" y="543572"/>
                    <a:pt x="2848068" y="555537"/>
                    <a:pt x="2848853" y="558956"/>
                  </a:cubicBezTo>
                  <a:cubicBezTo>
                    <a:pt x="2848853" y="558956"/>
                    <a:pt x="2851209" y="558956"/>
                    <a:pt x="2851209" y="558956"/>
                  </a:cubicBezTo>
                  <a:cubicBezTo>
                    <a:pt x="2851209" y="558956"/>
                    <a:pt x="2854349" y="558956"/>
                    <a:pt x="2855918" y="560665"/>
                  </a:cubicBezTo>
                  <a:cubicBezTo>
                    <a:pt x="2857489" y="560665"/>
                    <a:pt x="2860629" y="562375"/>
                    <a:pt x="2860629" y="562375"/>
                  </a:cubicBezTo>
                  <a:cubicBezTo>
                    <a:pt x="2860629" y="562375"/>
                    <a:pt x="2863769" y="564084"/>
                    <a:pt x="2865339" y="565793"/>
                  </a:cubicBezTo>
                  <a:cubicBezTo>
                    <a:pt x="2866909" y="567503"/>
                    <a:pt x="2869264" y="569212"/>
                    <a:pt x="2869264" y="569212"/>
                  </a:cubicBezTo>
                  <a:cubicBezTo>
                    <a:pt x="2869264" y="569212"/>
                    <a:pt x="2872404" y="574340"/>
                    <a:pt x="2873189" y="576050"/>
                  </a:cubicBezTo>
                  <a:cubicBezTo>
                    <a:pt x="2874759" y="577759"/>
                    <a:pt x="2877114" y="582887"/>
                    <a:pt x="2877114" y="582887"/>
                  </a:cubicBezTo>
                  <a:cubicBezTo>
                    <a:pt x="2877114" y="582887"/>
                    <a:pt x="2879469" y="588015"/>
                    <a:pt x="2880254" y="589724"/>
                  </a:cubicBezTo>
                  <a:cubicBezTo>
                    <a:pt x="2881039" y="593143"/>
                    <a:pt x="2883394" y="598271"/>
                    <a:pt x="2883394" y="598271"/>
                  </a:cubicBezTo>
                  <a:cubicBezTo>
                    <a:pt x="2883394" y="598271"/>
                    <a:pt x="2884180" y="605108"/>
                    <a:pt x="2884965" y="608527"/>
                  </a:cubicBezTo>
                  <a:cubicBezTo>
                    <a:pt x="2885750" y="610236"/>
                    <a:pt x="2887319" y="617074"/>
                    <a:pt x="2887319" y="617074"/>
                  </a:cubicBezTo>
                  <a:cubicBezTo>
                    <a:pt x="2887319" y="617074"/>
                    <a:pt x="2888105" y="623911"/>
                    <a:pt x="2888105" y="627330"/>
                  </a:cubicBezTo>
                  <a:cubicBezTo>
                    <a:pt x="2888105" y="630749"/>
                    <a:pt x="2888890" y="637586"/>
                    <a:pt x="2888890" y="637586"/>
                  </a:cubicBezTo>
                  <a:cubicBezTo>
                    <a:pt x="2888890" y="637586"/>
                    <a:pt x="2888890" y="644423"/>
                    <a:pt x="2888890" y="647842"/>
                  </a:cubicBezTo>
                  <a:cubicBezTo>
                    <a:pt x="2888890" y="651261"/>
                    <a:pt x="2888890" y="658098"/>
                    <a:pt x="2888890" y="658098"/>
                  </a:cubicBezTo>
                  <a:cubicBezTo>
                    <a:pt x="2888890" y="658098"/>
                    <a:pt x="2888105" y="664936"/>
                    <a:pt x="2887319" y="668354"/>
                  </a:cubicBezTo>
                  <a:cubicBezTo>
                    <a:pt x="2886535" y="671773"/>
                    <a:pt x="2885750" y="676901"/>
                    <a:pt x="2885750" y="676901"/>
                  </a:cubicBezTo>
                  <a:cubicBezTo>
                    <a:pt x="2885750" y="678610"/>
                    <a:pt x="2884180" y="683738"/>
                    <a:pt x="2883394" y="687157"/>
                  </a:cubicBezTo>
                  <a:cubicBezTo>
                    <a:pt x="2882610" y="688866"/>
                    <a:pt x="2881039" y="695704"/>
                    <a:pt x="2881039" y="695704"/>
                  </a:cubicBezTo>
                  <a:cubicBezTo>
                    <a:pt x="2881039" y="695704"/>
                    <a:pt x="2878685" y="700832"/>
                    <a:pt x="2877899" y="702541"/>
                  </a:cubicBezTo>
                  <a:cubicBezTo>
                    <a:pt x="2877114" y="705960"/>
                    <a:pt x="2874759" y="711088"/>
                    <a:pt x="2874759" y="711088"/>
                  </a:cubicBezTo>
                  <a:cubicBezTo>
                    <a:pt x="2874759" y="711088"/>
                    <a:pt x="2871619" y="714507"/>
                    <a:pt x="2870834" y="716216"/>
                  </a:cubicBezTo>
                  <a:cubicBezTo>
                    <a:pt x="2869264" y="717925"/>
                    <a:pt x="2866909" y="721344"/>
                    <a:pt x="2866909" y="721344"/>
                  </a:cubicBezTo>
                  <a:cubicBezTo>
                    <a:pt x="2866909" y="721344"/>
                    <a:pt x="2864554" y="723053"/>
                    <a:pt x="2864554" y="723053"/>
                  </a:cubicBezTo>
                  <a:cubicBezTo>
                    <a:pt x="2864554" y="726472"/>
                    <a:pt x="2908515" y="733309"/>
                    <a:pt x="2928926" y="736728"/>
                  </a:cubicBezTo>
                  <a:cubicBezTo>
                    <a:pt x="2947767" y="740147"/>
                    <a:pt x="2966607" y="741856"/>
                    <a:pt x="2981522" y="741856"/>
                  </a:cubicBezTo>
                  <a:cubicBezTo>
                    <a:pt x="2991728" y="743565"/>
                    <a:pt x="3008998" y="743565"/>
                    <a:pt x="3008998" y="743565"/>
                  </a:cubicBezTo>
                  <a:cubicBezTo>
                    <a:pt x="3008998" y="743565"/>
                    <a:pt x="3012139" y="745275"/>
                    <a:pt x="3013708" y="745275"/>
                  </a:cubicBezTo>
                  <a:cubicBezTo>
                    <a:pt x="3015279" y="745275"/>
                    <a:pt x="3017634" y="746984"/>
                    <a:pt x="3017634" y="746984"/>
                  </a:cubicBezTo>
                  <a:cubicBezTo>
                    <a:pt x="3017634" y="746984"/>
                    <a:pt x="3020774" y="750403"/>
                    <a:pt x="3022344" y="752112"/>
                  </a:cubicBezTo>
                  <a:cubicBezTo>
                    <a:pt x="3023129" y="753821"/>
                    <a:pt x="3026269" y="755531"/>
                    <a:pt x="3026269" y="755531"/>
                  </a:cubicBezTo>
                  <a:cubicBezTo>
                    <a:pt x="3026269" y="755531"/>
                    <a:pt x="3028624" y="760659"/>
                    <a:pt x="3030194" y="762368"/>
                  </a:cubicBezTo>
                  <a:cubicBezTo>
                    <a:pt x="3030979" y="764078"/>
                    <a:pt x="3033334" y="769206"/>
                    <a:pt x="3033334" y="769206"/>
                  </a:cubicBezTo>
                  <a:cubicBezTo>
                    <a:pt x="3033334" y="769206"/>
                    <a:pt x="3034904" y="774334"/>
                    <a:pt x="3036474" y="776043"/>
                  </a:cubicBezTo>
                  <a:cubicBezTo>
                    <a:pt x="3037259" y="779462"/>
                    <a:pt x="3038829" y="784590"/>
                    <a:pt x="3038829" y="784590"/>
                  </a:cubicBezTo>
                  <a:cubicBezTo>
                    <a:pt x="3038829" y="784590"/>
                    <a:pt x="3040399" y="791427"/>
                    <a:pt x="3041184" y="793136"/>
                  </a:cubicBezTo>
                  <a:cubicBezTo>
                    <a:pt x="3041184" y="796555"/>
                    <a:pt x="3042755" y="803393"/>
                    <a:pt x="3042755" y="803393"/>
                  </a:cubicBezTo>
                  <a:cubicBezTo>
                    <a:pt x="3042755" y="803393"/>
                    <a:pt x="3042755" y="810230"/>
                    <a:pt x="3043540" y="813649"/>
                  </a:cubicBezTo>
                  <a:cubicBezTo>
                    <a:pt x="3043540" y="815358"/>
                    <a:pt x="3044324" y="822195"/>
                    <a:pt x="3044324" y="822195"/>
                  </a:cubicBezTo>
                  <a:cubicBezTo>
                    <a:pt x="3044324" y="822195"/>
                    <a:pt x="3043540" y="829033"/>
                    <a:pt x="3043540" y="832451"/>
                  </a:cubicBezTo>
                  <a:cubicBezTo>
                    <a:pt x="3043540" y="835870"/>
                    <a:pt x="3043540" y="842708"/>
                    <a:pt x="3043540" y="842708"/>
                  </a:cubicBezTo>
                  <a:cubicBezTo>
                    <a:pt x="3043540" y="842708"/>
                    <a:pt x="3042755" y="849545"/>
                    <a:pt x="3041969" y="852964"/>
                  </a:cubicBezTo>
                  <a:cubicBezTo>
                    <a:pt x="3041184" y="856382"/>
                    <a:pt x="3040399" y="861510"/>
                    <a:pt x="3040399" y="861510"/>
                  </a:cubicBezTo>
                  <a:cubicBezTo>
                    <a:pt x="3040399" y="861510"/>
                    <a:pt x="3038829" y="868348"/>
                    <a:pt x="3038044" y="870057"/>
                  </a:cubicBezTo>
                  <a:cubicBezTo>
                    <a:pt x="3037259" y="873476"/>
                    <a:pt x="3035689" y="878604"/>
                    <a:pt x="3035689" y="878604"/>
                  </a:cubicBezTo>
                  <a:cubicBezTo>
                    <a:pt x="3035689" y="878604"/>
                    <a:pt x="3033334" y="883732"/>
                    <a:pt x="3032549" y="885441"/>
                  </a:cubicBezTo>
                  <a:cubicBezTo>
                    <a:pt x="3030979" y="888860"/>
                    <a:pt x="3029409" y="892279"/>
                    <a:pt x="3028624" y="892279"/>
                  </a:cubicBezTo>
                  <a:cubicBezTo>
                    <a:pt x="3028624" y="892279"/>
                    <a:pt x="3026269" y="895697"/>
                    <a:pt x="3024699" y="897407"/>
                  </a:cubicBezTo>
                  <a:cubicBezTo>
                    <a:pt x="3023914" y="899116"/>
                    <a:pt x="3020774" y="902535"/>
                    <a:pt x="3020774" y="902535"/>
                  </a:cubicBezTo>
                  <a:cubicBezTo>
                    <a:pt x="3020774" y="902535"/>
                    <a:pt x="3018419" y="904244"/>
                    <a:pt x="3016849" y="905953"/>
                  </a:cubicBezTo>
                  <a:cubicBezTo>
                    <a:pt x="3015279" y="905953"/>
                    <a:pt x="3012139" y="909372"/>
                    <a:pt x="3012139" y="909372"/>
                  </a:cubicBezTo>
                  <a:cubicBezTo>
                    <a:pt x="3012139" y="909372"/>
                    <a:pt x="3008998" y="909372"/>
                    <a:pt x="3007428" y="909372"/>
                  </a:cubicBezTo>
                  <a:cubicBezTo>
                    <a:pt x="3005858" y="909372"/>
                    <a:pt x="3002718" y="909372"/>
                    <a:pt x="3002718" y="909372"/>
                  </a:cubicBezTo>
                  <a:cubicBezTo>
                    <a:pt x="3002718" y="909372"/>
                    <a:pt x="2960327" y="948687"/>
                    <a:pt x="2928926" y="962362"/>
                  </a:cubicBezTo>
                  <a:cubicBezTo>
                    <a:pt x="2877899" y="986293"/>
                    <a:pt x="2760146" y="1001677"/>
                    <a:pt x="2722465" y="1006805"/>
                  </a:cubicBezTo>
                  <a:cubicBezTo>
                    <a:pt x="2708334" y="1010223"/>
                    <a:pt x="2696559" y="1006805"/>
                    <a:pt x="2693419" y="1010223"/>
                  </a:cubicBezTo>
                  <a:cubicBezTo>
                    <a:pt x="2692634" y="1010223"/>
                    <a:pt x="2692634" y="1011933"/>
                    <a:pt x="2692634" y="1011933"/>
                  </a:cubicBezTo>
                  <a:cubicBezTo>
                    <a:pt x="2691848" y="1015351"/>
                    <a:pt x="2689494" y="1020479"/>
                    <a:pt x="2689494" y="1020479"/>
                  </a:cubicBezTo>
                  <a:cubicBezTo>
                    <a:pt x="2689494" y="1020479"/>
                    <a:pt x="2687138" y="1023898"/>
                    <a:pt x="2685568" y="1027317"/>
                  </a:cubicBezTo>
                  <a:cubicBezTo>
                    <a:pt x="2684783" y="1029026"/>
                    <a:pt x="2682428" y="1032445"/>
                    <a:pt x="2682428" y="1032445"/>
                  </a:cubicBezTo>
                  <a:cubicBezTo>
                    <a:pt x="2682428" y="1032445"/>
                    <a:pt x="2679288" y="1035864"/>
                    <a:pt x="2677718" y="1037573"/>
                  </a:cubicBezTo>
                  <a:cubicBezTo>
                    <a:pt x="2676933" y="1037573"/>
                    <a:pt x="2673793" y="1040992"/>
                    <a:pt x="2673793" y="1040992"/>
                  </a:cubicBezTo>
                  <a:cubicBezTo>
                    <a:pt x="2673793" y="1040992"/>
                    <a:pt x="2670653" y="1042701"/>
                    <a:pt x="2669083" y="1042701"/>
                  </a:cubicBezTo>
                  <a:cubicBezTo>
                    <a:pt x="2667513" y="1042701"/>
                    <a:pt x="2665158" y="1044410"/>
                    <a:pt x="2665158" y="1044410"/>
                  </a:cubicBezTo>
                  <a:cubicBezTo>
                    <a:pt x="2665158" y="1044410"/>
                    <a:pt x="2662018" y="1044410"/>
                    <a:pt x="2660447" y="1044410"/>
                  </a:cubicBezTo>
                  <a:cubicBezTo>
                    <a:pt x="2658878" y="1044410"/>
                    <a:pt x="2655737" y="1042701"/>
                    <a:pt x="2655737" y="1042701"/>
                  </a:cubicBezTo>
                  <a:cubicBezTo>
                    <a:pt x="2655737" y="1042701"/>
                    <a:pt x="2592150" y="1100819"/>
                    <a:pt x="2578020" y="1107656"/>
                  </a:cubicBezTo>
                  <a:cubicBezTo>
                    <a:pt x="2573310" y="1109366"/>
                    <a:pt x="2568600" y="1107656"/>
                    <a:pt x="2567815" y="1109366"/>
                  </a:cubicBezTo>
                  <a:cubicBezTo>
                    <a:pt x="2567815" y="1117912"/>
                    <a:pt x="2603926" y="1153808"/>
                    <a:pt x="2616486" y="1165774"/>
                  </a:cubicBezTo>
                  <a:cubicBezTo>
                    <a:pt x="2624337" y="1172611"/>
                    <a:pt x="2632187" y="1176030"/>
                    <a:pt x="2636897" y="1179449"/>
                  </a:cubicBezTo>
                  <a:cubicBezTo>
                    <a:pt x="2638467" y="1182867"/>
                    <a:pt x="2639252" y="1184577"/>
                    <a:pt x="2640822" y="1186286"/>
                  </a:cubicBezTo>
                  <a:cubicBezTo>
                    <a:pt x="2642392" y="1187995"/>
                    <a:pt x="2643962" y="1187995"/>
                    <a:pt x="2645532" y="1189705"/>
                  </a:cubicBezTo>
                  <a:cubicBezTo>
                    <a:pt x="2646317" y="1191414"/>
                    <a:pt x="2646317" y="1193124"/>
                    <a:pt x="2647102" y="1193124"/>
                  </a:cubicBezTo>
                  <a:cubicBezTo>
                    <a:pt x="2647887" y="1194833"/>
                    <a:pt x="2648672" y="1194833"/>
                    <a:pt x="2649457" y="1196542"/>
                  </a:cubicBezTo>
                  <a:cubicBezTo>
                    <a:pt x="2650242" y="1198251"/>
                    <a:pt x="2651027" y="1201670"/>
                    <a:pt x="2652597" y="1205089"/>
                  </a:cubicBezTo>
                  <a:cubicBezTo>
                    <a:pt x="2653382" y="1206798"/>
                    <a:pt x="2654952" y="1208507"/>
                    <a:pt x="2655737" y="1211926"/>
                  </a:cubicBezTo>
                  <a:cubicBezTo>
                    <a:pt x="2656522" y="1213636"/>
                    <a:pt x="2656522" y="1215345"/>
                    <a:pt x="2657308" y="1215345"/>
                  </a:cubicBezTo>
                  <a:cubicBezTo>
                    <a:pt x="2657308" y="1217054"/>
                    <a:pt x="2658093" y="1218764"/>
                    <a:pt x="2658878" y="1220473"/>
                  </a:cubicBezTo>
                  <a:cubicBezTo>
                    <a:pt x="2658878" y="1222182"/>
                    <a:pt x="2659663" y="1227310"/>
                    <a:pt x="2660447" y="1230729"/>
                  </a:cubicBezTo>
                  <a:cubicBezTo>
                    <a:pt x="2661233" y="1232438"/>
                    <a:pt x="2662018" y="1235857"/>
                    <a:pt x="2662803" y="1239276"/>
                  </a:cubicBezTo>
                  <a:cubicBezTo>
                    <a:pt x="2662803" y="1240985"/>
                    <a:pt x="2662803" y="1242694"/>
                    <a:pt x="2662803" y="1244404"/>
                  </a:cubicBezTo>
                  <a:cubicBezTo>
                    <a:pt x="2663588" y="1246113"/>
                    <a:pt x="2663588" y="1247823"/>
                    <a:pt x="2663588" y="1249532"/>
                  </a:cubicBezTo>
                  <a:cubicBezTo>
                    <a:pt x="2664373" y="1252951"/>
                    <a:pt x="2664373" y="1256369"/>
                    <a:pt x="2664373" y="1259788"/>
                  </a:cubicBezTo>
                  <a:cubicBezTo>
                    <a:pt x="2664373" y="1263207"/>
                    <a:pt x="2665158" y="1268335"/>
                    <a:pt x="2665158" y="1270044"/>
                  </a:cubicBezTo>
                  <a:cubicBezTo>
                    <a:pt x="2665158" y="1271753"/>
                    <a:pt x="2664373" y="1273463"/>
                    <a:pt x="2664373" y="1275172"/>
                  </a:cubicBezTo>
                  <a:cubicBezTo>
                    <a:pt x="2664373" y="1276881"/>
                    <a:pt x="2665158" y="1278591"/>
                    <a:pt x="2665158" y="1280300"/>
                  </a:cubicBezTo>
                  <a:cubicBezTo>
                    <a:pt x="2664373" y="1283719"/>
                    <a:pt x="2663588" y="1287138"/>
                    <a:pt x="2663588" y="1290556"/>
                  </a:cubicBezTo>
                  <a:cubicBezTo>
                    <a:pt x="2663588" y="1293975"/>
                    <a:pt x="2663588" y="1299103"/>
                    <a:pt x="2662803" y="1300812"/>
                  </a:cubicBezTo>
                  <a:cubicBezTo>
                    <a:pt x="2662803" y="1304231"/>
                    <a:pt x="2662018" y="1304231"/>
                    <a:pt x="2662018" y="1305940"/>
                  </a:cubicBezTo>
                  <a:cubicBezTo>
                    <a:pt x="2661233" y="1307650"/>
                    <a:pt x="2661233" y="1309359"/>
                    <a:pt x="2661233" y="1311068"/>
                  </a:cubicBezTo>
                  <a:cubicBezTo>
                    <a:pt x="2660447" y="1314487"/>
                    <a:pt x="2658878" y="1317906"/>
                    <a:pt x="2658093" y="1319615"/>
                  </a:cubicBezTo>
                  <a:cubicBezTo>
                    <a:pt x="2657308" y="1323034"/>
                    <a:pt x="2656522" y="1326452"/>
                    <a:pt x="2655737" y="1329871"/>
                  </a:cubicBezTo>
                  <a:cubicBezTo>
                    <a:pt x="2655737" y="1331580"/>
                    <a:pt x="2654952" y="1331580"/>
                    <a:pt x="2654167" y="1333290"/>
                  </a:cubicBezTo>
                  <a:cubicBezTo>
                    <a:pt x="2654167" y="1334999"/>
                    <a:pt x="2653382" y="1336708"/>
                    <a:pt x="2653382" y="1338418"/>
                  </a:cubicBezTo>
                  <a:cubicBezTo>
                    <a:pt x="2651813" y="1340127"/>
                    <a:pt x="2650242" y="1341837"/>
                    <a:pt x="2649457" y="1343546"/>
                  </a:cubicBezTo>
                  <a:cubicBezTo>
                    <a:pt x="2647887" y="1346965"/>
                    <a:pt x="2647102" y="1350383"/>
                    <a:pt x="2645532" y="1352093"/>
                  </a:cubicBezTo>
                  <a:cubicBezTo>
                    <a:pt x="2644747" y="1352093"/>
                    <a:pt x="2643962" y="1352093"/>
                    <a:pt x="2643177" y="1353802"/>
                  </a:cubicBezTo>
                  <a:cubicBezTo>
                    <a:pt x="2642392" y="1353802"/>
                    <a:pt x="2642392" y="1355511"/>
                    <a:pt x="2641607" y="1357221"/>
                  </a:cubicBezTo>
                  <a:cubicBezTo>
                    <a:pt x="2640037" y="1358930"/>
                    <a:pt x="2638467" y="1358930"/>
                    <a:pt x="2636897" y="1360639"/>
                  </a:cubicBezTo>
                  <a:cubicBezTo>
                    <a:pt x="2635327" y="1362349"/>
                    <a:pt x="2633757" y="1364058"/>
                    <a:pt x="2632187" y="1364058"/>
                  </a:cubicBezTo>
                  <a:cubicBezTo>
                    <a:pt x="2631402" y="1365767"/>
                    <a:pt x="2630617" y="1365767"/>
                    <a:pt x="2629832" y="1365767"/>
                  </a:cubicBezTo>
                  <a:cubicBezTo>
                    <a:pt x="2629046" y="1365767"/>
                    <a:pt x="2629046" y="1367477"/>
                    <a:pt x="2627477" y="1367477"/>
                  </a:cubicBezTo>
                  <a:cubicBezTo>
                    <a:pt x="2626692" y="1367477"/>
                    <a:pt x="2624337" y="1367477"/>
                    <a:pt x="2622766" y="1367477"/>
                  </a:cubicBezTo>
                  <a:cubicBezTo>
                    <a:pt x="2621196" y="1367477"/>
                    <a:pt x="2619626" y="1369186"/>
                    <a:pt x="2618056" y="1369186"/>
                  </a:cubicBezTo>
                  <a:cubicBezTo>
                    <a:pt x="2617271" y="1367477"/>
                    <a:pt x="2616486" y="1367477"/>
                    <a:pt x="2615701" y="1367477"/>
                  </a:cubicBezTo>
                  <a:cubicBezTo>
                    <a:pt x="2614916" y="1367477"/>
                    <a:pt x="2614131" y="1367477"/>
                    <a:pt x="2613346" y="1367477"/>
                  </a:cubicBezTo>
                  <a:cubicBezTo>
                    <a:pt x="2611776" y="1367477"/>
                    <a:pt x="2610206" y="1364058"/>
                    <a:pt x="2608636" y="1364058"/>
                  </a:cubicBezTo>
                  <a:cubicBezTo>
                    <a:pt x="2607066" y="1362349"/>
                    <a:pt x="2605496" y="1362349"/>
                    <a:pt x="2603926" y="1362349"/>
                  </a:cubicBezTo>
                  <a:cubicBezTo>
                    <a:pt x="2603141" y="1360639"/>
                    <a:pt x="2601571" y="1358930"/>
                    <a:pt x="2600786" y="1358930"/>
                  </a:cubicBezTo>
                  <a:cubicBezTo>
                    <a:pt x="2600001" y="1357221"/>
                    <a:pt x="2600001" y="1357221"/>
                    <a:pt x="2599216" y="1357221"/>
                  </a:cubicBezTo>
                  <a:cubicBezTo>
                    <a:pt x="2599216" y="1357221"/>
                    <a:pt x="2599216" y="1357221"/>
                    <a:pt x="2598431" y="1355511"/>
                  </a:cubicBezTo>
                  <a:cubicBezTo>
                    <a:pt x="2595291" y="1350383"/>
                    <a:pt x="2568600" y="1324743"/>
                    <a:pt x="2552899" y="1305940"/>
                  </a:cubicBezTo>
                  <a:cubicBezTo>
                    <a:pt x="2537199" y="1287138"/>
                    <a:pt x="2511293" y="1246113"/>
                    <a:pt x="2504228" y="1242694"/>
                  </a:cubicBezTo>
                  <a:cubicBezTo>
                    <a:pt x="2502658" y="1242694"/>
                    <a:pt x="2502658" y="1244404"/>
                    <a:pt x="2501088" y="1244404"/>
                  </a:cubicBezTo>
                  <a:cubicBezTo>
                    <a:pt x="2475182" y="1246113"/>
                    <a:pt x="2143902" y="1208507"/>
                    <a:pt x="2013588" y="1211926"/>
                  </a:cubicBezTo>
                  <a:cubicBezTo>
                    <a:pt x="1925665" y="1213636"/>
                    <a:pt x="1873853" y="1229020"/>
                    <a:pt x="1792996" y="1235857"/>
                  </a:cubicBezTo>
                  <a:cubicBezTo>
                    <a:pt x="1692513" y="1246113"/>
                    <a:pt x="1567694" y="1254660"/>
                    <a:pt x="1457005" y="1259788"/>
                  </a:cubicBezTo>
                  <a:cubicBezTo>
                    <a:pt x="1349457" y="1264916"/>
                    <a:pt x="1234058" y="1266625"/>
                    <a:pt x="1139070" y="1268335"/>
                  </a:cubicBezTo>
                  <a:cubicBezTo>
                    <a:pt x="1062923" y="1270044"/>
                    <a:pt x="998551" y="1271753"/>
                    <a:pt x="931039" y="1271753"/>
                  </a:cubicBezTo>
                  <a:cubicBezTo>
                    <a:pt x="867452" y="1273463"/>
                    <a:pt x="801510" y="1273463"/>
                    <a:pt x="745773" y="1273463"/>
                  </a:cubicBezTo>
                  <a:cubicBezTo>
                    <a:pt x="699457" y="1273463"/>
                    <a:pt x="654710" y="1273463"/>
                    <a:pt x="617814" y="1273463"/>
                  </a:cubicBezTo>
                  <a:cubicBezTo>
                    <a:pt x="590338" y="1275172"/>
                    <a:pt x="544807" y="1276881"/>
                    <a:pt x="544807" y="1276881"/>
                  </a:cubicBezTo>
                  <a:cubicBezTo>
                    <a:pt x="544022" y="1276881"/>
                    <a:pt x="541667" y="1276881"/>
                    <a:pt x="540097" y="1275172"/>
                  </a:cubicBezTo>
                  <a:cubicBezTo>
                    <a:pt x="538527" y="1275172"/>
                    <a:pt x="535387" y="1275172"/>
                    <a:pt x="535387" y="1275172"/>
                  </a:cubicBezTo>
                  <a:cubicBezTo>
                    <a:pt x="535387" y="1275172"/>
                    <a:pt x="533032" y="1271753"/>
                    <a:pt x="531461" y="1271753"/>
                  </a:cubicBezTo>
                  <a:cubicBezTo>
                    <a:pt x="529891" y="1270044"/>
                    <a:pt x="527536" y="1268335"/>
                    <a:pt x="527536" y="1268335"/>
                  </a:cubicBezTo>
                  <a:cubicBezTo>
                    <a:pt x="527536" y="1268335"/>
                    <a:pt x="525181" y="1264916"/>
                    <a:pt x="523611" y="1263207"/>
                  </a:cubicBezTo>
                  <a:cubicBezTo>
                    <a:pt x="522826" y="1259788"/>
                    <a:pt x="520471" y="1256369"/>
                    <a:pt x="520471" y="1256369"/>
                  </a:cubicBezTo>
                  <a:cubicBezTo>
                    <a:pt x="520471" y="1256369"/>
                    <a:pt x="518116" y="1252951"/>
                    <a:pt x="517331" y="1249532"/>
                  </a:cubicBezTo>
                  <a:cubicBezTo>
                    <a:pt x="516546" y="1247823"/>
                    <a:pt x="514191" y="1242694"/>
                    <a:pt x="514191" y="1242694"/>
                  </a:cubicBezTo>
                  <a:cubicBezTo>
                    <a:pt x="514191" y="1242694"/>
                    <a:pt x="512621" y="1237566"/>
                    <a:pt x="511836" y="1234148"/>
                  </a:cubicBezTo>
                  <a:cubicBezTo>
                    <a:pt x="511836" y="1230729"/>
                    <a:pt x="510266" y="1225601"/>
                    <a:pt x="510266" y="1225601"/>
                  </a:cubicBezTo>
                  <a:cubicBezTo>
                    <a:pt x="510266" y="1225601"/>
                    <a:pt x="509481" y="1218764"/>
                    <a:pt x="508696" y="1217054"/>
                  </a:cubicBezTo>
                  <a:cubicBezTo>
                    <a:pt x="508696" y="1213636"/>
                    <a:pt x="507911" y="1206798"/>
                    <a:pt x="507911" y="1206798"/>
                  </a:cubicBezTo>
                  <a:cubicBezTo>
                    <a:pt x="507911" y="1206798"/>
                    <a:pt x="507911" y="1199961"/>
                    <a:pt x="507911" y="1196542"/>
                  </a:cubicBezTo>
                  <a:cubicBezTo>
                    <a:pt x="507911" y="1194833"/>
                    <a:pt x="507911" y="1187995"/>
                    <a:pt x="507911" y="1187995"/>
                  </a:cubicBezTo>
                  <a:cubicBezTo>
                    <a:pt x="507911" y="1187995"/>
                    <a:pt x="508696" y="1181158"/>
                    <a:pt x="508696" y="1177739"/>
                  </a:cubicBezTo>
                  <a:cubicBezTo>
                    <a:pt x="509481" y="1176030"/>
                    <a:pt x="510266" y="1169193"/>
                    <a:pt x="510266" y="1169193"/>
                  </a:cubicBezTo>
                  <a:cubicBezTo>
                    <a:pt x="510266" y="1169193"/>
                    <a:pt x="511051" y="1164065"/>
                    <a:pt x="511836" y="1160646"/>
                  </a:cubicBezTo>
                  <a:cubicBezTo>
                    <a:pt x="512621" y="1157227"/>
                    <a:pt x="514191" y="1152099"/>
                    <a:pt x="514191" y="1152099"/>
                  </a:cubicBezTo>
                  <a:cubicBezTo>
                    <a:pt x="514191" y="1152099"/>
                    <a:pt x="515761" y="1146971"/>
                    <a:pt x="517331" y="1145262"/>
                  </a:cubicBezTo>
                  <a:cubicBezTo>
                    <a:pt x="518116" y="1141843"/>
                    <a:pt x="519686" y="1138424"/>
                    <a:pt x="519686" y="1136715"/>
                  </a:cubicBezTo>
                  <a:cubicBezTo>
                    <a:pt x="519686" y="1136715"/>
                    <a:pt x="522041" y="1133296"/>
                    <a:pt x="523611" y="1131587"/>
                  </a:cubicBezTo>
                  <a:cubicBezTo>
                    <a:pt x="525181" y="1129878"/>
                    <a:pt x="527536" y="1126459"/>
                    <a:pt x="527536" y="1126459"/>
                  </a:cubicBezTo>
                  <a:cubicBezTo>
                    <a:pt x="527536" y="1126459"/>
                    <a:pt x="530677" y="1124750"/>
                    <a:pt x="531461" y="1123040"/>
                  </a:cubicBezTo>
                  <a:cubicBezTo>
                    <a:pt x="532247" y="1123040"/>
                    <a:pt x="533032" y="1121331"/>
                    <a:pt x="533032" y="1121331"/>
                  </a:cubicBezTo>
                  <a:cubicBezTo>
                    <a:pt x="533032" y="1119622"/>
                    <a:pt x="480435" y="1119622"/>
                    <a:pt x="453744" y="1116203"/>
                  </a:cubicBezTo>
                  <a:cubicBezTo>
                    <a:pt x="424698" y="1112784"/>
                    <a:pt x="390942" y="1104237"/>
                    <a:pt x="365036" y="1102528"/>
                  </a:cubicBezTo>
                  <a:cubicBezTo>
                    <a:pt x="346196" y="1100819"/>
                    <a:pt x="328925" y="1099109"/>
                    <a:pt x="314795" y="1099109"/>
                  </a:cubicBezTo>
                  <a:cubicBezTo>
                    <a:pt x="304589" y="1099109"/>
                    <a:pt x="288104" y="1099109"/>
                    <a:pt x="288104" y="1099109"/>
                  </a:cubicBezTo>
                  <a:cubicBezTo>
                    <a:pt x="288104" y="1099109"/>
                    <a:pt x="284964" y="1097400"/>
                    <a:pt x="283394" y="1097400"/>
                  </a:cubicBezTo>
                  <a:cubicBezTo>
                    <a:pt x="281824" y="1097400"/>
                    <a:pt x="278684" y="1095691"/>
                    <a:pt x="278684" y="1095691"/>
                  </a:cubicBezTo>
                  <a:cubicBezTo>
                    <a:pt x="278684" y="1095691"/>
                    <a:pt x="275544" y="1093981"/>
                    <a:pt x="273974" y="1092272"/>
                  </a:cubicBezTo>
                  <a:cubicBezTo>
                    <a:pt x="273188" y="1090563"/>
                    <a:pt x="270048" y="1087144"/>
                    <a:pt x="270048" y="1087144"/>
                  </a:cubicBezTo>
                  <a:cubicBezTo>
                    <a:pt x="270048" y="1087144"/>
                    <a:pt x="267693" y="1083725"/>
                    <a:pt x="266123" y="1082016"/>
                  </a:cubicBezTo>
                  <a:cubicBezTo>
                    <a:pt x="265338" y="1078597"/>
                    <a:pt x="262983" y="1075179"/>
                    <a:pt x="262983" y="1075179"/>
                  </a:cubicBezTo>
                  <a:cubicBezTo>
                    <a:pt x="262983" y="1075179"/>
                    <a:pt x="260628" y="1070051"/>
                    <a:pt x="259843" y="1066632"/>
                  </a:cubicBezTo>
                  <a:cubicBezTo>
                    <a:pt x="259058" y="1064923"/>
                    <a:pt x="256703" y="1059794"/>
                    <a:pt x="256703" y="1059794"/>
                  </a:cubicBezTo>
                  <a:cubicBezTo>
                    <a:pt x="256703" y="1059794"/>
                    <a:pt x="255918" y="1052957"/>
                    <a:pt x="255133" y="1049538"/>
                  </a:cubicBezTo>
                  <a:cubicBezTo>
                    <a:pt x="254348" y="1047829"/>
                    <a:pt x="252778" y="1040992"/>
                    <a:pt x="252778" y="1040992"/>
                  </a:cubicBezTo>
                  <a:cubicBezTo>
                    <a:pt x="252778" y="1040992"/>
                    <a:pt x="252778" y="1034154"/>
                    <a:pt x="251993" y="1030736"/>
                  </a:cubicBezTo>
                  <a:cubicBezTo>
                    <a:pt x="251993" y="1027317"/>
                    <a:pt x="251208" y="1020479"/>
                    <a:pt x="251208" y="1020479"/>
                  </a:cubicBezTo>
                  <a:cubicBezTo>
                    <a:pt x="251208" y="1020479"/>
                    <a:pt x="251208" y="1013642"/>
                    <a:pt x="251208" y="1010223"/>
                  </a:cubicBezTo>
                  <a:cubicBezTo>
                    <a:pt x="251208" y="1006805"/>
                    <a:pt x="251993" y="999967"/>
                    <a:pt x="251993" y="999967"/>
                  </a:cubicBezTo>
                  <a:cubicBezTo>
                    <a:pt x="251993" y="999967"/>
                    <a:pt x="252778" y="994839"/>
                    <a:pt x="252778" y="991421"/>
                  </a:cubicBezTo>
                  <a:cubicBezTo>
                    <a:pt x="253563" y="988002"/>
                    <a:pt x="254348" y="981165"/>
                    <a:pt x="254348" y="981165"/>
                  </a:cubicBezTo>
                  <a:cubicBezTo>
                    <a:pt x="254348" y="981165"/>
                    <a:pt x="255918" y="976036"/>
                    <a:pt x="256703" y="972618"/>
                  </a:cubicBezTo>
                  <a:cubicBezTo>
                    <a:pt x="257488" y="969199"/>
                    <a:pt x="259058" y="964071"/>
                    <a:pt x="259058" y="964071"/>
                  </a:cubicBezTo>
                  <a:cubicBezTo>
                    <a:pt x="259058" y="964071"/>
                    <a:pt x="261413" y="958943"/>
                    <a:pt x="262198" y="955524"/>
                  </a:cubicBezTo>
                  <a:cubicBezTo>
                    <a:pt x="263768" y="953815"/>
                    <a:pt x="265338" y="948687"/>
                    <a:pt x="266123" y="948687"/>
                  </a:cubicBezTo>
                  <a:cubicBezTo>
                    <a:pt x="266123" y="948687"/>
                    <a:pt x="268478" y="945268"/>
                    <a:pt x="270048" y="943559"/>
                  </a:cubicBezTo>
                  <a:cubicBezTo>
                    <a:pt x="270833" y="941850"/>
                    <a:pt x="273974" y="938431"/>
                    <a:pt x="273974" y="938431"/>
                  </a:cubicBezTo>
                  <a:cubicBezTo>
                    <a:pt x="273974" y="938431"/>
                    <a:pt x="276329" y="936722"/>
                    <a:pt x="277899" y="935012"/>
                  </a:cubicBezTo>
                  <a:cubicBezTo>
                    <a:pt x="279469" y="935012"/>
                    <a:pt x="282609" y="931593"/>
                    <a:pt x="282609" y="931593"/>
                  </a:cubicBezTo>
                  <a:cubicBezTo>
                    <a:pt x="282609" y="931593"/>
                    <a:pt x="285749" y="931593"/>
                    <a:pt x="287319" y="931593"/>
                  </a:cubicBezTo>
                  <a:cubicBezTo>
                    <a:pt x="288889" y="931593"/>
                    <a:pt x="292029" y="931593"/>
                    <a:pt x="292029" y="931593"/>
                  </a:cubicBezTo>
                  <a:cubicBezTo>
                    <a:pt x="292029" y="931593"/>
                    <a:pt x="294384" y="929884"/>
                    <a:pt x="294384" y="929884"/>
                  </a:cubicBezTo>
                  <a:cubicBezTo>
                    <a:pt x="294384" y="929884"/>
                    <a:pt x="292029" y="928175"/>
                    <a:pt x="290459" y="926465"/>
                  </a:cubicBezTo>
                  <a:cubicBezTo>
                    <a:pt x="289674" y="924756"/>
                    <a:pt x="286534" y="923047"/>
                    <a:pt x="286534" y="923047"/>
                  </a:cubicBezTo>
                  <a:cubicBezTo>
                    <a:pt x="286534" y="923047"/>
                    <a:pt x="284179" y="917919"/>
                    <a:pt x="282609" y="916209"/>
                  </a:cubicBezTo>
                  <a:cubicBezTo>
                    <a:pt x="281824" y="914500"/>
                    <a:pt x="279469" y="909372"/>
                    <a:pt x="278684" y="909372"/>
                  </a:cubicBezTo>
                  <a:cubicBezTo>
                    <a:pt x="278684" y="909372"/>
                    <a:pt x="277114" y="904244"/>
                    <a:pt x="276329" y="902535"/>
                  </a:cubicBezTo>
                  <a:cubicBezTo>
                    <a:pt x="275544" y="900825"/>
                    <a:pt x="276329" y="900825"/>
                    <a:pt x="275544" y="899116"/>
                  </a:cubicBezTo>
                  <a:cubicBezTo>
                    <a:pt x="271618" y="895697"/>
                    <a:pt x="242573" y="893988"/>
                    <a:pt x="226872" y="887151"/>
                  </a:cubicBezTo>
                  <a:cubicBezTo>
                    <a:pt x="211172" y="880313"/>
                    <a:pt x="181341" y="861510"/>
                    <a:pt x="181341" y="861510"/>
                  </a:cubicBezTo>
                  <a:cubicBezTo>
                    <a:pt x="181341" y="861510"/>
                    <a:pt x="178986" y="858092"/>
                    <a:pt x="177416" y="858092"/>
                  </a:cubicBezTo>
                  <a:cubicBezTo>
                    <a:pt x="175845" y="856382"/>
                    <a:pt x="172705" y="852964"/>
                    <a:pt x="172705" y="852964"/>
                  </a:cubicBezTo>
                  <a:cubicBezTo>
                    <a:pt x="169565" y="849545"/>
                    <a:pt x="38466" y="822195"/>
                    <a:pt x="37681" y="822195"/>
                  </a:cubicBezTo>
                  <a:cubicBezTo>
                    <a:pt x="37681" y="822195"/>
                    <a:pt x="35326" y="820486"/>
                    <a:pt x="33756" y="820486"/>
                  </a:cubicBezTo>
                  <a:cubicBezTo>
                    <a:pt x="32186" y="820486"/>
                    <a:pt x="29046" y="818777"/>
                    <a:pt x="29046" y="818777"/>
                  </a:cubicBezTo>
                  <a:cubicBezTo>
                    <a:pt x="29046" y="818777"/>
                    <a:pt x="25906" y="817067"/>
                    <a:pt x="24336" y="815358"/>
                  </a:cubicBezTo>
                  <a:cubicBezTo>
                    <a:pt x="22766" y="813649"/>
                    <a:pt x="20411" y="811939"/>
                    <a:pt x="20411" y="811939"/>
                  </a:cubicBezTo>
                  <a:cubicBezTo>
                    <a:pt x="20411" y="811939"/>
                    <a:pt x="17271" y="806811"/>
                    <a:pt x="16486" y="805102"/>
                  </a:cubicBezTo>
                  <a:cubicBezTo>
                    <a:pt x="14915" y="803393"/>
                    <a:pt x="12560" y="799974"/>
                    <a:pt x="12560" y="799974"/>
                  </a:cubicBezTo>
                  <a:cubicBezTo>
                    <a:pt x="12560" y="799974"/>
                    <a:pt x="10205" y="794846"/>
                    <a:pt x="9420" y="791427"/>
                  </a:cubicBezTo>
                  <a:cubicBezTo>
                    <a:pt x="8635" y="789718"/>
                    <a:pt x="6280" y="784590"/>
                    <a:pt x="6280" y="784590"/>
                  </a:cubicBezTo>
                  <a:cubicBezTo>
                    <a:pt x="6280" y="784590"/>
                    <a:pt x="4710" y="777752"/>
                    <a:pt x="4710" y="776043"/>
                  </a:cubicBezTo>
                  <a:cubicBezTo>
                    <a:pt x="3925" y="772624"/>
                    <a:pt x="2355" y="765787"/>
                    <a:pt x="2355" y="765787"/>
                  </a:cubicBezTo>
                  <a:cubicBezTo>
                    <a:pt x="2355" y="765787"/>
                    <a:pt x="1570" y="760659"/>
                    <a:pt x="1570" y="757240"/>
                  </a:cubicBezTo>
                  <a:cubicBezTo>
                    <a:pt x="785" y="753821"/>
                    <a:pt x="0" y="746984"/>
                    <a:pt x="0" y="746984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1269541E-7D1A-E73F-3AD4-67B82348676C}"/>
              </a:ext>
            </a:extLst>
          </p:cNvPr>
          <p:cNvSpPr txBox="1"/>
          <p:nvPr/>
        </p:nvSpPr>
        <p:spPr>
          <a:xfrm>
            <a:off x="16861125" y="8890585"/>
            <a:ext cx="530594" cy="70532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32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</a:rPr>
              <a:t>38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2F30AA04-6543-5501-5DA3-1B455BFC08BA}"/>
              </a:ext>
            </a:extLst>
          </p:cNvPr>
          <p:cNvSpPr txBox="1"/>
          <p:nvPr/>
        </p:nvSpPr>
        <p:spPr>
          <a:xfrm>
            <a:off x="304800" y="393474"/>
            <a:ext cx="17269575" cy="9489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بخش 4: گفتار تن 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قبل از  اینکه حرف بزنید </a:t>
            </a:r>
          </a:p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بدن شما همه چیز را گفته است</a:t>
            </a:r>
          </a:p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8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48DAD18-24AF-0FF9-451B-2F24AA6CD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0620" y="5143500"/>
            <a:ext cx="4647789" cy="46477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C5A9771-69AB-DBDB-199B-578A2C537248}"/>
              </a:ext>
            </a:extLst>
          </p:cNvPr>
          <p:cNvSpPr txBox="1"/>
          <p:nvPr/>
        </p:nvSpPr>
        <p:spPr>
          <a:xfrm>
            <a:off x="7527250" y="7113451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/>
              <a:t>(دکتر بیدار مغز)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2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90287-5530-B959-BA16-7E788D766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9746AA2-C74E-6844-28B8-339C3630907E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D0FA649-F2AB-D28F-9229-56FD981C558F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494DF0A-396E-241F-821D-0C45C68FE329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CDAA355-A84F-CED1-B66A-A28704D859AD}"/>
              </a:ext>
            </a:extLst>
          </p:cNvPr>
          <p:cNvGrpSpPr/>
          <p:nvPr/>
        </p:nvGrpSpPr>
        <p:grpSpPr>
          <a:xfrm>
            <a:off x="710636" y="582696"/>
            <a:ext cx="17309428" cy="8976948"/>
            <a:chOff x="0" y="-38100"/>
            <a:chExt cx="4558862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6F65DF4-5CAD-0D5C-F280-E1F32580127E}"/>
                </a:ext>
              </a:extLst>
            </p:cNvPr>
            <p:cNvSpPr/>
            <p:nvPr/>
          </p:nvSpPr>
          <p:spPr>
            <a:xfrm>
              <a:off x="0" y="0"/>
              <a:ext cx="4558862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تمرین پیام بدون کلام؛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هر نفر بدون هیچ کلمه ای، پیام های زیر را با حرکات بدن، صورت و دست منتقل کند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prstClr val="black"/>
                  </a:solidFill>
                  <a:latin typeface="Calibri"/>
                </a:rPr>
                <a:t>تایید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4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اعتراض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4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دفاع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4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   تاکید روی حرف های خود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9337FE0-E56F-D54C-14F3-36BD1862B50E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73B80A1-C500-91EF-DACA-DD2CF259E01B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0703482-1226-3DB7-239F-91F19FB3BE9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963F97F-176F-C8CC-88F8-5E648B5DB93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63879B8-6606-4A4D-B5A7-850F649B67D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8BA0ED7-8636-D55F-6997-322FA779286A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1E9AD33-96F0-B93A-B64C-AA71A4EE6AD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6D831A9-4B64-771E-FBC0-D542BDF839B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EA70516-D272-8A0A-F67C-D38365C36AD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3A6A03E-14BC-3203-BC39-566E86DB485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3FF3E3C-044F-A8BE-A051-D9E2DE469A1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DEC511D-FC9D-CA02-41F7-28DCAA8B026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E0DE98F-E80E-0163-7F21-AB276947FFE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E7A369D-4F23-BBEC-BA78-A8FC8222DD33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A4ECEE0-1F76-DAC0-E508-FCE6B87EC45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F6F5CBF-CA65-C26A-0BD8-9A429C78980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F804B77-8013-79E9-0F61-64C076918B3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325FAEB-8EB2-3B09-29BC-6A737902B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305" y="7731781"/>
            <a:ext cx="1233290" cy="9144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8D7E9F-6ECA-7401-5966-A61FC39C3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2305" y="6473536"/>
            <a:ext cx="1143079" cy="9144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12185C-8952-FD66-F12A-28B295910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0" y="5160818"/>
            <a:ext cx="1143079" cy="9144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855747-009F-DF2F-C869-4D4595D0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0" y="3848100"/>
            <a:ext cx="1233290" cy="9144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476ACD-A75B-E994-77D0-277172BE1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1885" y="898070"/>
            <a:ext cx="914479" cy="9144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6D4364-811D-A4AE-FC37-EF8B74A2D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6" y="885146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07273-D8FB-3940-9A52-30F6C813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95E318-5AB8-ED01-A8BE-001008EBD352}"/>
              </a:ext>
            </a:extLst>
          </p:cNvPr>
          <p:cNvSpPr/>
          <p:nvPr/>
        </p:nvSpPr>
        <p:spPr>
          <a:xfrm>
            <a:off x="-185500" y="-190500"/>
            <a:ext cx="18659000" cy="10477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04F3406-5196-FC72-BFE3-BE6BD86FEBC1}"/>
              </a:ext>
            </a:extLst>
          </p:cNvPr>
          <p:cNvGrpSpPr/>
          <p:nvPr/>
        </p:nvGrpSpPr>
        <p:grpSpPr>
          <a:xfrm>
            <a:off x="487792" y="49530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9F7839-2465-5CD1-691F-8AF93A47F5C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بخش 5 : ارتباط با کارکنان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نحوه ارتباط با کارکنان باید بدون جهت گیری شخصی و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منطقی</a:t>
              </a:r>
              <a:r>
                <a:rPr lang="fa-IR" sz="6000" dirty="0">
                  <a:solidFill>
                    <a:schemeClr val="bg2"/>
                  </a:solidFill>
                  <a:latin typeface="Calibri"/>
                </a:rPr>
                <a:t> باشد و ایجاد انگیزه کند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6000" dirty="0">
                <a:solidFill>
                  <a:schemeClr val="bg2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65048A5-C69D-D0A1-DF16-C5D7F23538BF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B0EA611-46AB-AAED-ED75-1DC15D0D395A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7F106E9-2BF4-05CD-346B-5AAA861F7E7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0770557-EAE9-2EE1-A074-F08C562F3F3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0CAAED6-7B97-97D0-1D7C-0F4AF7400BB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7A14B23-D4E5-A845-CFF9-BD6E1771CE25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DEAF0EC-EE8F-8341-60B1-3C293B6F43D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7D23D3C-8D25-86C7-87A4-705B0AC5745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522F658-07F2-A196-BEDD-65FE35F1C9E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BC08BBC-69A8-970E-0EE5-D6B93FB8456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EB628F6-0DB6-1789-428F-0BF8795E752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74299C6-82CE-4290-E5F7-09A6A3BDC78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15905D5-E5F4-551A-2564-7E7C35A9EF0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094DC554-D966-4361-5BAF-0DED77AB43DC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7BB118B-C5DB-F53A-A127-59110E1914E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2315DE5-D3F1-BB0C-4BCD-A2809AB02D0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CB59BF9-A8AD-7159-C11D-F33557EC58A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3DBA7EAF-5E5F-77E0-4545-2E829E8C2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31863" y="37873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DB684-253E-B4AD-4DD8-AF67F116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BC385F-09CB-CD9B-70F4-6A4AF4D5C282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5683B5C-07BE-A148-DFA3-B88B373A778E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83D71E-84B0-C479-BFB9-F4504CE96D8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D513E49-53B5-98E4-DEA0-BBEA0E9FDB2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D18FA94-BC3D-DC9E-3CB8-83A63C530817}"/>
              </a:ext>
            </a:extLst>
          </p:cNvPr>
          <p:cNvGrpSpPr/>
          <p:nvPr/>
        </p:nvGrpSpPr>
        <p:grpSpPr>
          <a:xfrm>
            <a:off x="707646" y="72735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78F00AB-E009-37D9-E7F6-A80195062E48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32E1E23-8D64-0270-4B03-39D99AF81FE1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B7889A5-B50B-1215-79B1-4B554F272CFB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8BAA47-9C7E-B543-5959-74730DB1015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B632DCF-969D-E300-016D-68F785A85DC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8D0E416-4FAA-AA53-96EA-5E7B3170724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F7498CD-F9E3-55AC-0A97-6B289DEA8EA5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D9C51A6-4D6F-7754-F45B-90D3A4586A5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CDA295E-E0BC-679F-CC5C-FD1606591C5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388E1BE-5139-99A3-E18F-768D052CDD8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B1FAE35-0807-4474-DCF0-CA2FF6311A33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ACDF02-41E6-8A69-A39A-41B1CE988AB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9636586-A4C7-C4C2-70B1-46FE30AC628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1435462-CFE0-DA7D-EA2C-21E633F270D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FE4F9FD-F461-3EE1-D5AC-FB76E33E3CEB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708AA0A-956B-28F1-84FC-57752FC8BBC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13EDBEA-E498-C6D9-D4EF-A4417F88A87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62DD9A6-46FD-F78C-13BD-3C024A5CCC4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210C4F7A-A698-F749-1F56-40380410E696}"/>
              </a:ext>
            </a:extLst>
          </p:cNvPr>
          <p:cNvSpPr txBox="1"/>
          <p:nvPr/>
        </p:nvSpPr>
        <p:spPr>
          <a:xfrm>
            <a:off x="9106374" y="1078088"/>
            <a:ext cx="8205542" cy="11541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فرمول آموزشی ؛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AD9B7F3-03AD-2417-E723-1D1C490CC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209500"/>
              </p:ext>
            </p:extLst>
          </p:nvPr>
        </p:nvGraphicFramePr>
        <p:xfrm>
          <a:off x="2078270" y="1723690"/>
          <a:ext cx="13672798" cy="749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305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51774-1950-504E-E4D8-D5A2A27CC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020CF0-0607-608D-0590-5AEF19A20561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1022C7A-D99C-4B65-92EF-767C7C4459A4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50DC23-93D0-5E8D-7C78-5CF7ADFA93E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6AE8793-9447-B5BB-58D1-D02C45385300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BF584BE-EB42-F8E6-D89F-7B5950D7A1C0}"/>
              </a:ext>
            </a:extLst>
          </p:cNvPr>
          <p:cNvGrpSpPr/>
          <p:nvPr/>
        </p:nvGrpSpPr>
        <p:grpSpPr>
          <a:xfrm>
            <a:off x="22335" y="791635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8322AF-5235-1F6A-9F34-A4A2E1D2EACD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DE3608F-74AF-093D-C451-41C80D12DF01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CE51AF0-E5A0-3250-EF79-95CB4833E1AA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EB637A2-0A7B-B094-F6B3-0A14C9E765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478EBB8-1A91-CA18-639A-D3FF1477405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2B20853-FC83-1403-6A1A-6813E69717F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154D3DD-9D9F-9182-7466-B1C23682B94D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0BB7F6A-4895-E5D2-1EE8-E1ABFF29C88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C184F3B-4A0E-6676-D816-CF870D05E07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143E0C9-83EF-510B-7C03-E5248671403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A42C73C-814B-E67D-BD59-D6A89336455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07D14DF-A629-6F5D-0BF6-CCA87FBDF37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3A5D4EA-903C-3CD5-13FB-ABB2C0A5D43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E3C9EE9-C9EE-162F-BE66-46B3352BB95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>
            <a:extLst>
              <a:ext uri="{FF2B5EF4-FFF2-40B4-BE49-F238E27FC236}">
                <a16:creationId xmlns:a16="http://schemas.microsoft.com/office/drawing/2014/main" id="{B2589521-45D8-38BA-6A06-F49A0DA3598E}"/>
              </a:ext>
            </a:extLst>
          </p:cNvPr>
          <p:cNvSpPr txBox="1"/>
          <p:nvPr/>
        </p:nvSpPr>
        <p:spPr>
          <a:xfrm>
            <a:off x="1897756" y="2744954"/>
            <a:ext cx="15025943" cy="38472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80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بخش 1 :   اهمیت ارتباط</a:t>
            </a:r>
            <a:r>
              <a:rPr kumimoji="0" lang="fa-IR" sz="8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!</a:t>
            </a:r>
          </a:p>
          <a:p>
            <a:pPr marL="0" marR="0" lvl="0" indent="0" algn="ctr" defTabSz="914400" rtl="1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b="1" i="1" dirty="0">
                <a:solidFill>
                  <a:schemeClr val="accent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نقش سرپرست = </a:t>
            </a:r>
            <a:r>
              <a:rPr lang="fa-IR" sz="5400" b="1" i="1" dirty="0">
                <a:solidFill>
                  <a:schemeClr val="tx1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پل ارتباطی بین مدیران و کارکنان</a:t>
            </a:r>
            <a:endParaRPr kumimoji="0" lang="fa-IR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8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40497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40F022-D320-053A-887D-05B62868D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78BE11-EDA6-3F23-5969-8871B6FF5692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C47541B-44BC-5269-E39F-54424FD13C3F}"/>
              </a:ext>
            </a:extLst>
          </p:cNvPr>
          <p:cNvGrpSpPr/>
          <p:nvPr/>
        </p:nvGrpSpPr>
        <p:grpSpPr>
          <a:xfrm>
            <a:off x="487791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EB7BE4C-56F6-C7C4-B729-743C3AA9976F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D08D0CD-65E7-E881-88D3-3D353C1684E8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94A5FA9-9C10-0CD9-EEC6-1869C8B6552F}"/>
              </a:ext>
            </a:extLst>
          </p:cNvPr>
          <p:cNvSpPr txBox="1"/>
          <p:nvPr/>
        </p:nvSpPr>
        <p:spPr>
          <a:xfrm>
            <a:off x="5029200" y="446184"/>
            <a:ext cx="12771008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رویداد  جهانی؛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وقتی بحران مالی 2008 پیش اومد، استارباکس مجبور شد صدها شعبه رو ببنده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و خیلی از کارمندها نگران اخراج بودن.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هاوارد شولتز  ( مدیرعامل )</a:t>
            </a:r>
            <a:r>
              <a:rPr lang="fa-IR" sz="3600" b="1" i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نشست های </a:t>
            </a: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حضوری و وید</a:t>
            </a:r>
            <a:r>
              <a:rPr lang="fa-IR" sz="3600" b="1" i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یویی با کارکنان خیلی انسانی گفت:</a:t>
            </a:r>
          </a:p>
          <a:p>
            <a:pPr marL="685800" marR="0" lvl="0" indent="-6858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3600" b="1" i="1" dirty="0"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شرکت در بحران اقتصادی است اما ما تا جایی که بشه تلاش میکنیم خانواده استارباکس رو حفظ کنیم</a:t>
            </a:r>
          </a:p>
          <a:p>
            <a:pPr marL="685800" marR="0" lvl="0" indent="-6858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3600" b="1" i="1" dirty="0"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به جای شعار ، از خاطره خودش در  روزهای اول کار در استارباکس گفت تا کارکنان</a:t>
            </a:r>
          </a:p>
          <a:p>
            <a:pPr marL="685800" marR="0" lvl="0" indent="-68580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3600" b="1" i="1" dirty="0"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حس نزدیکی پیدا کنن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E1686DA-8A33-8992-9039-A0DF5313FCB1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92414CD-FBD4-685F-5451-1FB33BEB431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3DD96A9-2EDA-9BDA-9D45-8559DF198FF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D028FC4-88DA-3CA1-A21F-EDBCD7A3425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AE85132-5A2F-972F-0C91-20BD8431C16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F64BF1A-8346-6355-2940-61CDDC25AC8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B9B8F61-26F4-15AC-071B-6CF0A84E3CA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22B998C-AFEE-5EFC-C032-B1B3F3DF5FA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C7324758-E8F9-3AB5-98F5-CC1FBC2DB7B6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EBC01C5-8F00-3648-8280-EE382A9267E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6AC0466-E647-EFCF-6D16-7384A7A5A22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3BB831E-10B9-B229-08A8-59286A7BBB6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720BEF8-C0C1-83BC-19BE-761E280D2790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FEF7F5A-4AF1-11DB-7972-35B39C91BF8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3ED92C7-6964-9143-0D1D-897D1753863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B3BD3C5-012F-6E26-AE2F-A84E6E5DC6A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F55AA1-D94E-1082-A800-FA4A0C50F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46" y="5199063"/>
            <a:ext cx="4790253" cy="34192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55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CA5F7-07E7-A614-2CC8-5F1003E07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BAF1D7-D0D8-AF54-9516-7FA3C1EDBB26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D8B2DA-2F2F-B78E-0440-883C0EB1FEA3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235745-FDD2-E560-0F7A-FDDF8ADDA320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E7C6D0B-C2EA-65F4-9C4B-6155353CA189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4555B92-F65A-036A-3CAA-664E8BAA124B}"/>
              </a:ext>
            </a:extLst>
          </p:cNvPr>
          <p:cNvGrpSpPr/>
          <p:nvPr/>
        </p:nvGrpSpPr>
        <p:grpSpPr>
          <a:xfrm>
            <a:off x="487791" y="51692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F82D399-5176-935A-A207-1C755367D04E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0D20AA0-DBA3-EFDC-5646-A15B0811143F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487A149-D334-2399-7F56-0133A186B3C1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32E7E31-4A46-4CCA-E784-2BFDD1AB7AA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ACEFFB9-8C9C-932B-51C2-92B6F2C8FB2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43BE692-9BA7-9C5F-5218-3D209506EA5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FE1A40B-BC5C-4097-C48C-5CD43846512E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FDC4AB6-BAF1-237E-2489-0EA28DDA795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DAA2F20-414B-EBF1-BF8A-A7A305DFDB3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D259403-F65B-9AA1-6A2C-B5C7422FB50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0D10E96-F78D-1A02-BF8F-4C2993BBBE7A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8CC3832-6D2A-E329-B61F-D80B2D8EAE2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BECC704-0565-43C6-2C3C-9D4D4545D55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3EE5C6-4438-F144-79A6-6B1ABC6D2EF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26AB7E5-ADF2-6D3B-7C7D-B11F55D532B4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5419D10-CD04-3E07-6B8D-D826FC76C8C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DD293F3-13FE-BF56-88D7-1D34F152391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592120B-D259-B4E3-03FF-03395E232D4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F357CC3B-6420-8000-9497-EC6452A5D57A}"/>
              </a:ext>
            </a:extLst>
          </p:cNvPr>
          <p:cNvSpPr txBox="1"/>
          <p:nvPr/>
        </p:nvSpPr>
        <p:spPr>
          <a:xfrm>
            <a:off x="1037966" y="516923"/>
            <a:ext cx="16150966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78B278D6-12AE-B013-712B-982725588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101197"/>
              </p:ext>
            </p:extLst>
          </p:nvPr>
        </p:nvGraphicFramePr>
        <p:xfrm>
          <a:off x="-376979" y="712916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BE60F23-5A8C-51B4-535F-1F2FF6BFC7DE}"/>
              </a:ext>
            </a:extLst>
          </p:cNvPr>
          <p:cNvSpPr txBox="1"/>
          <p:nvPr/>
        </p:nvSpPr>
        <p:spPr>
          <a:xfrm>
            <a:off x="9395297" y="1928612"/>
            <a:ext cx="6491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i="1" dirty="0">
                <a:solidFill>
                  <a:schemeClr val="bg2"/>
                </a:solidFill>
              </a:rPr>
              <a:t>پیام برای مدیران :</a:t>
            </a:r>
            <a:endParaRPr lang="en-US" sz="5400" b="1" i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3D Model 34" descr="Green checkmark">
                <a:extLst>
                  <a:ext uri="{FF2B5EF4-FFF2-40B4-BE49-F238E27FC236}">
                    <a16:creationId xmlns:a16="http://schemas.microsoft.com/office/drawing/2014/main" id="{E7A411A2-5A14-93E3-9231-2765B127E1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0431245"/>
                  </p:ext>
                </p:extLst>
              </p:nvPr>
            </p:nvGraphicFramePr>
            <p:xfrm rot="262699">
              <a:off x="15249859" y="1766091"/>
              <a:ext cx="1243921" cy="1091992"/>
            </p:xfrm>
            <a:graphic>
              <a:graphicData uri="http://schemas.microsoft.com/office/drawing/2017/model3d">
                <am3d:model3d r:embed="rId11">
                  <am3d:spPr>
                    <a:xfrm rot="262699">
                      <a:off x="0" y="0"/>
                      <a:ext cx="1243921" cy="1091992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20179" ay="3622509" az="1161276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6427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Green checkmark">
                <a:extLst>
                  <a:ext uri="{FF2B5EF4-FFF2-40B4-BE49-F238E27FC236}">
                    <a16:creationId xmlns:a16="http://schemas.microsoft.com/office/drawing/2014/main" id="{E7A411A2-5A14-93E3-9231-2765B127E1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262699">
                <a:off x="15249859" y="1766091"/>
                <a:ext cx="1243921" cy="10919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6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63463-24DE-E3CF-F881-ECA457252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8E07EC-339B-A5CA-A15A-C560207C2F48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EAF3D51-321C-58D8-4B4F-35FC247F4C96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776746C-9A79-1A39-6CD3-83BF9AF08060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34AD9D6-1834-4C0F-3C2B-44C84ACEDE34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0B3B03B-3375-B961-1762-98AAA2116986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0C28407-D996-9FB9-6EFD-ADA318F9B372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6E96DF5-477A-3652-8CD7-3FBC6308B43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113FF63-808E-5B4D-5909-62BF5BF6F81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DDA9F3F-AE01-9EC2-3BFC-0924A4BE381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2BA577D-6354-5DE0-887B-7F14E4EF9B5F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1351229-CC3F-716E-A0F3-5CF9AB9A060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B1D93B-785F-3EC8-8682-A42BED4830F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B530A40-29B2-E204-1D22-C0D4E262376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2DDF4A1-BECC-E602-AD23-0AEB2CE9E738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9C2BED3-6CEE-CDBC-0EC9-3C0970DDA2F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DAE261C-4C2C-24FE-2C3C-CF816EEDFE4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C8C572D-C200-8AC3-4E00-BB810946422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DB044B2-B724-59BC-71A8-685375505203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9E0E83E-19CE-013B-20F9-75C62A86CC7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D4E9E75-CF6F-5744-201B-542EF42AE03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B9053F3-3D16-2D56-7FB8-E4CB6C7E339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9A78D650-5D6F-0045-7F96-A29659F8605E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0E7A0180-7C2B-A21B-9F1F-6DADE926A128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</a:t>
              </a:r>
              <a:r>
                <a:rPr lang="fa-IR" sz="7200" i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پیشنهادی</a:t>
              </a: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4400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Arial" panose="020B0604020202020204" pitchFamily="34" charset="0"/>
                </a:rPr>
                <a:t>یکی از سناریو های زیر را انتخاب کنید و با استفاده از فرمول ، واکنش نشان بدهید؛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کارمندت سه روز</a:t>
              </a:r>
              <a:r>
                <a:rPr lang="fa-IR" sz="4400" i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 پشت سرهم دیر اومده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کارمند گز</a:t>
              </a:r>
              <a:r>
                <a:rPr lang="fa-IR" sz="4400" i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ارشی داده که بخشی از اطلاعات مهم توش نیست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کارکنان وسط کار با همکارش تند حرف زده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i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تحویل با تاخیر پروژه توسط یکی از نیروهای با عزت نفس پایین مجموعه</a:t>
              </a: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29CCF9E-C7DF-3242-A4F2-C0BE8E2D6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F4B1A-753A-A716-4248-8E37903E2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  <p:sp>
        <p:nvSpPr>
          <p:cNvPr id="27" name="Action Button: Help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D3BE7C3-12CD-A785-1294-05F842BD2B74}"/>
              </a:ext>
            </a:extLst>
          </p:cNvPr>
          <p:cNvSpPr/>
          <p:nvPr/>
        </p:nvSpPr>
        <p:spPr>
          <a:xfrm>
            <a:off x="14365147" y="4646271"/>
            <a:ext cx="381000" cy="4572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C25288-004F-5F78-B70D-B3AEA5290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147" y="7645735"/>
            <a:ext cx="481626" cy="5547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1B55E7-FF19-FBE6-D96A-218194CDA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147" y="6599544"/>
            <a:ext cx="481626" cy="5547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EC01C7-1D87-A2DD-9D5A-E3CDA8D0A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497" y="5640729"/>
            <a:ext cx="48162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D6630-07C8-5A43-F393-1D544CD70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ED489D-B327-D820-D6BB-146A4DBB2B5B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1E9EA97-7851-64A4-A98D-DC4468E6D38C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DDE953-7697-6785-2BC8-20F02A46671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0E73793-A8E8-A5AF-4E51-19A1D65F98B5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1DFAE53-4C5C-3581-4E1C-D00A04C1C1C9}"/>
              </a:ext>
            </a:extLst>
          </p:cNvPr>
          <p:cNvGrpSpPr/>
          <p:nvPr/>
        </p:nvGrpSpPr>
        <p:grpSpPr>
          <a:xfrm>
            <a:off x="487792" y="28472"/>
            <a:ext cx="17707417" cy="9542477"/>
            <a:chOff x="-221416" y="-38100"/>
            <a:chExt cx="4663682" cy="251324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061278A-E0E3-16D1-1F8D-0653AB15516E}"/>
                </a:ext>
              </a:extLst>
            </p:cNvPr>
            <p:cNvSpPr/>
            <p:nvPr/>
          </p:nvSpPr>
          <p:spPr>
            <a:xfrm>
              <a:off x="-221416" y="0"/>
              <a:ext cx="4663682" cy="2475145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4057BF9-895B-C78E-AEB0-067098C0B7BD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8735F92-E86C-CC4B-686B-747797BC49A1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F711351-9D61-F34C-B5AD-49BF5A4399E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5590D01-EC4A-2BB5-5E0C-207FF5005E5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467668B-7E25-4AB2-DDAC-41B864AA64D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11371AC-91F7-417C-1DAC-B4EE96074D9C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BF66FB-EB12-1EE4-4B69-C81687EF665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9EBFDCA-9F7D-3D58-908E-680DAE3E2DF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B7341D9-F1F5-2712-1C8F-C5CD759C01F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EDA5A61-037E-7996-8591-3D2FB7C74097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6D379F5-C88E-A273-B1F3-25F5397518B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57C4FF5-0166-939F-F982-4ED60EA74A19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4FD64AB-1B62-2A56-73F7-EC67250930B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D564987-2F0A-FBFD-EBD2-E5E15642BBF8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9F81327-2059-C396-24FD-206394B39BE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A735E3D-2388-8B75-21A0-4611A138B7C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C8651D1-1692-FEED-0977-9A618AB46A1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3D Model 26" descr="Overdue bill">
                <a:extLst>
                  <a:ext uri="{FF2B5EF4-FFF2-40B4-BE49-F238E27FC236}">
                    <a16:creationId xmlns:a16="http://schemas.microsoft.com/office/drawing/2014/main" id="{C98F63A2-8E53-238C-78CA-20A03E4EB3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1766188"/>
                  </p:ext>
                </p:extLst>
              </p:nvPr>
            </p:nvGraphicFramePr>
            <p:xfrm>
              <a:off x="11015815" y="1532130"/>
              <a:ext cx="2795775" cy="266700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795775" cy="2667000"/>
                    </a:xfrm>
                    <a:prstGeom prst="rect">
                      <a:avLst/>
                    </a:prstGeom>
                  </am3d:spPr>
                  <am3d:camera>
                    <am3d:pos x="0" y="0" z="612620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50188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1" az="-599999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6488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 Model 26" descr="Overdue bill">
                <a:extLst>
                  <a:ext uri="{FF2B5EF4-FFF2-40B4-BE49-F238E27FC236}">
                    <a16:creationId xmlns:a16="http://schemas.microsoft.com/office/drawing/2014/main" id="{C98F63A2-8E53-238C-78CA-20A03E4EB3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15815" y="1532130"/>
                <a:ext cx="2795775" cy="2667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5E415A5-305E-0AC0-7DF0-9B72127C4D57}"/>
              </a:ext>
            </a:extLst>
          </p:cNvPr>
          <p:cNvSpPr txBox="1"/>
          <p:nvPr/>
        </p:nvSpPr>
        <p:spPr>
          <a:xfrm>
            <a:off x="1908122" y="2190299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>
                <a:solidFill>
                  <a:schemeClr val="accent6">
                    <a:lumMod val="75000"/>
                  </a:schemeClr>
                </a:solidFill>
                <a:latin typeface="Yekan Bakh" panose="01000504000000020004" charset="-78"/>
                <a:cs typeface="Yekan Bakh" panose="01000504000000020004" charset="-78"/>
              </a:rPr>
              <a:t>جلسه دوم : ارتباط پیشرفته و مدیریت تعارض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Yekan Bakh" panose="01000504000000020004" charset="-78"/>
              <a:cs typeface="Yekan Bakh" panose="01000504000000020004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462C31-5151-47B6-22D2-30C74C6C5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852" y="4995771"/>
            <a:ext cx="8574133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4B841-F257-5672-D9E0-8FBE5024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9A35A5-E393-E8A8-CC2F-F4E1AC2CFC5F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21EB6E2-588B-CE33-EE22-65FA668E6567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804176E-6AFC-51C1-3E04-5BC8FD6D759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6955742-3D37-368F-CA5A-B629F57F8FD1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246D15E-6CD4-0D4C-041A-53807A8F4403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1D6A75D-88AD-2E28-6095-0B1564EF7931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D6C7AEE-2F9A-7511-A8FE-8CAADCB3A2C2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8196ED6-C0C5-9AB3-9404-2CCAE979934B}"/>
              </a:ext>
            </a:extLst>
          </p:cNvPr>
          <p:cNvSpPr txBox="1"/>
          <p:nvPr/>
        </p:nvSpPr>
        <p:spPr>
          <a:xfrm>
            <a:off x="426155" y="1177268"/>
            <a:ext cx="16532088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بخش 1 :  خلاصه گویی و گزارش دهی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i="1" dirty="0">
                <a:solidFill>
                  <a:schemeClr val="accent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با توجه به مدیریت زمان و در نظرگرفتن شرایط روانی جامعه،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i="1" dirty="0">
                <a:solidFill>
                  <a:schemeClr val="accent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ما فرمول سه گانه گزارش را پیشنهاد میکنیم 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657CCAE-44C2-EA3C-4572-3434624AF2D8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131F188-0DA5-ECA9-9F0B-AD7E63EFADF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A6DC2D8-1CA2-A4CF-9DE4-41557F10CEB9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DE13CD4-2026-2F91-20DC-863ED5BE63E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00AA9E8-3CA9-2FEF-570C-B8A8BCDD9D01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1C88CD-4CEF-042B-EAAA-1A6497583CD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D1F6C29-B8DD-7868-93DC-E3B67F9F410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144F2D5-F35E-21D9-E672-043A2127DE8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5DEB946-7FAF-8A1B-A273-0FA6D7BC13AE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0C2EE03-5A89-91B4-7AB6-B0B21B0D371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A4DE149-E1F0-FA96-139A-FD71B483181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3841848-9693-3C5A-328D-90CA4A0BA9B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D8C3390-7079-1493-D5A7-76A6C5BC7556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84466F2-A24B-B6D8-BA91-BBD3111C63A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5A67249-A349-97BE-BB21-FBDBCFF7DF8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2BBE403-A12E-82D8-6D50-E2C7018A980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9BD0682-A646-D945-8DDF-CE07CE97A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48" y="6134100"/>
            <a:ext cx="6352640" cy="3573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2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1559F-73CC-FC1E-E2E4-4ECC6DAB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E129F7-11A7-3E1F-49C4-6E72D6090553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00638B5-5E37-A0E7-82EE-95CADC5B6967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5061EFE-3127-B7B4-5D9D-3BB09DF01FC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F2BA234-98C6-1196-E89A-E99E4820C51A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F243FF3-AB64-1C03-290B-9AAFE476E767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D31C70B1-6467-8E72-1C49-35B00C1E2587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A77709D-D4C0-EF62-483F-E27E590ED4F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BB3DDAE-4C6D-BC1E-AD50-4F5F863394F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944674F-C1CF-BFFA-9CFE-EAC5C47A3F3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FBEF614-9A59-4FC4-0DD1-43BE7CCACA58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5C8A4CC-A038-CABD-11E5-6F52F340406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167ECE-869A-0174-2531-58CD1B3B863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F1C1166-2EAE-4846-E2B9-05D56CBEC39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0143C64-C6C4-63F9-8A74-D8385488E9B7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F98E028-5CFF-B0D9-5410-F026ADD479E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3878599-E552-7CD3-22AF-E1ABF0056B8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3098E8F-75C2-B834-A792-1188293EDA0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51FCC32-D050-75C6-E965-34722D3590FB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994A138-8F58-54D9-2D63-EAEF189DBED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CA7F635-F9B0-F980-BC88-23ED1C41CFE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8271929-0BEF-FE3A-5D7F-006ED6FE0DE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51314786-2512-163D-9A70-8D51396F7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420358"/>
              </p:ext>
            </p:extLst>
          </p:nvPr>
        </p:nvGraphicFramePr>
        <p:xfrm>
          <a:off x="2763857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932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FB39E-0F20-5A82-A45B-4AE2F9708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EF22BB-4FEB-1045-2211-F630AAFF0E97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50717B-F9AC-0D53-831F-F1134A68CF87}"/>
              </a:ext>
            </a:extLst>
          </p:cNvPr>
          <p:cNvGrpSpPr/>
          <p:nvPr/>
        </p:nvGrpSpPr>
        <p:grpSpPr>
          <a:xfrm>
            <a:off x="487791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ED6DE27-CAD6-EA75-5620-E9E7354DDF94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0E9D6ED-95A4-D321-998B-8CB72621F0F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09F9F79-90E0-61A6-FEF0-0068CC560DA0}"/>
              </a:ext>
            </a:extLst>
          </p:cNvPr>
          <p:cNvSpPr txBox="1"/>
          <p:nvPr/>
        </p:nvSpPr>
        <p:spPr>
          <a:xfrm>
            <a:off x="8516640" y="1118363"/>
            <a:ext cx="8721609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رویداد  جهانی؛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جان اف کندی رییس جمهور آمریکا در 1961، وقتی میخواست پروژه عظیم فضایی ناسا رو اعلام کنه به جای توضیح طولانی درباره بودجه، فناوری و مراحل علمی، فقط با یک جمله ی خلاصه و شفاف پیامش رو منتقل کرد: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هدف: رسیدن به ماه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1" u="none" strike="noStrike" kern="1200" cap="none" spc="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زمان: در همین دهه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i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دلیل : به چالش کشیدن توانایی کشور</a:t>
            </a:r>
            <a:endParaRPr kumimoji="0" lang="fa-IR" sz="4000" b="1" i="1" u="none" strike="noStrike" kern="1200" cap="none" spc="0" normalizeH="0" baseline="0" noProof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E0F56A8-9934-9C12-4B05-BB4A56C5ED4C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2A94DE2-6BC4-4810-F2F8-7009D876B0E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B67E1CC-52D6-43E8-D907-4AE3ACCCF07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20D52B3-1749-EC5E-6EDC-67E58083A72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FD8C92B-E0E6-B67A-250E-2F022B609C8A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2B503B0-F861-62AF-A3A7-967CE6E0DA0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6134CF3-3B07-082E-F836-22A8289C5149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92F37D4-F7EE-506C-1724-1D09E28E22F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D8E751A-4368-B030-C469-516D45663DF7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8AD5F8D-BEE0-C636-4190-F5D0DF09552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5A4BE55-4217-2128-BFB9-AEBC34E1F8E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35E89C0-2760-3CB9-B841-6DA5E274B71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33E656A-B42A-C092-2478-96A09A51D83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A1907A8-5F25-61E2-E44B-DA15335C911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72E9A51-49E4-8060-F402-F8063B99547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D481C17-3DD1-3D06-2BB0-5E2E0EA97EF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EDC6C2-8EB2-8C0A-FE4D-A6FAA8F93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88" y="3147783"/>
            <a:ext cx="7280086" cy="4709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31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DD0E5-96BC-AFA4-4F13-8E77BE51F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3D5955-E3A4-93A6-19EC-81D12BA352F2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BBE542-0DDC-AEB1-46D7-F290C2FD5F39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B5AB98-99AC-2F61-739C-3BBB6AB38B0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07466FE-9077-64D4-93CA-9E25C16BC52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7152E47-5EE7-5374-BD6D-B2AC8E816D93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5D31D79-7A6F-83DD-2E59-C3B3E35EF255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F4CD845-BEED-6C4B-1266-E3527B586020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E4CB24D-D3AA-035C-61B8-9926337F2BD3}"/>
              </a:ext>
            </a:extLst>
          </p:cNvPr>
          <p:cNvSpPr txBox="1"/>
          <p:nvPr/>
        </p:nvSpPr>
        <p:spPr>
          <a:xfrm>
            <a:off x="693791" y="1177268"/>
            <a:ext cx="16264451" cy="11818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           پیام برای مدیران و سرپرستان در محیط صنعتی :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dirty="0"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نیازی به گفتن همه جزییات فنی در ارائه گزارش نیست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اصل ماجرا اینه : چه اتفاقی افتاد چرا مهمه و چه ا</a:t>
            </a:r>
            <a:r>
              <a:rPr lang="fa-IR" sz="4800" b="1" dirty="0"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قدام بعدی باید انجام بشه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خلاصه گویی باعث تسریع در تصمیم گیری مدیران بالا دستی و به دنبالش تسریع               در عمل کارکنان میشه.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DE42BD3-DC6B-C024-4D13-8BCF7BD49DF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836CEF9-E6FA-4E65-49FE-C91069FE56F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10C352-9E40-8890-AE71-71183F9ABB6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9D136F-7459-995F-9523-9B1F7D3538E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FAA7F254-84EB-3D1B-D380-293008FEF0A4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20A111C-A297-BC8F-7BCD-7EA9E9DEB9E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EADB986-EFF7-DD97-4061-6459ADE3213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FE9E21F-636A-E154-6C3D-D8F5B4CD481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E58FAC2-B5FE-EA21-09BF-6ECB0EFE8705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F82B235-2FB2-6862-A66A-02B75DC8478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1A0F1BE-7ECF-4178-7A29-F61650AF348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7376D76-DC8F-71D3-E9D3-9D338365AA7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64AA698-238C-2DDE-8DEE-C1B5D0684B5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9265D01-4D34-F028-9DB3-1E44C7AAB17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BFD8736-E72F-77EA-E19D-4FE81D36696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28C1899-3640-C128-A2C4-C27209AB45D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6" name="Graphic 35" descr="Checklist RTL">
            <a:extLst>
              <a:ext uri="{FF2B5EF4-FFF2-40B4-BE49-F238E27FC236}">
                <a16:creationId xmlns:a16="http://schemas.microsoft.com/office/drawing/2014/main" id="{8822B627-12EC-96FE-0C07-8435683EA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17415" y="5993948"/>
            <a:ext cx="914400" cy="914400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76AB2BED-388E-B50F-612C-F2529BB8C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17415" y="4475217"/>
            <a:ext cx="914400" cy="914400"/>
          </a:xfrm>
          <a:prstGeom prst="rect">
            <a:avLst/>
          </a:prstGeom>
        </p:spPr>
      </p:pic>
      <p:pic>
        <p:nvPicPr>
          <p:cNvPr id="40" name="Graphic 39" descr="Close">
            <a:extLst>
              <a:ext uri="{FF2B5EF4-FFF2-40B4-BE49-F238E27FC236}">
                <a16:creationId xmlns:a16="http://schemas.microsoft.com/office/drawing/2014/main" id="{283A8735-044D-92F7-960F-F7A00B79B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31863" y="3048581"/>
            <a:ext cx="914400" cy="914400"/>
          </a:xfrm>
          <a:prstGeom prst="rect">
            <a:avLst/>
          </a:prstGeom>
        </p:spPr>
      </p:pic>
      <p:pic>
        <p:nvPicPr>
          <p:cNvPr id="42" name="Graphic 41" descr="Marketing">
            <a:extLst>
              <a:ext uri="{FF2B5EF4-FFF2-40B4-BE49-F238E27FC236}">
                <a16:creationId xmlns:a16="http://schemas.microsoft.com/office/drawing/2014/main" id="{8D260AFE-B809-8315-7F74-8768797639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22528" y="1319136"/>
            <a:ext cx="1090915" cy="10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99DB0-22FA-14B1-4F01-0C474B606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F39D14-D570-1CF6-8538-2C570500F9A3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31ABEF9-CC58-DF81-55BD-487C527A6816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AE24936-2D51-8828-5E9C-980EBB4E008F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1B0F8D4-6FBD-FE22-22EE-904EAAD9DC55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168D580-3AA0-395B-E545-D770B13C2828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3A8464E-1E39-6DDC-781C-DADE6E3766A1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0CAAA11-E61A-CEA9-D885-D3A25942F2A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33D4A39-4BBA-12AE-955F-48CC79E43DE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EF4270E-245D-B77D-B1AA-1F8493AEFC7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2170F29-E242-6950-BADC-0AC96BD683CC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2B50B8A-F384-196C-520B-F8FD18F5CB3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8BC2F11-F5C5-5552-70BC-DB9E9E173DC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802144F-D93A-9046-A170-1ED5CAAEA38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1B7299C-3E7A-8A66-AAAF-CAF8A79C631D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ED1DC87-F591-2E6F-9F99-2F8565DDD94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0FD04B5-EADF-4772-5B50-2EBBC7AE617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56208C3-139B-DDCA-CAD0-73427AE048D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AD0E354-9BFD-4A04-093D-0329052AC34B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FEEFC36-ABD1-EA0D-E887-28ECD28BF0A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05B238E-074D-B694-02C6-98F43DF9EB3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A3557F8-C4F9-5EA6-702F-0B567BDB1A8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C7CEF12B-2216-CF4F-0DA1-623333A59FD4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3B9A9746-2D22-E672-8F39-0D0DAE64D07F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و خلاصه کنید؛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1_ شیفت صبح امروز به ختطر خرابی یکی از پمپ ها با 40 دقیقه تاخیر شروع شد.تیم تعمیرات سریع وارد عمل شد و قطعه معیوب رو تعویض کرد. همزمان تیم تولید منتظر ایمنی بودن تا تایید کنن که خط آماده است. بعد از رفع مشکل، تولید دوباره شروع شد. در کل 5 تن از تولید عقب افتادیم که طبق هماهنگی با انبار قراره تو شیفتبعدی جبران بشه. خوشبختانه حادثه یا آسیبی گزارش نشد.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گزارش وضعیت شیفت 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1182CC4-73A2-A8B5-E9F5-829B3F123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0E13E-EAC6-CE8F-9A76-86F0A963E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874BD-7700-514E-FF4B-6CD9A2F5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F35991-B57E-F0D8-A37D-26C4F22CD27F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470D0C7-BBFA-750B-0642-644FD630ED4B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EBF7BD7-9D6E-1E9F-20E6-10FAB9FDDD9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5582449-8E85-97BD-D0D5-4A383DD1756B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EDD9500A-4016-F2C7-8639-254903DE1112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44D9241-8FC8-1C21-1CFB-A293D430FA8F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FEAB98C-65DD-D3B9-A885-F7F1579265A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8B0AB38-0027-5930-8F0A-3829E1FB769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08146C6-C501-DD6A-56CA-4A78B035FAE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D4397C3-98E9-8C56-8982-B1620FC30951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DEF23DA-1736-AFC1-11D7-E89574B08E3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B7FBEC6-6D2D-544E-0982-70C181D5CBE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DDCE83F-B863-0076-983A-80C322823B5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83265D5-D4D2-D19E-20CF-B14DB3A9CC75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C2B7D5F-38F4-26B0-6441-3B8DABFD284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6CFBA47-9924-8280-45EC-67E0FC4D59C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8FC166A-2564-22D8-20EB-7077EBB9E32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EED93DC-848E-CC99-B6B0-37734CF6E74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4BD08A1-4680-C545-4D86-64B5A68CBD0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786322E-7252-7088-178B-8B1E26C8DEE9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9269EEA-E211-A667-3C51-1129A68A64E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FCA87325-B2D8-59FE-DC76-420D46D0A74E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C43F7429-958A-6FC2-3D87-DA83D324007F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و خلاصه کنید؛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 _ توشیفت شب چندتا مورد بحث بین کارکنان پیش آمد که با تذکر سرپرست حل شد. یکی از اپراتورها دیرتر به شیفت رسید. تولید طبق برنامه انجام شد و خروجی 99 درصد کیفیت مطلوب داشت. فقط در بسته بندی 15 کارتن به دلیل خطای دستگاه معیوب شدند که کنار گذاشته شد.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گزارش روزانه به مدیر واحد)</a:t>
              </a: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8DD0C7C-F9EF-CAAD-E1D8-37DDD4D0E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DDF54-0300-03A6-E041-F5EA35B3F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2011B-1052-C29E-1952-53ACD4F1D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6623A-1A11-B335-8C65-503A4CDCF4F2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4A00B5F-5648-0C41-6286-CB3C3ADEF7BC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DB8A07A-D3A6-ADA7-A596-B932281A6F5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6C85E6C-07DB-3A28-205C-3C7C5758B69A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1006062-E857-A250-36CC-D19259382B8F}"/>
              </a:ext>
            </a:extLst>
          </p:cNvPr>
          <p:cNvSpPr txBox="1"/>
          <p:nvPr/>
        </p:nvSpPr>
        <p:spPr>
          <a:xfrm>
            <a:off x="1828799" y="390964"/>
            <a:ext cx="14852783" cy="10387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مثال؛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مرگ هر 7 فضانورد )!!!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فاجعه ی شاتل فضایی چلنجر _ 1986 ناسا ، مشکل اصلی فقط نقص فنی نبود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مشکل اصلی، ارتباط ضعیف بین مهندسان و مدیران بود.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مهندسان شرکت تولید کننده ی قطعات ، بارها هشدار داده بودن که در هوای سرد ،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واشرهای شاتل خطرناک میشن.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اما این هشدارها در جلسات رسمی خوب منتقل نشد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چون لایه های مدیریتی پیام رو جدی نگرفتن و به زبان ساده؛</a:t>
            </a:r>
          </a:p>
          <a:p>
            <a:pPr lvl="0" algn="ctr" rtl="1">
              <a:lnSpc>
                <a:spcPct val="150000"/>
              </a:lnSpc>
              <a:defRPr/>
            </a:pPr>
            <a:r>
              <a:rPr lang="fa-IR" sz="5400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"  </a:t>
            </a:r>
            <a:r>
              <a:rPr lang="fa-IR" sz="5400" b="1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ارتباط درست برقرار نشد " </a:t>
            </a: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</a:t>
            </a:r>
            <a:r>
              <a:rPr lang="fa-IR" sz="4400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endParaRPr lang="fa-IR" sz="4400" b="1" dirty="0">
              <a:solidFill>
                <a:schemeClr val="accent6">
                  <a:lumMod val="75000"/>
                </a:schemeClr>
              </a:solidFill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E54EDFF-771B-6C94-4859-60633A65EB52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BAB9390-0E85-7ED0-32F1-0B11E11A393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F49C7D4-8A7C-85F8-6F5B-4ECCD7D43B0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7AC8F73-AA79-B52F-AD99-0C98C0E1F82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47E1066-7ACB-5D02-6EC3-5CB967A6129B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B082DFA-1B05-67E7-B8B0-925B9E07724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0B985EE-5029-24D0-EC2F-85C43876D89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630525-9DA7-7865-DF34-EDFE3914CAB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4E1BD6E-9C26-A94B-4692-A414581DD4E2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95D4105-C761-9DFF-367C-41CA3B50983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B510B66-1262-2B39-CC4E-771035D73A6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5A41404-9895-AF15-2559-01F4803F57F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B586253-0A4F-899A-DD84-CC4DCF0B2977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91E652D-4D0D-3F94-8B6A-D16B849BC33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E49DA34-02C5-F403-42F6-F41A875DAD6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1B268F2-D398-8C9D-B38A-943682C789B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3C8E23-D0BC-1A00-4A4B-49378AE3E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81" y="5798805"/>
            <a:ext cx="4876119" cy="3274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0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B0E96-22B4-C81D-87B7-581B89795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BE36E0-1AAA-A1E2-59AA-486B426365E5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07F9D4F-7AF5-B0DA-ECD2-509D38E2B948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B65E2BA-FF77-0186-43EE-D5E85C07271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A1A7571-0F5B-57C9-F000-980549E0311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79E2A0E-AC78-96D8-B105-9BFD063266B0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FCDB957-262B-3B2F-D784-87B28B336DCD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17864D3-133F-D85F-673E-04DC8E8930B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FE887F3-C9E0-9C17-540A-37C58FD4433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9E3A631-3D38-A87F-B25B-CFEAF358547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130715F-4363-B9BD-74D9-4B313FAA1466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10E354B-9A34-0554-685F-29EEB18B8F5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9C98030-E2C3-B408-230B-1D16ED09022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CFA1ADD-12EB-D055-0938-8AEABDB3EA2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5926D3B-8CA0-4EEC-181E-437B3979EAAB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56CC05E-D290-1796-27F0-14612C35627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53F34D0-3D3E-D8AD-804B-BD0F4958101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910486-4664-FAD4-FA7C-5595DA13D67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18E379D-DD9A-021C-BB99-FECAC8CAA253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1BB75C9-396D-9189-6FFA-C471A109CE6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5CE046E-263A-AE56-37B8-EB2081B2506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9E3C9B-0D44-3BF7-E5BF-7A0A0C58412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054E56E2-1C3F-7ED4-77D2-2C73BBFF6868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6E215F6E-BD98-D3E8-096D-C94BA7807CDD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و خلاصه کنید؛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 _ در واحد الفین طی شیفت صبح به دلیل افت فشار بخار، تولید برای 50 دقیقه متوقف شد. تیم بهره برداری مشکل رو به بخش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Utility</a:t>
              </a: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گزارش داد. پس از بررسی مشخص شد یکی از بویلرها از سرویس خارج شده. بویلر دوم بار کامل گرفت و تولید دوباره شروع شد. حدود 30 تن کاهش تولید داشتیم که قابل جبران است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latin typeface="Calibri"/>
                  <a:cs typeface="Arial" panose="020B0604020202020204" pitchFamily="34" charset="0"/>
                </a:rPr>
                <a:t>( توقف واحد )</a:t>
              </a: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3E0B926-05D7-F0CB-E62B-B8C68707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4A789-40AE-23D9-6650-03F1EACAA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BE01E-61AB-4CD8-FB97-F06240433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E098B9-CC86-22D9-E8B0-9F17C4325924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AB26164-5351-4FD9-67CB-00E34690E74A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5663D9-F99D-CFFF-07B6-3C98F6A671EF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9E33D89-076D-DA18-65CE-D18938EA4389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9844CDF-68C3-603F-39A1-4D65461A7B4A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B762025-9AB9-C8A6-7374-C3808959F6CF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15A2A4F-BF82-F4C2-0A2E-C131D9A31C9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45F4306-84D0-8908-2733-6D0605B4477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BE46167-2B93-1BAF-B43E-B9C17A4E5A8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A30A8B5-8433-E82C-2DFF-7C1ACD1C2C40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50B88A3-BE4A-527D-EDEE-B5CA6CBDEE2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A0E1082-9769-EAE0-F56F-6C3CC1DD8E1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A07F862-8958-B1E3-4105-D4ADF793FE6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0AF650E-AE9B-E6C0-4383-499BC86B9956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E27E1A6-2DE4-47E5-7366-31BF5B96AE2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39F31D7-6F2F-9854-A17E-15BA0A0990D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24B8B31-CE4A-2EC2-857E-8F0BBD48844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CAE0BAF-ED8C-023E-C77F-CB3F7EC6E9F1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FEEBDBF-37D5-1CB7-7E4D-7D4718EF5EC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C87BEF3-32FD-1CC1-E835-16520E8242D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FB01F6B-E9C0-29A3-DBC3-35E80B6BFEB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7EEA27CA-9A26-0590-BD65-B1EB7063C368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E36471EC-CE75-579B-A6C3-533A9A482D45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و خلاصه کنید؛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 _ در شیفت عصر یکی از اپراتورها به دلیل مشکلات خانوادگی دچار استرس شدید بود و تمرکز کافی نداشت. سرپرست او را از محیط حساس جدا کرده و به کار سبک تر منتقل کرد. بقیه کارکنان همکاری خوبی داشتند حتی تعدادی از کارکنان بعد از این اتفاق از مدیر تشکر کردن و شیفت بدون توقف ادامه یافت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مدیریت نیروی انسانی)</a:t>
              </a: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1C8A75D-52FF-C525-E10C-49096BF01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AA6F8-221D-0DBB-DC6B-B5D8BCA83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C688C-7024-DA7E-6E65-37BDE8491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CF806B-8C20-2D7A-53FB-26F5D02BFE1D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3BA641D-8E94-CF5E-B02D-C0AF8E6CF777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E64FA1-C431-F86C-1E12-5CA2118ECE0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7F7F1C8-7A5B-3C66-4E8A-63971B26C605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A946BDF-2944-9E56-4E07-AA569DB637A9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378DD5-F582-F051-FC72-C672D4026BC6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2135AA8-23C5-AFC5-7C2D-A68F48C86FB9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D91EF15-FDE1-BC6E-54C0-0DC06E327CC8}"/>
              </a:ext>
            </a:extLst>
          </p:cNvPr>
          <p:cNvSpPr txBox="1"/>
          <p:nvPr/>
        </p:nvSpPr>
        <p:spPr>
          <a:xfrm>
            <a:off x="757283" y="1293903"/>
            <a:ext cx="16532088" cy="72943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بخش 2 :  مدیریت تعارض 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تعارض یعنی وقتی دو یا چند نفر توی محیط کار هدف، منافع یا روش متفاوت دارن  این تفاوت باعث بروز تنش میشه. تعارض همیشه منفی نیست و اگر  درست مدیریت بشه میتونه به بهبود خلاقیت و حل مشکلات ریشه ای منجر بشه</a:t>
            </a:r>
            <a:r>
              <a:rPr kumimoji="0" lang="fa-IR" sz="48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0204DD6-3345-0513-F770-7DAF04051E57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1D2B13C-0F12-B99C-4AE1-BEAE2C641CE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79F7CE4-5308-D656-B97C-22723AA4188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136F325-5F2A-5A1B-D7C1-F41C1911C6F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C29A1F5-0C97-9E18-640B-72CD3DFE4715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F39F6D-35A0-F4E9-5F28-5A89C784A84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89E578E-55A3-B29A-55F7-C16FDBF675A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BA8BB1F-F89B-85D1-46D0-26A08A7CDFC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62AD78D-47E1-3CA2-F969-A3271528FB75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46B8392-D3AC-4B3C-8739-DE130CC7F09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7167E91-E596-1C1C-EEFA-43D2FEB9D2E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7E447E7-D077-18CA-8A99-CEDCDB7919B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C724F55-B0FF-2537-D88D-F2004D822BAA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C22D003-E78A-CD05-A27C-C3940E39091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F45E202-BAC3-3ADC-BBAB-ABDB83E7887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6C69E5F-42C0-2342-9D20-E476417FD50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684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F553B-884A-7127-CE9E-326CFAFC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F42FF0-0497-EF1D-A064-CD95FB798533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07E35BA-CE8D-CD0F-B0DD-E01976751EDA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BD89C4E-CEE1-D7E2-80A1-9FB1CA8134F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E977EAD-24D0-0CBB-CD5E-6DEEF78967C9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FA6F012-6747-3664-76E1-66AA46995915}"/>
              </a:ext>
            </a:extLst>
          </p:cNvPr>
          <p:cNvGrpSpPr/>
          <p:nvPr/>
        </p:nvGrpSpPr>
        <p:grpSpPr>
          <a:xfrm>
            <a:off x="487791" y="51692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EFF0871-79B0-4AB4-E597-91E0ED023293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D69B7AB-E1B5-DC5E-83EB-FC4A03135B15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09EC6263-4A22-BBBF-BE54-72D79041A013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611F982-4C4D-30CA-C1EF-F972523B581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5D3B0BB-F9E7-71F4-97F9-9D9B2783060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1699ABD-EDEE-0CFE-9D99-2E30EBF0DCB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E06BA6D-4F97-1B75-8DD5-631372B23ED3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4724337-EEB0-63CD-4571-4A5DF5BEB2A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506DCE-4730-2736-4414-96AC8116FF9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833423-49A3-4BD9-5B5B-E1C90C16F04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5E3A33C-B699-73D8-9943-60CAEE3DAAB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2C87D4D-B484-11D5-FB5D-C216C5A8187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1FFC7AA-3E72-CF1C-BEB2-3571C8F8DF5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4D74A0A-E7A2-FB36-A464-69A07693BC1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2F69055-4F45-626D-FE8D-0D610172F29E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BF336C6-05BF-A514-9745-8C3D9F7676C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3DFED01-E6E0-F922-5A57-787B5F9B432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CB8D92A-5EDA-D946-88EE-FE07D2F5C9B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3CC101A-9B88-6F81-0B11-C315391C50D4}"/>
              </a:ext>
            </a:extLst>
          </p:cNvPr>
          <p:cNvGrpSpPr/>
          <p:nvPr/>
        </p:nvGrpSpPr>
        <p:grpSpPr>
          <a:xfrm>
            <a:off x="8763000" y="1171350"/>
            <a:ext cx="4240900" cy="1057639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0884664A-64BA-EDFF-D4CA-955A4EC6C46C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964E5441-0F5A-0BC2-8272-6C939862B9E5}"/>
              </a:ext>
            </a:extLst>
          </p:cNvPr>
          <p:cNvSpPr txBox="1"/>
          <p:nvPr/>
        </p:nvSpPr>
        <p:spPr>
          <a:xfrm>
            <a:off x="433901" y="1171350"/>
            <a:ext cx="16150966" cy="924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72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چرا در پتروشیمی تعرض زیاد اتفاق می افتد؟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1_ شیفت های طولانی و خستگی کارکنان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</a:t>
            </a:r>
            <a:r>
              <a:rPr lang="fa-IR" sz="60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فشار زمان و تولید</a:t>
            </a: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( به خصوص هنگام توقف یا اورهال )</a:t>
            </a: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</a:t>
            </a: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مسائل ایمنی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کارکنان روی رعایت یا عدم رعایت حساس میشن)</a:t>
            </a:r>
          </a:p>
          <a:p>
            <a:pPr marL="0" marR="0" lvl="0" indent="0" algn="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4_ </a:t>
            </a:r>
            <a:r>
              <a:rPr lang="fa-IR" sz="60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تفاوت تجربه بین کارکنان قدیمی و جدید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+mn-cs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9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29608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B3448-2E9E-EE18-BA6C-6B8ABD39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2D2B14-9A72-F769-66D7-CF180BB0AF3C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F268EFF-9E45-8F21-980B-AEF3E5D8CDF5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5E218F5-B70E-12EE-F5A8-C50895033F6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64926C9-580D-53D5-5926-B1FE375B97E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2E33287-7999-B2DE-52C0-7D83E5F2D44C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7E2C37-2458-1CC9-F79E-A0FCFF1DE32A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CBFF04A-67BC-4F26-3561-D66927C290F4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906A1BA-BD99-A20F-2043-3CC57C5862E1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25A75F9-896B-A8A1-51BF-2B9FE1AE15C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D049379-9567-0E49-B4E2-95240FC0841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557CABB-4874-0899-A331-88D69C8479B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586672B-9A92-E77F-B7CA-CC61C1F9DBFE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3A4C056-6149-D775-F17B-2DA0851EB15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8C24F1E-1C7E-ED80-5DC5-45BF7832394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B440D53-D5FC-AA22-DB1E-C6CCA04AE12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1C3184B-3C1D-F47C-DBF6-1CC756B657CF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1973AB5-C591-74B9-3CCD-D459DEC40BC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651C5F4-34E2-221F-790E-155DB3A251C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95B97B4-C591-5B78-9E90-F435866901C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24D3995-591B-8D8B-B8DA-E4ADC45C7078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C2EA82D-3CF7-DC24-0BDA-C921B96158B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B64055E-6B86-1A60-A0AD-BE0F0147A45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CF32C47-6EAF-86E4-1315-3D1A44133AB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1F92847B-547D-74A4-1848-F87455808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330267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071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4415E-F297-6967-8056-C3D9992B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FE60303-19A4-CF1E-EF3F-ABA038FF25ED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7CF21C8-0CC3-E298-5C25-90A0A3CC99A1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068DBF8-04A5-AD28-E57A-9C70F3BEAFD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3A03AEE-EE8B-4586-5FF4-1CD165608AF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318DE82-7CC0-40D6-93F8-A01FCC12BB92}"/>
              </a:ext>
            </a:extLst>
          </p:cNvPr>
          <p:cNvGrpSpPr/>
          <p:nvPr/>
        </p:nvGrpSpPr>
        <p:grpSpPr>
          <a:xfrm>
            <a:off x="228600" y="748922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1117F25-3007-C643-CEA9-36CBDBDBE1BF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BA50C75-E42F-29E0-F0DE-0EEFF9DFB52E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2F0DE3F-A9E3-0CF8-1471-61E1C77CC764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94F82CD-4F73-1B19-4362-81FB700BBA4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CBBDAF9-6B9F-B25B-4942-2AA46BD68CE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842FF59-71B1-02F4-42F2-EEE8FAE3132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F4E3285-D640-D659-B3A1-0455273E1A20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1A5EB27-F29F-38EC-6300-4940D5987E9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C205652-1B65-90ED-0BB6-10E83A79CAA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C71C90B-AAC8-CA6B-999E-EB3401C4398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103D06D-85DE-FE3B-37E1-4F2EED19D9E9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4EE744E-ADD1-123F-8D51-817804BF617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A12C30B-BC2A-6E0E-F1AF-EB22DE3BD51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8C1D60-DC00-4E74-C712-C14053F5CDF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29E08FA-16C2-4937-8D3A-AEFA20534CEA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947CA13C-946E-481C-AE8B-E9D084C1285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35F8095-C90D-4633-31A5-C59A22A96E3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535EBB4-B5FC-70E1-1BFE-ADAE06FEEDD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42ECD15-2844-4BB1-FA8C-D436C73A5C99}"/>
              </a:ext>
            </a:extLst>
          </p:cNvPr>
          <p:cNvSpPr txBox="1"/>
          <p:nvPr/>
        </p:nvSpPr>
        <p:spPr>
          <a:xfrm>
            <a:off x="8105687" y="962783"/>
            <a:ext cx="9597301" cy="79417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 ؛</a:t>
            </a: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در کارخانه های تویوتا_1980، بین مدیریت و کارکنان خط تولید تعارض شدیدی روی شیوه های جدید تولید ایجاد شد. بعضی کارکنان نگران بودند که تغییرات باعث فشار کاری بیشتر و کاهش امنیت شغلی شان شود.راهکار مدیریت تعارض شرکت این بود به جای تحمیل تغییر ، </a:t>
            </a:r>
            <a:r>
              <a:rPr kumimoji="0" lang="fa-I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1_جلسات مستقیم با کارکنان برگزار شد تا نگرانی ها شنیده شود. </a:t>
            </a:r>
            <a:r>
              <a:rPr lang="fa-IR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Arial" panose="020B0604020202020204" pitchFamily="34" charset="0"/>
              </a:rPr>
              <a:t>2_</a:t>
            </a:r>
            <a:r>
              <a:rPr kumimoji="0" lang="fa-I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مدیریت و کارکنان باهم روی اصلاح فرایندها کار کردند. </a:t>
            </a: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Arial" panose="020B0604020202020204" pitchFamily="34" charset="0"/>
              </a:rPr>
              <a:t>3_ </a:t>
            </a:r>
            <a:r>
              <a:rPr kumimoji="0" lang="fa-I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آموزش و شفاف سازی درباره مزایای تغییرات ارائه شد.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69160-C404-84FD-DF79-4E223AAD7E5A}"/>
              </a:ext>
            </a:extLst>
          </p:cNvPr>
          <p:cNvSpPr txBox="1"/>
          <p:nvPr/>
        </p:nvSpPr>
        <p:spPr>
          <a:xfrm>
            <a:off x="557303" y="602110"/>
            <a:ext cx="6336943" cy="331366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نتیجه؟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تعارض کاهش یافت، سیستم تولید با مشارکت کارکنان اجرا شد و بهره وری کارخانه بالا رفت.</a:t>
            </a:r>
          </a:p>
        </p:txBody>
      </p:sp>
      <p:pic>
        <p:nvPicPr>
          <p:cNvPr id="31" name="Graphic 30" descr="Shooting star">
            <a:extLst>
              <a:ext uri="{FF2B5EF4-FFF2-40B4-BE49-F238E27FC236}">
                <a16:creationId xmlns:a16="http://schemas.microsoft.com/office/drawing/2014/main" id="{E5327FB5-B585-3D7D-687C-2B0115243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7400" y="800100"/>
            <a:ext cx="685800" cy="685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D06FC9-0644-6086-C415-726D2F194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611" y="5233290"/>
            <a:ext cx="6790637" cy="354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93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96281-45C4-0B07-3D92-CA2490EC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FA4BD5-061E-6F03-4EA0-9CC61293827F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F8A01E-F09E-4510-499D-7E8DC2D3228E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1570EB9-9F0D-65D2-1E90-B785AC76464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F9AEC63-0FB0-351F-BFAC-3C2A783CA0C6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2031F72-968D-F4E8-C2CA-5497C49A4C65}"/>
              </a:ext>
            </a:extLst>
          </p:cNvPr>
          <p:cNvGrpSpPr/>
          <p:nvPr/>
        </p:nvGrpSpPr>
        <p:grpSpPr>
          <a:xfrm>
            <a:off x="710636" y="582696"/>
            <a:ext cx="16866728" cy="8976948"/>
            <a:chOff x="0" y="-38100"/>
            <a:chExt cx="4442266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C7F2163-32CC-BD6F-AA3A-E80AEDB3C7DF}"/>
                </a:ext>
              </a:extLst>
            </p:cNvPr>
            <p:cNvSpPr/>
            <p:nvPr/>
          </p:nvSpPr>
          <p:spPr>
            <a:xfrm>
              <a:off x="0" y="0"/>
              <a:ext cx="4397768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راه حل مناسب را ارائه بدین؛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6600" b="1" dirty="0">
                  <a:solidFill>
                    <a:srgbClr val="F79646"/>
                  </a:solidFill>
                  <a:latin typeface="Calibri"/>
                  <a:cs typeface="Arial" panose="020B0604020202020204" pitchFamily="34" charset="0"/>
                </a:rPr>
                <a:t>سناریوی اول؛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3600" b="1" dirty="0">
                <a:solidFill>
                  <a:schemeClr val="bg2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در واحد الفین توقف مقطعی پیش اومده. تیم تعمیرات میگه : برای ایمنی باید خط کامل خاموش بشه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 تیم تولید میگه : نه ! با تعمیر موقت هم میشه تولید رو ادامه داد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 اختلاف بالا میگیره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9170A5A-0FE3-817E-49BF-A9F898637EDF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F9AC3D0-79D5-E416-23BF-86A938FB10C3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63CEB6C-E498-7CCE-4F87-B7E75195919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7BEF20F-7481-5D8E-748C-D4A4F7C38DB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A9C2279-DD9A-82DC-B455-BF7608394A7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5C70E7B-DF33-2171-C158-E966931E033C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D14CC6B-9DD8-7AF5-4059-3DEE12B5302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0BD45B-1239-F3AA-465A-EF383F63E5A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2697A5E-0DED-C348-E2ED-83D36DB0DBF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CBEAD13-8843-6D14-0C23-D56A1867AF1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86306C2-2254-6E61-2703-52970DC1BFC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BBB7663-72EF-8D34-CA9C-D42A3FBE981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F948AEC-F119-ECB4-FBA1-2E4E98C2C58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19EF455-8F22-5BF5-172F-8D1DF05E9F1D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A834C85-F7E1-5A06-8027-53EFA404CF8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5D8673D-82F2-5FAD-E9D2-89EEC3F97AF9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4C0B23A-FB27-F5F2-E441-B28C88B5DC5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86CB946-A7A3-1A92-906F-E2A1240D2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210" y="1183501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026356-0BCB-470E-7B22-F50127758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32" y="888799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28FBF-ADAE-5818-645F-496ACE605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8E6A01-99EA-F5F2-44C2-37CF3FDF58FA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F1141AA-246B-E8E1-B5C7-571ED5936C8C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46006FF-EF01-5792-B80D-8373F8DC9F60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6893C16-2E91-40E5-8299-724AE07C349B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6656B90-06AD-1250-C60E-0EDA145308DD}"/>
              </a:ext>
            </a:extLst>
          </p:cNvPr>
          <p:cNvGrpSpPr/>
          <p:nvPr/>
        </p:nvGrpSpPr>
        <p:grpSpPr>
          <a:xfrm>
            <a:off x="710636" y="582696"/>
            <a:ext cx="16866728" cy="8976948"/>
            <a:chOff x="0" y="-38100"/>
            <a:chExt cx="4442266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D5B8D6-109F-FF46-8633-79642044E996}"/>
                </a:ext>
              </a:extLst>
            </p:cNvPr>
            <p:cNvSpPr/>
            <p:nvPr/>
          </p:nvSpPr>
          <p:spPr>
            <a:xfrm>
              <a:off x="0" y="0"/>
              <a:ext cx="4397768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راه حل مناسب را ارائه بدین؛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دوم؛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در دو کارگر بسته بندی سر اینکه چه کسی باید بارگیری رو انجام بده باهم درگیر لفظی میشن.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یکی میگه همیشه کار سنگین با منه اون یکی میگه تو کارتو نصفه تحویل میدی.</a:t>
              </a:r>
              <a:endPara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770F604-1933-28D4-5184-A30ED4057C44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79ED4F8-4360-52CD-0491-591DD996877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4F7A224-3B89-7C31-ABC6-85E897F4111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0E098BE-42BB-2F11-50F3-BF520C3C6F1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FF9D615-3A3B-A708-DDE6-10E0D3E23CC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02CC184-760A-181D-49B4-BB1FB7AA9D7E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91EF620-5515-AD7E-C610-DA5F07497D9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8957AA5-7F36-AC73-B7DA-5F8A4941BA2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3D94A7D-59C6-5019-0DC5-8AB6F1FF91D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753A32F-5352-128B-5599-5A036E2DC607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1508F68-485A-D91A-241B-21BC21290A2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B65FBA1-3DFB-C009-F9BA-C1575CBF6B9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3FAB616-61CA-5A22-7DD3-665D0FE22E9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3CD72548-350C-F481-F4B6-EF1160FD026D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6B51E98-0759-4FC5-D003-2A24EDD1C62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C7C25BF-B1D3-35AA-9D1C-3F69E2B6A7D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4A2038E-AB6D-5B41-B2FB-B382803DE69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6E99380-6524-62FA-EA03-891DA8000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210" y="1183501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09D66-A60A-8DCA-1830-B2F33FC91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32" y="888799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8E245-8ACD-7043-8FC4-A4F5CBB66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846F86-4A70-71DC-52E0-1F6EFB1581E3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8C4C28E-FEFB-C623-3800-B3AEB1FE1CB3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8BB80A8-B51A-AE78-AF06-5931EAEAC82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C268B6F-40BC-478F-4211-F1B0D43449BF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330DD52-87D9-7DAB-B447-9F94365A6067}"/>
              </a:ext>
            </a:extLst>
          </p:cNvPr>
          <p:cNvGrpSpPr/>
          <p:nvPr/>
        </p:nvGrpSpPr>
        <p:grpSpPr>
          <a:xfrm>
            <a:off x="710636" y="582696"/>
            <a:ext cx="16866728" cy="8976948"/>
            <a:chOff x="0" y="-38100"/>
            <a:chExt cx="4442266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DDB4854-5CEA-F437-F8C8-FC1EC67F4195}"/>
                </a:ext>
              </a:extLst>
            </p:cNvPr>
            <p:cNvSpPr/>
            <p:nvPr/>
          </p:nvSpPr>
          <p:spPr>
            <a:xfrm>
              <a:off x="0" y="0"/>
              <a:ext cx="4397768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راه حل مناسب را ارائه بدین؛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سوم؛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اپراتور شیفت شب میگه : شیفت قبل دستگاه رو درست تحویل نداده ، کلی آلارم باز بوده 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اپراتور شیفت روز جواب میده : ما همه چی رو اوکی کردیم، مشکل مال شماست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بحث بالا میگیره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42F2B1C-07AC-8B9A-96BB-1B7911396687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0FA98AA-4D16-D4A6-DCCA-34780D4E4C30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FA6AABC-77EC-7A74-D135-7BD0E01AEE8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26F50A8-0634-F123-6350-0EB4E904374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10788B5-6910-0D34-CE80-9B277AA898D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EDFB756-D6D5-92E6-905F-ABC0AAD7E47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57E9F8E-E784-1189-7AEF-06787984606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036F1A-C6C4-EEC7-EC25-5B076E778F4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EB62B0D-042E-8297-1C8B-56CD233AF48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EBC8922-8CB0-59C1-3851-5693AAF8B5CA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A7FC320-7486-BB7A-5EEA-5D38DB6C452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1EAE19D-4A19-6651-E356-C97ED1DCF59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673D241-7AE4-DBCB-D5B9-006CC926FC9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8DCA9A9-88F8-758E-84E6-F5DF881625E8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1969EBE-D64A-32BB-5394-2B58DA8537C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86126BE-183C-31BC-0C5C-69BB2906CB4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2E75097-F32C-E362-B569-A4205763DC6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A310F0-31D5-8FFF-B624-2453657D5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210" y="1183501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3635D1-08D5-0E85-23C1-001FC7845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32" y="8887993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BE708-4B8E-B4D8-C7E8-F7403E5C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D6B1FB-4AB1-316D-03AB-2E1ABE49F12B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EDB003D-30EF-9208-1CA0-0E46C04D751F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3B8CE-3D1A-3129-9C09-83F176C7210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52837ED-8808-CD25-3B61-FB7E889BCC99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25ADF63-8170-D244-63E2-88784F75C88D}"/>
              </a:ext>
            </a:extLst>
          </p:cNvPr>
          <p:cNvGrpSpPr/>
          <p:nvPr/>
        </p:nvGrpSpPr>
        <p:grpSpPr>
          <a:xfrm>
            <a:off x="24302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3142E4E-5626-0209-CBCF-FB55AD0B0A3E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2D6A017-5C62-9A5C-3530-C85F141F76F8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3DF7C34-3DB6-CC47-FDAF-83ADC6A84ABF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1E7E22A-4CC5-E665-78EF-6C181B44006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B6F434A-B4DF-20C9-0EFB-4322E39D638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2D20B25-1A07-F2ED-76E5-0129A8BF02A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C97E082-3539-7C06-1A58-951DFCB9B7E0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866FDD-F5E9-6EF4-E635-CAE3ADB79EF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0F23193-F648-DE8F-8443-202654C0F89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5FAE510-F538-9A8D-E828-FB8DF0F5EE7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CFB80D1-B457-F376-C390-62110C8C5D7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D074D74-0273-34D7-D67E-4145332BDB0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A0600BF-D9C5-8FE0-45BC-C843F0C4163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F5997B-9CC6-3876-305E-1AB96297298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A33AF4E-A62D-D97F-ADDB-B286702A160A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43572AD-1E32-CC40-400B-3228DAAD887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ED91C0A-1804-0D90-8E80-C7C06EAEFBF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9B06506-BD42-CB46-B076-118C5DF7B50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693497B-94E1-15EC-1ED6-5360FAFFEA60}"/>
              </a:ext>
            </a:extLst>
          </p:cNvPr>
          <p:cNvSpPr txBox="1"/>
          <p:nvPr/>
        </p:nvSpPr>
        <p:spPr>
          <a:xfrm>
            <a:off x="4875941" y="1114707"/>
            <a:ext cx="12678979" cy="4455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4000" b="1" dirty="0">
                <a:solidFill>
                  <a:srgbClr val="C00000"/>
                </a:solidFill>
              </a:rPr>
              <a:t>بخش 3 : متقاعد سازی و نفوذ کلام</a:t>
            </a:r>
          </a:p>
          <a:p>
            <a:pPr algn="ctr">
              <a:lnSpc>
                <a:spcPct val="250000"/>
              </a:lnSpc>
            </a:pPr>
            <a:r>
              <a:rPr lang="fa-IR" sz="4000" dirty="0"/>
              <a:t>یادگیری تکنیک های ساده اما موثر برای تاثیرگذاری بر کارکنان بدون اجبار یا فشار ، به طوریکه پیام شما پذیرفته و اجرا شود</a:t>
            </a:r>
            <a:endParaRPr lang="en-US" sz="4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FAAE22C-45ED-C43A-EEB1-19F4449AF7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000" r="11333"/>
          <a:stretch>
            <a:fillRect/>
          </a:stretch>
        </p:blipFill>
        <p:spPr>
          <a:xfrm rot="21273179">
            <a:off x="983625" y="4533041"/>
            <a:ext cx="50673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97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536B2-E7AB-1EC3-76F0-25A9BBA24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AD4EA1-9B3B-E657-7BBD-9674CC43F00E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BD401EA-D4DA-4DDD-CB07-45F96C7F1E13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9F3A9F-9CEE-C15E-AC03-2614B5E02D87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538FF6D-F1EF-E9E1-3B25-C2135CD7F728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6A826EB-DC2B-4D2F-A37C-B272EBB27926}"/>
              </a:ext>
            </a:extLst>
          </p:cNvPr>
          <p:cNvGrpSpPr/>
          <p:nvPr/>
        </p:nvGrpSpPr>
        <p:grpSpPr>
          <a:xfrm>
            <a:off x="231406" y="582696"/>
            <a:ext cx="17345958" cy="8976948"/>
            <a:chOff x="-126217" y="-38100"/>
            <a:chExt cx="4568483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BA4540F-E5E6-535F-580E-0DF6AEF9436E}"/>
                </a:ext>
              </a:extLst>
            </p:cNvPr>
            <p:cNvSpPr/>
            <p:nvPr/>
          </p:nvSpPr>
          <p:spPr>
            <a:xfrm>
              <a:off x="-126217" y="43711"/>
              <a:ext cx="4355684" cy="2244388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</a:t>
              </a:r>
              <a:r>
                <a:rPr kumimoji="0" lang="fa-I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</a:t>
              </a:r>
              <a:r>
                <a:rPr lang="fa-IR" sz="5400" b="1" dirty="0">
                  <a:solidFill>
                    <a:srgbClr val="F79646"/>
                  </a:solidFill>
                  <a:latin typeface="Calibri"/>
                  <a:cs typeface="Arial" panose="020B0604020202020204" pitchFamily="34" charset="0"/>
                </a:rPr>
                <a:t>تمرین؛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هر نفر یک تجربه ی واقعی کوتاه از سوبرداشت در محیط کار تعریف کند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800" b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هر گروه تحلیل کند که کجای ارتباط موفق نبود و چه میتوانست بهتر شود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3487C2F-6015-3D70-CFD3-FA99CB7996B7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B45B8CA-6E42-1E84-5871-AB3C2CE477B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0D26C0E-019D-EEFF-763D-5584BAD89D8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1E22C09-BE97-AC5D-2D51-F24BD33AB3B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548E023-6CE8-F10E-916D-50C9D9559D5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A1B1EEF-42C2-E2C4-2975-D30DC10367A3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8D4DFCD-67C2-D5B3-B83D-DCAA6908517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FFE659E-A060-5455-AE04-E031BE8C14A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31AA83E-C810-07A5-81AE-404C0FA015E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6E007EA-0471-D89D-0224-9741016E6F87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F62F506-5C62-EB37-6267-44CCE7F11A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1EA552B-B628-065C-6BB4-823D50663D6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586BAF-EE04-BE05-64A2-57EFCE35312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B53596A-0629-83E3-33DD-CA13D18CD034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267E9AB-F738-F1EE-D47B-DEA70C0E36B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4273146-5FE6-5DC9-7CBC-FE0B2A94612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C38DFFD-062C-CC9A-33E9-F41A253BC71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6" name="Graphic 25" descr="Clapper board">
            <a:extLst>
              <a:ext uri="{FF2B5EF4-FFF2-40B4-BE49-F238E27FC236}">
                <a16:creationId xmlns:a16="http://schemas.microsoft.com/office/drawing/2014/main" id="{15066E6A-E107-FB03-A3A5-1C410BDF1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59975" y="1352486"/>
            <a:ext cx="914400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7BA9BA-3925-E8D5-4F85-0E3663361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45" y="884126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D2D13-9432-B5F8-CD45-3F9116AF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EC0FA0-93E7-190B-8098-D7E7D6129C7C}"/>
              </a:ext>
            </a:extLst>
          </p:cNvPr>
          <p:cNvSpPr/>
          <p:nvPr/>
        </p:nvSpPr>
        <p:spPr>
          <a:xfrm>
            <a:off x="-185500" y="-190500"/>
            <a:ext cx="18659000" cy="10477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3946ED8-60AD-F228-BD2A-34A35E7BD1DE}"/>
              </a:ext>
            </a:extLst>
          </p:cNvPr>
          <p:cNvGrpSpPr/>
          <p:nvPr/>
        </p:nvGrpSpPr>
        <p:grpSpPr>
          <a:xfrm>
            <a:off x="487792" y="49530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FEA1173-7862-68EC-F8B8-0F923E39344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68627A9-7D8D-41CF-268A-6DAC39B87E78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B8547D3-A095-3279-3965-3B50F7651038}"/>
              </a:ext>
            </a:extLst>
          </p:cNvPr>
          <p:cNvSpPr txBox="1"/>
          <p:nvPr/>
        </p:nvSpPr>
        <p:spPr>
          <a:xfrm>
            <a:off x="1066801" y="1409926"/>
            <a:ext cx="15930056" cy="723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6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2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فرمول طلایی متقاعد کردن </a:t>
            </a:r>
            <a:r>
              <a:rPr kumimoji="0" lang="fa-IR" sz="4402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قابل استفاده  در مکالمات ، سخنرانی ، مذاکره )</a:t>
            </a:r>
          </a:p>
          <a:p>
            <a:pPr marL="0" marR="0" lvl="0" indent="0" algn="r" defTabSz="914400" rtl="1" eaLnBrk="1" fontAlgn="auto" latinLnBrk="0" hangingPunct="1">
              <a:lnSpc>
                <a:spcPts val="6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2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2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_ </a:t>
            </a:r>
            <a:r>
              <a:rPr lang="fa-IR" sz="3600" b="1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شنیدن فعال                                              </a:t>
            </a:r>
            <a:r>
              <a:rPr lang="fa-IR" sz="3600" b="1" dirty="0"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بفهمید دغدغه یا مقاوت کارکنان چیست؟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احساس                                                         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منظور خود را واضح و بدون ابهام بیان کنید 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منطق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                                با مثال یا داده واقعی، پیام خود را قابل باور کنید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4_ سود نهایی                                                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حس مثبت و دلیل انجام کار را تقویت کنید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5_ بررسی بازخورد                                         </a:t>
            </a:r>
            <a:r>
              <a:rPr lang="fa-IR" sz="3600" b="1" dirty="0"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مطمئن شوید پیام پذیرفته شده و جا ابهام باقی نماده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76448F7-6498-E260-D17A-7EC82E3FF67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6F741D9-70ED-D975-103E-5257B6A673A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3DA478C-8FF2-16FD-0F3B-F85C8936D8E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0E0408-C1AA-CFAA-E513-7B737E65E70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9EFEFAE-5DB9-3990-ACFD-BE965EF48149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5EA161E-1736-3B54-754A-461FBB6CAB6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2DC0D77-46D3-695D-D8FB-9DF9A46D9E3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0C63165-21AC-DC84-E54E-FCA1A2D9C53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D28EF96-D25B-BE0F-FE8A-AE9C88CDE80B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67D5704-02D4-9520-B138-6AC4905A95B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75B4D26-199A-793E-0ED2-351E145AEA6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B711BD6-7304-1200-2B9D-49256AA6423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F44B2F3-12B4-F062-8625-93F949D3F4E4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1AE6759-7DCA-520F-69D1-9F9CCD10C10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39490FC-1907-8E82-8529-E7363B1F84B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E1B40E7-4486-D7B7-C041-AE3849DCB02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C72FB6-401B-5420-1A26-58A5C9042F71}"/>
              </a:ext>
            </a:extLst>
          </p:cNvPr>
          <p:cNvCxnSpPr>
            <a:cxnSpLocks/>
          </p:cNvCxnSpPr>
          <p:nvPr/>
        </p:nvCxnSpPr>
        <p:spPr>
          <a:xfrm flipH="1">
            <a:off x="12138762" y="40005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9236C92-6F90-F72D-209E-6CD3D6765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0" y="4916917"/>
            <a:ext cx="2408129" cy="3048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E48A7E-F86C-BD8A-C143-A6D78C027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599" y="6071084"/>
            <a:ext cx="2408129" cy="3048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80AFAAD-6265-5A3A-8870-4F3F4A25F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598" y="7225251"/>
            <a:ext cx="2408129" cy="30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98E6A-4770-6B88-0EE1-4C6FD5BA1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9598" y="8227005"/>
            <a:ext cx="240812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28C90-296F-3D88-D68E-E947C11D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C70B30-AEBB-BA20-734B-5EB6C0D611CB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12620D7-152B-252D-8E9E-018CFFF03CC5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A2315E5-C9CA-A582-15E4-978BD123098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5A395AB-8F3F-7347-7C1A-AE8FF266C051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2305927-B8EF-B880-6F5B-D77D50483209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6D1784-E681-2EE4-787A-D708BF8BB242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52A47EE-6F49-C7F8-DA4F-29EAC6941D5D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62AD8E0-4D10-2947-3D6C-8F6FD00EB2FA}"/>
              </a:ext>
            </a:extLst>
          </p:cNvPr>
          <p:cNvSpPr txBox="1"/>
          <p:nvPr/>
        </p:nvSpPr>
        <p:spPr>
          <a:xfrm>
            <a:off x="693791" y="1177268"/>
            <a:ext cx="16264451" cy="14111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با ساختار  پنج مرحله ای :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1_ شنیدن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کارمند : نمیتونم اضافه کاری کنم، کارم زیاد شده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سرپرست : میفهمم فشار کاری زیاده ، بگو کدوم بخش برات سخت تره</a:t>
            </a:r>
            <a:endParaRPr kumimoji="0" lang="fa-IR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E90D002-588B-1249-0C69-353E598AB184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9B864B0-F418-0147-FCE4-17C8A78CB76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F162479-4840-DC33-97EF-011131BCBF0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00704A8-6249-B321-365B-F01D7B41468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5C7E317-81EA-19A0-CDAA-94F6BD47C009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3CFDC73-BEF9-1C94-F1FD-F22B511DD97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63430E4-EE8D-0A77-739D-6D21C1A1E48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42E13DD-BDFB-99BD-C3A4-B8B394290B2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B791E59-56EE-8128-D9EC-6C8544A91BAE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7435CA0-EAA2-0244-77CF-4F1D573E54F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F09AF93-56D4-648E-24D9-CE68C74AB46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5AEE866-84CD-2C00-545F-9234384F10C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31345F8-C3AC-C52D-DED3-1226343C94A7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CD73038-F124-062B-9680-219889D149E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E8D800B-886D-58FA-A734-FC6523F5AE3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22DCBEE-8C6D-210E-C84F-C3B510D8214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441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DFC68-2B23-5B2C-CD55-B8109CB3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5122DB-EE66-47B8-AEAE-FCBF7C89D306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3CE1F-35F0-A39C-184B-42EA081DF92E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25313E4-46D6-C35F-BA63-4E7438AD5E86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702362A-5CC5-A3FC-AA1B-4A9BDFE80A8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D551A9C-7892-A71F-E237-9AE54B4C3DFD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FDA2B52-E8D1-65FA-469A-69BFCCC704D1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7A29D73-8CC5-283F-F46E-6439A24C7BB7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C50F203-D178-DED1-5942-4C31D9623B6A}"/>
              </a:ext>
            </a:extLst>
          </p:cNvPr>
          <p:cNvSpPr txBox="1"/>
          <p:nvPr/>
        </p:nvSpPr>
        <p:spPr>
          <a:xfrm>
            <a:off x="693791" y="1177268"/>
            <a:ext cx="16264451" cy="113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با ساختار  پنج مرحله ای :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شفاف سازی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سرپرست : هدف اینه که تولید ماهانه به حد مشخص برسه و خط تولید عقب نیفته. اضافه کاری فقط نیم ساعت تو روزه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FA3A95A-F6FB-2E62-A5FD-61911A6A212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24700A4-1D06-E519-6CCC-F869FE98FD4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88AF6B2-FEB0-D18F-DE80-DE21987EC39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82A1189-1C17-5423-107F-B33D6EB675A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8A70A2B-7817-B3CD-AF83-20C2EF8F42B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6305332-F7FF-E687-541D-A23C3B85EDD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6B4E14C-F721-9ED8-970A-FEFAACCB427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F362F7E-D1B7-9F2D-DE08-D5A7295B909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9BC7798-C2C7-5D6A-802C-AB3ABA131C33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873F83-DA1B-2184-CBA5-E737853DD41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D5773FE-7526-DE64-428C-B2182FC9745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C84CC59-95AF-3BFA-6476-1D9FBD048F3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039007B1-D3A1-3EE5-8D7E-F2FC34D8C593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BA2BBE2-295C-8984-08CC-D27A8F0C4F8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39BB33C-7749-6232-A08E-E29FE90EFB4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EADC25A-3D9F-F9DB-0C73-B07ACAF2546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498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0F904-5608-8D30-CDC5-5CF062CE8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ED74836-8ADE-55B4-40E9-BD9BE61A5584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8FA9A30-41A8-C1F3-0858-A0920633138C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136A89-356B-3956-D007-6C0ACBA49756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270FACA-D65A-648F-C75D-5F335A9E7D63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8DD559D-753A-266D-5F80-28559E683F8B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BD24D01-6D3F-83B5-246F-04BDE064DF77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91853CE-9F58-85CD-2446-04E1F4A0DD91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6DE1AEB-17A1-7B8D-52CA-CB4BBEF37993}"/>
              </a:ext>
            </a:extLst>
          </p:cNvPr>
          <p:cNvSpPr txBox="1"/>
          <p:nvPr/>
        </p:nvSpPr>
        <p:spPr>
          <a:xfrm>
            <a:off x="693791" y="1177268"/>
            <a:ext cx="16264451" cy="984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با ساختار  پنج مرحله ای :</a:t>
            </a:r>
            <a:endParaRPr lang="fa-IR" sz="4800" b="1" dirty="0">
              <a:solidFill>
                <a:srgbClr val="F79646"/>
              </a:solidFill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 ارائه دلیل ملموس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سرپرست : اگه هر نفر فقط نیم ساعت اضافه کاری کنه، تولید کل ماه روی برنامه می مونه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dirty="0"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و تیم میتونه پاداش ماهانه رو کامل دریافت کنه.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71A5113-31DF-3FAD-7C38-D45F4C7A05D3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1DBFA47-F8FC-C828-C9D2-FB3DE0BAD68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5AEE4D0-DAC4-22E3-A858-07537F151CD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499188A-53A3-4BB6-7743-0D16989084F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6A5C6A4-DD27-6EAF-16EA-DE64C5BD8999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A4AFCD4-2025-6559-5211-4874A17D1B9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FCAC569-5A4E-17D8-0FE3-4D99150679C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4E3995A-99B0-3ED5-4D00-1DB63061CF3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CD6D7FA-6452-E615-59C8-C991CB55959D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0E319EC-F6C8-B91F-09EB-1B26863D76C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61FF406-8F72-2940-D8B6-65FC3209161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FBD95A3-9246-7D3E-D215-5D877A949D1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0EC3076-7F39-1C7F-20F8-C003E949A26C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DFDDEF5-40BA-DD07-CD2C-3F30BA2755A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F6DF636-4BA7-6A84-B228-71A08A0307F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8956455-F961-2759-9783-39FA5ED5C84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3929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BF8EB-2908-7E23-DA4E-0CA7BAB55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EE2CD3-D1F8-928C-8528-4FACA7B327AF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6CDFE7E-FFAE-C8E5-EA11-563795B4554E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50FC1A5-806B-227A-8BD8-760C3DA200EF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4F9B548-3C14-137A-2DEC-925AF339C9B7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8BB72ED-1556-9BE2-6584-AAD3AA454FD4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3915444-509A-95E9-55FF-446B6A3F9E4E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1D8564-5768-B74E-4779-4A34B8A05762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1907B88-8DB8-DDD6-C201-E63EAE301277}"/>
              </a:ext>
            </a:extLst>
          </p:cNvPr>
          <p:cNvSpPr txBox="1"/>
          <p:nvPr/>
        </p:nvSpPr>
        <p:spPr>
          <a:xfrm>
            <a:off x="693791" y="1177268"/>
            <a:ext cx="16264451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با ساختار  پنج مرحله ای :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4_ انگیزه دادن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سرپرست : با این کار ، همه به پاداش میرسیم و فشار آخر ماه کم میشه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184B56C-989C-B25A-774D-0BB13A916BF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B8C08CB-212F-3F06-563B-2EC7BBDAF05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175BD0F-29C6-D7EA-C1E4-C239003A212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1EE8393-C725-4014-4B0D-39F568AAFD2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0904587-A8DD-220F-40C4-164A377E113B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99244EB-E04F-E089-B907-55096F283FF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80CC1B0-6333-B017-F82A-A2001569F12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E36A192-DC2D-4623-5B66-E3924AD1214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94D930D-2C8D-7541-57A8-827E2DD96D71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27A7C95-C1E4-75E9-9658-EF4B9BC035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9B49D2C-5B9E-2FA5-BBEC-66C2F8E5CA7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C852E9C-1C4D-DB2C-65F3-0D1D2F06FD3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0855863-6682-FA8F-57C4-40651731CED5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8EB0D55-42E7-D5AA-950E-DBC325ECE23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8E7CA27-7580-F98F-5190-6C9CDBDAFF7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6A03FB1-9D3B-9D98-4728-C735E7FC1B7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311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66F9C-0089-5C36-EF91-0FE3FD9F7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C94346-FF03-51E8-E5DF-C1609FE71B85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E726ADD-A2E6-30EF-FF5A-28DE59AE83D1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2FBBD7D-F0F9-D4E8-924F-8257A0D378B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97E0007-E9A8-D071-B071-38E05ADB313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460D5BC-ACE0-F167-98B0-C35B4985B402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1803FC-DB15-1ABE-F310-88045B0BFA4F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806F307-7AC2-4EC2-5129-9E64D1857FB4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C8A9110-D859-3CA0-CD2E-98C6AF930341}"/>
              </a:ext>
            </a:extLst>
          </p:cNvPr>
          <p:cNvSpPr txBox="1"/>
          <p:nvPr/>
        </p:nvSpPr>
        <p:spPr>
          <a:xfrm>
            <a:off x="693791" y="1177268"/>
            <a:ext cx="16264451" cy="680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با ساختار  پنج مرحله ای :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5_ بررسی بازخورد</a:t>
            </a: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Arial" panose="020B0604020202020204" pitchFamily="34" charset="0"/>
                <a:sym typeface="DM Serif Display"/>
                <a:rtl/>
              </a:rPr>
              <a:t>سرپرست : نظر تو چیه؟ فکر میکنی این راه حل عملی باشه؟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B76B5FB-02D2-FA94-279C-0013E60DA4C5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5A8585D-F55C-71C4-7351-43F71F0EB57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C2D2784-65BC-DE42-6DF2-C6BFEE96430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99CF29-29F5-EEB2-B481-87B1996783E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D94B268-5B60-1CC1-3C24-7AB8E85DE71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FDC188E-5EEA-589D-DCEB-85C7F82EE2A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D600A5F-D403-1AB0-D730-C83A6063EA6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2D27817-AAB9-DFAC-EE17-9553B130425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B879DEA-449C-AD9E-5314-E9CDDF9440DF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BE7843-E84A-A587-548C-1AD90436409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899948-FA37-5935-28A9-3CC77B19CDE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F700268-CC82-681E-FC6A-31D200253C8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55711B77-D001-E85A-5B19-568A0B1D5C3E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D743FC2-B653-3749-24CD-6455A17DF97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1557269-E94F-4794-EA51-C0EBECED199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F420D7C-BBB1-7BDD-7525-B033993A7ED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0954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2287" y="1334730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2286" y="697556"/>
            <a:ext cx="17217773" cy="10095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مثال؛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مذاکرات شرکت اپل با تولید کنندگان آسیایی در دهه 2000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اپل میخواست تولید آیفون را افزایش دهد، اما کارخانه های شرکای آسیایی نگران کیفیت پایین و فشار کاری زیاد بودند. بین مدیریت اپل و کارکنان کارخانه ها یک تعارض جدی ایجاد شد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راه حل؛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شنیدن: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مدیران اپل ابتدا با تیم های کارخانه جلسات مستقیم گذاشتن و نگرانی هارو شنیدن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</a:t>
            </a:r>
            <a:r>
              <a:rPr lang="fa-IR" sz="3600" b="1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شفاف سازی : </a:t>
            </a: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اپل توضیح داد هدف افزایش تولید به چه دلیل است و فشار اضافی موقتیه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دلیل ملموس :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نشان دادن که افزایش تولید باعث حفظ قراردادها و ایجاد فرصت های شغلی بیشتر برای کارخانه ها میشه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</a:t>
            </a:r>
            <a:r>
              <a:rPr lang="fa-IR" sz="3600" b="1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انگیزه دادن : </a:t>
            </a: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اپل بخشی از سود تولید را به کارکنان کارخانه اختصاص داد و برنامه آموزش و پاداش سریع معرفی کرد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بررسی </a:t>
            </a:r>
            <a:r>
              <a:rPr lang="fa-IR" sz="3600" b="1" dirty="0">
                <a:solidFill>
                  <a:schemeClr val="accent6">
                    <a:lumMod val="75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بازخورد: </a:t>
            </a: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تیم ها باخورد دادند و تغییراتی در شیفت کاری و تجهیزات  انجام شد تا فشار کاهش یابد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                                                        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161CA-30DD-0A9B-8712-EA6AEDEA5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7EA813-D807-DFEB-9B18-0F0531EDC57A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EA8E054-08BB-42F6-E50B-BAB3597DF413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D3F1F5-D7F5-F271-DD6B-0EE2A5983CB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0722C47-F544-57B9-B259-24A471757895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554F2FF-0948-BF35-EFDF-DFBF8900B218}"/>
              </a:ext>
            </a:extLst>
          </p:cNvPr>
          <p:cNvGrpSpPr/>
          <p:nvPr/>
        </p:nvGrpSpPr>
        <p:grpSpPr>
          <a:xfrm>
            <a:off x="231406" y="582696"/>
            <a:ext cx="17345958" cy="8976948"/>
            <a:chOff x="-126217" y="-38100"/>
            <a:chExt cx="4568483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82B814E-6F99-3F5D-5A9A-B2A125AA22E7}"/>
                </a:ext>
              </a:extLst>
            </p:cNvPr>
            <p:cNvSpPr/>
            <p:nvPr/>
          </p:nvSpPr>
          <p:spPr>
            <a:xfrm>
              <a:off x="-126217" y="43711"/>
              <a:ext cx="4355684" cy="2244388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</a:t>
              </a:r>
              <a:r>
                <a:rPr kumimoji="0" lang="fa-IR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تمرین </a:t>
              </a:r>
              <a:r>
                <a:rPr lang="fa-IR" sz="6600" b="1" dirty="0">
                  <a:solidFill>
                    <a:srgbClr val="F79646"/>
                  </a:solidFill>
                  <a:latin typeface="Calibri"/>
                  <a:cs typeface="Arial" panose="020B0604020202020204" pitchFamily="34" charset="0"/>
                </a:rPr>
                <a:t>متقاعد کردن ؛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"مدیر بالا دستی میگه </a:t>
              </a:r>
              <a:r>
                <a:rPr lang="fa-IR" sz="4400" b="1" dirty="0">
                  <a:solidFill>
                    <a:srgbClr val="F79646"/>
                  </a:solidFill>
                  <a:latin typeface="Calibri"/>
                  <a:cs typeface="Arial" panose="020B0604020202020204" pitchFamily="34" charset="0"/>
                </a:rPr>
                <a:t>بودجه آموزش لازم نیست، وقت تلف کردنه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" خط تولید عقب افتاده و باید نیم ساعت اضافه کاری داشته باشیم تیم خسته است و مقاومت میکنه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srgbClr val="F79646"/>
                  </a:solidFill>
                  <a:latin typeface="Calibri"/>
                  <a:cs typeface="Arial" panose="020B0604020202020204" pitchFamily="34" charset="0"/>
                </a:rPr>
                <a:t>" پیمانکار ایمنی میگه : این دستورالعمل وقت تلفیه، من اجرا نمیکنم</a:t>
              </a: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F498B81-E0A1-8C03-FFBC-F43B6D38D029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5A6EC33-5DA5-E372-25BA-C4C9A9620AD1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258DA3D-F312-5E24-DD5B-F19C6E66F37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18A7AC5-698C-DF32-7BBA-40EAB07CC2A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4D77975-B5DB-D51E-435B-3CDFFF4095A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5FDE913-06C5-1282-6078-D8E38194596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B822AA-EF31-8CDF-2546-6487DAF94CA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5EB53DA-4E46-7B1B-3E3F-A7BB180E2C3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19B8136-1601-D995-678B-9063F50B7FC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110156A-B8DF-85C5-E781-C26F51901A08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7FEE458-3B31-0615-8809-752DD4F2F1B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61F22BC-D4C7-7F6A-B73E-68E31ED8E03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587EA62-A091-2194-FB4F-1A42214B8EA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2F075DB-2D99-93FF-729F-38513BF00795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DA00396-9750-D64B-ACE2-57C96E6AC42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9D60C2B-5465-FB5A-6591-5B9895E6FD5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EEE0372-7909-1CD9-B5D0-3667F64721A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6" name="Graphic 25" descr="Clapper board">
            <a:extLst>
              <a:ext uri="{FF2B5EF4-FFF2-40B4-BE49-F238E27FC236}">
                <a16:creationId xmlns:a16="http://schemas.microsoft.com/office/drawing/2014/main" id="{E9F7A32B-6BAB-EAB8-0E9F-601488AE6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59975" y="1352486"/>
            <a:ext cx="914400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F58387-5502-B66F-7B58-0E909CB04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45" y="8841262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0636" y="727357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659"/>
                </a:lnSpc>
              </a:pPr>
              <a:endParaRPr/>
            </a:p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7201649" y="9210675"/>
            <a:ext cx="267702" cy="3590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</a:rPr>
              <a:t>45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9726" y="3871892"/>
            <a:ext cx="15788548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8897"/>
              </a:lnSpc>
              <a:spcBef>
                <a:spcPct val="0"/>
              </a:spcBef>
            </a:pPr>
            <a:r>
              <a:rPr lang="ar-EG" sz="13498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با تشکر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972127" y="1992709"/>
            <a:ext cx="5178898" cy="1001579"/>
            <a:chOff x="0" y="0"/>
            <a:chExt cx="5178836" cy="1001567"/>
          </a:xfrm>
        </p:grpSpPr>
        <p:sp>
          <p:nvSpPr>
            <p:cNvPr id="28" name="Freeform 28"/>
            <p:cNvSpPr/>
            <p:nvPr/>
          </p:nvSpPr>
          <p:spPr>
            <a:xfrm>
              <a:off x="52338" y="45474"/>
              <a:ext cx="5074160" cy="910619"/>
            </a:xfrm>
            <a:custGeom>
              <a:avLst/>
              <a:gdLst/>
              <a:ahLst/>
              <a:cxnLst/>
              <a:rect l="l" t="t" r="r" b="b"/>
              <a:pathLst>
                <a:path w="5074160" h="910619">
                  <a:moveTo>
                    <a:pt x="0" y="496805"/>
                  </a:moveTo>
                  <a:cubicBezTo>
                    <a:pt x="0" y="487710"/>
                    <a:pt x="0" y="483162"/>
                    <a:pt x="0" y="483162"/>
                  </a:cubicBezTo>
                  <a:cubicBezTo>
                    <a:pt x="0" y="483162"/>
                    <a:pt x="1308" y="478615"/>
                    <a:pt x="2617" y="476341"/>
                  </a:cubicBezTo>
                  <a:cubicBezTo>
                    <a:pt x="2617" y="474068"/>
                    <a:pt x="3925" y="470657"/>
                    <a:pt x="3925" y="470657"/>
                  </a:cubicBezTo>
                  <a:cubicBezTo>
                    <a:pt x="3925" y="469520"/>
                    <a:pt x="6542" y="466110"/>
                    <a:pt x="7851" y="463836"/>
                  </a:cubicBezTo>
                  <a:cubicBezTo>
                    <a:pt x="9159" y="462699"/>
                    <a:pt x="11776" y="458152"/>
                    <a:pt x="11776" y="458152"/>
                  </a:cubicBezTo>
                  <a:cubicBezTo>
                    <a:pt x="11776" y="458152"/>
                    <a:pt x="15701" y="454741"/>
                    <a:pt x="17010" y="453604"/>
                  </a:cubicBezTo>
                  <a:cubicBezTo>
                    <a:pt x="18318" y="451331"/>
                    <a:pt x="22244" y="447920"/>
                    <a:pt x="22244" y="447920"/>
                  </a:cubicBezTo>
                  <a:cubicBezTo>
                    <a:pt x="22244" y="447920"/>
                    <a:pt x="26169" y="445646"/>
                    <a:pt x="28786" y="444509"/>
                  </a:cubicBezTo>
                  <a:cubicBezTo>
                    <a:pt x="30094" y="443373"/>
                    <a:pt x="35328" y="441099"/>
                    <a:pt x="35328" y="441099"/>
                  </a:cubicBezTo>
                  <a:cubicBezTo>
                    <a:pt x="35328" y="441099"/>
                    <a:pt x="39253" y="438825"/>
                    <a:pt x="41870" y="438825"/>
                  </a:cubicBezTo>
                  <a:cubicBezTo>
                    <a:pt x="44487" y="437688"/>
                    <a:pt x="49721" y="436551"/>
                    <a:pt x="49721" y="436551"/>
                  </a:cubicBezTo>
                  <a:cubicBezTo>
                    <a:pt x="49721" y="436551"/>
                    <a:pt x="54955" y="435415"/>
                    <a:pt x="57572" y="435415"/>
                  </a:cubicBezTo>
                  <a:cubicBezTo>
                    <a:pt x="60189" y="435415"/>
                    <a:pt x="65422" y="434278"/>
                    <a:pt x="65422" y="434278"/>
                  </a:cubicBezTo>
                  <a:cubicBezTo>
                    <a:pt x="65422" y="434278"/>
                    <a:pt x="95517" y="436551"/>
                    <a:pt x="113835" y="436551"/>
                  </a:cubicBezTo>
                  <a:cubicBezTo>
                    <a:pt x="137387" y="437688"/>
                    <a:pt x="163556" y="438825"/>
                    <a:pt x="192342" y="439962"/>
                  </a:cubicBezTo>
                  <a:cubicBezTo>
                    <a:pt x="228978" y="441099"/>
                    <a:pt x="315336" y="444509"/>
                    <a:pt x="316644" y="442236"/>
                  </a:cubicBezTo>
                  <a:cubicBezTo>
                    <a:pt x="316644" y="442236"/>
                    <a:pt x="316644" y="442236"/>
                    <a:pt x="316644" y="441099"/>
                  </a:cubicBezTo>
                  <a:cubicBezTo>
                    <a:pt x="316644" y="441099"/>
                    <a:pt x="315336" y="435415"/>
                    <a:pt x="315336" y="435415"/>
                  </a:cubicBezTo>
                  <a:cubicBezTo>
                    <a:pt x="315336" y="435415"/>
                    <a:pt x="315336" y="430867"/>
                    <a:pt x="315336" y="428593"/>
                  </a:cubicBezTo>
                  <a:cubicBezTo>
                    <a:pt x="315336" y="426320"/>
                    <a:pt x="315336" y="421772"/>
                    <a:pt x="315336" y="421772"/>
                  </a:cubicBezTo>
                  <a:cubicBezTo>
                    <a:pt x="315336" y="421772"/>
                    <a:pt x="316644" y="417225"/>
                    <a:pt x="317953" y="414951"/>
                  </a:cubicBezTo>
                  <a:cubicBezTo>
                    <a:pt x="317953" y="412677"/>
                    <a:pt x="319261" y="409267"/>
                    <a:pt x="319261" y="409267"/>
                  </a:cubicBezTo>
                  <a:cubicBezTo>
                    <a:pt x="319261" y="409267"/>
                    <a:pt x="321878" y="404720"/>
                    <a:pt x="323186" y="403583"/>
                  </a:cubicBezTo>
                  <a:cubicBezTo>
                    <a:pt x="324495" y="401309"/>
                    <a:pt x="327112" y="397898"/>
                    <a:pt x="327112" y="397898"/>
                  </a:cubicBezTo>
                  <a:cubicBezTo>
                    <a:pt x="327112" y="396762"/>
                    <a:pt x="331037" y="394488"/>
                    <a:pt x="332346" y="392214"/>
                  </a:cubicBezTo>
                  <a:cubicBezTo>
                    <a:pt x="333654" y="391077"/>
                    <a:pt x="337579" y="387667"/>
                    <a:pt x="337579" y="387667"/>
                  </a:cubicBezTo>
                  <a:cubicBezTo>
                    <a:pt x="337579" y="387667"/>
                    <a:pt x="341505" y="385393"/>
                    <a:pt x="344122" y="384256"/>
                  </a:cubicBezTo>
                  <a:cubicBezTo>
                    <a:pt x="345430" y="383119"/>
                    <a:pt x="350664" y="380846"/>
                    <a:pt x="350664" y="380846"/>
                  </a:cubicBezTo>
                  <a:cubicBezTo>
                    <a:pt x="350664" y="380846"/>
                    <a:pt x="354589" y="378572"/>
                    <a:pt x="357206" y="378572"/>
                  </a:cubicBezTo>
                  <a:cubicBezTo>
                    <a:pt x="359823" y="377435"/>
                    <a:pt x="365057" y="376298"/>
                    <a:pt x="365057" y="376298"/>
                  </a:cubicBezTo>
                  <a:cubicBezTo>
                    <a:pt x="365057" y="376298"/>
                    <a:pt x="370291" y="375161"/>
                    <a:pt x="372908" y="375161"/>
                  </a:cubicBezTo>
                  <a:cubicBezTo>
                    <a:pt x="375524" y="375161"/>
                    <a:pt x="379450" y="375161"/>
                    <a:pt x="379450" y="375161"/>
                  </a:cubicBezTo>
                  <a:cubicBezTo>
                    <a:pt x="380758" y="375161"/>
                    <a:pt x="556090" y="346740"/>
                    <a:pt x="613662" y="338782"/>
                  </a:cubicBezTo>
                  <a:cubicBezTo>
                    <a:pt x="647681" y="334235"/>
                    <a:pt x="684318" y="335372"/>
                    <a:pt x="693477" y="329687"/>
                  </a:cubicBezTo>
                  <a:cubicBezTo>
                    <a:pt x="696094" y="327414"/>
                    <a:pt x="697403" y="324003"/>
                    <a:pt x="697403" y="324003"/>
                  </a:cubicBezTo>
                  <a:cubicBezTo>
                    <a:pt x="697403" y="322866"/>
                    <a:pt x="669925" y="324003"/>
                    <a:pt x="669925" y="324003"/>
                  </a:cubicBezTo>
                  <a:cubicBezTo>
                    <a:pt x="669925" y="324003"/>
                    <a:pt x="664691" y="322866"/>
                    <a:pt x="662074" y="322866"/>
                  </a:cubicBezTo>
                  <a:cubicBezTo>
                    <a:pt x="660766" y="322866"/>
                    <a:pt x="655532" y="322866"/>
                    <a:pt x="655532" y="322866"/>
                  </a:cubicBezTo>
                  <a:cubicBezTo>
                    <a:pt x="655532" y="322866"/>
                    <a:pt x="650298" y="320592"/>
                    <a:pt x="647681" y="320592"/>
                  </a:cubicBezTo>
                  <a:cubicBezTo>
                    <a:pt x="645065" y="319456"/>
                    <a:pt x="641139" y="318319"/>
                    <a:pt x="641139" y="318319"/>
                  </a:cubicBezTo>
                  <a:cubicBezTo>
                    <a:pt x="641139" y="318319"/>
                    <a:pt x="637214" y="316045"/>
                    <a:pt x="634597" y="313771"/>
                  </a:cubicBezTo>
                  <a:cubicBezTo>
                    <a:pt x="631980" y="312634"/>
                    <a:pt x="628055" y="310361"/>
                    <a:pt x="628055" y="310361"/>
                  </a:cubicBezTo>
                  <a:cubicBezTo>
                    <a:pt x="628055" y="310361"/>
                    <a:pt x="625438" y="306950"/>
                    <a:pt x="622821" y="305813"/>
                  </a:cubicBezTo>
                  <a:cubicBezTo>
                    <a:pt x="621513" y="304677"/>
                    <a:pt x="617587" y="301266"/>
                    <a:pt x="617587" y="301266"/>
                  </a:cubicBezTo>
                  <a:cubicBezTo>
                    <a:pt x="617587" y="301266"/>
                    <a:pt x="616279" y="296719"/>
                    <a:pt x="614970" y="295582"/>
                  </a:cubicBezTo>
                  <a:cubicBezTo>
                    <a:pt x="613662" y="293308"/>
                    <a:pt x="611045" y="289897"/>
                    <a:pt x="611045" y="289897"/>
                  </a:cubicBezTo>
                  <a:cubicBezTo>
                    <a:pt x="611045" y="289897"/>
                    <a:pt x="609737" y="285350"/>
                    <a:pt x="608428" y="283076"/>
                  </a:cubicBezTo>
                  <a:cubicBezTo>
                    <a:pt x="608428" y="280803"/>
                    <a:pt x="609737" y="279666"/>
                    <a:pt x="607120" y="278529"/>
                  </a:cubicBezTo>
                  <a:cubicBezTo>
                    <a:pt x="601886" y="273982"/>
                    <a:pt x="575717" y="273982"/>
                    <a:pt x="557399" y="272845"/>
                  </a:cubicBezTo>
                  <a:cubicBezTo>
                    <a:pt x="533847" y="270571"/>
                    <a:pt x="477583" y="266024"/>
                    <a:pt x="477583" y="266024"/>
                  </a:cubicBezTo>
                  <a:cubicBezTo>
                    <a:pt x="477583" y="266024"/>
                    <a:pt x="472349" y="264887"/>
                    <a:pt x="469733" y="264887"/>
                  </a:cubicBezTo>
                  <a:cubicBezTo>
                    <a:pt x="467116" y="263750"/>
                    <a:pt x="463190" y="262613"/>
                    <a:pt x="463190" y="262613"/>
                  </a:cubicBezTo>
                  <a:cubicBezTo>
                    <a:pt x="461882" y="262613"/>
                    <a:pt x="457957" y="261476"/>
                    <a:pt x="455340" y="260339"/>
                  </a:cubicBezTo>
                  <a:cubicBezTo>
                    <a:pt x="454031" y="259202"/>
                    <a:pt x="448797" y="256929"/>
                    <a:pt x="448797" y="256929"/>
                  </a:cubicBezTo>
                  <a:cubicBezTo>
                    <a:pt x="448797" y="256929"/>
                    <a:pt x="444872" y="254655"/>
                    <a:pt x="443564" y="252381"/>
                  </a:cubicBezTo>
                  <a:cubicBezTo>
                    <a:pt x="440947" y="251244"/>
                    <a:pt x="437021" y="248971"/>
                    <a:pt x="437021" y="248971"/>
                  </a:cubicBezTo>
                  <a:cubicBezTo>
                    <a:pt x="437021" y="247834"/>
                    <a:pt x="434405" y="244423"/>
                    <a:pt x="433096" y="243286"/>
                  </a:cubicBezTo>
                  <a:cubicBezTo>
                    <a:pt x="430479" y="241013"/>
                    <a:pt x="427862" y="237602"/>
                    <a:pt x="427862" y="237602"/>
                  </a:cubicBezTo>
                  <a:cubicBezTo>
                    <a:pt x="427862" y="237602"/>
                    <a:pt x="426554" y="233055"/>
                    <a:pt x="425245" y="231918"/>
                  </a:cubicBezTo>
                  <a:cubicBezTo>
                    <a:pt x="423937" y="229644"/>
                    <a:pt x="422629" y="225097"/>
                    <a:pt x="422629" y="225097"/>
                  </a:cubicBezTo>
                  <a:cubicBezTo>
                    <a:pt x="422629" y="225097"/>
                    <a:pt x="421320" y="220549"/>
                    <a:pt x="421320" y="218276"/>
                  </a:cubicBezTo>
                  <a:cubicBezTo>
                    <a:pt x="421320" y="216002"/>
                    <a:pt x="420012" y="211455"/>
                    <a:pt x="420012" y="211455"/>
                  </a:cubicBezTo>
                  <a:cubicBezTo>
                    <a:pt x="420012" y="211455"/>
                    <a:pt x="420012" y="206907"/>
                    <a:pt x="421320" y="205770"/>
                  </a:cubicBezTo>
                  <a:cubicBezTo>
                    <a:pt x="421320" y="203497"/>
                    <a:pt x="421320" y="198949"/>
                    <a:pt x="421320" y="198949"/>
                  </a:cubicBezTo>
                  <a:cubicBezTo>
                    <a:pt x="421320" y="198949"/>
                    <a:pt x="423937" y="194402"/>
                    <a:pt x="423937" y="192128"/>
                  </a:cubicBezTo>
                  <a:cubicBezTo>
                    <a:pt x="425245" y="189854"/>
                    <a:pt x="426554" y="186444"/>
                    <a:pt x="426554" y="186444"/>
                  </a:cubicBezTo>
                  <a:cubicBezTo>
                    <a:pt x="426554" y="186444"/>
                    <a:pt x="429171" y="181896"/>
                    <a:pt x="430479" y="180760"/>
                  </a:cubicBezTo>
                  <a:cubicBezTo>
                    <a:pt x="433096" y="178486"/>
                    <a:pt x="435713" y="175075"/>
                    <a:pt x="435713" y="175075"/>
                  </a:cubicBezTo>
                  <a:cubicBezTo>
                    <a:pt x="435713" y="175075"/>
                    <a:pt x="439638" y="171665"/>
                    <a:pt x="440947" y="170528"/>
                  </a:cubicBezTo>
                  <a:cubicBezTo>
                    <a:pt x="442255" y="168254"/>
                    <a:pt x="446181" y="165981"/>
                    <a:pt x="446181" y="165981"/>
                  </a:cubicBezTo>
                  <a:cubicBezTo>
                    <a:pt x="446181" y="165981"/>
                    <a:pt x="451414" y="163707"/>
                    <a:pt x="452723" y="162570"/>
                  </a:cubicBezTo>
                  <a:cubicBezTo>
                    <a:pt x="455340" y="161433"/>
                    <a:pt x="460573" y="159159"/>
                    <a:pt x="460573" y="159159"/>
                  </a:cubicBezTo>
                  <a:cubicBezTo>
                    <a:pt x="460573" y="159159"/>
                    <a:pt x="464499" y="158023"/>
                    <a:pt x="467116" y="158023"/>
                  </a:cubicBezTo>
                  <a:cubicBezTo>
                    <a:pt x="469733" y="156886"/>
                    <a:pt x="474966" y="155749"/>
                    <a:pt x="474966" y="155749"/>
                  </a:cubicBezTo>
                  <a:cubicBezTo>
                    <a:pt x="474966" y="155749"/>
                    <a:pt x="480200" y="155749"/>
                    <a:pt x="482817" y="155749"/>
                  </a:cubicBezTo>
                  <a:cubicBezTo>
                    <a:pt x="485434" y="155749"/>
                    <a:pt x="490668" y="155749"/>
                    <a:pt x="490668" y="155749"/>
                  </a:cubicBezTo>
                  <a:cubicBezTo>
                    <a:pt x="490668" y="155749"/>
                    <a:pt x="608428" y="150065"/>
                    <a:pt x="688243" y="148928"/>
                  </a:cubicBezTo>
                  <a:cubicBezTo>
                    <a:pt x="808621" y="146654"/>
                    <a:pt x="1020589" y="145517"/>
                    <a:pt x="1143583" y="145517"/>
                  </a:cubicBezTo>
                  <a:cubicBezTo>
                    <a:pt x="1227324" y="146654"/>
                    <a:pt x="1350318" y="155749"/>
                    <a:pt x="1355552" y="148928"/>
                  </a:cubicBezTo>
                  <a:cubicBezTo>
                    <a:pt x="1355552" y="147791"/>
                    <a:pt x="1352935" y="146654"/>
                    <a:pt x="1351626" y="145517"/>
                  </a:cubicBezTo>
                  <a:cubicBezTo>
                    <a:pt x="1350318" y="143244"/>
                    <a:pt x="1347701" y="139833"/>
                    <a:pt x="1347701" y="139833"/>
                  </a:cubicBezTo>
                  <a:cubicBezTo>
                    <a:pt x="1347701" y="139833"/>
                    <a:pt x="1345084" y="135286"/>
                    <a:pt x="1343776" y="133012"/>
                  </a:cubicBezTo>
                  <a:cubicBezTo>
                    <a:pt x="1343776" y="130738"/>
                    <a:pt x="1341159" y="126191"/>
                    <a:pt x="1341159" y="126191"/>
                  </a:cubicBezTo>
                  <a:cubicBezTo>
                    <a:pt x="1341159" y="126191"/>
                    <a:pt x="1341159" y="121643"/>
                    <a:pt x="1339850" y="119370"/>
                  </a:cubicBezTo>
                  <a:cubicBezTo>
                    <a:pt x="1339850" y="117096"/>
                    <a:pt x="1339850" y="112548"/>
                    <a:pt x="1339850" y="112548"/>
                  </a:cubicBezTo>
                  <a:cubicBezTo>
                    <a:pt x="1339850" y="112548"/>
                    <a:pt x="1339850" y="108001"/>
                    <a:pt x="1339850" y="105727"/>
                  </a:cubicBezTo>
                  <a:cubicBezTo>
                    <a:pt x="1341159" y="103454"/>
                    <a:pt x="1341159" y="98906"/>
                    <a:pt x="1341159" y="98906"/>
                  </a:cubicBezTo>
                  <a:cubicBezTo>
                    <a:pt x="1341159" y="98906"/>
                    <a:pt x="1342467" y="94359"/>
                    <a:pt x="1343776" y="92085"/>
                  </a:cubicBezTo>
                  <a:cubicBezTo>
                    <a:pt x="1345084" y="90948"/>
                    <a:pt x="1346393" y="86401"/>
                    <a:pt x="1346393" y="86401"/>
                  </a:cubicBezTo>
                  <a:cubicBezTo>
                    <a:pt x="1346393" y="86401"/>
                    <a:pt x="1350318" y="81853"/>
                    <a:pt x="1351626" y="80717"/>
                  </a:cubicBezTo>
                  <a:cubicBezTo>
                    <a:pt x="1352935" y="78443"/>
                    <a:pt x="1355552" y="75032"/>
                    <a:pt x="1355552" y="75032"/>
                  </a:cubicBezTo>
                  <a:cubicBezTo>
                    <a:pt x="1355552" y="75032"/>
                    <a:pt x="1359477" y="71622"/>
                    <a:pt x="1362094" y="70485"/>
                  </a:cubicBezTo>
                  <a:cubicBezTo>
                    <a:pt x="1363402" y="68211"/>
                    <a:pt x="1367328" y="65938"/>
                    <a:pt x="1367328" y="64801"/>
                  </a:cubicBezTo>
                  <a:cubicBezTo>
                    <a:pt x="1367328" y="64801"/>
                    <a:pt x="1372562" y="63664"/>
                    <a:pt x="1375178" y="62527"/>
                  </a:cubicBezTo>
                  <a:cubicBezTo>
                    <a:pt x="1376487" y="61390"/>
                    <a:pt x="1381721" y="59116"/>
                    <a:pt x="1381721" y="59116"/>
                  </a:cubicBezTo>
                  <a:cubicBezTo>
                    <a:pt x="1381721" y="59116"/>
                    <a:pt x="1386954" y="57980"/>
                    <a:pt x="1389571" y="56843"/>
                  </a:cubicBezTo>
                  <a:cubicBezTo>
                    <a:pt x="1392188" y="56843"/>
                    <a:pt x="1397422" y="55706"/>
                    <a:pt x="1397422" y="55706"/>
                  </a:cubicBezTo>
                  <a:cubicBezTo>
                    <a:pt x="1397422" y="55706"/>
                    <a:pt x="1402656" y="55706"/>
                    <a:pt x="1405273" y="55706"/>
                  </a:cubicBezTo>
                  <a:cubicBezTo>
                    <a:pt x="1407890" y="55706"/>
                    <a:pt x="1413123" y="55706"/>
                    <a:pt x="1413123" y="55706"/>
                  </a:cubicBezTo>
                  <a:cubicBezTo>
                    <a:pt x="1413123" y="55706"/>
                    <a:pt x="1538734" y="30695"/>
                    <a:pt x="1609391" y="22737"/>
                  </a:cubicBezTo>
                  <a:cubicBezTo>
                    <a:pt x="1690514" y="13642"/>
                    <a:pt x="1779489" y="10232"/>
                    <a:pt x="1872389" y="6821"/>
                  </a:cubicBezTo>
                  <a:cubicBezTo>
                    <a:pt x="1974448" y="2274"/>
                    <a:pt x="2097442" y="0"/>
                    <a:pt x="2196883" y="0"/>
                  </a:cubicBezTo>
                  <a:cubicBezTo>
                    <a:pt x="2283241" y="0"/>
                    <a:pt x="2349972" y="3411"/>
                    <a:pt x="2433713" y="4548"/>
                  </a:cubicBezTo>
                  <a:cubicBezTo>
                    <a:pt x="2529229" y="7958"/>
                    <a:pt x="2635213" y="10232"/>
                    <a:pt x="2737272" y="14779"/>
                  </a:cubicBezTo>
                  <a:cubicBezTo>
                    <a:pt x="2839331" y="19327"/>
                    <a:pt x="2953166" y="27285"/>
                    <a:pt x="3046066" y="32969"/>
                  </a:cubicBezTo>
                  <a:cubicBezTo>
                    <a:pt x="3120648" y="37516"/>
                    <a:pt x="3182145" y="44337"/>
                    <a:pt x="3250184" y="47748"/>
                  </a:cubicBezTo>
                  <a:cubicBezTo>
                    <a:pt x="3318223" y="51158"/>
                    <a:pt x="3417665" y="52295"/>
                    <a:pt x="3454302" y="54569"/>
                  </a:cubicBezTo>
                  <a:cubicBezTo>
                    <a:pt x="3468695" y="54569"/>
                    <a:pt x="3470003" y="55706"/>
                    <a:pt x="3484396" y="55706"/>
                  </a:cubicBezTo>
                  <a:cubicBezTo>
                    <a:pt x="3524958" y="55706"/>
                    <a:pt x="3632251" y="45474"/>
                    <a:pt x="3708141" y="42064"/>
                  </a:cubicBezTo>
                  <a:cubicBezTo>
                    <a:pt x="3786647" y="37516"/>
                    <a:pt x="3873005" y="30695"/>
                    <a:pt x="3948895" y="30695"/>
                  </a:cubicBezTo>
                  <a:cubicBezTo>
                    <a:pt x="4016934" y="30695"/>
                    <a:pt x="4091516" y="38653"/>
                    <a:pt x="4145162" y="39790"/>
                  </a:cubicBezTo>
                  <a:cubicBezTo>
                    <a:pt x="4183107" y="42064"/>
                    <a:pt x="4211893" y="38653"/>
                    <a:pt x="4241987" y="42064"/>
                  </a:cubicBezTo>
                  <a:cubicBezTo>
                    <a:pt x="4270773" y="45474"/>
                    <a:pt x="4311335" y="56843"/>
                    <a:pt x="4324419" y="59116"/>
                  </a:cubicBezTo>
                  <a:cubicBezTo>
                    <a:pt x="4328345" y="60253"/>
                    <a:pt x="4329653" y="60253"/>
                    <a:pt x="4332270" y="61390"/>
                  </a:cubicBezTo>
                  <a:cubicBezTo>
                    <a:pt x="4334887" y="62527"/>
                    <a:pt x="4338813" y="63664"/>
                    <a:pt x="4338813" y="63664"/>
                  </a:cubicBezTo>
                  <a:cubicBezTo>
                    <a:pt x="4338813" y="63664"/>
                    <a:pt x="4344046" y="65938"/>
                    <a:pt x="4345355" y="67074"/>
                  </a:cubicBezTo>
                  <a:cubicBezTo>
                    <a:pt x="4347971" y="68211"/>
                    <a:pt x="4353205" y="70485"/>
                    <a:pt x="4353205" y="70485"/>
                  </a:cubicBezTo>
                  <a:cubicBezTo>
                    <a:pt x="4353205" y="70485"/>
                    <a:pt x="4355822" y="73895"/>
                    <a:pt x="4358439" y="75032"/>
                  </a:cubicBezTo>
                  <a:cubicBezTo>
                    <a:pt x="4359748" y="76169"/>
                    <a:pt x="4363673" y="79580"/>
                    <a:pt x="4363673" y="79580"/>
                  </a:cubicBezTo>
                  <a:cubicBezTo>
                    <a:pt x="4363673" y="79580"/>
                    <a:pt x="4363673" y="80717"/>
                    <a:pt x="4363673" y="80717"/>
                  </a:cubicBezTo>
                  <a:cubicBezTo>
                    <a:pt x="4368906" y="82990"/>
                    <a:pt x="4447413" y="79580"/>
                    <a:pt x="4486667" y="79580"/>
                  </a:cubicBezTo>
                  <a:cubicBezTo>
                    <a:pt x="4520687" y="79580"/>
                    <a:pt x="4552089" y="78443"/>
                    <a:pt x="4583492" y="78443"/>
                  </a:cubicBezTo>
                  <a:cubicBezTo>
                    <a:pt x="4612278" y="78443"/>
                    <a:pt x="4641064" y="78443"/>
                    <a:pt x="4669850" y="77306"/>
                  </a:cubicBezTo>
                  <a:cubicBezTo>
                    <a:pt x="4698636" y="77306"/>
                    <a:pt x="4756207" y="76169"/>
                    <a:pt x="4756207" y="76169"/>
                  </a:cubicBezTo>
                  <a:cubicBezTo>
                    <a:pt x="4756207" y="76169"/>
                    <a:pt x="4762749" y="77306"/>
                    <a:pt x="4766674" y="77306"/>
                  </a:cubicBezTo>
                  <a:cubicBezTo>
                    <a:pt x="4769292" y="77306"/>
                    <a:pt x="4775834" y="78443"/>
                    <a:pt x="4775834" y="78443"/>
                  </a:cubicBezTo>
                  <a:cubicBezTo>
                    <a:pt x="4775834" y="78443"/>
                    <a:pt x="4782376" y="80717"/>
                    <a:pt x="4784993" y="81853"/>
                  </a:cubicBezTo>
                  <a:cubicBezTo>
                    <a:pt x="4788918" y="81853"/>
                    <a:pt x="4794152" y="84127"/>
                    <a:pt x="4794152" y="84127"/>
                  </a:cubicBezTo>
                  <a:cubicBezTo>
                    <a:pt x="4795461" y="84127"/>
                    <a:pt x="4800694" y="87538"/>
                    <a:pt x="4803311" y="89811"/>
                  </a:cubicBezTo>
                  <a:cubicBezTo>
                    <a:pt x="4805928" y="90948"/>
                    <a:pt x="4811162" y="94359"/>
                    <a:pt x="4811162" y="94359"/>
                  </a:cubicBezTo>
                  <a:cubicBezTo>
                    <a:pt x="4811162" y="94359"/>
                    <a:pt x="4815087" y="98906"/>
                    <a:pt x="4817704" y="100043"/>
                  </a:cubicBezTo>
                  <a:cubicBezTo>
                    <a:pt x="4820321" y="102317"/>
                    <a:pt x="4824247" y="106864"/>
                    <a:pt x="4824247" y="106864"/>
                  </a:cubicBezTo>
                  <a:cubicBezTo>
                    <a:pt x="4824247" y="106864"/>
                    <a:pt x="4826863" y="112548"/>
                    <a:pt x="4828172" y="114822"/>
                  </a:cubicBezTo>
                  <a:cubicBezTo>
                    <a:pt x="4830789" y="117096"/>
                    <a:pt x="4833406" y="121643"/>
                    <a:pt x="4833406" y="122780"/>
                  </a:cubicBezTo>
                  <a:cubicBezTo>
                    <a:pt x="4833406" y="122780"/>
                    <a:pt x="4834714" y="127328"/>
                    <a:pt x="4836023" y="130738"/>
                  </a:cubicBezTo>
                  <a:cubicBezTo>
                    <a:pt x="4836023" y="133012"/>
                    <a:pt x="4837331" y="138696"/>
                    <a:pt x="4837331" y="138696"/>
                  </a:cubicBezTo>
                  <a:cubicBezTo>
                    <a:pt x="4838639" y="138696"/>
                    <a:pt x="4837331" y="144380"/>
                    <a:pt x="4837331" y="147791"/>
                  </a:cubicBezTo>
                  <a:cubicBezTo>
                    <a:pt x="4837331" y="150065"/>
                    <a:pt x="4838639" y="155749"/>
                    <a:pt x="4837331" y="155749"/>
                  </a:cubicBezTo>
                  <a:cubicBezTo>
                    <a:pt x="4837331" y="155749"/>
                    <a:pt x="4836023" y="161433"/>
                    <a:pt x="4836023" y="164844"/>
                  </a:cubicBezTo>
                  <a:cubicBezTo>
                    <a:pt x="4834714" y="167117"/>
                    <a:pt x="4833406" y="172802"/>
                    <a:pt x="4833406" y="172802"/>
                  </a:cubicBezTo>
                  <a:cubicBezTo>
                    <a:pt x="4833406" y="172802"/>
                    <a:pt x="4830789" y="177349"/>
                    <a:pt x="4828172" y="180760"/>
                  </a:cubicBezTo>
                  <a:cubicBezTo>
                    <a:pt x="4826863" y="183033"/>
                    <a:pt x="4824247" y="187581"/>
                    <a:pt x="4824247" y="187581"/>
                  </a:cubicBezTo>
                  <a:cubicBezTo>
                    <a:pt x="4824247" y="187581"/>
                    <a:pt x="4820321" y="192128"/>
                    <a:pt x="4817704" y="194402"/>
                  </a:cubicBezTo>
                  <a:cubicBezTo>
                    <a:pt x="4815087" y="196676"/>
                    <a:pt x="4811162" y="201223"/>
                    <a:pt x="4811162" y="201223"/>
                  </a:cubicBezTo>
                  <a:cubicBezTo>
                    <a:pt x="4811162" y="201223"/>
                    <a:pt x="4805928" y="203497"/>
                    <a:pt x="4803311" y="205770"/>
                  </a:cubicBezTo>
                  <a:cubicBezTo>
                    <a:pt x="4800694" y="206907"/>
                    <a:pt x="4795461" y="210318"/>
                    <a:pt x="4794152" y="210318"/>
                  </a:cubicBezTo>
                  <a:cubicBezTo>
                    <a:pt x="4794152" y="210318"/>
                    <a:pt x="4788918" y="212591"/>
                    <a:pt x="4784993" y="213728"/>
                  </a:cubicBezTo>
                  <a:cubicBezTo>
                    <a:pt x="4782376" y="214865"/>
                    <a:pt x="4775834" y="217139"/>
                    <a:pt x="4775834" y="217139"/>
                  </a:cubicBezTo>
                  <a:cubicBezTo>
                    <a:pt x="4775834" y="217139"/>
                    <a:pt x="4769292" y="217139"/>
                    <a:pt x="4766674" y="217139"/>
                  </a:cubicBezTo>
                  <a:cubicBezTo>
                    <a:pt x="4762749" y="218276"/>
                    <a:pt x="4756207" y="218276"/>
                    <a:pt x="4756207" y="218276"/>
                  </a:cubicBezTo>
                  <a:cubicBezTo>
                    <a:pt x="4756207" y="218276"/>
                    <a:pt x="4661999" y="225097"/>
                    <a:pt x="4614895" y="228507"/>
                  </a:cubicBezTo>
                  <a:cubicBezTo>
                    <a:pt x="4566482" y="231918"/>
                    <a:pt x="4520687" y="235329"/>
                    <a:pt x="4468349" y="238739"/>
                  </a:cubicBezTo>
                  <a:cubicBezTo>
                    <a:pt x="4405543" y="241013"/>
                    <a:pt x="4270773" y="238739"/>
                    <a:pt x="4265539" y="245560"/>
                  </a:cubicBezTo>
                  <a:cubicBezTo>
                    <a:pt x="4265539" y="246697"/>
                    <a:pt x="4266848" y="247834"/>
                    <a:pt x="4266848" y="247834"/>
                  </a:cubicBezTo>
                  <a:cubicBezTo>
                    <a:pt x="4266848" y="247834"/>
                    <a:pt x="4266848" y="250108"/>
                    <a:pt x="4266848" y="251244"/>
                  </a:cubicBezTo>
                  <a:cubicBezTo>
                    <a:pt x="4269464" y="253518"/>
                    <a:pt x="4278624" y="252381"/>
                    <a:pt x="4290400" y="253518"/>
                  </a:cubicBezTo>
                  <a:cubicBezTo>
                    <a:pt x="4324419" y="256929"/>
                    <a:pt x="4434329" y="269434"/>
                    <a:pt x="4494518" y="276255"/>
                  </a:cubicBezTo>
                  <a:cubicBezTo>
                    <a:pt x="4541622" y="281939"/>
                    <a:pt x="4579567" y="279666"/>
                    <a:pt x="4621437" y="291034"/>
                  </a:cubicBezTo>
                  <a:cubicBezTo>
                    <a:pt x="4668541" y="304677"/>
                    <a:pt x="4754899" y="339919"/>
                    <a:pt x="4760132" y="355835"/>
                  </a:cubicBezTo>
                  <a:cubicBezTo>
                    <a:pt x="4761441" y="361519"/>
                    <a:pt x="4747048" y="369477"/>
                    <a:pt x="4748357" y="371751"/>
                  </a:cubicBezTo>
                  <a:cubicBezTo>
                    <a:pt x="4748357" y="371751"/>
                    <a:pt x="4752282" y="371751"/>
                    <a:pt x="4752282" y="371751"/>
                  </a:cubicBezTo>
                  <a:cubicBezTo>
                    <a:pt x="4752282" y="371751"/>
                    <a:pt x="4757516" y="371751"/>
                    <a:pt x="4760132" y="372888"/>
                  </a:cubicBezTo>
                  <a:cubicBezTo>
                    <a:pt x="4762749" y="372888"/>
                    <a:pt x="4767983" y="374025"/>
                    <a:pt x="4767983" y="374025"/>
                  </a:cubicBezTo>
                  <a:cubicBezTo>
                    <a:pt x="4767983" y="374025"/>
                    <a:pt x="4773217" y="375161"/>
                    <a:pt x="4775834" y="376298"/>
                  </a:cubicBezTo>
                  <a:cubicBezTo>
                    <a:pt x="4778451" y="377435"/>
                    <a:pt x="4782376" y="378572"/>
                    <a:pt x="4782376" y="378572"/>
                  </a:cubicBezTo>
                  <a:cubicBezTo>
                    <a:pt x="4782376" y="378572"/>
                    <a:pt x="4787610" y="381982"/>
                    <a:pt x="4788918" y="383119"/>
                  </a:cubicBezTo>
                  <a:cubicBezTo>
                    <a:pt x="4791535" y="384256"/>
                    <a:pt x="4795461" y="387667"/>
                    <a:pt x="4795461" y="387667"/>
                  </a:cubicBezTo>
                  <a:cubicBezTo>
                    <a:pt x="4795461" y="387667"/>
                    <a:pt x="4799386" y="391077"/>
                    <a:pt x="4800694" y="392214"/>
                  </a:cubicBezTo>
                  <a:cubicBezTo>
                    <a:pt x="4802003" y="394488"/>
                    <a:pt x="4805928" y="397898"/>
                    <a:pt x="4805928" y="397898"/>
                  </a:cubicBezTo>
                  <a:cubicBezTo>
                    <a:pt x="4805928" y="397898"/>
                    <a:pt x="4807237" y="402446"/>
                    <a:pt x="4808545" y="404719"/>
                  </a:cubicBezTo>
                  <a:cubicBezTo>
                    <a:pt x="4809854" y="405856"/>
                    <a:pt x="4812470" y="410404"/>
                    <a:pt x="4812470" y="410404"/>
                  </a:cubicBezTo>
                  <a:cubicBezTo>
                    <a:pt x="4812470" y="410404"/>
                    <a:pt x="4813779" y="414951"/>
                    <a:pt x="4813779" y="417225"/>
                  </a:cubicBezTo>
                  <a:cubicBezTo>
                    <a:pt x="4813779" y="419499"/>
                    <a:pt x="4815087" y="424046"/>
                    <a:pt x="4815087" y="424046"/>
                  </a:cubicBezTo>
                  <a:cubicBezTo>
                    <a:pt x="4815087" y="424046"/>
                    <a:pt x="4815087" y="428593"/>
                    <a:pt x="4815087" y="430867"/>
                  </a:cubicBezTo>
                  <a:cubicBezTo>
                    <a:pt x="4815087" y="433141"/>
                    <a:pt x="4815087" y="437688"/>
                    <a:pt x="4815087" y="437688"/>
                  </a:cubicBezTo>
                  <a:cubicBezTo>
                    <a:pt x="4815087" y="437688"/>
                    <a:pt x="4813779" y="442236"/>
                    <a:pt x="4812470" y="444509"/>
                  </a:cubicBezTo>
                  <a:cubicBezTo>
                    <a:pt x="4811162" y="446783"/>
                    <a:pt x="4809854" y="450194"/>
                    <a:pt x="4809854" y="450194"/>
                  </a:cubicBezTo>
                  <a:cubicBezTo>
                    <a:pt x="4809854" y="451331"/>
                    <a:pt x="4807237" y="454741"/>
                    <a:pt x="4805928" y="457015"/>
                  </a:cubicBezTo>
                  <a:cubicBezTo>
                    <a:pt x="4804620" y="458152"/>
                    <a:pt x="4802003" y="462699"/>
                    <a:pt x="4802003" y="462699"/>
                  </a:cubicBezTo>
                  <a:cubicBezTo>
                    <a:pt x="4802003" y="462699"/>
                    <a:pt x="4798078" y="466110"/>
                    <a:pt x="4796769" y="467246"/>
                  </a:cubicBezTo>
                  <a:cubicBezTo>
                    <a:pt x="4795461" y="469520"/>
                    <a:pt x="4791535" y="472931"/>
                    <a:pt x="4791535" y="472931"/>
                  </a:cubicBezTo>
                  <a:cubicBezTo>
                    <a:pt x="4791535" y="472931"/>
                    <a:pt x="4786301" y="475204"/>
                    <a:pt x="4784993" y="476341"/>
                  </a:cubicBezTo>
                  <a:cubicBezTo>
                    <a:pt x="4782376" y="477478"/>
                    <a:pt x="4778451" y="479752"/>
                    <a:pt x="4778451" y="479752"/>
                  </a:cubicBezTo>
                  <a:cubicBezTo>
                    <a:pt x="4778451" y="479752"/>
                    <a:pt x="4774526" y="480889"/>
                    <a:pt x="4774526" y="480889"/>
                  </a:cubicBezTo>
                  <a:cubicBezTo>
                    <a:pt x="4774526" y="483162"/>
                    <a:pt x="4847799" y="487710"/>
                    <a:pt x="4881818" y="489983"/>
                  </a:cubicBezTo>
                  <a:cubicBezTo>
                    <a:pt x="4913221" y="492257"/>
                    <a:pt x="4944624" y="493394"/>
                    <a:pt x="4969484" y="493394"/>
                  </a:cubicBezTo>
                  <a:cubicBezTo>
                    <a:pt x="4986494" y="494531"/>
                    <a:pt x="5015280" y="494531"/>
                    <a:pt x="5015280" y="494531"/>
                  </a:cubicBezTo>
                  <a:cubicBezTo>
                    <a:pt x="5015280" y="494531"/>
                    <a:pt x="5020514" y="495668"/>
                    <a:pt x="5023130" y="495668"/>
                  </a:cubicBezTo>
                  <a:cubicBezTo>
                    <a:pt x="5025747" y="495668"/>
                    <a:pt x="5029673" y="496805"/>
                    <a:pt x="5029673" y="496805"/>
                  </a:cubicBezTo>
                  <a:cubicBezTo>
                    <a:pt x="5029673" y="496805"/>
                    <a:pt x="5034907" y="499078"/>
                    <a:pt x="5037523" y="500215"/>
                  </a:cubicBezTo>
                  <a:cubicBezTo>
                    <a:pt x="5038832" y="501352"/>
                    <a:pt x="5044066" y="502489"/>
                    <a:pt x="5044066" y="502489"/>
                  </a:cubicBezTo>
                  <a:cubicBezTo>
                    <a:pt x="5044066" y="502489"/>
                    <a:pt x="5047991" y="505899"/>
                    <a:pt x="5050608" y="507036"/>
                  </a:cubicBezTo>
                  <a:cubicBezTo>
                    <a:pt x="5051916" y="508173"/>
                    <a:pt x="5055842" y="511584"/>
                    <a:pt x="5055842" y="511584"/>
                  </a:cubicBezTo>
                  <a:cubicBezTo>
                    <a:pt x="5055842" y="511584"/>
                    <a:pt x="5058459" y="514994"/>
                    <a:pt x="5061075" y="516131"/>
                  </a:cubicBezTo>
                  <a:cubicBezTo>
                    <a:pt x="5062384" y="518405"/>
                    <a:pt x="5065001" y="521815"/>
                    <a:pt x="5065001" y="521815"/>
                  </a:cubicBezTo>
                  <a:cubicBezTo>
                    <a:pt x="5065001" y="521815"/>
                    <a:pt x="5067618" y="526363"/>
                    <a:pt x="5068926" y="527500"/>
                  </a:cubicBezTo>
                  <a:cubicBezTo>
                    <a:pt x="5068926" y="529773"/>
                    <a:pt x="5071543" y="534321"/>
                    <a:pt x="5071543" y="534321"/>
                  </a:cubicBezTo>
                  <a:cubicBezTo>
                    <a:pt x="5071543" y="534321"/>
                    <a:pt x="5071543" y="538868"/>
                    <a:pt x="5072851" y="541142"/>
                  </a:cubicBezTo>
                  <a:cubicBezTo>
                    <a:pt x="5072851" y="542279"/>
                    <a:pt x="5074160" y="546826"/>
                    <a:pt x="5074160" y="546826"/>
                  </a:cubicBezTo>
                  <a:cubicBezTo>
                    <a:pt x="5074160" y="546826"/>
                    <a:pt x="5072851" y="551373"/>
                    <a:pt x="5072851" y="553647"/>
                  </a:cubicBezTo>
                  <a:cubicBezTo>
                    <a:pt x="5072851" y="555921"/>
                    <a:pt x="5072851" y="560468"/>
                    <a:pt x="5072851" y="560468"/>
                  </a:cubicBezTo>
                  <a:cubicBezTo>
                    <a:pt x="5072851" y="560468"/>
                    <a:pt x="5071543" y="565016"/>
                    <a:pt x="5070235" y="567289"/>
                  </a:cubicBezTo>
                  <a:cubicBezTo>
                    <a:pt x="5068926" y="569563"/>
                    <a:pt x="5067618" y="572974"/>
                    <a:pt x="5067618" y="572974"/>
                  </a:cubicBezTo>
                  <a:cubicBezTo>
                    <a:pt x="5067618" y="572974"/>
                    <a:pt x="5065001" y="577521"/>
                    <a:pt x="5063692" y="578658"/>
                  </a:cubicBezTo>
                  <a:cubicBezTo>
                    <a:pt x="5062384" y="580932"/>
                    <a:pt x="5059767" y="584342"/>
                    <a:pt x="5059767" y="584342"/>
                  </a:cubicBezTo>
                  <a:cubicBezTo>
                    <a:pt x="5059767" y="584342"/>
                    <a:pt x="5055842" y="587753"/>
                    <a:pt x="5054533" y="588890"/>
                  </a:cubicBezTo>
                  <a:cubicBezTo>
                    <a:pt x="5051916" y="591163"/>
                    <a:pt x="5049299" y="593437"/>
                    <a:pt x="5047991" y="593437"/>
                  </a:cubicBezTo>
                  <a:cubicBezTo>
                    <a:pt x="5047991" y="593437"/>
                    <a:pt x="5044066" y="595711"/>
                    <a:pt x="5041449" y="596848"/>
                  </a:cubicBezTo>
                  <a:cubicBezTo>
                    <a:pt x="5040140" y="597984"/>
                    <a:pt x="5034907" y="600258"/>
                    <a:pt x="5034907" y="600258"/>
                  </a:cubicBezTo>
                  <a:cubicBezTo>
                    <a:pt x="5034907" y="600258"/>
                    <a:pt x="5030981" y="601395"/>
                    <a:pt x="5028364" y="602532"/>
                  </a:cubicBezTo>
                  <a:cubicBezTo>
                    <a:pt x="5025747" y="602532"/>
                    <a:pt x="5020514" y="604806"/>
                    <a:pt x="5020514" y="604806"/>
                  </a:cubicBezTo>
                  <a:cubicBezTo>
                    <a:pt x="5020514" y="604806"/>
                    <a:pt x="5015280" y="604806"/>
                    <a:pt x="5012663" y="604806"/>
                  </a:cubicBezTo>
                  <a:cubicBezTo>
                    <a:pt x="5010046" y="604806"/>
                    <a:pt x="5004812" y="604806"/>
                    <a:pt x="5004812" y="604806"/>
                  </a:cubicBezTo>
                  <a:cubicBezTo>
                    <a:pt x="5004812" y="604806"/>
                    <a:pt x="4934156" y="630953"/>
                    <a:pt x="4881818" y="640048"/>
                  </a:cubicBezTo>
                  <a:cubicBezTo>
                    <a:pt x="4796769" y="655964"/>
                    <a:pt x="4600502" y="666196"/>
                    <a:pt x="4537697" y="669606"/>
                  </a:cubicBezTo>
                  <a:cubicBezTo>
                    <a:pt x="4514145" y="671880"/>
                    <a:pt x="4494518" y="669606"/>
                    <a:pt x="4489284" y="671880"/>
                  </a:cubicBezTo>
                  <a:cubicBezTo>
                    <a:pt x="4487976" y="671880"/>
                    <a:pt x="4487976" y="673017"/>
                    <a:pt x="4487976" y="673017"/>
                  </a:cubicBezTo>
                  <a:cubicBezTo>
                    <a:pt x="4486667" y="675290"/>
                    <a:pt x="4482742" y="678701"/>
                    <a:pt x="4482742" y="678701"/>
                  </a:cubicBezTo>
                  <a:cubicBezTo>
                    <a:pt x="4482742" y="678701"/>
                    <a:pt x="4478816" y="680975"/>
                    <a:pt x="4476200" y="683248"/>
                  </a:cubicBezTo>
                  <a:cubicBezTo>
                    <a:pt x="4474891" y="684385"/>
                    <a:pt x="4470966" y="686659"/>
                    <a:pt x="4470966" y="686659"/>
                  </a:cubicBezTo>
                  <a:cubicBezTo>
                    <a:pt x="4470966" y="686659"/>
                    <a:pt x="4465732" y="688933"/>
                    <a:pt x="4463115" y="690069"/>
                  </a:cubicBezTo>
                  <a:cubicBezTo>
                    <a:pt x="4461807" y="690069"/>
                    <a:pt x="4456573" y="692343"/>
                    <a:pt x="4456573" y="692343"/>
                  </a:cubicBezTo>
                  <a:cubicBezTo>
                    <a:pt x="4456573" y="692343"/>
                    <a:pt x="4451339" y="693480"/>
                    <a:pt x="4448722" y="693480"/>
                  </a:cubicBezTo>
                  <a:cubicBezTo>
                    <a:pt x="4446105" y="693480"/>
                    <a:pt x="4442180" y="694617"/>
                    <a:pt x="4442180" y="694617"/>
                  </a:cubicBezTo>
                  <a:cubicBezTo>
                    <a:pt x="4442180" y="694617"/>
                    <a:pt x="4436946" y="694617"/>
                    <a:pt x="4434329" y="694617"/>
                  </a:cubicBezTo>
                  <a:cubicBezTo>
                    <a:pt x="4431712" y="694617"/>
                    <a:pt x="4426479" y="693480"/>
                    <a:pt x="4426479" y="693480"/>
                  </a:cubicBezTo>
                  <a:cubicBezTo>
                    <a:pt x="4426479" y="693480"/>
                    <a:pt x="4320494" y="732133"/>
                    <a:pt x="4296942" y="736680"/>
                  </a:cubicBezTo>
                  <a:cubicBezTo>
                    <a:pt x="4289092" y="737817"/>
                    <a:pt x="4281241" y="736680"/>
                    <a:pt x="4279932" y="737817"/>
                  </a:cubicBezTo>
                  <a:cubicBezTo>
                    <a:pt x="4279932" y="743502"/>
                    <a:pt x="4340121" y="767375"/>
                    <a:pt x="4361056" y="775333"/>
                  </a:cubicBezTo>
                  <a:cubicBezTo>
                    <a:pt x="4374141" y="779881"/>
                    <a:pt x="4387225" y="782155"/>
                    <a:pt x="4395075" y="784428"/>
                  </a:cubicBezTo>
                  <a:cubicBezTo>
                    <a:pt x="4397693" y="786702"/>
                    <a:pt x="4399001" y="787839"/>
                    <a:pt x="4401618" y="788976"/>
                  </a:cubicBezTo>
                  <a:cubicBezTo>
                    <a:pt x="4404235" y="790112"/>
                    <a:pt x="4406852" y="790112"/>
                    <a:pt x="4409469" y="791249"/>
                  </a:cubicBezTo>
                  <a:cubicBezTo>
                    <a:pt x="4410777" y="792386"/>
                    <a:pt x="4410777" y="793523"/>
                    <a:pt x="4412086" y="793523"/>
                  </a:cubicBezTo>
                  <a:cubicBezTo>
                    <a:pt x="4413394" y="794660"/>
                    <a:pt x="4414702" y="794660"/>
                    <a:pt x="4416011" y="795797"/>
                  </a:cubicBezTo>
                  <a:cubicBezTo>
                    <a:pt x="4417319" y="796934"/>
                    <a:pt x="4418628" y="799207"/>
                    <a:pt x="4421244" y="801481"/>
                  </a:cubicBezTo>
                  <a:cubicBezTo>
                    <a:pt x="4422553" y="802618"/>
                    <a:pt x="4425170" y="803755"/>
                    <a:pt x="4426479" y="806028"/>
                  </a:cubicBezTo>
                  <a:cubicBezTo>
                    <a:pt x="4427787" y="807165"/>
                    <a:pt x="4427787" y="808302"/>
                    <a:pt x="4429095" y="808302"/>
                  </a:cubicBezTo>
                  <a:cubicBezTo>
                    <a:pt x="4429095" y="809439"/>
                    <a:pt x="4430404" y="810576"/>
                    <a:pt x="4431712" y="811713"/>
                  </a:cubicBezTo>
                  <a:cubicBezTo>
                    <a:pt x="4431712" y="812850"/>
                    <a:pt x="4433021" y="816260"/>
                    <a:pt x="4434329" y="818534"/>
                  </a:cubicBezTo>
                  <a:cubicBezTo>
                    <a:pt x="4435638" y="819671"/>
                    <a:pt x="4436946" y="821944"/>
                    <a:pt x="4438255" y="824218"/>
                  </a:cubicBezTo>
                  <a:cubicBezTo>
                    <a:pt x="4438255" y="825355"/>
                    <a:pt x="4438255" y="826492"/>
                    <a:pt x="4438255" y="827629"/>
                  </a:cubicBezTo>
                  <a:cubicBezTo>
                    <a:pt x="4439563" y="828765"/>
                    <a:pt x="4439563" y="829902"/>
                    <a:pt x="4439563" y="831039"/>
                  </a:cubicBezTo>
                  <a:cubicBezTo>
                    <a:pt x="4440871" y="833313"/>
                    <a:pt x="4440871" y="835587"/>
                    <a:pt x="4440871" y="837860"/>
                  </a:cubicBezTo>
                  <a:cubicBezTo>
                    <a:pt x="4440871" y="840134"/>
                    <a:pt x="4442180" y="843545"/>
                    <a:pt x="4442180" y="844681"/>
                  </a:cubicBezTo>
                  <a:cubicBezTo>
                    <a:pt x="4442180" y="845818"/>
                    <a:pt x="4440871" y="846955"/>
                    <a:pt x="4440871" y="848092"/>
                  </a:cubicBezTo>
                  <a:cubicBezTo>
                    <a:pt x="4440871" y="849229"/>
                    <a:pt x="4442180" y="850366"/>
                    <a:pt x="4442180" y="851503"/>
                  </a:cubicBezTo>
                  <a:cubicBezTo>
                    <a:pt x="4440871" y="853776"/>
                    <a:pt x="4439563" y="856050"/>
                    <a:pt x="4439563" y="858324"/>
                  </a:cubicBezTo>
                  <a:cubicBezTo>
                    <a:pt x="4439563" y="860597"/>
                    <a:pt x="4439563" y="864008"/>
                    <a:pt x="4438255" y="865145"/>
                  </a:cubicBezTo>
                  <a:cubicBezTo>
                    <a:pt x="4438255" y="867419"/>
                    <a:pt x="4436946" y="867419"/>
                    <a:pt x="4436946" y="868555"/>
                  </a:cubicBezTo>
                  <a:cubicBezTo>
                    <a:pt x="4435638" y="869692"/>
                    <a:pt x="4435638" y="870829"/>
                    <a:pt x="4435638" y="871966"/>
                  </a:cubicBezTo>
                  <a:cubicBezTo>
                    <a:pt x="4434329" y="874240"/>
                    <a:pt x="4431712" y="876513"/>
                    <a:pt x="4430404" y="877650"/>
                  </a:cubicBezTo>
                  <a:cubicBezTo>
                    <a:pt x="4429095" y="879924"/>
                    <a:pt x="4427787" y="882197"/>
                    <a:pt x="4426479" y="884471"/>
                  </a:cubicBezTo>
                  <a:cubicBezTo>
                    <a:pt x="4426479" y="885608"/>
                    <a:pt x="4425170" y="885608"/>
                    <a:pt x="4423862" y="886745"/>
                  </a:cubicBezTo>
                  <a:cubicBezTo>
                    <a:pt x="4423862" y="887882"/>
                    <a:pt x="4422553" y="889019"/>
                    <a:pt x="4422553" y="890156"/>
                  </a:cubicBezTo>
                  <a:cubicBezTo>
                    <a:pt x="4419936" y="891292"/>
                    <a:pt x="4417319" y="892429"/>
                    <a:pt x="4416011" y="893566"/>
                  </a:cubicBezTo>
                  <a:cubicBezTo>
                    <a:pt x="4413394" y="895840"/>
                    <a:pt x="4412086" y="898113"/>
                    <a:pt x="4409469" y="899250"/>
                  </a:cubicBezTo>
                  <a:cubicBezTo>
                    <a:pt x="4408160" y="899250"/>
                    <a:pt x="4406852" y="899250"/>
                    <a:pt x="4405543" y="900387"/>
                  </a:cubicBezTo>
                  <a:cubicBezTo>
                    <a:pt x="4404235" y="900387"/>
                    <a:pt x="4404235" y="901524"/>
                    <a:pt x="4402926" y="902661"/>
                  </a:cubicBezTo>
                  <a:cubicBezTo>
                    <a:pt x="4400310" y="903798"/>
                    <a:pt x="4397693" y="903798"/>
                    <a:pt x="4395075" y="904935"/>
                  </a:cubicBezTo>
                  <a:cubicBezTo>
                    <a:pt x="4392459" y="906071"/>
                    <a:pt x="4389842" y="907208"/>
                    <a:pt x="4387225" y="907208"/>
                  </a:cubicBezTo>
                  <a:cubicBezTo>
                    <a:pt x="4385917" y="908345"/>
                    <a:pt x="4384608" y="908345"/>
                    <a:pt x="4383300" y="908345"/>
                  </a:cubicBezTo>
                  <a:cubicBezTo>
                    <a:pt x="4381991" y="908345"/>
                    <a:pt x="4381991" y="909482"/>
                    <a:pt x="4379374" y="909482"/>
                  </a:cubicBezTo>
                  <a:cubicBezTo>
                    <a:pt x="4378066" y="909482"/>
                    <a:pt x="4374141" y="909482"/>
                    <a:pt x="4371524" y="909482"/>
                  </a:cubicBezTo>
                  <a:cubicBezTo>
                    <a:pt x="4368906" y="909482"/>
                    <a:pt x="4366290" y="910619"/>
                    <a:pt x="4363673" y="910619"/>
                  </a:cubicBezTo>
                  <a:cubicBezTo>
                    <a:pt x="4362364" y="909482"/>
                    <a:pt x="4361056" y="909482"/>
                    <a:pt x="4359748" y="909482"/>
                  </a:cubicBezTo>
                  <a:cubicBezTo>
                    <a:pt x="4358439" y="909482"/>
                    <a:pt x="4357130" y="909482"/>
                    <a:pt x="4355822" y="909482"/>
                  </a:cubicBezTo>
                  <a:cubicBezTo>
                    <a:pt x="4353205" y="909482"/>
                    <a:pt x="4350588" y="907208"/>
                    <a:pt x="4347972" y="907208"/>
                  </a:cubicBezTo>
                  <a:cubicBezTo>
                    <a:pt x="4345355" y="906071"/>
                    <a:pt x="4342738" y="906071"/>
                    <a:pt x="4340121" y="906071"/>
                  </a:cubicBezTo>
                  <a:cubicBezTo>
                    <a:pt x="4338813" y="904935"/>
                    <a:pt x="4336195" y="903798"/>
                    <a:pt x="4334887" y="903798"/>
                  </a:cubicBezTo>
                  <a:cubicBezTo>
                    <a:pt x="4333579" y="902661"/>
                    <a:pt x="4333579" y="902661"/>
                    <a:pt x="4332270" y="902661"/>
                  </a:cubicBezTo>
                  <a:cubicBezTo>
                    <a:pt x="4332270" y="902661"/>
                    <a:pt x="4332270" y="902661"/>
                    <a:pt x="4330962" y="901524"/>
                  </a:cubicBezTo>
                  <a:cubicBezTo>
                    <a:pt x="4325728" y="898113"/>
                    <a:pt x="4281241" y="881061"/>
                    <a:pt x="4255072" y="868555"/>
                  </a:cubicBezTo>
                  <a:cubicBezTo>
                    <a:pt x="4228903" y="856050"/>
                    <a:pt x="4185724" y="828765"/>
                    <a:pt x="4173948" y="826492"/>
                  </a:cubicBezTo>
                  <a:cubicBezTo>
                    <a:pt x="4171331" y="826492"/>
                    <a:pt x="4171331" y="827629"/>
                    <a:pt x="4168714" y="827629"/>
                  </a:cubicBezTo>
                  <a:cubicBezTo>
                    <a:pt x="4125536" y="828765"/>
                    <a:pt x="3573371" y="803755"/>
                    <a:pt x="3356168" y="806028"/>
                  </a:cubicBezTo>
                  <a:cubicBezTo>
                    <a:pt x="3209622" y="807165"/>
                    <a:pt x="3123265" y="817397"/>
                    <a:pt x="2988494" y="821944"/>
                  </a:cubicBezTo>
                  <a:cubicBezTo>
                    <a:pt x="2821013" y="828765"/>
                    <a:pt x="2612970" y="834450"/>
                    <a:pt x="2428479" y="837860"/>
                  </a:cubicBezTo>
                  <a:cubicBezTo>
                    <a:pt x="2249222" y="841271"/>
                    <a:pt x="2056880" y="842408"/>
                    <a:pt x="1898558" y="843545"/>
                  </a:cubicBezTo>
                  <a:cubicBezTo>
                    <a:pt x="1771638" y="844681"/>
                    <a:pt x="1664346" y="845818"/>
                    <a:pt x="1551819" y="845818"/>
                  </a:cubicBezTo>
                  <a:cubicBezTo>
                    <a:pt x="1445835" y="846955"/>
                    <a:pt x="1335925" y="846955"/>
                    <a:pt x="1243025" y="846955"/>
                  </a:cubicBezTo>
                  <a:cubicBezTo>
                    <a:pt x="1165827" y="846955"/>
                    <a:pt x="1091245" y="846955"/>
                    <a:pt x="1029748" y="846955"/>
                  </a:cubicBezTo>
                  <a:cubicBezTo>
                    <a:pt x="983953" y="848092"/>
                    <a:pt x="908063" y="849229"/>
                    <a:pt x="908063" y="849229"/>
                  </a:cubicBezTo>
                  <a:cubicBezTo>
                    <a:pt x="906754" y="849229"/>
                    <a:pt x="902829" y="849229"/>
                    <a:pt x="900212" y="848092"/>
                  </a:cubicBezTo>
                  <a:cubicBezTo>
                    <a:pt x="897595" y="848092"/>
                    <a:pt x="892361" y="848092"/>
                    <a:pt x="892361" y="848092"/>
                  </a:cubicBezTo>
                  <a:cubicBezTo>
                    <a:pt x="892361" y="848092"/>
                    <a:pt x="888436" y="845818"/>
                    <a:pt x="885819" y="845818"/>
                  </a:cubicBezTo>
                  <a:cubicBezTo>
                    <a:pt x="883202" y="844681"/>
                    <a:pt x="879277" y="843545"/>
                    <a:pt x="879277" y="843545"/>
                  </a:cubicBezTo>
                  <a:cubicBezTo>
                    <a:pt x="879277" y="843545"/>
                    <a:pt x="875351" y="841271"/>
                    <a:pt x="872735" y="840134"/>
                  </a:cubicBezTo>
                  <a:cubicBezTo>
                    <a:pt x="871426" y="837860"/>
                    <a:pt x="867501" y="835587"/>
                    <a:pt x="867501" y="835587"/>
                  </a:cubicBezTo>
                  <a:cubicBezTo>
                    <a:pt x="867501" y="835587"/>
                    <a:pt x="863575" y="833313"/>
                    <a:pt x="862267" y="831039"/>
                  </a:cubicBezTo>
                  <a:cubicBezTo>
                    <a:pt x="860958" y="829902"/>
                    <a:pt x="857033" y="826492"/>
                    <a:pt x="857033" y="826492"/>
                  </a:cubicBezTo>
                  <a:cubicBezTo>
                    <a:pt x="857033" y="826492"/>
                    <a:pt x="854416" y="823081"/>
                    <a:pt x="853108" y="820808"/>
                  </a:cubicBezTo>
                  <a:cubicBezTo>
                    <a:pt x="853108" y="818534"/>
                    <a:pt x="850491" y="815123"/>
                    <a:pt x="850491" y="815123"/>
                  </a:cubicBezTo>
                  <a:cubicBezTo>
                    <a:pt x="850491" y="815123"/>
                    <a:pt x="849183" y="810576"/>
                    <a:pt x="847874" y="809439"/>
                  </a:cubicBezTo>
                  <a:cubicBezTo>
                    <a:pt x="847874" y="807165"/>
                    <a:pt x="846566" y="802618"/>
                    <a:pt x="846566" y="802618"/>
                  </a:cubicBezTo>
                  <a:cubicBezTo>
                    <a:pt x="846566" y="802618"/>
                    <a:pt x="846566" y="798070"/>
                    <a:pt x="846566" y="795797"/>
                  </a:cubicBezTo>
                  <a:cubicBezTo>
                    <a:pt x="846566" y="794660"/>
                    <a:pt x="846566" y="790112"/>
                    <a:pt x="846566" y="790112"/>
                  </a:cubicBezTo>
                  <a:cubicBezTo>
                    <a:pt x="846566" y="790112"/>
                    <a:pt x="847874" y="785565"/>
                    <a:pt x="847874" y="783291"/>
                  </a:cubicBezTo>
                  <a:cubicBezTo>
                    <a:pt x="849183" y="782155"/>
                    <a:pt x="850491" y="777607"/>
                    <a:pt x="850491" y="777607"/>
                  </a:cubicBezTo>
                  <a:cubicBezTo>
                    <a:pt x="850491" y="777607"/>
                    <a:pt x="851799" y="774197"/>
                    <a:pt x="853108" y="771923"/>
                  </a:cubicBezTo>
                  <a:cubicBezTo>
                    <a:pt x="854416" y="769649"/>
                    <a:pt x="857033" y="766239"/>
                    <a:pt x="857033" y="766239"/>
                  </a:cubicBezTo>
                  <a:cubicBezTo>
                    <a:pt x="857033" y="766239"/>
                    <a:pt x="859650" y="762828"/>
                    <a:pt x="862267" y="761691"/>
                  </a:cubicBezTo>
                  <a:cubicBezTo>
                    <a:pt x="863575" y="759418"/>
                    <a:pt x="866192" y="757144"/>
                    <a:pt x="866192" y="756007"/>
                  </a:cubicBezTo>
                  <a:cubicBezTo>
                    <a:pt x="866192" y="756007"/>
                    <a:pt x="870118" y="753733"/>
                    <a:pt x="872735" y="752596"/>
                  </a:cubicBezTo>
                  <a:cubicBezTo>
                    <a:pt x="875351" y="751459"/>
                    <a:pt x="879277" y="749186"/>
                    <a:pt x="879277" y="749186"/>
                  </a:cubicBezTo>
                  <a:cubicBezTo>
                    <a:pt x="879277" y="749186"/>
                    <a:pt x="884511" y="748049"/>
                    <a:pt x="885819" y="746912"/>
                  </a:cubicBezTo>
                  <a:cubicBezTo>
                    <a:pt x="887127" y="746912"/>
                    <a:pt x="888436" y="745775"/>
                    <a:pt x="888436" y="745775"/>
                  </a:cubicBezTo>
                  <a:cubicBezTo>
                    <a:pt x="888436" y="744638"/>
                    <a:pt x="800770" y="744638"/>
                    <a:pt x="756283" y="742365"/>
                  </a:cubicBezTo>
                  <a:cubicBezTo>
                    <a:pt x="707870" y="740091"/>
                    <a:pt x="651607" y="734407"/>
                    <a:pt x="608428" y="733270"/>
                  </a:cubicBezTo>
                  <a:cubicBezTo>
                    <a:pt x="577025" y="732133"/>
                    <a:pt x="548240" y="730996"/>
                    <a:pt x="524687" y="730996"/>
                  </a:cubicBezTo>
                  <a:cubicBezTo>
                    <a:pt x="507678" y="730996"/>
                    <a:pt x="480200" y="730996"/>
                    <a:pt x="480200" y="730996"/>
                  </a:cubicBezTo>
                  <a:cubicBezTo>
                    <a:pt x="480200" y="730996"/>
                    <a:pt x="474966" y="729859"/>
                    <a:pt x="472350" y="729859"/>
                  </a:cubicBezTo>
                  <a:cubicBezTo>
                    <a:pt x="469733" y="729859"/>
                    <a:pt x="464499" y="728722"/>
                    <a:pt x="464499" y="728722"/>
                  </a:cubicBezTo>
                  <a:cubicBezTo>
                    <a:pt x="464499" y="728722"/>
                    <a:pt x="459265" y="727586"/>
                    <a:pt x="456648" y="726449"/>
                  </a:cubicBezTo>
                  <a:cubicBezTo>
                    <a:pt x="455340" y="725312"/>
                    <a:pt x="450106" y="723038"/>
                    <a:pt x="450106" y="723038"/>
                  </a:cubicBezTo>
                  <a:cubicBezTo>
                    <a:pt x="450106" y="723038"/>
                    <a:pt x="446181" y="720765"/>
                    <a:pt x="443564" y="719628"/>
                  </a:cubicBezTo>
                  <a:cubicBezTo>
                    <a:pt x="442255" y="717354"/>
                    <a:pt x="438330" y="715080"/>
                    <a:pt x="438330" y="715080"/>
                  </a:cubicBezTo>
                  <a:cubicBezTo>
                    <a:pt x="438330" y="715080"/>
                    <a:pt x="434405" y="711670"/>
                    <a:pt x="433096" y="709396"/>
                  </a:cubicBezTo>
                  <a:cubicBezTo>
                    <a:pt x="431788" y="708259"/>
                    <a:pt x="427862" y="704849"/>
                    <a:pt x="427862" y="704849"/>
                  </a:cubicBezTo>
                  <a:cubicBezTo>
                    <a:pt x="427862" y="704849"/>
                    <a:pt x="426554" y="700301"/>
                    <a:pt x="425245" y="698027"/>
                  </a:cubicBezTo>
                  <a:cubicBezTo>
                    <a:pt x="423937" y="696891"/>
                    <a:pt x="421320" y="692343"/>
                    <a:pt x="421320" y="692343"/>
                  </a:cubicBezTo>
                  <a:cubicBezTo>
                    <a:pt x="421320" y="692343"/>
                    <a:pt x="421320" y="687796"/>
                    <a:pt x="420012" y="685522"/>
                  </a:cubicBezTo>
                  <a:cubicBezTo>
                    <a:pt x="420012" y="683248"/>
                    <a:pt x="418703" y="678701"/>
                    <a:pt x="418703" y="678701"/>
                  </a:cubicBezTo>
                  <a:cubicBezTo>
                    <a:pt x="418703" y="678701"/>
                    <a:pt x="418703" y="674154"/>
                    <a:pt x="418703" y="671880"/>
                  </a:cubicBezTo>
                  <a:cubicBezTo>
                    <a:pt x="418703" y="669606"/>
                    <a:pt x="420012" y="665059"/>
                    <a:pt x="420012" y="665059"/>
                  </a:cubicBezTo>
                  <a:cubicBezTo>
                    <a:pt x="420012" y="665059"/>
                    <a:pt x="421320" y="661648"/>
                    <a:pt x="421320" y="659374"/>
                  </a:cubicBezTo>
                  <a:cubicBezTo>
                    <a:pt x="422629" y="657101"/>
                    <a:pt x="423937" y="652553"/>
                    <a:pt x="423937" y="652553"/>
                  </a:cubicBezTo>
                  <a:cubicBezTo>
                    <a:pt x="423937" y="652553"/>
                    <a:pt x="426554" y="649143"/>
                    <a:pt x="427862" y="646869"/>
                  </a:cubicBezTo>
                  <a:cubicBezTo>
                    <a:pt x="429171" y="644595"/>
                    <a:pt x="431788" y="641185"/>
                    <a:pt x="431788" y="641185"/>
                  </a:cubicBezTo>
                  <a:cubicBezTo>
                    <a:pt x="431788" y="641185"/>
                    <a:pt x="435713" y="637774"/>
                    <a:pt x="437022" y="635501"/>
                  </a:cubicBezTo>
                  <a:cubicBezTo>
                    <a:pt x="439638" y="634364"/>
                    <a:pt x="442255" y="630953"/>
                    <a:pt x="443564" y="630953"/>
                  </a:cubicBezTo>
                  <a:cubicBezTo>
                    <a:pt x="443564" y="630953"/>
                    <a:pt x="447489" y="628679"/>
                    <a:pt x="450106" y="627543"/>
                  </a:cubicBezTo>
                  <a:cubicBezTo>
                    <a:pt x="451414" y="626406"/>
                    <a:pt x="456648" y="624132"/>
                    <a:pt x="456648" y="624132"/>
                  </a:cubicBezTo>
                  <a:cubicBezTo>
                    <a:pt x="456648" y="624132"/>
                    <a:pt x="460574" y="622995"/>
                    <a:pt x="463190" y="621858"/>
                  </a:cubicBezTo>
                  <a:cubicBezTo>
                    <a:pt x="465807" y="621858"/>
                    <a:pt x="471041" y="619585"/>
                    <a:pt x="471041" y="619585"/>
                  </a:cubicBezTo>
                  <a:cubicBezTo>
                    <a:pt x="471041" y="619585"/>
                    <a:pt x="476275" y="619585"/>
                    <a:pt x="478892" y="619585"/>
                  </a:cubicBezTo>
                  <a:cubicBezTo>
                    <a:pt x="481509" y="619585"/>
                    <a:pt x="486743" y="619585"/>
                    <a:pt x="486743" y="619585"/>
                  </a:cubicBezTo>
                  <a:cubicBezTo>
                    <a:pt x="486743" y="619585"/>
                    <a:pt x="490668" y="618448"/>
                    <a:pt x="490668" y="618448"/>
                  </a:cubicBezTo>
                  <a:cubicBezTo>
                    <a:pt x="490668" y="618448"/>
                    <a:pt x="486743" y="617311"/>
                    <a:pt x="484126" y="616174"/>
                  </a:cubicBezTo>
                  <a:cubicBezTo>
                    <a:pt x="482817" y="615037"/>
                    <a:pt x="477583" y="613900"/>
                    <a:pt x="477583" y="613900"/>
                  </a:cubicBezTo>
                  <a:cubicBezTo>
                    <a:pt x="477583" y="613900"/>
                    <a:pt x="473658" y="610490"/>
                    <a:pt x="471041" y="609353"/>
                  </a:cubicBezTo>
                  <a:cubicBezTo>
                    <a:pt x="469733" y="608216"/>
                    <a:pt x="465807" y="604806"/>
                    <a:pt x="464499" y="604806"/>
                  </a:cubicBezTo>
                  <a:cubicBezTo>
                    <a:pt x="464499" y="604806"/>
                    <a:pt x="461882" y="601395"/>
                    <a:pt x="460574" y="600258"/>
                  </a:cubicBezTo>
                  <a:cubicBezTo>
                    <a:pt x="459265" y="599121"/>
                    <a:pt x="460574" y="599121"/>
                    <a:pt x="459265" y="597984"/>
                  </a:cubicBezTo>
                  <a:cubicBezTo>
                    <a:pt x="452723" y="595711"/>
                    <a:pt x="404310" y="594574"/>
                    <a:pt x="378141" y="590027"/>
                  </a:cubicBezTo>
                  <a:cubicBezTo>
                    <a:pt x="351972" y="585479"/>
                    <a:pt x="302251" y="572974"/>
                    <a:pt x="302251" y="572974"/>
                  </a:cubicBezTo>
                  <a:cubicBezTo>
                    <a:pt x="302251" y="572974"/>
                    <a:pt x="298326" y="570700"/>
                    <a:pt x="295709" y="570700"/>
                  </a:cubicBezTo>
                  <a:cubicBezTo>
                    <a:pt x="293092" y="569563"/>
                    <a:pt x="287858" y="567289"/>
                    <a:pt x="287858" y="567289"/>
                  </a:cubicBezTo>
                  <a:cubicBezTo>
                    <a:pt x="282625" y="565016"/>
                    <a:pt x="64114" y="546826"/>
                    <a:pt x="62805" y="546826"/>
                  </a:cubicBezTo>
                  <a:cubicBezTo>
                    <a:pt x="62805" y="546826"/>
                    <a:pt x="58880" y="545689"/>
                    <a:pt x="56263" y="545689"/>
                  </a:cubicBezTo>
                  <a:cubicBezTo>
                    <a:pt x="53646" y="545689"/>
                    <a:pt x="48413" y="544552"/>
                    <a:pt x="48413" y="544552"/>
                  </a:cubicBezTo>
                  <a:cubicBezTo>
                    <a:pt x="48413" y="544552"/>
                    <a:pt x="43179" y="543416"/>
                    <a:pt x="40562" y="542279"/>
                  </a:cubicBezTo>
                  <a:cubicBezTo>
                    <a:pt x="37945" y="541142"/>
                    <a:pt x="34020" y="540005"/>
                    <a:pt x="34020" y="540005"/>
                  </a:cubicBezTo>
                  <a:cubicBezTo>
                    <a:pt x="34020" y="540005"/>
                    <a:pt x="28786" y="536594"/>
                    <a:pt x="27477" y="535458"/>
                  </a:cubicBezTo>
                  <a:cubicBezTo>
                    <a:pt x="24860" y="534321"/>
                    <a:pt x="20935" y="532047"/>
                    <a:pt x="20935" y="532047"/>
                  </a:cubicBezTo>
                  <a:cubicBezTo>
                    <a:pt x="20935" y="532047"/>
                    <a:pt x="17010" y="528636"/>
                    <a:pt x="15701" y="526363"/>
                  </a:cubicBezTo>
                  <a:cubicBezTo>
                    <a:pt x="14393" y="525226"/>
                    <a:pt x="10468" y="521815"/>
                    <a:pt x="10468" y="521815"/>
                  </a:cubicBezTo>
                  <a:cubicBezTo>
                    <a:pt x="10468" y="521815"/>
                    <a:pt x="7851" y="517268"/>
                    <a:pt x="7851" y="516131"/>
                  </a:cubicBezTo>
                  <a:cubicBezTo>
                    <a:pt x="6542" y="513857"/>
                    <a:pt x="3925" y="509310"/>
                    <a:pt x="3925" y="509310"/>
                  </a:cubicBezTo>
                  <a:cubicBezTo>
                    <a:pt x="3925" y="509310"/>
                    <a:pt x="2617" y="505899"/>
                    <a:pt x="2617" y="503626"/>
                  </a:cubicBezTo>
                  <a:cubicBezTo>
                    <a:pt x="1308" y="501352"/>
                    <a:pt x="0" y="496805"/>
                    <a:pt x="0" y="496805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1249726" y="2178220"/>
            <a:ext cx="15788548" cy="118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19"/>
              </a:lnSpc>
              <a:spcBef>
                <a:spcPct val="0"/>
              </a:spcBef>
            </a:pP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این 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فایل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چکیده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ای از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lang="en-US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</a:rPr>
              <a:t>10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کتاب تخصصی 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،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بیش از یک دهه سابقه 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تدریس در کشور 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  و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فعالیت در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رسانه</a:t>
            </a:r>
            <a:r>
              <a:rPr lang="fa-IR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lang="ar-EG" sz="4000" b="1" dirty="0">
                <a:solidFill>
                  <a:srgbClr val="FFFAEA"/>
                </a:solidFill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است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177C7-CB64-BFDA-44E2-B41E6250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DC5AA1-C62E-2A97-F11E-50F98D8A5B14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5974014-9954-119B-2FF4-EBAF15F7AD4D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62D39B8-F537-0E33-AC5B-9A9A2E94C3E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757C3CE-76D8-1216-F652-D40D5006EBC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D26DE72-01DE-F0F7-E470-09D591106AD5}"/>
              </a:ext>
            </a:extLst>
          </p:cNvPr>
          <p:cNvGrpSpPr/>
          <p:nvPr/>
        </p:nvGrpSpPr>
        <p:grpSpPr>
          <a:xfrm>
            <a:off x="710636" y="582696"/>
            <a:ext cx="16866728" cy="8976948"/>
            <a:chOff x="0" y="-38100"/>
            <a:chExt cx="4442266" cy="23642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F54C04-2565-9564-91ED-6F2CC475744A}"/>
                </a:ext>
              </a:extLst>
            </p:cNvPr>
            <p:cNvSpPr/>
            <p:nvPr/>
          </p:nvSpPr>
          <p:spPr>
            <a:xfrm>
              <a:off x="0" y="0"/>
              <a:ext cx="4397768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</a:t>
              </a:r>
              <a:r>
                <a:rPr kumimoji="0" lang="fa-IR" sz="5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Yekan Bakh" panose="01000504000000020004" charset="-78"/>
                  <a:cs typeface="Yekan Bakh" panose="01000504000000020004" charset="-78"/>
                </a:rPr>
                <a:t>بخش 2 : فن بیان شفاف </a:t>
              </a:r>
              <a:endParaRPr kumimoji="0" lang="fa-IR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Yekan Bakh" panose="01000504000000020004" charset="-78"/>
                <a:cs typeface="Yekan Bakh" panose="01000504000000020004" charset="-7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000" b="1" dirty="0">
                  <a:solidFill>
                    <a:srgbClr val="EEECE1"/>
                  </a:solidFill>
                  <a:latin typeface="Calibri"/>
                </a:rPr>
                <a:t>بیان باید کاملا شفاف و عاری از هر گونه ابهام و کنایه ای باشد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66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سه اصل شفافیت ؛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5BFF6F8-021F-8400-FDBC-9CDD21ACE917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481E85A-1C05-DC4E-B3D9-8396E40ECAF6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6E7CFC7-5156-615C-9C88-FEF07C9204D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B081153-92CA-D96C-25C9-7A8B32B68CF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A9B3AB7-4123-8789-19BE-6516F6BBF08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F218254-5A48-B611-7455-F93AAA27FAE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54E6696-15A8-D24E-D19C-DFB98B798EC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BDF56A4-5264-1A07-5A96-831FB2ACCAB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8C9E450-D41D-6D81-A47E-1DADDD46BD6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7B6F8FE-15A4-B173-AB7D-1D9D44CF13B6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B1CC6BF-82C2-7A7E-60C1-5C7792A6A74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F40584A-F248-AE3F-9893-2DF2841AC11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50DFF1F-C7E0-BF7D-E57A-511975D1E57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F7524B3-BC02-EC6C-FA5B-6A9D5BB2AE6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9CB8C14-BB8A-D234-3FBA-DD543254EE4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98DD6B66-6A62-8331-2EE8-D2F156DC43C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5F9320C-41FD-3F85-A82A-FC80C693705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F39EEDE-502D-3238-CDAC-7BE8A36A0D9B}"/>
              </a:ext>
            </a:extLst>
          </p:cNvPr>
          <p:cNvSpPr/>
          <p:nvPr/>
        </p:nvSpPr>
        <p:spPr>
          <a:xfrm>
            <a:off x="2389420" y="6586896"/>
            <a:ext cx="113447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800" b="0" i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       کوتاه ،  دقیق ، محترمانه</a:t>
            </a:r>
            <a:endParaRPr lang="en-US" sz="88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1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4B4DE-CEAE-68CC-D176-00CC42DD9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F36ED6-5404-1434-731F-05365A653F64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A698049-78E1-8978-6BBA-1FB0B6BF511F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D7BD9B9-794C-B47E-73D4-10999EDF4B5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1778BF0-B75F-319D-E0EB-5AEB4B8A9A9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FCDEA59-5666-A07A-F6A3-41C2514CFC70}"/>
              </a:ext>
            </a:extLst>
          </p:cNvPr>
          <p:cNvSpPr txBox="1"/>
          <p:nvPr/>
        </p:nvSpPr>
        <p:spPr>
          <a:xfrm>
            <a:off x="3429000" y="1128077"/>
            <a:ext cx="16955254" cy="8156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مثال؛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در جنگ جهانی دوم ، مردم بریتانیا در ترس و ناامیدی بودن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چو</a:t>
            </a:r>
            <a:r>
              <a:rPr lang="fa-IR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ن آلمان مدام لندن را  بمباران میکرد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در همین شرای</a:t>
            </a:r>
            <a:r>
              <a:rPr lang="fa-IR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ط چرچیل جمله ای در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سخنرانی اش گفت که </a:t>
            </a:r>
            <a:r>
              <a:rPr lang="fa-IR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تاریخ ساز شد: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او خیلی شفاف </a:t>
            </a:r>
            <a:r>
              <a:rPr lang="fa-IR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، کوتاه و مسقیم گفت: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 “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ما در هر شرایطی مقاوت میکنیم و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rgbClr val="FFC000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تسلیم نمی شویم</a:t>
            </a:r>
            <a:r>
              <a:rPr lang="en-US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 “ </a:t>
            </a:r>
            <a:endParaRPr lang="fa-IR" sz="3600" b="1" dirty="0">
              <a:solidFill>
                <a:srgbClr val="FFFAEA"/>
              </a:solidFill>
              <a:latin typeface="Yekan Bakh" panose="01000504000000020004" charset="-78"/>
              <a:ea typeface="DM Serif Display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sym typeface="DM Serif Display"/>
                <a:rtl/>
              </a:rPr>
              <a:t>نه امار داد نه گزارش طولانی.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rgbClr val="FFFAEA"/>
                </a:solidFill>
                <a:latin typeface="Yekan Bakh" panose="01000504000000020004" charset="-78"/>
                <a:ea typeface="DM Serif Display"/>
                <a:sym typeface="DM Serif Display"/>
                <a:rtl/>
              </a:rPr>
              <a:t>فقط پیام اصلی رو شفاف بیان کرد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charset="-78"/>
              <a:ea typeface="DM Serif Display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883542A-68C9-CF7C-FF09-6FF20DF8C4A2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6945DFE-909B-636B-1419-D1B0298A186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670847B-7CC7-BFB5-3A86-90E6AD493BA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49B7EEB-AF0C-2580-E63C-1A9858BF40F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59B45B8-ECDB-C6FB-1C60-1F13DB451324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354DEAD-ECD1-065B-DA2B-B3F6A424BCC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14C4402-A982-4075-5F26-93720188F5A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80B8FC0-5532-C064-A232-D3C9DF4DF5E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84D81C1-1926-25D2-AE3F-FB944AFD7F1F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0EE8E12-2CEF-E11A-4781-4BC6100291C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D97CCB-879B-9618-5EFE-E6610964C11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AD821D1-754C-1EA0-93EA-E85063A8107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62ECEAD-5EB0-0A58-890E-C7F240E0E08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00F6EB4-C0BD-02D4-F17F-9DE175EEF67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85677FF-7769-C75E-87C7-3D7DEF36ECE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C076F80-572C-A787-EC34-4588985F5AF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26" name="Picture 2" descr="سخنرانی انگیزشی افراد مشهور | کانون سخنوران | مشاوره رایگان : 64071-021">
            <a:extLst>
              <a:ext uri="{FF2B5EF4-FFF2-40B4-BE49-F238E27FC236}">
                <a16:creationId xmlns:a16="http://schemas.microsoft.com/office/drawing/2014/main" id="{0F924644-2D11-A445-071A-8523F704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0" y="3677174"/>
            <a:ext cx="5880479" cy="441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76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EB83B-B103-5BCA-C1DC-475A78880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53414F-9990-B039-5B55-57D8EF4F899D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E204230-CBC3-BD0F-DBB4-2E2153964D8B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C88994D-1817-9DE3-B457-A63634EEF65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8933B2E-FC6E-D036-18E5-8D0DDAD3C435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0DECFCD-A018-A6D9-6F1C-AA4945BBF8F2}"/>
              </a:ext>
            </a:extLst>
          </p:cNvPr>
          <p:cNvGrpSpPr/>
          <p:nvPr/>
        </p:nvGrpSpPr>
        <p:grpSpPr>
          <a:xfrm>
            <a:off x="487791" y="51692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615177-2B70-8FA4-A9F8-87329D3031E6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7AD7802-9A8A-2E76-BE9E-4BE4B38E4298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687EC22-193F-292E-65BE-175071D39EDA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D2CA25E-1D97-A17A-D7DF-01E6ADCBCBA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FD95E0-0E7F-26B2-7B2D-82A51F79B95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73B7AA-542C-57AA-4DA8-CCE992E5DF9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769CCDF-BC79-C4FC-69B8-93546AE7CF92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8A2AF4A-520C-DA83-97E9-1F44F35D412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166D0D2-8262-8D08-6B0D-076C04483E8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70C437-5B3D-5C72-35B9-61576A40260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C191E63-7E7B-014F-5A98-D9E6811C7155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4822DC4-AFB3-D103-F541-E9C9F6349C7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7D36B0F-5B28-9478-0B59-84B3A0F2FEE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F1AF927-63CF-6569-D8FD-47C70C86E67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F597534-F5CA-FA9F-FD98-11F32D7CC935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5A46CF0-8367-1A5A-A53E-2F665506D7F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97A04964-D628-C0B5-6843-B46390FC38B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D5A9FF4-6A70-A443-5178-9861F71BCFD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C0CADFD2-709B-082B-227A-8003BF39103F}"/>
              </a:ext>
            </a:extLst>
          </p:cNvPr>
          <p:cNvGrpSpPr/>
          <p:nvPr/>
        </p:nvGrpSpPr>
        <p:grpSpPr>
          <a:xfrm>
            <a:off x="8763000" y="1171350"/>
            <a:ext cx="4240900" cy="1057639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3DBB584-0211-BAB7-A7DD-DD5EBC880FBD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D630C73B-BDDA-C88E-14B2-85B214079A7D}"/>
              </a:ext>
            </a:extLst>
          </p:cNvPr>
          <p:cNvSpPr txBox="1"/>
          <p:nvPr/>
        </p:nvSpPr>
        <p:spPr>
          <a:xfrm>
            <a:off x="433901" y="1171350"/>
            <a:ext cx="16150966" cy="6070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پیام برای سرپرستان؛</a:t>
            </a:r>
          </a:p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0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وقتی به کارمند دستور  یا پیام میدین، مثل چرچیل باشه:</a:t>
            </a:r>
          </a:p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1_ کوتاه</a:t>
            </a:r>
            <a:r>
              <a:rPr lang="fa-IR" sz="4800" noProof="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2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_ قاطع              3 </a:t>
            </a: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_ بدون ابهام             4</a:t>
            </a:r>
            <a:r>
              <a:rPr lang="fa-IR" sz="54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_ مسقیم روی اصل موضوع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+mn-cs"/>
              <a:sym typeface="DM Serif Display"/>
              <a:rtl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454F3E9-DB21-CB6E-9E89-1393B39AB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1416153" y="6674577"/>
            <a:ext cx="699647" cy="417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2676C9-7D97-9BAD-B8B6-C6B35B086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134" y="6674577"/>
            <a:ext cx="703289" cy="418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81523B-3BEE-717D-5012-F80E78B45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6628" y="6593634"/>
            <a:ext cx="821793" cy="1013745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9950986C-0BEA-8C4D-D004-0FC6E7DEFDCA}"/>
              </a:ext>
            </a:extLst>
          </p:cNvPr>
          <p:cNvSpPr/>
          <p:nvPr/>
        </p:nvSpPr>
        <p:spPr>
          <a:xfrm>
            <a:off x="7850724" y="3843062"/>
            <a:ext cx="2490542" cy="17526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E26D7-5019-0D1A-E858-E97528B47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F2B781-1BA2-81EC-45B4-0FD04F871E43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7375BB-2CE9-7373-AC31-4976F46405C7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5AB4B6E-B82B-2272-83EA-4195B59F18C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5133C1F-6274-7579-244E-661A96FE2C4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3A92F00-DF22-BD70-3232-68D7505C814D}"/>
              </a:ext>
            </a:extLst>
          </p:cNvPr>
          <p:cNvGrpSpPr/>
          <p:nvPr/>
        </p:nvGrpSpPr>
        <p:grpSpPr>
          <a:xfrm>
            <a:off x="460081" y="582696"/>
            <a:ext cx="17234025" cy="9142913"/>
            <a:chOff x="-164793" y="-38100"/>
            <a:chExt cx="4638480" cy="24080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0497204-8BB6-1EE0-CE98-C6C64A0E5347}"/>
                </a:ext>
              </a:extLst>
            </p:cNvPr>
            <p:cNvSpPr/>
            <p:nvPr/>
          </p:nvSpPr>
          <p:spPr>
            <a:xfrm>
              <a:off x="-164793" y="43711"/>
              <a:ext cx="4638480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تمرین  :  </a:t>
              </a: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پیام در سه جمله </a:t>
              </a: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( شروع _ ادامه_انتها )!!!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i="1" dirty="0">
                  <a:latin typeface="Calibri"/>
                </a:rPr>
                <a:t>یکی از جملات زیر را انتخاب کنید و در 3 جمله ی 10 کلمه ای، پیام را منتقل کنید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i="1" dirty="0">
                  <a:solidFill>
                    <a:schemeClr val="bg2"/>
                  </a:solidFill>
                  <a:latin typeface="Calibri"/>
                </a:rPr>
                <a:t>1_ دیروز در خط بسته بندی، سه کارتن محصول به خاطر برچسب گذاری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i="1" dirty="0">
                  <a:solidFill>
                    <a:schemeClr val="bg2"/>
                  </a:solidFill>
                  <a:latin typeface="Calibri"/>
                </a:rPr>
                <a:t>اشتباه برگشت خورد. مشکل این بود که تاریخ انقضا با تاریخ تولید جا به جا چاپ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i="1" dirty="0">
                  <a:solidFill>
                    <a:schemeClr val="bg2"/>
                  </a:solidFill>
                  <a:latin typeface="Calibri"/>
                </a:rPr>
                <a:t>شده بود.اپراتور میگفت دسگاه جدید قلق دارد و هنوز کامل یاد نگرفته. مشتری عمده هم تذکر داده که اگر دوباره این خطا تکرار شود قرارداد را بازنگری میکند.</a:t>
              </a:r>
              <a:endParaRPr lang="fa-IR" sz="3600" b="1" dirty="0">
                <a:solidFill>
                  <a:schemeClr val="bg2"/>
                </a:solidFill>
                <a:latin typeface="Calibri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93EAB64-ED08-3F4E-B7AA-27EEC72174C2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B1B1DA0-288B-CCDF-3582-775C43DFFE53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414860D-8342-699C-84A5-50FB24407CF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8FEA293-9C42-1F5B-A667-891F3F018E7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F3BD44-5FDB-9A4D-3002-77843B1F713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81A93D-D9CF-7407-AD98-5D9B63FCB602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32C6B22-23F9-F631-A55E-F0535757BC4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3F3A6D3-7D0B-45D6-840C-CB9E490B1C4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BD550C9-EDA8-58AC-0A89-63EE8FB23E9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4899F59-2942-E9D3-C2DA-4A2B4BF7858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8EBB34E-74B0-E243-6CA4-E6F0C1BD18A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C337F09-76AF-B8C7-6E41-33707F8767C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22CAADA-6B29-59EC-9401-12E5F61E36D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BE6B2BF-1840-D41B-701D-6EEE90C2B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744" y="809245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02701E-3CCD-2CE0-B2B1-C56A17238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50" y="904165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B6442-AA28-32EE-429F-188D40E3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1BEE45-44EE-E648-5A72-574CBD94F814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21DB438-E403-01E4-B422-4AFAB42E4AB3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F562F1D-440F-CE09-9C7D-CE40706AF76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E298D68-1377-458D-0280-E84FED2C2E7F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08F5D1D-5300-BAE8-D8EE-B330B2864EEB}"/>
              </a:ext>
            </a:extLst>
          </p:cNvPr>
          <p:cNvGrpSpPr/>
          <p:nvPr/>
        </p:nvGrpSpPr>
        <p:grpSpPr>
          <a:xfrm>
            <a:off x="460081" y="582696"/>
            <a:ext cx="17234025" cy="9142913"/>
            <a:chOff x="-164793" y="-38100"/>
            <a:chExt cx="4638480" cy="24080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97FF9DE-8E76-FEE0-9308-4612B5233E4E}"/>
                </a:ext>
              </a:extLst>
            </p:cNvPr>
            <p:cNvSpPr/>
            <p:nvPr/>
          </p:nvSpPr>
          <p:spPr>
            <a:xfrm>
              <a:off x="-164793" y="43711"/>
              <a:ext cx="4638480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         تمرین  :  </a:t>
              </a: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پیام در سه جمله </a:t>
              </a: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شروع _ ادامه_انتها )!!!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2_ تو شیفت شب یکی ازکارگرها به خاطر خستگی زیاد وسط کار خوابش برد.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i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وقتی بیدار شد، گفت که به خاطر اضافه کاری چند روزه انرژی نداشته. این موضوع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باعث شد دستگاه نیم ساعت بی سرپر</a:t>
              </a:r>
              <a:r>
                <a:rPr lang="fa-IR" sz="4400" b="1" i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ست بمونه و محصول معیوب تولید بشه.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چندتا از بچه ها</a:t>
              </a:r>
              <a:r>
                <a:rPr lang="fa-IR" sz="4400" b="1" i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 میگفتن فشار کار بیش از حده و باید تعداد نفرات شیفت بیشتر بشه.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F21A591-9429-D6A0-3B77-12D479084C25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9289B05-7D43-6BC4-B70C-28D68D25EAE3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15EA4A1-619F-E95C-A9D9-0A8CA5E876A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85F2B10-97A1-54FC-AFA4-125E2930272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11446A3-1056-C6AA-D430-15593E4EC2C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0AF94F1-8397-956B-02AB-217D17528CC3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F25967B-F174-9794-B5E4-6F223AB8213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99D45F2-261C-F8E2-16B9-CB47C8F6E7C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C4CC409-23F3-F413-6F86-94CF429E95B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224F8F4-2762-4A51-6A42-BBC78CB8A042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2D3E23C-1A1D-AAEA-B3FA-112EAD47059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3B43676-62A7-BAAC-A134-4F44E0B4CB4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987BE81-F999-2D11-C932-7C938A6338D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15A4EF9-3E32-FCC0-7A48-936C2DB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744" y="809245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C4264E-E426-1866-8CC1-519126941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50" y="904165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2478</Words>
  <Application>Microsoft Office PowerPoint</Application>
  <PresentationFormat>Custom</PresentationFormat>
  <Paragraphs>265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</vt:lpstr>
      <vt:lpstr>Yekan Bakh Fat</vt:lpstr>
      <vt:lpstr>Yekan Bakh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 Borcelle Group</dc:title>
  <dc:creator>kimiya</dc:creator>
  <cp:lastModifiedBy>sherin saleki</cp:lastModifiedBy>
  <cp:revision>188</cp:revision>
  <dcterms:created xsi:type="dcterms:W3CDTF">2006-08-16T00:00:00Z</dcterms:created>
  <dcterms:modified xsi:type="dcterms:W3CDTF">2025-10-06T04:32:26Z</dcterms:modified>
  <dc:identifier>DAGhyIJD7JQ</dc:identifier>
</cp:coreProperties>
</file>