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97" r:id="rId7"/>
    <p:sldId id="261" r:id="rId8"/>
    <p:sldId id="262" r:id="rId9"/>
    <p:sldId id="263" r:id="rId10"/>
    <p:sldId id="291" r:id="rId11"/>
    <p:sldId id="293" r:id="rId12"/>
    <p:sldId id="264" r:id="rId13"/>
    <p:sldId id="265" r:id="rId14"/>
    <p:sldId id="266" r:id="rId15"/>
    <p:sldId id="267" r:id="rId16"/>
    <p:sldId id="279" r:id="rId17"/>
    <p:sldId id="268" r:id="rId18"/>
    <p:sldId id="270" r:id="rId19"/>
    <p:sldId id="271" r:id="rId20"/>
    <p:sldId id="272" r:id="rId21"/>
    <p:sldId id="273" r:id="rId22"/>
    <p:sldId id="274" r:id="rId23"/>
    <p:sldId id="281" r:id="rId24"/>
    <p:sldId id="276" r:id="rId25"/>
    <p:sldId id="295" r:id="rId26"/>
    <p:sldId id="296" r:id="rId27"/>
    <p:sldId id="294" r:id="rId28"/>
    <p:sldId id="282" r:id="rId29"/>
    <p:sldId id="283" r:id="rId30"/>
    <p:sldId id="284" r:id="rId31"/>
    <p:sldId id="285" r:id="rId32"/>
    <p:sldId id="286" r:id="rId33"/>
    <p:sldId id="277" r:id="rId34"/>
    <p:sldId id="287" r:id="rId35"/>
    <p:sldId id="278" r:id="rId36"/>
    <p:sldId id="288" r:id="rId37"/>
    <p:sldId id="289" r:id="rId38"/>
    <p:sldId id="290" r:id="rId39"/>
    <p:sldId id="280" r:id="rId40"/>
    <p:sldId id="275" r:id="rId41"/>
    <p:sldId id="292"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88D1D0-A7B2-45B0-A319-29419136E36A}">
          <p14:sldIdLst>
            <p14:sldId id="256"/>
            <p14:sldId id="257"/>
            <p14:sldId id="258"/>
            <p14:sldId id="259"/>
            <p14:sldId id="260"/>
            <p14:sldId id="297"/>
            <p14:sldId id="261"/>
            <p14:sldId id="262"/>
            <p14:sldId id="263"/>
            <p14:sldId id="291"/>
            <p14:sldId id="293"/>
            <p14:sldId id="264"/>
            <p14:sldId id="265"/>
            <p14:sldId id="266"/>
            <p14:sldId id="267"/>
            <p14:sldId id="279"/>
            <p14:sldId id="268"/>
            <p14:sldId id="270"/>
            <p14:sldId id="271"/>
            <p14:sldId id="272"/>
            <p14:sldId id="273"/>
            <p14:sldId id="274"/>
            <p14:sldId id="281"/>
            <p14:sldId id="276"/>
            <p14:sldId id="295"/>
            <p14:sldId id="296"/>
            <p14:sldId id="294"/>
            <p14:sldId id="282"/>
            <p14:sldId id="283"/>
            <p14:sldId id="284"/>
            <p14:sldId id="285"/>
            <p14:sldId id="286"/>
            <p14:sldId id="277"/>
            <p14:sldId id="287"/>
            <p14:sldId id="278"/>
            <p14:sldId id="288"/>
            <p14:sldId id="289"/>
            <p14:sldId id="290"/>
            <p14:sldId id="280"/>
            <p14:sldId id="275"/>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660"/>
  </p:normalViewPr>
  <p:slideViewPr>
    <p:cSldViewPr snapToGrid="0">
      <p:cViewPr varScale="1">
        <p:scale>
          <a:sx n="70" d="100"/>
          <a:sy n="70" d="100"/>
        </p:scale>
        <p:origin x="7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12/24/2021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12/24/2021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12/24/2021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12/24/2021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12/24/2021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12/24/2021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12/24/2021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9684" y="1146412"/>
            <a:ext cx="10110716" cy="2482089"/>
          </a:xfrm>
        </p:spPr>
        <p:txBody>
          <a:bodyPr>
            <a:normAutofit fontScale="90000"/>
          </a:bodyPr>
          <a:lstStyle/>
          <a:p>
            <a:pPr algn="ctr"/>
            <a:r>
              <a:rPr lang="fa-IR" sz="8800" dirty="0">
                <a:solidFill>
                  <a:prstClr val="white"/>
                </a:solidFill>
                <a:cs typeface="B Titr" panose="00000700000000000000" pitchFamily="2" charset="-78"/>
              </a:rPr>
              <a:t>کاربرد سرکه </a:t>
            </a:r>
            <a:r>
              <a:rPr lang="fa-IR" sz="8800" dirty="0" smtClean="0">
                <a:solidFill>
                  <a:prstClr val="white"/>
                </a:solidFill>
                <a:cs typeface="B Titr" panose="00000700000000000000" pitchFamily="2" charset="-78"/>
              </a:rPr>
              <a:t>سفید درنظافت</a:t>
            </a:r>
            <a:r>
              <a:rPr lang="en-US" sz="8800" dirty="0" smtClean="0">
                <a:solidFill>
                  <a:prstClr val="white"/>
                </a:solidFill>
                <a:cs typeface="B Titr" panose="00000700000000000000" pitchFamily="2" charset="-78"/>
              </a:rPr>
              <a:t> </a:t>
            </a:r>
            <a:endParaRPr lang="en-US" sz="8800" dirty="0">
              <a:latin typeface="B titre"/>
              <a:cs typeface="B Tabassom" panose="00000400000000000000" pitchFamily="2" charset="-78"/>
            </a:endParaRPr>
          </a:p>
        </p:txBody>
      </p:sp>
    </p:spTree>
    <p:extLst>
      <p:ext uri="{BB962C8B-B14F-4D97-AF65-F5344CB8AC3E}">
        <p14:creationId xmlns:p14="http://schemas.microsoft.com/office/powerpoint/2010/main" val="426160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36827"/>
            <a:ext cx="8610600" cy="1293028"/>
          </a:xfrm>
        </p:spPr>
        <p:txBody>
          <a:bodyPr/>
          <a:lstStyle/>
          <a:p>
            <a:pPr algn="ctr"/>
            <a:r>
              <a:rPr lang="fa-IR" dirty="0">
                <a:cs typeface="B Titr" panose="00000700000000000000" pitchFamily="2" charset="-78"/>
              </a:rPr>
              <a:t>از بین بردن رسوب شیرآلات</a:t>
            </a:r>
            <a:br>
              <a:rPr lang="fa-IR" dirty="0">
                <a:cs typeface="B Titr" panose="00000700000000000000" pitchFamily="2" charset="-78"/>
              </a:rPr>
            </a:br>
            <a:endParaRPr lang="en-US" dirty="0"/>
          </a:p>
        </p:txBody>
      </p:sp>
      <p:sp>
        <p:nvSpPr>
          <p:cNvPr id="4" name="Content Placeholder 3"/>
          <p:cNvSpPr>
            <a:spLocks noGrp="1"/>
          </p:cNvSpPr>
          <p:nvPr>
            <p:ph sz="half" idx="2"/>
          </p:nvPr>
        </p:nvSpPr>
        <p:spPr/>
        <p:txBody>
          <a:bodyPr>
            <a:normAutofit/>
          </a:bodyPr>
          <a:lstStyle/>
          <a:p>
            <a:pPr marL="0" indent="0" algn="just" rtl="1">
              <a:lnSpc>
                <a:spcPct val="150000"/>
              </a:lnSpc>
              <a:buNone/>
            </a:pPr>
            <a:r>
              <a:rPr lang="fa-IR" dirty="0" smtClean="0">
                <a:cs typeface="B Titr" panose="00000700000000000000" pitchFamily="2" charset="-78"/>
              </a:rPr>
              <a:t>اگر </a:t>
            </a:r>
            <a:r>
              <a:rPr lang="fa-IR" dirty="0">
                <a:cs typeface="B Titr" panose="00000700000000000000" pitchFamily="2" charset="-78"/>
              </a:rPr>
              <a:t>شیرآلات و مخصوصا سری دوش حمام شما رسوب گرفته، با ترکیب سرکه و جوش شیرین می توانید خیلی راحت این رسوبها را از بین ببرید. سر دوش را در یک کیسه پلاستیکی حاوی مخلوط سرکه و جوش شیرین قرار دهید و بگذارید شب تا صبح بماند. صبح که سر دوش را از کیسه دربیاورید، می بینید که هیچ خبری از رسوبها نیست</a:t>
            </a:r>
            <a:endParaRPr lang="en-US" dirty="0">
              <a:cs typeface="B Titr" panose="00000700000000000000" pitchFamily="2" charset="-78"/>
            </a:endParaRPr>
          </a:p>
        </p:txBody>
      </p:sp>
      <p:pic>
        <p:nvPicPr>
          <p:cNvPr id="7" name="Content Placeholder 6"/>
          <p:cNvPicPr>
            <a:picLocks noGrp="1" noChangeAspect="1"/>
          </p:cNvPicPr>
          <p:nvPr>
            <p:ph sz="half" idx="1"/>
          </p:nvPr>
        </p:nvPicPr>
        <p:blipFill>
          <a:blip r:embed="rId2"/>
          <a:stretch>
            <a:fillRect/>
          </a:stretch>
        </p:blipFill>
        <p:spPr>
          <a:xfrm>
            <a:off x="-337844" y="1083341"/>
            <a:ext cx="7068503" cy="5616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26468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9941" y="245758"/>
            <a:ext cx="8610600" cy="1293028"/>
          </a:xfrm>
        </p:spPr>
        <p:txBody>
          <a:bodyPr/>
          <a:lstStyle/>
          <a:p>
            <a:r>
              <a:rPr lang="fa-IR" dirty="0" smtClean="0">
                <a:cs typeface="B Titr" panose="00000700000000000000" pitchFamily="2" charset="-78"/>
              </a:rPr>
              <a:t>رسوب </a:t>
            </a:r>
            <a:r>
              <a:rPr lang="fa-IR" dirty="0">
                <a:cs typeface="B Titr" panose="00000700000000000000" pitchFamily="2" charset="-78"/>
              </a:rPr>
              <a:t>زدایی اتو بخار با کمک سرکه</a:t>
            </a:r>
            <a:br>
              <a:rPr lang="fa-IR" dirty="0">
                <a:cs typeface="B Titr" panose="00000700000000000000" pitchFamily="2" charset="-78"/>
              </a:rPr>
            </a:br>
            <a:endParaRPr lang="en-US" dirty="0"/>
          </a:p>
        </p:txBody>
      </p:sp>
      <p:sp>
        <p:nvSpPr>
          <p:cNvPr id="4" name="Content Placeholder 3"/>
          <p:cNvSpPr>
            <a:spLocks noGrp="1"/>
          </p:cNvSpPr>
          <p:nvPr>
            <p:ph sz="half" idx="2"/>
          </p:nvPr>
        </p:nvSpPr>
        <p:spPr>
          <a:xfrm>
            <a:off x="5923128" y="1538786"/>
            <a:ext cx="5583072" cy="5588757"/>
          </a:xfrm>
        </p:spPr>
        <p:txBody>
          <a:bodyPr>
            <a:normAutofit/>
          </a:bodyPr>
          <a:lstStyle/>
          <a:p>
            <a:pPr marL="0" indent="0" algn="just" rtl="1">
              <a:lnSpc>
                <a:spcPct val="160000"/>
              </a:lnSpc>
              <a:buNone/>
            </a:pPr>
            <a:r>
              <a:rPr lang="fa-IR" dirty="0" smtClean="0">
                <a:cs typeface="B Titr" panose="00000700000000000000" pitchFamily="2" charset="-78"/>
              </a:rPr>
              <a:t>اغلب </a:t>
            </a:r>
            <a:r>
              <a:rPr lang="fa-IR" dirty="0">
                <a:cs typeface="B Titr" panose="00000700000000000000" pitchFamily="2" charset="-78"/>
              </a:rPr>
              <a:t>مواقع در سوراخ های کف اتو کثیفی و آهک هایی جمع شده که نادیده گرفته می شوند. می توانید با کمک سرکه این مشکل را حل کرده و عمر مفید اتوی خود را نیز افزایش دهید. با یک قاشق غذاخوری جوش شیرین و دو قاشق غذاخوری آب گرم خمیری بسازید و آن را بر کف اتو و سوراخ های بخار آن بمالید. سپس آن را با حوله خیس پاک کنید. کمی سرکه را درون کاسه ای ریخته و با کمک مسواک آن را روی صفحه اتو و منافذ بکشید. </a:t>
            </a:r>
            <a:endParaRPr lang="en-US" dirty="0">
              <a:cs typeface="B Titr" panose="00000700000000000000" pitchFamily="2" charset="-78"/>
            </a:endParaRPr>
          </a:p>
        </p:txBody>
      </p:sp>
      <p:pic>
        <p:nvPicPr>
          <p:cNvPr id="7" name="Content Placeholder 6"/>
          <p:cNvPicPr>
            <a:picLocks noGrp="1" noChangeAspect="1"/>
          </p:cNvPicPr>
          <p:nvPr>
            <p:ph sz="half" idx="1"/>
          </p:nvPr>
        </p:nvPicPr>
        <p:blipFill>
          <a:blip r:embed="rId2"/>
          <a:stretch>
            <a:fillRect/>
          </a:stretch>
        </p:blipFill>
        <p:spPr>
          <a:xfrm>
            <a:off x="371901" y="1702560"/>
            <a:ext cx="5334000" cy="4438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7933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8069" y="327645"/>
            <a:ext cx="8610600" cy="1293028"/>
          </a:xfrm>
        </p:spPr>
        <p:txBody>
          <a:bodyPr/>
          <a:lstStyle/>
          <a:p>
            <a:pPr algn="ctr"/>
            <a:r>
              <a:rPr lang="fa-IR" dirty="0" smtClean="0">
                <a:cs typeface="B Titr" panose="00000700000000000000" pitchFamily="2" charset="-78"/>
              </a:rPr>
              <a:t>از بین بردن لکه های مبل</a:t>
            </a:r>
            <a:endParaRPr lang="en-US" dirty="0">
              <a:cs typeface="B Titr" panose="00000700000000000000" pitchFamily="2" charset="-78"/>
            </a:endParaRPr>
          </a:p>
        </p:txBody>
      </p:sp>
      <p:pic>
        <p:nvPicPr>
          <p:cNvPr id="6" name="Content Placeholder 5"/>
          <p:cNvPicPr>
            <a:picLocks noGrp="1" noChangeAspect="1"/>
          </p:cNvPicPr>
          <p:nvPr>
            <p:ph sz="half" idx="1"/>
          </p:nvPr>
        </p:nvPicPr>
        <p:blipFill>
          <a:blip r:embed="rId2"/>
          <a:stretch>
            <a:fillRect/>
          </a:stretch>
        </p:blipFill>
        <p:spPr>
          <a:xfrm>
            <a:off x="412844" y="2194559"/>
            <a:ext cx="5334000" cy="4157872"/>
          </a:xfrm>
          <a:prstGeom prst="rect">
            <a:avLst/>
          </a:prstGeom>
        </p:spPr>
      </p:pic>
      <p:sp>
        <p:nvSpPr>
          <p:cNvPr id="5" name="Content Placeholder 4"/>
          <p:cNvSpPr>
            <a:spLocks noGrp="1"/>
          </p:cNvSpPr>
          <p:nvPr>
            <p:ph sz="half" idx="2"/>
          </p:nvPr>
        </p:nvSpPr>
        <p:spPr>
          <a:xfrm>
            <a:off x="5964072" y="1746913"/>
            <a:ext cx="5542128" cy="4831308"/>
          </a:xfrm>
        </p:spPr>
        <p:txBody>
          <a:bodyPr>
            <a:noAutofit/>
          </a:bodyPr>
          <a:lstStyle/>
          <a:p>
            <a:pPr marL="0" indent="0" algn="just" rtl="1">
              <a:lnSpc>
                <a:spcPct val="170000"/>
              </a:lnSpc>
              <a:spcAft>
                <a:spcPts val="800"/>
              </a:spcAft>
              <a:buNone/>
            </a:pPr>
            <a:r>
              <a:rPr lang="ar-SA" sz="2000" dirty="0">
                <a:latin typeface="Calibri" panose="020F0502020204030204" pitchFamily="34" charset="0"/>
                <a:ea typeface="Calibri" panose="020F0502020204030204" pitchFamily="34" charset="0"/>
                <a:cs typeface="B Titr" panose="00000700000000000000" pitchFamily="2" charset="-78"/>
              </a:rPr>
              <a:t>برای شروع، ابتدا یک قاشق </a:t>
            </a:r>
            <a:r>
              <a:rPr lang="ar-SA" sz="2000" dirty="0" smtClean="0">
                <a:latin typeface="Calibri" panose="020F0502020204030204" pitchFamily="34" charset="0"/>
                <a:ea typeface="Calibri" panose="020F0502020204030204" pitchFamily="34" charset="0"/>
                <a:cs typeface="B Titr" panose="00000700000000000000" pitchFamily="2" charset="-78"/>
              </a:rPr>
              <a:t>چای</a:t>
            </a:r>
            <a:r>
              <a:rPr lang="fa-IR" sz="2000" dirty="0" smtClean="0">
                <a:latin typeface="Calibri" panose="020F0502020204030204" pitchFamily="34" charset="0"/>
                <a:ea typeface="Calibri" panose="020F0502020204030204" pitchFamily="34" charset="0"/>
                <a:cs typeface="B Titr" panose="00000700000000000000" pitchFamily="2" charset="-78"/>
              </a:rPr>
              <a:t> </a:t>
            </a:r>
            <a:r>
              <a:rPr lang="ar-SA" sz="2000" dirty="0" smtClean="0">
                <a:latin typeface="Calibri" panose="020F0502020204030204" pitchFamily="34" charset="0"/>
                <a:ea typeface="Calibri" panose="020F0502020204030204" pitchFamily="34" charset="0"/>
                <a:cs typeface="B Titr" panose="00000700000000000000" pitchFamily="2" charset="-78"/>
              </a:rPr>
              <a:t>خوری </a:t>
            </a:r>
            <a:r>
              <a:rPr lang="ar-SA" sz="2000" dirty="0">
                <a:latin typeface="Calibri" panose="020F0502020204030204" pitchFamily="34" charset="0"/>
                <a:ea typeface="Calibri" panose="020F0502020204030204" pitchFamily="34" charset="0"/>
                <a:cs typeface="B Titr" panose="00000700000000000000" pitchFamily="2" charset="-78"/>
              </a:rPr>
              <a:t>جوش شیرین را با آب ترکیب کنید تا ماده خمیری به دست آورید. استفاده از جوش شیرین در کنار سرکه برای از بین بردن لکه‌های قوی و ماندگار بسیار موثر است. حال روی لکه‌های مبل را با ماده خمیری بپوشانید. سپس مقداری سرکه سفید را در اسپری ریخته و روی تمام سطح مبل اسپری کنید. پس از </a:t>
            </a:r>
            <a:r>
              <a:rPr lang="fa-IR" sz="2000" dirty="0">
                <a:latin typeface="Calibri" panose="020F0502020204030204" pitchFamily="34" charset="0"/>
                <a:ea typeface="Calibri" panose="020F0502020204030204" pitchFamily="34" charset="0"/>
                <a:cs typeface="B Titr" panose="00000700000000000000" pitchFamily="2" charset="-78"/>
              </a:rPr>
              <a:t>۵ </a:t>
            </a:r>
            <a:r>
              <a:rPr lang="ar-SA" sz="2000" dirty="0">
                <a:latin typeface="Calibri" panose="020F0502020204030204" pitchFamily="34" charset="0"/>
                <a:ea typeface="Calibri" panose="020F0502020204030204" pitchFamily="34" charset="0"/>
                <a:cs typeface="B Titr" panose="00000700000000000000" pitchFamily="2" charset="-78"/>
              </a:rPr>
              <a:t>الی </a:t>
            </a:r>
            <a:r>
              <a:rPr lang="fa-IR" sz="2000" dirty="0">
                <a:latin typeface="Calibri" panose="020F0502020204030204" pitchFamily="34" charset="0"/>
                <a:ea typeface="Calibri" panose="020F0502020204030204" pitchFamily="34" charset="0"/>
                <a:cs typeface="B Titr" panose="00000700000000000000" pitchFamily="2" charset="-78"/>
              </a:rPr>
              <a:t>۶ </a:t>
            </a:r>
            <a:r>
              <a:rPr lang="ar-SA" sz="2000" dirty="0">
                <a:latin typeface="Calibri" panose="020F0502020204030204" pitchFamily="34" charset="0"/>
                <a:ea typeface="Calibri" panose="020F0502020204030204" pitchFamily="34" charset="0"/>
                <a:cs typeface="B Titr" panose="00000700000000000000" pitchFamily="2" charset="-78"/>
              </a:rPr>
              <a:t>دقیقه به کمک اسفنج سطح مبل را تمیز کنید. اگر همچنان لکه‌های قدیمی بر روی مبل باقی مانده می‌توانید این کار را دوبار تکرار کنید تا مبل کاملا تمیز شود</a:t>
            </a:r>
            <a:r>
              <a:rPr lang="en-US" sz="2000" dirty="0">
                <a:latin typeface="Calibri" panose="020F0502020204030204" pitchFamily="34" charset="0"/>
                <a:ea typeface="Calibri" panose="020F0502020204030204" pitchFamily="34" charset="0"/>
                <a:cs typeface="B Titr" panose="00000700000000000000" pitchFamily="2" charset="-78"/>
              </a:rPr>
              <a:t>.</a:t>
            </a:r>
            <a:endParaRPr lang="en-US" sz="2000" dirty="0">
              <a:latin typeface="Calibri" panose="020F0502020204030204" pitchFamily="34" charset="0"/>
              <a:ea typeface="Calibri" panose="020F0502020204030204" pitchFamily="34" charset="0"/>
              <a:cs typeface="Arial" panose="020B0604020202020204" pitchFamily="34" charset="0"/>
            </a:endParaRPr>
          </a:p>
          <a:p>
            <a:pPr marL="0" indent="0" algn="just" rtl="1">
              <a:lnSpc>
                <a:spcPct val="170000"/>
              </a:lnSpc>
              <a:spcAft>
                <a:spcPts val="800"/>
              </a:spcAft>
              <a:buNone/>
            </a:pPr>
            <a:r>
              <a:rPr lang="ar-SA" sz="2000" dirty="0">
                <a:latin typeface="Calibri" panose="020F0502020204030204" pitchFamily="34" charset="0"/>
                <a:ea typeface="Calibri" panose="020F0502020204030204" pitchFamily="34" charset="0"/>
                <a:cs typeface="B Titr" panose="00000700000000000000" pitchFamily="2" charset="-78"/>
              </a:rPr>
              <a:t> </a:t>
            </a:r>
            <a:endParaRPr lang="en-US" sz="2000" dirty="0"/>
          </a:p>
        </p:txBody>
      </p:sp>
    </p:spTree>
    <p:extLst>
      <p:ext uri="{BB962C8B-B14F-4D97-AF65-F5344CB8AC3E}">
        <p14:creationId xmlns:p14="http://schemas.microsoft.com/office/powerpoint/2010/main" val="1114427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09532"/>
            <a:ext cx="8610600" cy="1293028"/>
          </a:xfrm>
        </p:spPr>
        <p:txBody>
          <a:bodyPr/>
          <a:lstStyle/>
          <a:p>
            <a:pPr algn="ctr"/>
            <a:r>
              <a:rPr lang="fa-IR" dirty="0">
                <a:solidFill>
                  <a:prstClr val="white"/>
                </a:solidFill>
                <a:cs typeface="B Titr" panose="00000700000000000000" pitchFamily="2" charset="-78"/>
              </a:rPr>
              <a:t>كاربردهاي سركه سفيد در خانه داري</a:t>
            </a:r>
            <a:endParaRPr lang="en-US" dirty="0"/>
          </a:p>
        </p:txBody>
      </p:sp>
      <p:sp>
        <p:nvSpPr>
          <p:cNvPr id="3" name="Content Placeholder 2"/>
          <p:cNvSpPr>
            <a:spLocks noGrp="1"/>
          </p:cNvSpPr>
          <p:nvPr>
            <p:ph sz="half" idx="1"/>
          </p:nvPr>
        </p:nvSpPr>
        <p:spPr>
          <a:xfrm>
            <a:off x="344606" y="1962547"/>
            <a:ext cx="4582236" cy="4024125"/>
          </a:xfrm>
        </p:spPr>
        <p:txBody>
          <a:bodyPr>
            <a:normAutofit/>
          </a:bodyPr>
          <a:lstStyle/>
          <a:p>
            <a:endParaRPr lang="en-US" dirty="0"/>
          </a:p>
        </p:txBody>
      </p:sp>
      <p:sp>
        <p:nvSpPr>
          <p:cNvPr id="4" name="Content Placeholder 3"/>
          <p:cNvSpPr>
            <a:spLocks noGrp="1"/>
          </p:cNvSpPr>
          <p:nvPr>
            <p:ph sz="half" idx="2"/>
          </p:nvPr>
        </p:nvSpPr>
        <p:spPr>
          <a:xfrm>
            <a:off x="5431809" y="1853365"/>
            <a:ext cx="5921991" cy="4793095"/>
          </a:xfrm>
        </p:spPr>
        <p:txBody>
          <a:bodyPr>
            <a:normAutofit/>
          </a:bodyPr>
          <a:lstStyle/>
          <a:p>
            <a:pPr marL="0" indent="0" algn="just" rtl="1">
              <a:lnSpc>
                <a:spcPct val="150000"/>
              </a:lnSpc>
              <a:buNone/>
            </a:pPr>
            <a:r>
              <a:rPr lang="fa-IR" dirty="0">
                <a:cs typeface="B Titr" panose="00000700000000000000" pitchFamily="2" charset="-78"/>
              </a:rPr>
              <a:t> اضافه کردن چند قاشق غذاخوری سرکه سفید به آب هنگام درست کردن تخم‌مرغ آب پز به حفظ شکل زرده کمک می‌کند. این کار باعث می‌شود در صورت ترک خوردن پوست تخم‌مرغ، سفیده به بیرون راه پیدا نکند.</a:t>
            </a:r>
          </a:p>
          <a:p>
            <a:pPr marL="0" indent="0" algn="just" rtl="1">
              <a:lnSpc>
                <a:spcPct val="150000"/>
              </a:lnSpc>
              <a:buNone/>
            </a:pPr>
            <a:r>
              <a:rPr lang="fa-IR" dirty="0" smtClean="0">
                <a:cs typeface="B Titr" panose="00000700000000000000" pitchFamily="2" charset="-78"/>
              </a:rPr>
              <a:t>خیس </a:t>
            </a:r>
            <a:r>
              <a:rPr lang="fa-IR" dirty="0">
                <a:cs typeface="B Titr" panose="00000700000000000000" pitchFamily="2" charset="-78"/>
              </a:rPr>
              <a:t>کردن سبزیجات پژمرده داخل آب سرد و اضافه کردن کمی سرکه به تازه شدن آن‌ها کمک می‌کند.</a:t>
            </a:r>
          </a:p>
          <a:p>
            <a:pPr marL="0" indent="0" algn="just" rtl="1">
              <a:lnSpc>
                <a:spcPct val="150000"/>
              </a:lnSpc>
              <a:buNone/>
            </a:pPr>
            <a:r>
              <a:rPr lang="fa-IR" dirty="0" smtClean="0">
                <a:cs typeface="B Titr" panose="00000700000000000000" pitchFamily="2" charset="-78"/>
              </a:rPr>
              <a:t>بعد </a:t>
            </a:r>
            <a:r>
              <a:rPr lang="fa-IR" dirty="0">
                <a:cs typeface="B Titr" panose="00000700000000000000" pitchFamily="2" charset="-78"/>
              </a:rPr>
              <a:t>از خرد کردن پیاز، با مالیدن کمی سرکه سفید به دست بوی آن را از بین ببرید</a:t>
            </a:r>
            <a:endParaRPr lang="en-US" dirty="0">
              <a:cs typeface="B Titr" panose="00000700000000000000" pitchFamily="2" charset="-78"/>
            </a:endParaRPr>
          </a:p>
        </p:txBody>
      </p:sp>
    </p:spTree>
    <p:extLst>
      <p:ext uri="{BB962C8B-B14F-4D97-AF65-F5344CB8AC3E}">
        <p14:creationId xmlns:p14="http://schemas.microsoft.com/office/powerpoint/2010/main" val="2649352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a:cs typeface="B Titr" panose="00000700000000000000" pitchFamily="2" charset="-78"/>
              </a:rPr>
              <a:t>از بين بردن گرد و غبار</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569657" y="2194559"/>
            <a:ext cx="5080516" cy="4233537"/>
          </a:xfrm>
          <a:prstGeom prst="rect">
            <a:avLst/>
          </a:prstGeom>
        </p:spPr>
      </p:pic>
      <p:sp>
        <p:nvSpPr>
          <p:cNvPr id="4" name="Content Placeholder 3"/>
          <p:cNvSpPr>
            <a:spLocks noGrp="1"/>
          </p:cNvSpPr>
          <p:nvPr>
            <p:ph sz="half" idx="2"/>
          </p:nvPr>
        </p:nvSpPr>
        <p:spPr/>
        <p:txBody>
          <a:bodyPr/>
          <a:lstStyle/>
          <a:p>
            <a:pPr marL="0" indent="0" algn="just" rtl="1">
              <a:lnSpc>
                <a:spcPct val="150000"/>
              </a:lnSpc>
              <a:buNone/>
            </a:pPr>
            <a:r>
              <a:rPr lang="fa-IR" dirty="0">
                <a:cs typeface="B Titr" panose="00000700000000000000" pitchFamily="2" charset="-78"/>
              </a:rPr>
              <a:t>برای از بین بردن گرد خاک موجود در خانه میتوان از سرکه استفاده کرد و خانه را از وجود میکروب ها پاک کرد. در این مورد باید دقت داشته باشید که به مقدار خیلی کمی از سرکه استفاده کنید.</a:t>
            </a:r>
            <a:endParaRPr lang="en-US" dirty="0">
              <a:cs typeface="B Titr" panose="00000700000000000000" pitchFamily="2" charset="-78"/>
            </a:endParaRPr>
          </a:p>
        </p:txBody>
      </p:sp>
    </p:spTree>
    <p:extLst>
      <p:ext uri="{BB962C8B-B14F-4D97-AF65-F5344CB8AC3E}">
        <p14:creationId xmlns:p14="http://schemas.microsoft.com/office/powerpoint/2010/main" val="1603819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292" y="245759"/>
            <a:ext cx="8610600" cy="1293028"/>
          </a:xfrm>
        </p:spPr>
        <p:txBody>
          <a:bodyPr/>
          <a:lstStyle/>
          <a:p>
            <a:pPr algn="ctr"/>
            <a:r>
              <a:rPr lang="fa-IR" dirty="0">
                <a:cs typeface="B Titr" panose="00000700000000000000" pitchFamily="2" charset="-78"/>
              </a:rPr>
              <a:t>تميز كردن مايكروفر و گاز</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325604" y="1992573"/>
            <a:ext cx="4041609" cy="4176215"/>
          </a:xfrm>
          <a:prstGeom prst="rect">
            <a:avLst/>
          </a:prstGeom>
        </p:spPr>
      </p:pic>
      <p:sp>
        <p:nvSpPr>
          <p:cNvPr id="4" name="Content Placeholder 3"/>
          <p:cNvSpPr>
            <a:spLocks noGrp="1"/>
          </p:cNvSpPr>
          <p:nvPr>
            <p:ph sz="half" idx="2"/>
          </p:nvPr>
        </p:nvSpPr>
        <p:spPr>
          <a:xfrm>
            <a:off x="4544704" y="1828799"/>
            <a:ext cx="6961496" cy="4844955"/>
          </a:xfrm>
        </p:spPr>
        <p:txBody>
          <a:bodyPr>
            <a:normAutofit/>
          </a:bodyPr>
          <a:lstStyle/>
          <a:p>
            <a:pPr marL="0" indent="0" algn="just" rtl="1">
              <a:lnSpc>
                <a:spcPct val="150000"/>
              </a:lnSpc>
              <a:buNone/>
            </a:pPr>
            <a:r>
              <a:rPr lang="fa-IR" dirty="0">
                <a:cs typeface="B Titr" panose="00000700000000000000" pitchFamily="2" charset="-78"/>
              </a:rPr>
              <a:t>تمیز کردن مایکروویو معمولا کار سخت و زمانگیری است ولی با استفاده از سرکه این کار خیلی ساده خواهد شد. یک پیمانه سرکه سفید را با یک پیمانه آب در یک کاسه بریزید و کاسه را در داخل مایکروویو قرار دهید. یک قاشق چوبی در داخل مایع بگذارید. مایکروویو را برای ۵ تا ۱۰ دقیقه روشن کنید. وقتی کار تمام شد، به آرامی کاسه را از مایکروویو بیرون بیاورید. حالا با یک اسفنج مرطوب داخل مایکروویو را تمیز کنید. بخار آب و سرکه باعث نرم شدن چربی های داخل مایکروویو می شوند و به راحتی و بدون تلاش می توانید همه لکه ها را پاک کنید</a:t>
            </a:r>
            <a:endParaRPr lang="en-US" dirty="0">
              <a:cs typeface="B Titr" panose="00000700000000000000" pitchFamily="2" charset="-78"/>
            </a:endParaRPr>
          </a:p>
        </p:txBody>
      </p:sp>
    </p:spTree>
    <p:extLst>
      <p:ext uri="{BB962C8B-B14F-4D97-AF65-F5344CB8AC3E}">
        <p14:creationId xmlns:p14="http://schemas.microsoft.com/office/powerpoint/2010/main" val="508563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تمیز و ضدعفونی کردن یخچال</a:t>
            </a:r>
            <a:br>
              <a:rPr lang="fa-IR" dirty="0">
                <a:cs typeface="B Titr" panose="00000700000000000000" pitchFamily="2" charset="-78"/>
              </a:rPr>
            </a:b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368490" y="2057401"/>
            <a:ext cx="5372746" cy="4104181"/>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019800" y="1869743"/>
            <a:ext cx="5486400" cy="4649191"/>
          </a:xfrm>
        </p:spPr>
        <p:txBody>
          <a:bodyPr>
            <a:normAutofit/>
          </a:bodyPr>
          <a:lstStyle/>
          <a:p>
            <a:pPr marL="0" indent="0" algn="just" rtl="1">
              <a:lnSpc>
                <a:spcPct val="150000"/>
              </a:lnSpc>
              <a:buNone/>
            </a:pPr>
            <a:r>
              <a:rPr lang="fa-IR" dirty="0" smtClean="0">
                <a:cs typeface="B Titr" panose="00000700000000000000" pitchFamily="2" charset="-78"/>
              </a:rPr>
              <a:t>یک </a:t>
            </a:r>
            <a:r>
              <a:rPr lang="fa-IR" dirty="0">
                <a:cs typeface="B Titr" panose="00000700000000000000" pitchFamily="2" charset="-78"/>
              </a:rPr>
              <a:t>پیمانه سرکه سفید، دو پیمانه آب گرم، ۱۰ قطره عصاره روغن لیمو.. این مواد را در یک بطری اسپری ترکیب کنید و سپس آن را در داخل یخچال اسپری کرده و یک تا دو دقیقه صبر کنید. سپس آن را با یک پارچه تمیز خشک کنید. آب گرم و سرکه، بوهای نامطلوب داخل یخچال را از بین می برند و عصاره لیمو هم به ضدعفونی کردن فضای داخلی یخچال کمک خواهد کرد</a:t>
            </a:r>
            <a:endParaRPr lang="en-US" dirty="0">
              <a:cs typeface="B Titr" panose="00000700000000000000" pitchFamily="2" charset="-78"/>
            </a:endParaRPr>
          </a:p>
        </p:txBody>
      </p:sp>
    </p:spTree>
    <p:extLst>
      <p:ext uri="{BB962C8B-B14F-4D97-AF65-F5344CB8AC3E}">
        <p14:creationId xmlns:p14="http://schemas.microsoft.com/office/powerpoint/2010/main" val="678334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73053"/>
            <a:ext cx="8610600" cy="1293028"/>
          </a:xfrm>
        </p:spPr>
        <p:txBody>
          <a:bodyPr/>
          <a:lstStyle/>
          <a:p>
            <a:pPr algn="ctr"/>
            <a:r>
              <a:rPr lang="fa-IR" dirty="0">
                <a:cs typeface="B Titr" panose="00000700000000000000" pitchFamily="2" charset="-78"/>
              </a:rPr>
              <a:t>تميز كردن ماشين ظرفشويي و لباسشويي</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685800" y="1787857"/>
            <a:ext cx="5334000" cy="4430827"/>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172200" y="1692323"/>
            <a:ext cx="5334000" cy="4526362"/>
          </a:xfrm>
        </p:spPr>
        <p:txBody>
          <a:bodyPr>
            <a:normAutofit lnSpcReduction="10000"/>
          </a:bodyPr>
          <a:lstStyle/>
          <a:p>
            <a:pPr marL="0" indent="0" algn="just" rtl="1">
              <a:lnSpc>
                <a:spcPct val="150000"/>
              </a:lnSpc>
              <a:buNone/>
            </a:pPr>
            <a:r>
              <a:rPr lang="fa-IR" dirty="0" smtClean="0">
                <a:cs typeface="B Titr" panose="00000700000000000000" pitchFamily="2" charset="-78"/>
              </a:rPr>
              <a:t>با </a:t>
            </a:r>
            <a:r>
              <a:rPr lang="fa-IR" dirty="0">
                <a:cs typeface="B Titr" panose="00000700000000000000" pitchFamily="2" charset="-78"/>
              </a:rPr>
              <a:t>این محلول طبیعی به راحتی می توانید دیواره ها و درون ماشین ظرفشویی را تمیز کنید. درون یک بطری تمیز سرکه ریخته، درون ظرفشویی را اسپری کرده و با یک دستمال تمیز دیواره ها را تمیز کنید. سپس یک پیمانه سرکه را در کف ماشین ظرفشویی ریخته و یک پیمانه جوش شیرین به آن اضافه کنید. برای عطر بیشتر می توانید 3 قطره اسانس روغنی به آنها اضافه کنید. حالا ماشین را در دور کوتاه مدت روشن کنید. </a:t>
            </a:r>
            <a:endParaRPr lang="en-US" dirty="0">
              <a:cs typeface="B Titr" panose="00000700000000000000" pitchFamily="2" charset="-78"/>
            </a:endParaRPr>
          </a:p>
        </p:txBody>
      </p:sp>
    </p:spTree>
    <p:extLst>
      <p:ext uri="{BB962C8B-B14F-4D97-AF65-F5344CB8AC3E}">
        <p14:creationId xmlns:p14="http://schemas.microsoft.com/office/powerpoint/2010/main" val="3137976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50474"/>
            <a:ext cx="8610600" cy="1293028"/>
          </a:xfrm>
        </p:spPr>
        <p:txBody>
          <a:bodyPr/>
          <a:lstStyle/>
          <a:p>
            <a:pPr algn="ctr"/>
            <a:r>
              <a:rPr lang="fa-IR" dirty="0" smtClean="0">
                <a:cs typeface="B Titr" panose="00000700000000000000" pitchFamily="2" charset="-78"/>
              </a:rPr>
              <a:t>جلوگیری از ایجاد خط وخش بر روی سینگ واجاق گاز</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685800" y="2415545"/>
            <a:ext cx="5334000" cy="3553777"/>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363268" y="2194558"/>
            <a:ext cx="5334000" cy="4024125"/>
          </a:xfrm>
        </p:spPr>
        <p:txBody>
          <a:bodyPr>
            <a:normAutofit/>
          </a:bodyPr>
          <a:lstStyle/>
          <a:p>
            <a:pPr marL="0" lvl="0" indent="0" algn="just" defTabSz="457200" rtl="1">
              <a:lnSpc>
                <a:spcPct val="150000"/>
              </a:lnSpc>
              <a:spcBef>
                <a:spcPts val="0"/>
              </a:spcBef>
              <a:buNone/>
            </a:pPr>
            <a:r>
              <a:rPr lang="fa-IR" sz="2400" dirty="0" smtClean="0">
                <a:solidFill>
                  <a:prstClr val="white"/>
                </a:solidFill>
                <a:cs typeface="B Titr" panose="00000700000000000000" pitchFamily="2" charset="-78"/>
              </a:rPr>
              <a:t>شست‌وشوی </a:t>
            </a:r>
            <a:r>
              <a:rPr lang="fa-IR" sz="2400" dirty="0">
                <a:solidFill>
                  <a:prstClr val="white"/>
                </a:solidFill>
                <a:cs typeface="B Titr" panose="00000700000000000000" pitchFamily="2" charset="-78"/>
              </a:rPr>
              <a:t>اجاق گاز با استفاده از پارچه یا حوله‌ی نرم و سرکه‌ی سفید یکی از بهترین روش‌ها برای تمیز کردن اجاق گاز، برق انداختن آن و همچنین جلوگیری از ایجاد خط و خش روی اجاق گاز </a:t>
            </a:r>
            <a:r>
              <a:rPr lang="fa-IR" sz="2400" dirty="0" smtClean="0">
                <a:solidFill>
                  <a:prstClr val="white"/>
                </a:solidFill>
                <a:cs typeface="B Titr" panose="00000700000000000000" pitchFamily="2" charset="-78"/>
              </a:rPr>
              <a:t>و سینگ ظرفشویی است</a:t>
            </a:r>
            <a:endParaRPr lang="fa-IR" sz="2400" dirty="0">
              <a:solidFill>
                <a:prstClr val="white"/>
              </a:solidFill>
              <a:cs typeface="B Titr" panose="00000700000000000000" pitchFamily="2" charset="-78"/>
            </a:endParaRPr>
          </a:p>
        </p:txBody>
      </p:sp>
    </p:spTree>
    <p:extLst>
      <p:ext uri="{BB962C8B-B14F-4D97-AF65-F5344CB8AC3E}">
        <p14:creationId xmlns:p14="http://schemas.microsoft.com/office/powerpoint/2010/main" val="3345540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45758"/>
            <a:ext cx="8610600" cy="1293028"/>
          </a:xfrm>
        </p:spPr>
        <p:txBody>
          <a:bodyPr/>
          <a:lstStyle/>
          <a:p>
            <a:pPr algn="ctr"/>
            <a:r>
              <a:rPr lang="fa-IR" dirty="0" smtClean="0">
                <a:cs typeface="B Titr" panose="00000700000000000000" pitchFamily="2" charset="-78"/>
              </a:rPr>
              <a:t>ترکیب سرکه ومایع ظرفشویی</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200008" y="1842449"/>
            <a:ext cx="5819792" cy="4640238"/>
          </a:xfrm>
          <a:prstGeom prst="rect">
            <a:avLst/>
          </a:prstGeom>
        </p:spPr>
      </p:pic>
      <p:sp>
        <p:nvSpPr>
          <p:cNvPr id="4" name="Content Placeholder 3"/>
          <p:cNvSpPr>
            <a:spLocks noGrp="1"/>
          </p:cNvSpPr>
          <p:nvPr>
            <p:ph sz="half" idx="2"/>
          </p:nvPr>
        </p:nvSpPr>
        <p:spPr/>
        <p:txBody>
          <a:bodyPr/>
          <a:lstStyle/>
          <a:p>
            <a:pPr marL="0" lvl="0" indent="0" algn="just" defTabSz="457200" rtl="1">
              <a:lnSpc>
                <a:spcPct val="150000"/>
              </a:lnSpc>
              <a:spcBef>
                <a:spcPts val="0"/>
              </a:spcBef>
              <a:buNone/>
            </a:pPr>
            <a:r>
              <a:rPr lang="fa-IR" sz="2400" dirty="0" smtClean="0">
                <a:solidFill>
                  <a:prstClr val="white"/>
                </a:solidFill>
                <a:cs typeface="B Titr" panose="00000700000000000000" pitchFamily="2" charset="-78"/>
              </a:rPr>
              <a:t>نصف فنجان  سرکه </a:t>
            </a:r>
            <a:r>
              <a:rPr lang="fa-IR" sz="2400" dirty="0">
                <a:solidFill>
                  <a:prstClr val="white"/>
                </a:solidFill>
                <a:cs typeface="B Titr" panose="00000700000000000000" pitchFamily="2" charset="-78"/>
              </a:rPr>
              <a:t>را به </a:t>
            </a:r>
            <a:r>
              <a:rPr lang="fa-IR" sz="2400" dirty="0" smtClean="0">
                <a:solidFill>
                  <a:prstClr val="white"/>
                </a:solidFill>
                <a:cs typeface="B Titr" panose="00000700000000000000" pitchFamily="2" charset="-78"/>
              </a:rPr>
              <a:t>یک بطری </a:t>
            </a:r>
            <a:r>
              <a:rPr lang="fa-IR" sz="2400" dirty="0">
                <a:solidFill>
                  <a:prstClr val="white"/>
                </a:solidFill>
                <a:cs typeface="B Titr" panose="00000700000000000000" pitchFamily="2" charset="-78"/>
              </a:rPr>
              <a:t>مایع ظرف شویی اضافه کنید تا قدرت تمیزکنندگی آن افزایش </a:t>
            </a:r>
            <a:r>
              <a:rPr lang="fa-IR" sz="2400" dirty="0" smtClean="0">
                <a:solidFill>
                  <a:prstClr val="white"/>
                </a:solidFill>
                <a:cs typeface="B Titr" panose="00000700000000000000" pitchFamily="2" charset="-78"/>
              </a:rPr>
              <a:t>یابد وظروف را تمیز تر ودرخشان تر کند.</a:t>
            </a:r>
            <a:endParaRPr lang="fa-IR" sz="2400" dirty="0">
              <a:solidFill>
                <a:prstClr val="white"/>
              </a:solidFill>
              <a:cs typeface="B Titr" panose="00000700000000000000" pitchFamily="2" charset="-78"/>
            </a:endParaRPr>
          </a:p>
          <a:p>
            <a:pPr marL="0" indent="0">
              <a:buNone/>
            </a:pPr>
            <a:endParaRPr lang="en-US" dirty="0"/>
          </a:p>
        </p:txBody>
      </p:sp>
    </p:spTree>
    <p:extLst>
      <p:ext uri="{BB962C8B-B14F-4D97-AF65-F5344CB8AC3E}">
        <p14:creationId xmlns:p14="http://schemas.microsoft.com/office/powerpoint/2010/main" val="3447750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کاربرد سرکه سفید</a:t>
            </a:r>
            <a:endParaRPr lang="en-US" dirty="0">
              <a:cs typeface="B Titr" panose="00000700000000000000" pitchFamily="2" charset="-78"/>
            </a:endParaRPr>
          </a:p>
        </p:txBody>
      </p:sp>
      <p:pic>
        <p:nvPicPr>
          <p:cNvPr id="1026" name="Picture 2" descr="سركه"/>
          <p:cNvPicPr>
            <a:picLocks noChangeAspect="1" noChangeArrowheads="1"/>
          </p:cNvPicPr>
          <p:nvPr/>
        </p:nvPicPr>
        <p:blipFill rotWithShape="1">
          <a:blip r:embed="rId2">
            <a:extLst>
              <a:ext uri="{28A0092B-C50C-407E-A947-70E740481C1C}">
                <a14:useLocalDpi xmlns:a14="http://schemas.microsoft.com/office/drawing/2010/main" val="0"/>
              </a:ext>
            </a:extLst>
          </a:blip>
          <a:srcRect l="22076" r="15663"/>
          <a:stretch/>
        </p:blipFill>
        <p:spPr bwMode="auto">
          <a:xfrm>
            <a:off x="600502" y="1542198"/>
            <a:ext cx="4026090" cy="5206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5677468" y="2690336"/>
            <a:ext cx="6086902" cy="3370153"/>
          </a:xfrm>
          <a:prstGeom prst="rect">
            <a:avLst/>
          </a:prstGeom>
        </p:spPr>
        <p:txBody>
          <a:bodyPr wrap="square">
            <a:spAutoFit/>
          </a:bodyPr>
          <a:lstStyle/>
          <a:p>
            <a:pPr algn="just" rtl="1">
              <a:lnSpc>
                <a:spcPct val="150000"/>
              </a:lnSpc>
            </a:pPr>
            <a:r>
              <a:rPr lang="fa-IR" sz="2400" dirty="0">
                <a:latin typeface="IRANSans"/>
                <a:cs typeface="B Titr" panose="00000700000000000000" pitchFamily="2" charset="-78"/>
              </a:rPr>
              <a:t>سرکه جزو قدیمی‌ترین موادی است که ۲۵۰۰ سال توسط بشر مورد مصرف قرار گرفته است. این ماده که با تبدیل الکل به اسید استیک حاصل می‌شود، جزو محصولات سبز و نوع سفید آن مفید، همه کاره و در خانه‌داری پرکاربرد است. ارزانی، کاربرد فراوان و عدم ایجاد حساسیت از مزایایی است که این ماده را خاص کرده است.</a:t>
            </a:r>
            <a:endParaRPr lang="en-US" sz="2400" dirty="0">
              <a:cs typeface="B Titr" panose="00000700000000000000" pitchFamily="2" charset="-78"/>
            </a:endParaRPr>
          </a:p>
        </p:txBody>
      </p:sp>
    </p:spTree>
    <p:extLst>
      <p:ext uri="{BB962C8B-B14F-4D97-AF65-F5344CB8AC3E}">
        <p14:creationId xmlns:p14="http://schemas.microsoft.com/office/powerpoint/2010/main" val="4076131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86701"/>
            <a:ext cx="8610600" cy="1293028"/>
          </a:xfrm>
        </p:spPr>
        <p:txBody>
          <a:bodyPr/>
          <a:lstStyle/>
          <a:p>
            <a:pPr algn="ctr"/>
            <a:r>
              <a:rPr lang="fa-IR" dirty="0" smtClean="0">
                <a:cs typeface="B Titr" panose="00000700000000000000" pitchFamily="2" charset="-78"/>
              </a:rPr>
              <a:t>  اضافه کردن سرکه وشکر به گلدان</a:t>
            </a:r>
            <a:endParaRPr lang="en-US" dirty="0">
              <a:cs typeface="B Titr" panose="00000700000000000000" pitchFamily="2" charset="-78"/>
            </a:endParaRP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pPr marL="0" indent="0" algn="just" rtl="1">
              <a:lnSpc>
                <a:spcPct val="150000"/>
              </a:lnSpc>
              <a:buNone/>
            </a:pPr>
            <a:r>
              <a:rPr lang="fa-IR" dirty="0">
                <a:cs typeface="B Titr" panose="00000700000000000000" pitchFamily="2" charset="-78"/>
              </a:rPr>
              <a:t>برای ماندگاری بیش‌تر گل‌ها، چند قاشق غذاخوری سرکه را همراه یک قاشق چای‌خوری شکر به آب گلدان اضافه کنید.</a:t>
            </a:r>
            <a:endParaRPr lang="en-US" dirty="0">
              <a:cs typeface="B Titr" panose="00000700000000000000" pitchFamily="2" charset="-78"/>
            </a:endParaRPr>
          </a:p>
        </p:txBody>
      </p:sp>
    </p:spTree>
    <p:extLst>
      <p:ext uri="{BB962C8B-B14F-4D97-AF65-F5344CB8AC3E}">
        <p14:creationId xmlns:p14="http://schemas.microsoft.com/office/powerpoint/2010/main" val="3518084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73305"/>
            <a:ext cx="8610600" cy="1293028"/>
          </a:xfrm>
        </p:spPr>
        <p:txBody>
          <a:bodyPr/>
          <a:lstStyle/>
          <a:p>
            <a:pPr algn="ctr"/>
            <a:r>
              <a:rPr lang="fa-IR" dirty="0" smtClean="0">
                <a:cs typeface="B Titr" panose="00000700000000000000" pitchFamily="2" charset="-78"/>
              </a:rPr>
              <a:t>جلوگیری از یخ زدگی شیشه با محلول اب وسرکه</a:t>
            </a:r>
            <a:endParaRPr lang="en-US" dirty="0">
              <a:cs typeface="B Titr" panose="00000700000000000000" pitchFamily="2" charset="-78"/>
            </a:endParaRP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pPr marL="0" indent="0" algn="just" rtl="1">
              <a:lnSpc>
                <a:spcPct val="150000"/>
              </a:lnSpc>
              <a:buNone/>
            </a:pPr>
            <a:r>
              <a:rPr lang="fa-IR" dirty="0">
                <a:cs typeface="B Titr" panose="00000700000000000000" pitchFamily="2" charset="-78"/>
              </a:rPr>
              <a:t>شیشه‌ ماشین را با محلول سرکه و آب به نسبت سه به یک پاک و از یخ‌زدگی در فصل زمستان جلوگیری کنید.</a:t>
            </a:r>
            <a:endParaRPr lang="en-US" dirty="0">
              <a:cs typeface="B Titr" panose="00000700000000000000" pitchFamily="2" charset="-78"/>
            </a:endParaRPr>
          </a:p>
        </p:txBody>
      </p:sp>
    </p:spTree>
    <p:extLst>
      <p:ext uri="{BB962C8B-B14F-4D97-AF65-F5344CB8AC3E}">
        <p14:creationId xmlns:p14="http://schemas.microsoft.com/office/powerpoint/2010/main" val="3792225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حل کردن ادامس با سرکه داغ</a:t>
            </a:r>
            <a:endParaRPr lang="en-US" dirty="0">
              <a:cs typeface="B Titr" panose="00000700000000000000" pitchFamily="2" charset="-78"/>
            </a:endParaRPr>
          </a:p>
        </p:txBody>
      </p:sp>
      <p:pic>
        <p:nvPicPr>
          <p:cNvPr id="6" name="Content Placeholder 5"/>
          <p:cNvPicPr>
            <a:picLocks noGrp="1" noChangeAspect="1"/>
          </p:cNvPicPr>
          <p:nvPr>
            <p:ph sz="half" idx="1"/>
          </p:nvPr>
        </p:nvPicPr>
        <p:blipFill rotWithShape="1">
          <a:blip r:embed="rId2"/>
          <a:srcRect l="-16663" t="19522" r="16916" b="2928"/>
          <a:stretch/>
        </p:blipFill>
        <p:spPr>
          <a:xfrm>
            <a:off x="-79612" y="2057401"/>
            <a:ext cx="5392003" cy="2168584"/>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p:txBody>
          <a:bodyPr/>
          <a:lstStyle/>
          <a:p>
            <a:pPr marL="0" indent="0" algn="just" rtl="1">
              <a:lnSpc>
                <a:spcPct val="150000"/>
              </a:lnSpc>
              <a:buNone/>
            </a:pPr>
            <a:r>
              <a:rPr lang="fa-IR" dirty="0" smtClean="0">
                <a:cs typeface="B Titr" panose="00000700000000000000" pitchFamily="2" charset="-78"/>
              </a:rPr>
              <a:t> </a:t>
            </a:r>
            <a:r>
              <a:rPr lang="fa-IR" dirty="0">
                <a:cs typeface="B Titr" panose="00000700000000000000" pitchFamily="2" charset="-78"/>
              </a:rPr>
              <a:t>یک پیمانه سرکه را بجوشانید. سپس از روی شعله بردارید تا از جوش بیفتد. یک مسواک را داخل سرکه کنید و روی قسمتی از فرش که آدامس یا هر جسم چسبنده دیگری چسبیده بکشید. این کار را خیلی سریع انجام بدید چون در این روش سرکه باید کاملاً داغ باشد. این کار را چند بار ادامه دهید تا آدامس کاملاً از فرش جدا شود. در نهایت فرش را تمیز کنید.</a:t>
            </a:r>
            <a:endParaRPr lang="en-US" dirty="0">
              <a:cs typeface="B Titr" panose="00000700000000000000" pitchFamily="2" charset="-78"/>
            </a:endParaRPr>
          </a:p>
        </p:txBody>
      </p:sp>
      <p:sp>
        <p:nvSpPr>
          <p:cNvPr id="5" name="Rectangle 4"/>
          <p:cNvSpPr/>
          <p:nvPr/>
        </p:nvSpPr>
        <p:spPr>
          <a:xfrm>
            <a:off x="6172200" y="2194559"/>
            <a:ext cx="5666644" cy="576120"/>
          </a:xfrm>
          <a:prstGeom prst="rect">
            <a:avLst/>
          </a:prstGeom>
        </p:spPr>
        <p:txBody>
          <a:bodyPr wrap="square">
            <a:spAutoFit/>
          </a:bodyPr>
          <a:lstStyle/>
          <a:p>
            <a:pPr algn="just" rtl="1">
              <a:lnSpc>
                <a:spcPct val="150000"/>
              </a:lnSpc>
            </a:pPr>
            <a:endParaRPr lang="en-US" sz="2400" dirty="0">
              <a:cs typeface="B Titr" panose="00000700000000000000" pitchFamily="2" charset="-78"/>
            </a:endParaRPr>
          </a:p>
        </p:txBody>
      </p:sp>
      <p:pic>
        <p:nvPicPr>
          <p:cNvPr id="7" name="Picture 6"/>
          <p:cNvPicPr>
            <a:picLocks noChangeAspect="1"/>
          </p:cNvPicPr>
          <p:nvPr/>
        </p:nvPicPr>
        <p:blipFill rotWithShape="1">
          <a:blip r:embed="rId3"/>
          <a:srcRect l="-387" t="18978" r="806" b="19411"/>
          <a:stretch/>
        </p:blipFill>
        <p:spPr>
          <a:xfrm>
            <a:off x="846162" y="4348841"/>
            <a:ext cx="4466230" cy="2106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3819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91168"/>
            <a:ext cx="8610600" cy="1293028"/>
          </a:xfrm>
        </p:spPr>
        <p:txBody>
          <a:bodyPr/>
          <a:lstStyle/>
          <a:p>
            <a:r>
              <a:rPr lang="fa-IR" dirty="0">
                <a:cs typeface="B Titr" panose="00000700000000000000" pitchFamily="2" charset="-78"/>
              </a:rPr>
              <a:t>برطرف کردن بوی بد سیگار و یا غذای سوخته</a:t>
            </a:r>
          </a:p>
        </p:txBody>
      </p:sp>
      <p:pic>
        <p:nvPicPr>
          <p:cNvPr id="6" name="Content Placeholder 5"/>
          <p:cNvPicPr>
            <a:picLocks noGrp="1" noChangeAspect="1"/>
          </p:cNvPicPr>
          <p:nvPr>
            <p:ph sz="half" idx="1"/>
          </p:nvPr>
        </p:nvPicPr>
        <p:blipFill>
          <a:blip r:embed="rId2"/>
          <a:stretch>
            <a:fillRect/>
          </a:stretch>
        </p:blipFill>
        <p:spPr>
          <a:xfrm>
            <a:off x="211487" y="1837863"/>
            <a:ext cx="5029253" cy="3840778"/>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5377217" y="1484196"/>
            <a:ext cx="6332561" cy="4957547"/>
          </a:xfrm>
        </p:spPr>
        <p:txBody>
          <a:bodyPr>
            <a:normAutofit lnSpcReduction="10000"/>
          </a:bodyPr>
          <a:lstStyle/>
          <a:p>
            <a:pPr marL="0" indent="0" algn="just" rtl="1">
              <a:lnSpc>
                <a:spcPct val="150000"/>
              </a:lnSpc>
              <a:buNone/>
            </a:pPr>
            <a:r>
              <a:rPr lang="fa-IR" dirty="0" smtClean="0">
                <a:cs typeface="B Titr" panose="00000700000000000000" pitchFamily="2" charset="-78"/>
              </a:rPr>
              <a:t>اگر </a:t>
            </a:r>
            <a:r>
              <a:rPr lang="fa-IR" dirty="0">
                <a:cs typeface="B Titr" panose="00000700000000000000" pitchFamily="2" charset="-78"/>
              </a:rPr>
              <a:t>حس می کنید که بوی سیگار روی لباسها و وسایل خانه شما باقی مانده، سرکه را بیاورید. در یک کاسه کوچک سرکه سفید ریخته و این کاسه را در جایی که بوی بد حس می شود قرار دهید، در کمتر از یک روز، این بوی بد از بین خواهد رفت. برای از بین بردن بوی سیگار از لباسها، می توانید آنها را در سرکه بخسیانید و سپس بشوئید.</a:t>
            </a:r>
          </a:p>
          <a:p>
            <a:pPr marL="0" indent="0" algn="just" rtl="1">
              <a:lnSpc>
                <a:spcPct val="150000"/>
              </a:lnSpc>
              <a:buNone/>
            </a:pPr>
            <a:r>
              <a:rPr lang="fa-IR" dirty="0" smtClean="0">
                <a:cs typeface="B Titr" panose="00000700000000000000" pitchFamily="2" charset="-78"/>
              </a:rPr>
              <a:t>اگر </a:t>
            </a:r>
            <a:r>
              <a:rPr lang="fa-IR" dirty="0">
                <a:cs typeface="B Titr" panose="00000700000000000000" pitchFamily="2" charset="-78"/>
              </a:rPr>
              <a:t>بوی سیگار در فضای اتاق پیچیده، یک دستمال تمیز را با سرکه مرطوب کرده و آن را در فضای اتاق تکان دهید تا بوی سیگار را به خودش جذب کند. این تکنیک به مراتب کاربردی تر از استفاده از خوشبوکننده های هواست</a:t>
            </a:r>
            <a:endParaRPr lang="en-US" dirty="0">
              <a:cs typeface="B Titr" panose="00000700000000000000" pitchFamily="2" charset="-78"/>
            </a:endParaRPr>
          </a:p>
        </p:txBody>
      </p:sp>
    </p:spTree>
    <p:extLst>
      <p:ext uri="{BB962C8B-B14F-4D97-AF65-F5344CB8AC3E}">
        <p14:creationId xmlns:p14="http://schemas.microsoft.com/office/powerpoint/2010/main" val="35090308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برق انداختن ظروف استینلس استیل</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426149" y="2057401"/>
            <a:ext cx="5921197" cy="4329070"/>
          </a:xfrm>
          <a:prstGeom prst="rect">
            <a:avLst/>
          </a:prstGeom>
        </p:spPr>
      </p:pic>
      <p:sp>
        <p:nvSpPr>
          <p:cNvPr id="4" name="Content Placeholder 3"/>
          <p:cNvSpPr>
            <a:spLocks noGrp="1"/>
          </p:cNvSpPr>
          <p:nvPr>
            <p:ph sz="half" idx="2"/>
          </p:nvPr>
        </p:nvSpPr>
        <p:spPr>
          <a:xfrm>
            <a:off x="6728346" y="2194559"/>
            <a:ext cx="4777854" cy="4024125"/>
          </a:xfrm>
        </p:spPr>
        <p:txBody>
          <a:bodyPr/>
          <a:lstStyle/>
          <a:p>
            <a:pPr marL="0" indent="0" algn="just" rtl="1">
              <a:lnSpc>
                <a:spcPct val="150000"/>
              </a:lnSpc>
              <a:buNone/>
            </a:pPr>
            <a:r>
              <a:rPr lang="fa-IR" dirty="0">
                <a:cs typeface="B Titr" panose="00000700000000000000" pitchFamily="2" charset="-78"/>
              </a:rPr>
              <a:t>ظروف کرومی یا استینلس استیل (فولاد ضدزنگ) را با اسپری کردن سرکه بر رویشان تمیز کنید و برق بیندازید</a:t>
            </a:r>
            <a:endParaRPr lang="en-US" dirty="0">
              <a:cs typeface="B Titr" panose="00000700000000000000" pitchFamily="2" charset="-78"/>
            </a:endParaRPr>
          </a:p>
        </p:txBody>
      </p:sp>
    </p:spTree>
    <p:extLst>
      <p:ext uri="{BB962C8B-B14F-4D97-AF65-F5344CB8AC3E}">
        <p14:creationId xmlns:p14="http://schemas.microsoft.com/office/powerpoint/2010/main" val="1735504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Titr" panose="00000700000000000000" pitchFamily="2" charset="-78"/>
              </a:rPr>
              <a:t>پاک کردن کفپوش سرامیکی با کمک سرکه</a:t>
            </a:r>
            <a:br>
              <a:rPr lang="fa-IR" dirty="0">
                <a:cs typeface="B Titr" panose="00000700000000000000" pitchFamily="2" charset="-78"/>
              </a:rPr>
            </a:br>
            <a:endParaRPr lang="en-US" dirty="0">
              <a:cs typeface="B Titr" panose="00000700000000000000" pitchFamily="2" charset="-78"/>
            </a:endParaRPr>
          </a:p>
        </p:txBody>
      </p:sp>
      <p:pic>
        <p:nvPicPr>
          <p:cNvPr id="5" name="Content Placeholder 4"/>
          <p:cNvPicPr>
            <a:picLocks noGrp="1" noChangeAspect="1"/>
          </p:cNvPicPr>
          <p:nvPr>
            <p:ph sz="half" idx="1"/>
          </p:nvPr>
        </p:nvPicPr>
        <p:blipFill rotWithShape="1">
          <a:blip r:embed="rId2"/>
          <a:srcRect l="-1147" t="-1017" r="1147" b="10045"/>
          <a:stretch/>
        </p:blipFill>
        <p:spPr>
          <a:xfrm>
            <a:off x="532264" y="1798658"/>
            <a:ext cx="5200906" cy="4670381"/>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p:txBody>
          <a:bodyPr/>
          <a:lstStyle/>
          <a:p>
            <a:pPr marL="0" indent="0" algn="just" rtl="1">
              <a:lnSpc>
                <a:spcPct val="150000"/>
              </a:lnSpc>
              <a:buNone/>
            </a:pPr>
            <a:r>
              <a:rPr lang="fa-IR" dirty="0" smtClean="0">
                <a:cs typeface="B Titr" panose="00000700000000000000" pitchFamily="2" charset="-78"/>
              </a:rPr>
              <a:t>آلودگی </a:t>
            </a:r>
            <a:r>
              <a:rPr lang="fa-IR" dirty="0">
                <a:cs typeface="B Titr" panose="00000700000000000000" pitchFamily="2" charset="-78"/>
              </a:rPr>
              <a:t>و جرم سرامیک خانه را با استفاده از محلول خانگی نابود کنید. آنچه نیاز دارید 1.5 پیمانه آب گرم، یک قاشق غذاخوری جوش شیرین و یک چهارم پیمانه سرکه خواهد بود. ابتدا آب و جوش شیرین را مخلوط کرده و کم کم سرکه را اضافه کنید. کمی اسانس هم دلخواه شماست</a:t>
            </a:r>
            <a:endParaRPr lang="en-US" dirty="0">
              <a:cs typeface="B Titr" panose="00000700000000000000" pitchFamily="2" charset="-78"/>
            </a:endParaRPr>
          </a:p>
        </p:txBody>
      </p:sp>
    </p:spTree>
    <p:extLst>
      <p:ext uri="{BB962C8B-B14F-4D97-AF65-F5344CB8AC3E}">
        <p14:creationId xmlns:p14="http://schemas.microsoft.com/office/powerpoint/2010/main" val="1501175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1259" y="150224"/>
            <a:ext cx="8610600" cy="1293028"/>
          </a:xfrm>
        </p:spPr>
        <p:txBody>
          <a:bodyPr/>
          <a:lstStyle/>
          <a:p>
            <a:pPr marL="0" indent="0" rtl="1">
              <a:lnSpc>
                <a:spcPct val="150000"/>
              </a:lnSpc>
            </a:pPr>
            <a:r>
              <a:rPr lang="fa-IR" dirty="0">
                <a:cs typeface="B Titr" panose="00000700000000000000" pitchFamily="2" charset="-78"/>
              </a:rPr>
              <a:t>پاک کردن کپک ها و قارچ های فضاهای مرطوب</a:t>
            </a:r>
          </a:p>
        </p:txBody>
      </p:sp>
      <p:pic>
        <p:nvPicPr>
          <p:cNvPr id="5" name="Content Placeholder 4"/>
          <p:cNvPicPr>
            <a:picLocks noGrp="1" noChangeAspect="1"/>
          </p:cNvPicPr>
          <p:nvPr>
            <p:ph sz="half" idx="1"/>
          </p:nvPr>
        </p:nvPicPr>
        <p:blipFill>
          <a:blip r:embed="rId2"/>
          <a:stretch>
            <a:fillRect/>
          </a:stretch>
        </p:blipFill>
        <p:spPr>
          <a:xfrm>
            <a:off x="330794" y="1705970"/>
            <a:ext cx="5689006" cy="4790364"/>
          </a:xfrm>
          <a:prstGeom prst="rect">
            <a:avLst/>
          </a:prstGeom>
        </p:spPr>
      </p:pic>
      <p:sp>
        <p:nvSpPr>
          <p:cNvPr id="4" name="Content Placeholder 3"/>
          <p:cNvSpPr>
            <a:spLocks noGrp="1"/>
          </p:cNvSpPr>
          <p:nvPr>
            <p:ph sz="half" idx="2"/>
          </p:nvPr>
        </p:nvSpPr>
        <p:spPr/>
        <p:txBody>
          <a:bodyPr>
            <a:normAutofit/>
          </a:bodyPr>
          <a:lstStyle/>
          <a:p>
            <a:pPr marL="0" indent="0" algn="just" rtl="1">
              <a:lnSpc>
                <a:spcPct val="150000"/>
              </a:lnSpc>
              <a:buNone/>
            </a:pPr>
            <a:r>
              <a:rPr lang="fa-IR" dirty="0" smtClean="0">
                <a:cs typeface="B Titr" panose="00000700000000000000" pitchFamily="2" charset="-78"/>
              </a:rPr>
              <a:t>با </a:t>
            </a:r>
            <a:r>
              <a:rPr lang="fa-IR" dirty="0">
                <a:cs typeface="B Titr" panose="00000700000000000000" pitchFamily="2" charset="-78"/>
              </a:rPr>
              <a:t>کمک محلول پاک کننده طبیعی سرکه وقت آن رسیده که با کپک های درون حمام خداحافظی کنید. دو پیمانه سرکه سفید و 2 قاشق چای خوری اسانس روغنی درخت چای را درون یک بطری اسپری با هم ترکیب کنید. محلول را روی قسمت های </a:t>
            </a:r>
            <a:r>
              <a:rPr lang="fa-IR" dirty="0" smtClean="0">
                <a:cs typeface="B Titr" panose="00000700000000000000" pitchFamily="2" charset="-78"/>
              </a:rPr>
              <a:t>قارچی پرده  حمام </a:t>
            </a:r>
            <a:r>
              <a:rPr lang="fa-IR" dirty="0">
                <a:cs typeface="B Titr" panose="00000700000000000000" pitchFamily="2" charset="-78"/>
              </a:rPr>
              <a:t>اسپری کنید و اجازه دهید تا خشک شود. تا بتوانید لکه ها را با دستمال مرطوب پاک کنید</a:t>
            </a:r>
            <a:endParaRPr lang="en-US" dirty="0">
              <a:cs typeface="B Titr" panose="00000700000000000000" pitchFamily="2" charset="-78"/>
            </a:endParaRPr>
          </a:p>
        </p:txBody>
      </p:sp>
    </p:spTree>
    <p:extLst>
      <p:ext uri="{BB962C8B-B14F-4D97-AF65-F5344CB8AC3E}">
        <p14:creationId xmlns:p14="http://schemas.microsoft.com/office/powerpoint/2010/main" val="3035868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27644"/>
            <a:ext cx="8610600" cy="1293028"/>
          </a:xfrm>
        </p:spPr>
        <p:txBody>
          <a:bodyPr/>
          <a:lstStyle/>
          <a:p>
            <a:r>
              <a:rPr lang="fa-IR" dirty="0">
                <a:cs typeface="B Titr" panose="00000700000000000000" pitchFamily="2" charset="-78"/>
              </a:rPr>
              <a:t>سرکه پاک کننده طبیعی شیشه و </a:t>
            </a:r>
            <a:r>
              <a:rPr lang="fa-IR" dirty="0" smtClean="0">
                <a:cs typeface="B Titr" panose="00000700000000000000" pitchFamily="2" charset="-78"/>
              </a:rPr>
              <a:t>پنجره</a:t>
            </a:r>
            <a:endParaRPr lang="en-US" dirty="0"/>
          </a:p>
        </p:txBody>
      </p:sp>
      <p:sp>
        <p:nvSpPr>
          <p:cNvPr id="4" name="Content Placeholder 3"/>
          <p:cNvSpPr>
            <a:spLocks noGrp="1"/>
          </p:cNvSpPr>
          <p:nvPr>
            <p:ph sz="half" idx="2"/>
          </p:nvPr>
        </p:nvSpPr>
        <p:spPr>
          <a:xfrm>
            <a:off x="6172200" y="1853365"/>
            <a:ext cx="5334000" cy="4024125"/>
          </a:xfrm>
        </p:spPr>
        <p:txBody>
          <a:bodyPr/>
          <a:lstStyle/>
          <a:p>
            <a:pPr marL="0" indent="0" algn="just" rtl="1">
              <a:lnSpc>
                <a:spcPct val="150000"/>
              </a:lnSpc>
              <a:buNone/>
            </a:pPr>
            <a:r>
              <a:rPr lang="fa-IR" dirty="0" smtClean="0">
                <a:cs typeface="B Titr" panose="00000700000000000000" pitchFamily="2" charset="-78"/>
              </a:rPr>
              <a:t>پنجره </a:t>
            </a:r>
            <a:r>
              <a:rPr lang="fa-IR" dirty="0">
                <a:cs typeface="B Titr" panose="00000700000000000000" pitchFamily="2" charset="-78"/>
              </a:rPr>
              <a:t>و شیشه های خط افتاده ظاهر خوبی ندارند. می توانید با استفاده از محلول دست ساز شیشه سطحی بدون خش و براق برای شیشه تان به جای بگذارید. کافی است 2 پیمانه آب را با نصف پیمانه سرکه سفید و نصف قاشق چایخوری مایع ظرفشویی درون بطری اسپری بریزید.</a:t>
            </a:r>
            <a:endParaRPr lang="en-US" dirty="0">
              <a:cs typeface="B Titr" panose="00000700000000000000" pitchFamily="2" charset="-78"/>
            </a:endParaRPr>
          </a:p>
        </p:txBody>
      </p:sp>
      <p:pic>
        <p:nvPicPr>
          <p:cNvPr id="6" name="Content Placeholder 5"/>
          <p:cNvPicPr>
            <a:picLocks noGrp="1" noChangeAspect="1"/>
          </p:cNvPicPr>
          <p:nvPr>
            <p:ph sz="half" idx="1"/>
          </p:nvPr>
        </p:nvPicPr>
        <p:blipFill>
          <a:blip r:embed="rId2"/>
          <a:stretch>
            <a:fillRect/>
          </a:stretch>
        </p:blipFill>
        <p:spPr>
          <a:xfrm>
            <a:off x="261563" y="2169994"/>
            <a:ext cx="5771885" cy="4012442"/>
          </a:xfrm>
          <a:prstGeom prst="rect">
            <a:avLst/>
          </a:prstGeom>
        </p:spPr>
      </p:pic>
    </p:spTree>
    <p:extLst>
      <p:ext uri="{BB962C8B-B14F-4D97-AF65-F5344CB8AC3E}">
        <p14:creationId xmlns:p14="http://schemas.microsoft.com/office/powerpoint/2010/main" val="2762621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54940"/>
            <a:ext cx="8610600" cy="1293028"/>
          </a:xfrm>
        </p:spPr>
        <p:txBody>
          <a:bodyPr/>
          <a:lstStyle/>
          <a:p>
            <a:pPr algn="ctr"/>
            <a:r>
              <a:rPr lang="fa-IR" dirty="0">
                <a:cs typeface="B Titr" panose="00000700000000000000" pitchFamily="2" charset="-78"/>
              </a:rPr>
              <a:t>تمیز کردن لبه های پنجره ها</a:t>
            </a:r>
            <a:br>
              <a:rPr lang="fa-IR" dirty="0">
                <a:cs typeface="B Titr" panose="00000700000000000000" pitchFamily="2" charset="-78"/>
              </a:rPr>
            </a:b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276225" y="1700170"/>
            <a:ext cx="5238750" cy="4782517"/>
          </a:xfrm>
          <a:prstGeom prst="rect">
            <a:avLst/>
          </a:prstGeom>
        </p:spPr>
      </p:pic>
      <p:sp>
        <p:nvSpPr>
          <p:cNvPr id="4" name="Content Placeholder 3"/>
          <p:cNvSpPr>
            <a:spLocks noGrp="1"/>
          </p:cNvSpPr>
          <p:nvPr>
            <p:ph sz="half" idx="2"/>
          </p:nvPr>
        </p:nvSpPr>
        <p:spPr>
          <a:xfrm>
            <a:off x="6114197" y="1487607"/>
            <a:ext cx="5392003" cy="4995080"/>
          </a:xfrm>
        </p:spPr>
        <p:txBody>
          <a:bodyPr>
            <a:normAutofit lnSpcReduction="10000"/>
          </a:bodyPr>
          <a:lstStyle/>
          <a:p>
            <a:pPr marL="0" indent="0" algn="just" rtl="1">
              <a:lnSpc>
                <a:spcPct val="150000"/>
              </a:lnSpc>
              <a:buNone/>
            </a:pPr>
            <a:r>
              <a:rPr lang="fa-IR" dirty="0" smtClean="0">
                <a:cs typeface="B Titr" panose="00000700000000000000" pitchFamily="2" charset="-78"/>
              </a:rPr>
              <a:t>معمولا </a:t>
            </a:r>
            <a:r>
              <a:rPr lang="fa-IR" dirty="0">
                <a:cs typeface="B Titr" panose="00000700000000000000" pitchFamily="2" charset="-78"/>
              </a:rPr>
              <a:t>نظافت لبه های پنجره ها کار سختی است. اما با سرکه هیچ کاری غیرممکن نیست. سرکه و آب را به نسبت مساوی با هم ترکیب کنید. سپس یک دستکش نخی سفید بپوشید و یا یک حوله ظریف دور انگشتانتان بپیچید و دستتان را در سطل حاوی این محلول جادویی فرو کنید و حالا انگشتانتان را روی لبه پنجره ها بکشید. یک سطل آب تمیز هم کنار دستتان بگذارید و گهگاهی دستکش یا حوله روی انگشتانتان را در آن تمیز </a:t>
            </a:r>
            <a:r>
              <a:rPr lang="fa-IR" dirty="0" smtClean="0">
                <a:cs typeface="B Titr" panose="00000700000000000000" pitchFamily="2" charset="-78"/>
              </a:rPr>
              <a:t>کنید.</a:t>
            </a:r>
          </a:p>
          <a:p>
            <a:pPr marL="0" indent="0" algn="just" rtl="1">
              <a:lnSpc>
                <a:spcPct val="150000"/>
              </a:lnSpc>
              <a:buNone/>
            </a:pPr>
            <a:r>
              <a:rPr lang="fa-IR" dirty="0" smtClean="0">
                <a:cs typeface="B Titr" panose="00000700000000000000" pitchFamily="2" charset="-78"/>
              </a:rPr>
              <a:t>این کار را با یک مسواک هم می توان انجام داد</a:t>
            </a:r>
            <a:endParaRPr lang="en-US" dirty="0">
              <a:cs typeface="B Titr" panose="00000700000000000000" pitchFamily="2" charset="-78"/>
            </a:endParaRPr>
          </a:p>
        </p:txBody>
      </p:sp>
    </p:spTree>
    <p:extLst>
      <p:ext uri="{BB962C8B-B14F-4D97-AF65-F5344CB8AC3E}">
        <p14:creationId xmlns:p14="http://schemas.microsoft.com/office/powerpoint/2010/main" val="792632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00349"/>
            <a:ext cx="8610600" cy="1293028"/>
          </a:xfrm>
        </p:spPr>
        <p:txBody>
          <a:bodyPr/>
          <a:lstStyle/>
          <a:p>
            <a:pPr algn="ctr" rtl="1">
              <a:lnSpc>
                <a:spcPct val="150000"/>
              </a:lnSpc>
            </a:pPr>
            <a:r>
              <a:rPr lang="fa-IR" dirty="0">
                <a:cs typeface="B Titr" panose="00000700000000000000" pitchFamily="2" charset="-78"/>
              </a:rPr>
              <a:t>تمیز کردن دیوارها با استفاده از سرکه</a:t>
            </a:r>
          </a:p>
        </p:txBody>
      </p:sp>
      <p:pic>
        <p:nvPicPr>
          <p:cNvPr id="5" name="Content Placeholder 4"/>
          <p:cNvPicPr>
            <a:picLocks noGrp="1" noChangeAspect="1"/>
          </p:cNvPicPr>
          <p:nvPr>
            <p:ph sz="half" idx="1"/>
          </p:nvPr>
        </p:nvPicPr>
        <p:blipFill>
          <a:blip r:embed="rId2"/>
          <a:stretch>
            <a:fillRect/>
          </a:stretch>
        </p:blipFill>
        <p:spPr>
          <a:xfrm>
            <a:off x="477672" y="1866992"/>
            <a:ext cx="4363309" cy="4610554"/>
          </a:xfrm>
          <a:prstGeom prst="rect">
            <a:avLst/>
          </a:prstGeom>
        </p:spPr>
      </p:pic>
      <p:sp>
        <p:nvSpPr>
          <p:cNvPr id="4" name="Content Placeholder 3"/>
          <p:cNvSpPr>
            <a:spLocks noGrp="1"/>
          </p:cNvSpPr>
          <p:nvPr>
            <p:ph sz="half" idx="2"/>
          </p:nvPr>
        </p:nvSpPr>
        <p:spPr/>
        <p:txBody>
          <a:bodyPr>
            <a:normAutofit/>
          </a:bodyPr>
          <a:lstStyle/>
          <a:p>
            <a:pPr algn="r" rtl="1">
              <a:lnSpc>
                <a:spcPct val="150000"/>
              </a:lnSpc>
            </a:pPr>
            <a:r>
              <a:rPr lang="fa-IR" dirty="0" smtClean="0">
                <a:cs typeface="B Titr" panose="00000700000000000000" pitchFamily="2" charset="-78"/>
              </a:rPr>
              <a:t>برای </a:t>
            </a:r>
            <a:r>
              <a:rPr lang="fa-IR" dirty="0">
                <a:cs typeface="B Titr" panose="00000700000000000000" pitchFamily="2" charset="-78"/>
              </a:rPr>
              <a:t>تمیز کردن دیوارهای خانه باید این مواد را با هم ترکیب کنید.</a:t>
            </a:r>
          </a:p>
          <a:p>
            <a:pPr algn="r" rtl="1">
              <a:lnSpc>
                <a:spcPct val="150000"/>
              </a:lnSpc>
            </a:pPr>
            <a:r>
              <a:rPr lang="fa-IR" dirty="0" smtClean="0">
                <a:cs typeface="B Titr" panose="00000700000000000000" pitchFamily="2" charset="-78"/>
              </a:rPr>
              <a:t>یک </a:t>
            </a:r>
            <a:r>
              <a:rPr lang="fa-IR" dirty="0">
                <a:cs typeface="B Titr" panose="00000700000000000000" pitchFamily="2" charset="-78"/>
              </a:rPr>
              <a:t>قاشق </a:t>
            </a:r>
            <a:r>
              <a:rPr lang="fa-IR" dirty="0" smtClean="0">
                <a:cs typeface="B Titr" panose="00000700000000000000" pitchFamily="2" charset="-78"/>
              </a:rPr>
              <a:t>چای خوری </a:t>
            </a:r>
            <a:r>
              <a:rPr lang="fa-IR" dirty="0">
                <a:cs typeface="B Titr" panose="00000700000000000000" pitchFamily="2" charset="-78"/>
              </a:rPr>
              <a:t>مایع ظرفشویی</a:t>
            </a:r>
          </a:p>
          <a:p>
            <a:pPr algn="r" rtl="1">
              <a:lnSpc>
                <a:spcPct val="150000"/>
              </a:lnSpc>
            </a:pPr>
            <a:r>
              <a:rPr lang="fa-IR" dirty="0">
                <a:cs typeface="B Titr" panose="00000700000000000000" pitchFamily="2" charset="-78"/>
              </a:rPr>
              <a:t>یک لیتر آب گرم</a:t>
            </a:r>
          </a:p>
          <a:p>
            <a:pPr algn="r" rtl="1">
              <a:lnSpc>
                <a:spcPct val="150000"/>
              </a:lnSpc>
            </a:pPr>
            <a:r>
              <a:rPr lang="fa-IR" dirty="0">
                <a:cs typeface="B Titr" panose="00000700000000000000" pitchFamily="2" charset="-78"/>
              </a:rPr>
              <a:t>یک </a:t>
            </a:r>
            <a:r>
              <a:rPr lang="fa-IR" dirty="0" smtClean="0">
                <a:cs typeface="B Titr" panose="00000700000000000000" pitchFamily="2" charset="-78"/>
              </a:rPr>
              <a:t>چهارم پیمانه سرکه </a:t>
            </a:r>
            <a:r>
              <a:rPr lang="fa-IR" dirty="0">
                <a:cs typeface="B Titr" panose="00000700000000000000" pitchFamily="2" charset="-78"/>
              </a:rPr>
              <a:t>سفید</a:t>
            </a:r>
            <a:endParaRPr lang="en-US" dirty="0">
              <a:cs typeface="B Titr" panose="00000700000000000000" pitchFamily="2" charset="-78"/>
            </a:endParaRPr>
          </a:p>
        </p:txBody>
      </p:sp>
    </p:spTree>
    <p:extLst>
      <p:ext uri="{BB962C8B-B14F-4D97-AF65-F5344CB8AC3E}">
        <p14:creationId xmlns:p14="http://schemas.microsoft.com/office/powerpoint/2010/main" val="409196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Titr" panose="00000700000000000000" pitchFamily="2" charset="-78"/>
              </a:rPr>
              <a:t>از بین بردن جرم کتری و سماور</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308536" y="2428299"/>
            <a:ext cx="4331372" cy="3699545"/>
          </a:xfrm>
          <a:prstGeom prst="rect">
            <a:avLst/>
          </a:prstGeom>
        </p:spPr>
      </p:pic>
      <p:sp>
        <p:nvSpPr>
          <p:cNvPr id="4" name="Content Placeholder 3"/>
          <p:cNvSpPr>
            <a:spLocks noGrp="1"/>
          </p:cNvSpPr>
          <p:nvPr>
            <p:ph sz="half" idx="2"/>
          </p:nvPr>
        </p:nvSpPr>
        <p:spPr>
          <a:xfrm>
            <a:off x="4749421" y="2057401"/>
            <a:ext cx="6756779" cy="4616354"/>
          </a:xfrm>
        </p:spPr>
        <p:txBody>
          <a:bodyPr>
            <a:noAutofit/>
          </a:bodyPr>
          <a:lstStyle/>
          <a:p>
            <a:pPr marL="0" indent="0" algn="just" rtl="1">
              <a:lnSpc>
                <a:spcPct val="160000"/>
              </a:lnSpc>
              <a:buNone/>
            </a:pPr>
            <a:r>
              <a:rPr lang="fa-IR" sz="2000" dirty="0">
                <a:cs typeface="B Titr" panose="00000700000000000000" pitchFamily="2" charset="-78"/>
              </a:rPr>
              <a:t>از بین بردن جرم ناشی از رسوبات آب در کتری از دغدغه‎</a:t>
            </a:r>
            <a:r>
              <a:rPr lang="fa-IR" sz="2000" dirty="0" smtClean="0">
                <a:cs typeface="B Titr" panose="00000700000000000000" pitchFamily="2" charset="-78"/>
              </a:rPr>
              <a:t>های کارکنان پذیرایی وابدارچی ها می باشد و... یک </a:t>
            </a:r>
            <a:r>
              <a:rPr lang="fa-IR" sz="2000" dirty="0">
                <a:cs typeface="B Titr" panose="00000700000000000000" pitchFamily="2" charset="-78"/>
              </a:rPr>
              <a:t>راهکار ساده برای از بین بردن این رسوبات استفاده از سرکه سفید است!</a:t>
            </a:r>
          </a:p>
          <a:p>
            <a:pPr marL="0" indent="0" algn="just" rtl="1">
              <a:lnSpc>
                <a:spcPct val="160000"/>
              </a:lnSpc>
              <a:buNone/>
            </a:pPr>
            <a:r>
              <a:rPr lang="fa-IR" sz="2000" dirty="0" smtClean="0">
                <a:cs typeface="B Titr" panose="00000700000000000000" pitchFamily="2" charset="-78"/>
              </a:rPr>
              <a:t>یک </a:t>
            </a:r>
            <a:r>
              <a:rPr lang="fa-IR" sz="2000" dirty="0">
                <a:cs typeface="B Titr" panose="00000700000000000000" pitchFamily="2" charset="-78"/>
              </a:rPr>
              <a:t>استکان سرکه همراه با مقداری آب (به نسبت مساوی) در کتری ریخته و بگذارید تا به نقطه جوش برسد. تمام رسوبات چسبیده شده به ظرف به آسانی از آن جدا شده و در آب جوش غوطه‎ور می‎شوند . فرصت بدهید تا محلول آب جوش و سرکه خنک شود بعد کتری را بشویید و تا 24ساعت در ظرف را باز گذاشته و آن را در معرض هوا قرار دهید تا بوی سرکه از بین </a:t>
            </a:r>
            <a:r>
              <a:rPr lang="fa-IR" sz="2000" dirty="0" smtClean="0">
                <a:cs typeface="B Titr" panose="00000700000000000000" pitchFamily="2" charset="-78"/>
              </a:rPr>
              <a:t>برود</a:t>
            </a:r>
            <a:endParaRPr lang="en-US" sz="2000" dirty="0">
              <a:cs typeface="B Titr" panose="00000700000000000000" pitchFamily="2" charset="-78"/>
            </a:endParaRPr>
          </a:p>
        </p:txBody>
      </p:sp>
    </p:spTree>
    <p:extLst>
      <p:ext uri="{BB962C8B-B14F-4D97-AF65-F5344CB8AC3E}">
        <p14:creationId xmlns:p14="http://schemas.microsoft.com/office/powerpoint/2010/main" val="2425493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77519"/>
            <a:ext cx="8610600" cy="1293028"/>
          </a:xfrm>
        </p:spPr>
        <p:txBody>
          <a:bodyPr/>
          <a:lstStyle/>
          <a:p>
            <a:pPr marL="0" indent="0" algn="ctr" rtl="1">
              <a:lnSpc>
                <a:spcPct val="150000"/>
              </a:lnSpc>
            </a:pPr>
            <a:r>
              <a:rPr lang="fa-IR" dirty="0">
                <a:cs typeface="B Titr" panose="00000700000000000000" pitchFamily="2" charset="-78"/>
              </a:rPr>
              <a:t>از بین بردن لکه های کپک زدگی</a:t>
            </a:r>
          </a:p>
        </p:txBody>
      </p:sp>
      <p:pic>
        <p:nvPicPr>
          <p:cNvPr id="5" name="Content Placeholder 4"/>
          <p:cNvPicPr>
            <a:picLocks noGrp="1" noChangeAspect="1"/>
          </p:cNvPicPr>
          <p:nvPr>
            <p:ph sz="half" idx="1"/>
          </p:nvPr>
        </p:nvPicPr>
        <p:blipFill>
          <a:blip r:embed="rId2"/>
          <a:stretch>
            <a:fillRect/>
          </a:stretch>
        </p:blipFill>
        <p:spPr>
          <a:xfrm>
            <a:off x="464024" y="1883391"/>
            <a:ext cx="5555776" cy="4608248"/>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172200" y="2467514"/>
            <a:ext cx="5334000" cy="4024125"/>
          </a:xfrm>
        </p:spPr>
        <p:txBody>
          <a:bodyPr/>
          <a:lstStyle/>
          <a:p>
            <a:pPr marL="0" indent="0" algn="just" rtl="1">
              <a:lnSpc>
                <a:spcPct val="150000"/>
              </a:lnSpc>
              <a:buNone/>
            </a:pPr>
            <a:r>
              <a:rPr lang="fa-IR" dirty="0" smtClean="0">
                <a:cs typeface="B Titr" panose="00000700000000000000" pitchFamily="2" charset="-78"/>
              </a:rPr>
              <a:t>اگر </a:t>
            </a:r>
            <a:r>
              <a:rPr lang="fa-IR" dirty="0">
                <a:cs typeface="B Titr" panose="00000700000000000000" pitchFamily="2" charset="-78"/>
              </a:rPr>
              <a:t>هرگوشه خانه تان لکه های کپک زدگی را مشاهده می کنید، نیازی به استفاده از مواد شیمیایی نیست. سرکه و آب را به نسبت مساوی با هم ترکیب کنید و روی این سطح بکشید تا به راحتی این لکه ها را پاک کنید</a:t>
            </a:r>
            <a:endParaRPr lang="en-US" dirty="0">
              <a:cs typeface="B Titr" panose="00000700000000000000" pitchFamily="2" charset="-78"/>
            </a:endParaRPr>
          </a:p>
        </p:txBody>
      </p:sp>
    </p:spTree>
    <p:extLst>
      <p:ext uri="{BB962C8B-B14F-4D97-AF65-F5344CB8AC3E}">
        <p14:creationId xmlns:p14="http://schemas.microsoft.com/office/powerpoint/2010/main" val="9823386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91417"/>
            <a:ext cx="8610600" cy="1293028"/>
          </a:xfrm>
        </p:spPr>
        <p:txBody>
          <a:bodyPr/>
          <a:lstStyle/>
          <a:p>
            <a:pPr algn="ctr"/>
            <a:r>
              <a:rPr lang="fa-IR" dirty="0">
                <a:cs typeface="B Titr" panose="00000700000000000000" pitchFamily="2" charset="-78"/>
              </a:rPr>
              <a:t>پاک کردن لکه های جای لیوان روی میزها</a:t>
            </a:r>
            <a:br>
              <a:rPr lang="fa-IR" dirty="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a:stretch>
            <a:fillRect/>
          </a:stretch>
        </p:blipFill>
        <p:spPr>
          <a:xfrm>
            <a:off x="508379" y="2111474"/>
            <a:ext cx="5334000" cy="3780179"/>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172200" y="1784445"/>
            <a:ext cx="5334000" cy="4434239"/>
          </a:xfrm>
        </p:spPr>
        <p:txBody>
          <a:bodyPr>
            <a:normAutofit fontScale="92500"/>
          </a:bodyPr>
          <a:lstStyle/>
          <a:p>
            <a:pPr marL="0" indent="0" algn="just" rtl="1">
              <a:lnSpc>
                <a:spcPct val="200000"/>
              </a:lnSpc>
              <a:buNone/>
            </a:pPr>
            <a:r>
              <a:rPr lang="fa-IR" dirty="0" smtClean="0">
                <a:cs typeface="B Titr" panose="00000700000000000000" pitchFamily="2" charset="-78"/>
              </a:rPr>
              <a:t>خیلی </a:t>
            </a:r>
            <a:r>
              <a:rPr lang="fa-IR" dirty="0">
                <a:cs typeface="B Titr" panose="00000700000000000000" pitchFamily="2" charset="-78"/>
              </a:rPr>
              <a:t>وقتها که لیوان نوشیدنی تان را از روی میز برمی دارید، یک لکه دایره ای شکل روی میز باقی می ماند. برای پاک کردن این لکه ها می توانید مخلوطی با نسبت مساوی سرکه و روغن زیتون تهیه کنید و با استفاده از این مخلوط و یک دستمال تمیز این لکه ها را پاک کنید. برای پاک کردن لکه های گرد زیر لیوان از روی سطوح چرمی کافی است سرکه سفید را با اسفنج روی چرم بکشید</a:t>
            </a:r>
            <a:endParaRPr lang="en-US" dirty="0">
              <a:cs typeface="B Titr" panose="00000700000000000000" pitchFamily="2" charset="-78"/>
            </a:endParaRPr>
          </a:p>
        </p:txBody>
      </p:sp>
    </p:spTree>
    <p:extLst>
      <p:ext uri="{BB962C8B-B14F-4D97-AF65-F5344CB8AC3E}">
        <p14:creationId xmlns:p14="http://schemas.microsoft.com/office/powerpoint/2010/main" val="20440343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59657"/>
            <a:ext cx="8610600" cy="1293028"/>
          </a:xfrm>
        </p:spPr>
        <p:txBody>
          <a:bodyPr/>
          <a:lstStyle/>
          <a:p>
            <a:pPr algn="ctr"/>
            <a:r>
              <a:rPr lang="fa-IR" dirty="0">
                <a:cs typeface="B Titr" panose="00000700000000000000" pitchFamily="2" charset="-78"/>
              </a:rPr>
              <a:t>بوگیری کردن ظروف و فضاهای کوچک</a:t>
            </a:r>
            <a:br>
              <a:rPr lang="fa-IR" dirty="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a:stretch>
            <a:fillRect/>
          </a:stretch>
        </p:blipFill>
        <p:spPr>
          <a:xfrm>
            <a:off x="668740" y="2010313"/>
            <a:ext cx="4827184" cy="3660331"/>
          </a:xfrm>
          <a:prstGeom prst="rect">
            <a:avLst/>
          </a:prstGeom>
        </p:spPr>
      </p:pic>
      <p:sp>
        <p:nvSpPr>
          <p:cNvPr id="4" name="Content Placeholder 3"/>
          <p:cNvSpPr>
            <a:spLocks noGrp="1"/>
          </p:cNvSpPr>
          <p:nvPr>
            <p:ph sz="half" idx="2"/>
          </p:nvPr>
        </p:nvSpPr>
        <p:spPr/>
        <p:txBody>
          <a:bodyPr/>
          <a:lstStyle/>
          <a:p>
            <a:pPr marL="0" indent="0" algn="just" rtl="1">
              <a:lnSpc>
                <a:spcPct val="150000"/>
              </a:lnSpc>
              <a:buNone/>
            </a:pPr>
            <a:r>
              <a:rPr lang="fa-IR" dirty="0" smtClean="0">
                <a:cs typeface="B Titr" panose="00000700000000000000" pitchFamily="2" charset="-78"/>
              </a:rPr>
              <a:t>برای </a:t>
            </a:r>
            <a:r>
              <a:rPr lang="fa-IR" dirty="0">
                <a:cs typeface="B Titr" panose="00000700000000000000" pitchFamily="2" charset="-78"/>
              </a:rPr>
              <a:t>ضدعفونی کردن ظرف ناهار، صندوق عقب ماشین، جاکفشی خانه و فضاهای کوچک، فقط به کمی سرکه نیاز دارید. یک تکه نان را در سرکه بخیسانید و سپس آن را در این فضای بسته و کوچک قرار دهید و بگذارید شب تا صبح بماند تا بوهای نامطبوع از بین برود</a:t>
            </a:r>
            <a:endParaRPr lang="en-US" dirty="0">
              <a:cs typeface="B Titr" panose="00000700000000000000" pitchFamily="2" charset="-78"/>
            </a:endParaRPr>
          </a:p>
        </p:txBody>
      </p:sp>
    </p:spTree>
    <p:extLst>
      <p:ext uri="{BB962C8B-B14F-4D97-AF65-F5344CB8AC3E}">
        <p14:creationId xmlns:p14="http://schemas.microsoft.com/office/powerpoint/2010/main" val="18762423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بازکردن گرفتگی و ضدعفونی کردن راه آبها</a:t>
            </a:r>
            <a:br>
              <a:rPr lang="fa-IR" dirty="0">
                <a:cs typeface="B Titr" panose="00000700000000000000" pitchFamily="2" charset="-78"/>
              </a:rPr>
            </a:b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382137" y="1627919"/>
            <a:ext cx="5327176" cy="5040696"/>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172199" y="1815152"/>
            <a:ext cx="5796887" cy="4690135"/>
          </a:xfrm>
        </p:spPr>
        <p:txBody>
          <a:bodyPr>
            <a:normAutofit/>
          </a:bodyPr>
          <a:lstStyle/>
          <a:p>
            <a:pPr marL="0" indent="0" algn="just" rtl="1">
              <a:lnSpc>
                <a:spcPct val="170000"/>
              </a:lnSpc>
              <a:buNone/>
            </a:pPr>
            <a:r>
              <a:rPr lang="fa-IR" dirty="0" smtClean="0">
                <a:cs typeface="B Titr" panose="00000700000000000000" pitchFamily="2" charset="-78"/>
              </a:rPr>
              <a:t>برای </a:t>
            </a:r>
            <a:r>
              <a:rPr lang="fa-IR" dirty="0">
                <a:cs typeface="B Titr" panose="00000700000000000000" pitchFamily="2" charset="-78"/>
              </a:rPr>
              <a:t>بازکردن گرفتگی راه آبها می توانید از سرکه استفاده کنید. نصف پیمانه جوش شیرین را در یک پیمانه سرکه حل کرده و آن را در راه آب سینک یا هرراه آب دیگری که دچار گرفتگی شده بریزید. معمولا حالت فومی شکلی از راه آب بیرون می آید. وقتی این فوم ناپدید شد، با شدت، آب گرم را در این راه آب بریزید و بعد از پنج دقیقه آب سرد را با شدت باز کنید. با این کار هم گرفتگی راه آب برطرف شده و هم آن را ضدعفونی می کنید</a:t>
            </a:r>
            <a:endParaRPr lang="en-US" dirty="0">
              <a:cs typeface="B Titr" panose="00000700000000000000" pitchFamily="2" charset="-78"/>
            </a:endParaRPr>
          </a:p>
        </p:txBody>
      </p:sp>
    </p:spTree>
    <p:extLst>
      <p:ext uri="{BB962C8B-B14F-4D97-AF65-F5344CB8AC3E}">
        <p14:creationId xmlns:p14="http://schemas.microsoft.com/office/powerpoint/2010/main" val="42936770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59406"/>
            <a:ext cx="8610600" cy="1293028"/>
          </a:xfrm>
        </p:spPr>
        <p:txBody>
          <a:bodyPr/>
          <a:lstStyle/>
          <a:p>
            <a:pPr algn="ctr"/>
            <a:r>
              <a:rPr lang="fa-IR" dirty="0">
                <a:cs typeface="B Titr" panose="00000700000000000000" pitchFamily="2" charset="-78"/>
              </a:rPr>
              <a:t>از بین بردن لکه های فرش</a:t>
            </a:r>
            <a:br>
              <a:rPr lang="fa-IR" dirty="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a:stretch>
            <a:fillRect/>
          </a:stretch>
        </p:blipFill>
        <p:spPr>
          <a:xfrm>
            <a:off x="383253" y="1552434"/>
            <a:ext cx="5024694" cy="4261512"/>
          </a:xfrm>
          <a:prstGeom prst="rect">
            <a:avLst/>
          </a:prstGeom>
        </p:spPr>
      </p:pic>
      <p:sp>
        <p:nvSpPr>
          <p:cNvPr id="4" name="Content Placeholder 3"/>
          <p:cNvSpPr>
            <a:spLocks noGrp="1"/>
          </p:cNvSpPr>
          <p:nvPr>
            <p:ph sz="half" idx="2"/>
          </p:nvPr>
        </p:nvSpPr>
        <p:spPr>
          <a:xfrm>
            <a:off x="5759355" y="1552435"/>
            <a:ext cx="5746845" cy="4666250"/>
          </a:xfrm>
        </p:spPr>
        <p:txBody>
          <a:bodyPr>
            <a:normAutofit fontScale="92500"/>
          </a:bodyPr>
          <a:lstStyle/>
          <a:p>
            <a:pPr marL="0" indent="0" algn="just" rtl="1">
              <a:lnSpc>
                <a:spcPct val="150000"/>
              </a:lnSpc>
              <a:buNone/>
            </a:pPr>
            <a:r>
              <a:rPr lang="fa-IR" dirty="0" smtClean="0">
                <a:cs typeface="B Titr" panose="00000700000000000000" pitchFamily="2" charset="-78"/>
              </a:rPr>
              <a:t>یک </a:t>
            </a:r>
            <a:r>
              <a:rPr lang="fa-IR" dirty="0">
                <a:cs typeface="B Titr" panose="00000700000000000000" pitchFamily="2" charset="-78"/>
              </a:rPr>
              <a:t>پیمانه سرکه سفید و دو قاشق غذاخوری آب را مخلوط کنید و از این ترکیب برای تمیز کردن لکه های فرش استفاده کنید. به علاوه می توانید یک اسپری مخصوص هم درست کنید. یک واحد سرکه را با  ۵واحد آب ترکیب کنید. در یک بطری اسپری دیگر، ۵ واحد آب را با یک واحد آمونیاک غیرسمی ترکیب کنید.</a:t>
            </a:r>
          </a:p>
          <a:p>
            <a:pPr marL="0" indent="0" algn="just" rtl="1">
              <a:lnSpc>
                <a:spcPct val="150000"/>
              </a:lnSpc>
              <a:buNone/>
            </a:pPr>
            <a:r>
              <a:rPr lang="fa-IR" dirty="0" smtClean="0">
                <a:cs typeface="B Titr" panose="00000700000000000000" pitchFamily="2" charset="-78"/>
              </a:rPr>
              <a:t>اول </a:t>
            </a:r>
            <a:r>
              <a:rPr lang="fa-IR" dirty="0">
                <a:cs typeface="B Titr" panose="00000700000000000000" pitchFamily="2" charset="-78"/>
              </a:rPr>
              <a:t>محلول سرکه </a:t>
            </a:r>
            <a:r>
              <a:rPr lang="fa-IR" dirty="0" smtClean="0">
                <a:cs typeface="B Titr" panose="00000700000000000000" pitchFamily="2" charset="-78"/>
              </a:rPr>
              <a:t>را روی </a:t>
            </a:r>
            <a:r>
              <a:rPr lang="fa-IR" dirty="0">
                <a:cs typeface="B Titr" panose="00000700000000000000" pitchFamily="2" charset="-78"/>
              </a:rPr>
              <a:t>لکه ها اسپری کنید. کمی صبر کنید و سپس آن را با یک پارچه تمیز پاک کنید. حالا محلول آمونیاک را روی لکه اسپری کرده و مجددا پاک کنید. آنقدر این کار را تکرار کنید تا لکه ها کاملا پاک </a:t>
            </a:r>
            <a:r>
              <a:rPr lang="fa-IR" dirty="0" smtClean="0">
                <a:cs typeface="B Titr" panose="00000700000000000000" pitchFamily="2" charset="-78"/>
              </a:rPr>
              <a:t>شوند</a:t>
            </a:r>
            <a:endParaRPr lang="en-US" dirty="0">
              <a:cs typeface="B Titr" panose="00000700000000000000" pitchFamily="2" charset="-78"/>
            </a:endParaRPr>
          </a:p>
        </p:txBody>
      </p:sp>
    </p:spTree>
    <p:extLst>
      <p:ext uri="{BB962C8B-B14F-4D97-AF65-F5344CB8AC3E}">
        <p14:creationId xmlns:p14="http://schemas.microsoft.com/office/powerpoint/2010/main" val="1703305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406" y="901531"/>
            <a:ext cx="8610600" cy="1293028"/>
          </a:xfrm>
        </p:spPr>
        <p:txBody>
          <a:bodyPr/>
          <a:lstStyle/>
          <a:p>
            <a:pPr algn="ctr"/>
            <a:r>
              <a:rPr lang="fa-IR" dirty="0">
                <a:cs typeface="B Titr" panose="00000700000000000000" pitchFamily="2" charset="-78"/>
              </a:rPr>
              <a:t>تمیز کردن قهوه ساز</a:t>
            </a:r>
            <a:br>
              <a:rPr lang="fa-IR" dirty="0">
                <a:cs typeface="B Titr" panose="00000700000000000000" pitchFamily="2" charset="-78"/>
              </a:rPr>
            </a:b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216310" y="2429302"/>
            <a:ext cx="5270352" cy="4094328"/>
          </a:xfrm>
          <a:prstGeom prst="rect">
            <a:avLst/>
          </a:prstGeom>
        </p:spPr>
      </p:pic>
      <p:sp>
        <p:nvSpPr>
          <p:cNvPr id="4" name="Content Placeholder 3"/>
          <p:cNvSpPr>
            <a:spLocks noGrp="1"/>
          </p:cNvSpPr>
          <p:nvPr>
            <p:ph sz="half" idx="2"/>
          </p:nvPr>
        </p:nvSpPr>
        <p:spPr>
          <a:xfrm>
            <a:off x="5636525" y="2088107"/>
            <a:ext cx="5869675" cy="4408227"/>
          </a:xfrm>
        </p:spPr>
        <p:txBody>
          <a:bodyPr>
            <a:normAutofit/>
          </a:bodyPr>
          <a:lstStyle/>
          <a:p>
            <a:pPr marL="0" indent="0" algn="just" rtl="1">
              <a:lnSpc>
                <a:spcPct val="150000"/>
              </a:lnSpc>
              <a:buNone/>
            </a:pPr>
            <a:r>
              <a:rPr lang="fa-IR" dirty="0" smtClean="0">
                <a:cs typeface="B Titr" panose="00000700000000000000" pitchFamily="2" charset="-78"/>
              </a:rPr>
              <a:t>سرکه </a:t>
            </a:r>
            <a:r>
              <a:rPr lang="fa-IR" dirty="0">
                <a:cs typeface="B Titr" panose="00000700000000000000" pitchFamily="2" charset="-78"/>
              </a:rPr>
              <a:t>و آب گرم را به نسبت مساوی با هم ترکیب کنید و این مخلوط را در مخزن آب ریخته و دکمه جوشیدن آب را بزنید. بعد از اتمام کار، سه بار آب تمیز را در مخزن ریخته تا بجوشد و آن را دور بریزید تا داخل مخزن کاملا شسته شود. این کار باعث می شود تا قهوه ساز شما از این به بعد سریعتر کار کند. چون محیط داخلی آن کاملا تمیز شده و رسوبهای آن از بین رفته اند</a:t>
            </a:r>
            <a:endParaRPr lang="en-US" dirty="0">
              <a:cs typeface="B Titr" panose="00000700000000000000" pitchFamily="2" charset="-78"/>
            </a:endParaRPr>
          </a:p>
        </p:txBody>
      </p:sp>
    </p:spTree>
    <p:extLst>
      <p:ext uri="{BB962C8B-B14F-4D97-AF65-F5344CB8AC3E}">
        <p14:creationId xmlns:p14="http://schemas.microsoft.com/office/powerpoint/2010/main" val="99497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134" y="286702"/>
            <a:ext cx="8610600" cy="1293028"/>
          </a:xfrm>
        </p:spPr>
        <p:txBody>
          <a:bodyPr/>
          <a:lstStyle/>
          <a:p>
            <a:pPr marL="0" indent="0" algn="ctr" rtl="1">
              <a:lnSpc>
                <a:spcPct val="150000"/>
              </a:lnSpc>
            </a:pPr>
            <a:r>
              <a:rPr lang="fa-IR" dirty="0">
                <a:cs typeface="B Titr" panose="00000700000000000000" pitchFamily="2" charset="-78"/>
              </a:rPr>
              <a:t>از بین بردن خراشهای روی چوب</a:t>
            </a:r>
          </a:p>
        </p:txBody>
      </p:sp>
      <p:pic>
        <p:nvPicPr>
          <p:cNvPr id="5" name="Content Placeholder 4"/>
          <p:cNvPicPr>
            <a:picLocks noGrp="1" noChangeAspect="1"/>
          </p:cNvPicPr>
          <p:nvPr>
            <p:ph sz="half" idx="1"/>
          </p:nvPr>
        </p:nvPicPr>
        <p:blipFill>
          <a:blip r:embed="rId2"/>
          <a:stretch>
            <a:fillRect/>
          </a:stretch>
        </p:blipFill>
        <p:spPr>
          <a:xfrm>
            <a:off x="522027" y="2060812"/>
            <a:ext cx="5334000" cy="4032451"/>
          </a:xfrm>
          <a:prstGeom prst="rect">
            <a:avLst/>
          </a:prstGeom>
        </p:spPr>
      </p:pic>
      <p:sp>
        <p:nvSpPr>
          <p:cNvPr id="4" name="Content Placeholder 3"/>
          <p:cNvSpPr>
            <a:spLocks noGrp="1"/>
          </p:cNvSpPr>
          <p:nvPr>
            <p:ph sz="half" idx="2"/>
          </p:nvPr>
        </p:nvSpPr>
        <p:spPr/>
        <p:txBody>
          <a:bodyPr/>
          <a:lstStyle/>
          <a:p>
            <a:pPr marL="0" indent="0" algn="just" rtl="1">
              <a:lnSpc>
                <a:spcPct val="150000"/>
              </a:lnSpc>
              <a:buNone/>
            </a:pPr>
            <a:r>
              <a:rPr lang="fa-IR" dirty="0">
                <a:cs typeface="B Titr" panose="00000700000000000000" pitchFamily="2" charset="-78"/>
              </a:rPr>
              <a:t>استفاده از سرکه و روغن زیتون که در اغلب آشپزخانه ها یافت می شود. مقداری مساوی از سرکه ی سفید و روغن زیتون را در یک لیوان بریزید. پارچه ی تمیز و نرمی را بردارید و به این محلول آغشته کنید. سپس آن را محکم روی میز بکشید. پس از اتمام همه ی محلول درون لیوان و کمی زمان متوجه اثر شگفتی ساز این روش خواهید شد</a:t>
            </a:r>
            <a:endParaRPr lang="en-US" dirty="0">
              <a:cs typeface="B Titr" panose="00000700000000000000" pitchFamily="2" charset="-78"/>
            </a:endParaRPr>
          </a:p>
        </p:txBody>
      </p:sp>
    </p:spTree>
    <p:extLst>
      <p:ext uri="{BB962C8B-B14F-4D97-AF65-F5344CB8AC3E}">
        <p14:creationId xmlns:p14="http://schemas.microsoft.com/office/powerpoint/2010/main" val="5631664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54940"/>
            <a:ext cx="8610600" cy="1293028"/>
          </a:xfrm>
        </p:spPr>
        <p:txBody>
          <a:bodyPr/>
          <a:lstStyle/>
          <a:p>
            <a:pPr algn="ctr"/>
            <a:r>
              <a:rPr lang="fa-IR" dirty="0">
                <a:cs typeface="B Titr" panose="00000700000000000000" pitchFamily="2" charset="-78"/>
              </a:rPr>
              <a:t>برق انداختن سطوح چوبی</a:t>
            </a:r>
            <a:br>
              <a:rPr lang="fa-IR" dirty="0">
                <a:cs typeface="B Titr" panose="00000700000000000000" pitchFamily="2" charset="-78"/>
              </a:rPr>
            </a:br>
            <a:endParaRPr lang="en-US" dirty="0"/>
          </a:p>
        </p:txBody>
      </p:sp>
      <p:pic>
        <p:nvPicPr>
          <p:cNvPr id="5" name="Content Placeholder 4"/>
          <p:cNvPicPr>
            <a:picLocks noGrp="1" noChangeAspect="1"/>
          </p:cNvPicPr>
          <p:nvPr>
            <p:ph sz="half" idx="1"/>
          </p:nvPr>
        </p:nvPicPr>
        <p:blipFill>
          <a:blip r:embed="rId2"/>
          <a:stretch>
            <a:fillRect/>
          </a:stretch>
        </p:blipFill>
        <p:spPr>
          <a:xfrm>
            <a:off x="685800" y="2074460"/>
            <a:ext cx="5334000" cy="3780179"/>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6172200" y="1869743"/>
            <a:ext cx="5334000" cy="4348941"/>
          </a:xfrm>
        </p:spPr>
        <p:txBody>
          <a:bodyPr>
            <a:normAutofit/>
          </a:bodyPr>
          <a:lstStyle/>
          <a:p>
            <a:pPr marL="0" indent="0" algn="just" rtl="1">
              <a:lnSpc>
                <a:spcPct val="150000"/>
              </a:lnSpc>
              <a:buNone/>
            </a:pPr>
            <a:r>
              <a:rPr lang="fa-IR" dirty="0" smtClean="0">
                <a:cs typeface="B Titr" panose="00000700000000000000" pitchFamily="2" charset="-78"/>
              </a:rPr>
              <a:t>آیا </a:t>
            </a:r>
            <a:r>
              <a:rPr lang="fa-IR" dirty="0">
                <a:cs typeface="B Titr" panose="00000700000000000000" pitchFamily="2" charset="-78"/>
              </a:rPr>
              <a:t>پنل های چوبی شما کدر شده است؟ نیم لیتر آب گرم، ۲ قاشق غذاخوری روغن زیتون و ۴ قاشق غذاخوری سرکه سفید را در یک سطل کوچک ترکیب کنید. در سطل را ببندید و به خوبی آن را تکان دهید. این مخلوط را با یک پارچه تمیز بر روی سطوح چوبی مدنظرتان بزنید و چند دقیقه صبر کنید و سپس با یک پارچه تمیز و خشک آن را پاک کنید</a:t>
            </a:r>
            <a:endParaRPr lang="en-US" dirty="0">
              <a:cs typeface="B Titr" panose="00000700000000000000" pitchFamily="2" charset="-78"/>
            </a:endParaRPr>
          </a:p>
        </p:txBody>
      </p:sp>
    </p:spTree>
    <p:extLst>
      <p:ext uri="{BB962C8B-B14F-4D97-AF65-F5344CB8AC3E}">
        <p14:creationId xmlns:p14="http://schemas.microsoft.com/office/powerpoint/2010/main" val="1536672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3588" y="300349"/>
            <a:ext cx="8610600" cy="1293028"/>
          </a:xfrm>
        </p:spPr>
        <p:txBody>
          <a:bodyPr/>
          <a:lstStyle/>
          <a:p>
            <a:pPr marL="0" indent="0" algn="ctr" rtl="1">
              <a:lnSpc>
                <a:spcPct val="150000"/>
              </a:lnSpc>
            </a:pPr>
            <a:r>
              <a:rPr lang="fa-IR" dirty="0">
                <a:cs typeface="B Titr" panose="00000700000000000000" pitchFamily="2" charset="-78"/>
              </a:rPr>
              <a:t>تمیز کردن کاسه توالت</a:t>
            </a:r>
          </a:p>
        </p:txBody>
      </p:sp>
      <p:pic>
        <p:nvPicPr>
          <p:cNvPr id="5" name="Content Placeholder 4"/>
          <p:cNvPicPr>
            <a:picLocks noGrp="1" noChangeAspect="1"/>
          </p:cNvPicPr>
          <p:nvPr>
            <p:ph sz="half" idx="1"/>
          </p:nvPr>
        </p:nvPicPr>
        <p:blipFill>
          <a:blip r:embed="rId2"/>
          <a:stretch>
            <a:fillRect/>
          </a:stretch>
        </p:blipFill>
        <p:spPr>
          <a:xfrm>
            <a:off x="592864" y="2126319"/>
            <a:ext cx="4611409" cy="3657599"/>
          </a:xfrm>
          <a:prstGeom prst="rect">
            <a:avLst/>
          </a:prstGeom>
        </p:spPr>
      </p:pic>
      <p:sp>
        <p:nvSpPr>
          <p:cNvPr id="4" name="Content Placeholder 3"/>
          <p:cNvSpPr>
            <a:spLocks noGrp="1"/>
          </p:cNvSpPr>
          <p:nvPr>
            <p:ph sz="half" idx="2"/>
          </p:nvPr>
        </p:nvSpPr>
        <p:spPr>
          <a:xfrm>
            <a:off x="6172200" y="2126319"/>
            <a:ext cx="5334000" cy="4024125"/>
          </a:xfrm>
        </p:spPr>
        <p:txBody>
          <a:bodyPr>
            <a:normAutofit lnSpcReduction="10000"/>
          </a:bodyPr>
          <a:lstStyle/>
          <a:p>
            <a:pPr marL="0" indent="0" algn="just" rtl="1">
              <a:lnSpc>
                <a:spcPct val="150000"/>
              </a:lnSpc>
              <a:buNone/>
            </a:pPr>
            <a:r>
              <a:rPr lang="fa-IR" dirty="0" smtClean="0">
                <a:cs typeface="B Titr" panose="00000700000000000000" pitchFamily="2" charset="-78"/>
              </a:rPr>
              <a:t>تمیز </a:t>
            </a:r>
            <a:r>
              <a:rPr lang="fa-IR" dirty="0">
                <a:cs typeface="B Titr" panose="00000700000000000000" pitchFamily="2" charset="-78"/>
              </a:rPr>
              <a:t>کردن با سرکه یکی از روشهایی است که به بهترین نحو ممکن توالت فرنگی شما را برق می اندازد. برای نظافت توالت فرنگی نیازی به استفاده از مواد شیمیایی نیست؛ سرکه به خوبی می تواند در این زمینه کمک حال شما باشد. شب هنگام، سرکه را در کاسه توالت ریخته و صبح به آرامی داخل کاسه را برس بکشید و ببینید که سرکه چه معجزه ای کرده است</a:t>
            </a:r>
            <a:endParaRPr lang="en-US" dirty="0">
              <a:cs typeface="B Titr" panose="00000700000000000000" pitchFamily="2" charset="-78"/>
            </a:endParaRPr>
          </a:p>
        </p:txBody>
      </p:sp>
    </p:spTree>
    <p:extLst>
      <p:ext uri="{BB962C8B-B14F-4D97-AF65-F5344CB8AC3E}">
        <p14:creationId xmlns:p14="http://schemas.microsoft.com/office/powerpoint/2010/main" val="3404853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27645"/>
            <a:ext cx="8610600" cy="1293028"/>
          </a:xfrm>
        </p:spPr>
        <p:txBody>
          <a:bodyPr/>
          <a:lstStyle/>
          <a:p>
            <a:pPr algn="ctr"/>
            <a:r>
              <a:rPr lang="fa-IR" dirty="0" smtClean="0">
                <a:cs typeface="B Titr" panose="00000700000000000000" pitchFamily="2" charset="-78"/>
              </a:rPr>
              <a:t>کاربرد سرکه درضد عفونی وسایل الکترونیکی</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327547" y="1997323"/>
            <a:ext cx="5445125" cy="3365805"/>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5923128" y="1446664"/>
            <a:ext cx="5583072" cy="4772020"/>
          </a:xfrm>
        </p:spPr>
        <p:txBody>
          <a:bodyPr>
            <a:normAutofit fontScale="92500"/>
          </a:bodyPr>
          <a:lstStyle/>
          <a:p>
            <a:pPr marL="0" indent="0" algn="just" rtl="1">
              <a:lnSpc>
                <a:spcPct val="150000"/>
              </a:lnSpc>
              <a:buNone/>
            </a:pPr>
            <a:endParaRPr lang="fa-IR" dirty="0">
              <a:cs typeface="B Titr" panose="00000700000000000000" pitchFamily="2" charset="-78"/>
            </a:endParaRPr>
          </a:p>
          <a:p>
            <a:pPr marL="0" indent="0" algn="just" rtl="1">
              <a:lnSpc>
                <a:spcPct val="150000"/>
              </a:lnSpc>
              <a:buNone/>
            </a:pPr>
            <a:r>
              <a:rPr lang="fa-IR" dirty="0">
                <a:cs typeface="B Titr" panose="00000700000000000000" pitchFamily="2" charset="-78"/>
              </a:rPr>
              <a:t>سرکه قابلیت ضدعفونی کنندگی بالایی دارد. شما می توانید کامپیوتر، لپ تاپ، ماوس، پرینتر، دستگاه فکس و سایر وسایل اداری تان را با ترکیب سرکه و آب ضدعفونی کنید. قبل از هر چیز این دستگاه های الکترونیکی را از برق بکشید. بعد یک واحد سرکه و یک واحد آب را با هم ترکیب کنید. کمی از این محلول را روی یک دستمال تمیز اسپری کرده و آن را خوب بچلانید تا آبی از دستمال نچکد. حالا می توانید با این دستمال نمناک، وسایل الکترونیکی تان را تمیز کنید.</a:t>
            </a:r>
            <a:endParaRPr lang="en-US" dirty="0">
              <a:cs typeface="B Titr" panose="00000700000000000000" pitchFamily="2" charset="-78"/>
            </a:endParaRPr>
          </a:p>
        </p:txBody>
      </p:sp>
      <p:sp>
        <p:nvSpPr>
          <p:cNvPr id="6" name="Rectangle 5"/>
          <p:cNvSpPr/>
          <p:nvPr/>
        </p:nvSpPr>
        <p:spPr>
          <a:xfrm>
            <a:off x="-13648" y="5363128"/>
            <a:ext cx="6096000" cy="584775"/>
          </a:xfrm>
          <a:prstGeom prst="rect">
            <a:avLst/>
          </a:prstGeom>
        </p:spPr>
        <p:txBody>
          <a:bodyPr>
            <a:spAutoFit/>
          </a:bodyPr>
          <a:lstStyle/>
          <a:p>
            <a:pPr algn="ctr" rtl="1"/>
            <a:r>
              <a:rPr lang="fa-IR" sz="1600" dirty="0">
                <a:cs typeface="B Titr" panose="00000700000000000000" pitchFamily="2" charset="-78"/>
              </a:rPr>
              <a:t>برای تمیزکردن نمایشگرها با این محلول، حتما قبل از شروع کار بروشور نمایشگر را مطالعه کنید.</a:t>
            </a:r>
            <a:endParaRPr lang="en-US" sz="1600" dirty="0">
              <a:cs typeface="B Titr" panose="00000700000000000000" pitchFamily="2" charset="-78"/>
            </a:endParaRPr>
          </a:p>
        </p:txBody>
      </p:sp>
    </p:spTree>
    <p:extLst>
      <p:ext uri="{BB962C8B-B14F-4D97-AF65-F5344CB8AC3E}">
        <p14:creationId xmlns:p14="http://schemas.microsoft.com/office/powerpoint/2010/main" val="2770587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8610600" cy="1293028"/>
          </a:xfrm>
        </p:spPr>
        <p:txBody>
          <a:bodyPr/>
          <a:lstStyle/>
          <a:p>
            <a:pPr algn="ctr"/>
            <a:r>
              <a:rPr lang="fa-IR" dirty="0">
                <a:cs typeface="B Titr" panose="00000700000000000000" pitchFamily="2" charset="-78"/>
              </a:rPr>
              <a:t>تميز كردن حمام و دستشویی</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190499" y="1712379"/>
            <a:ext cx="3508043" cy="2186351"/>
          </a:xfrm>
          <a:prstGeom prst="rect">
            <a:avLst/>
          </a:prstGeom>
        </p:spPr>
      </p:pic>
      <p:sp>
        <p:nvSpPr>
          <p:cNvPr id="4" name="Content Placeholder 3"/>
          <p:cNvSpPr>
            <a:spLocks noGrp="1"/>
          </p:cNvSpPr>
          <p:nvPr>
            <p:ph sz="half" idx="2"/>
          </p:nvPr>
        </p:nvSpPr>
        <p:spPr>
          <a:xfrm>
            <a:off x="3903259" y="1020852"/>
            <a:ext cx="7780362" cy="4024125"/>
          </a:xfrm>
        </p:spPr>
        <p:txBody>
          <a:bodyPr>
            <a:noAutofit/>
          </a:bodyPr>
          <a:lstStyle/>
          <a:p>
            <a:pPr marL="0" indent="0" algn="just" rtl="1">
              <a:lnSpc>
                <a:spcPct val="150000"/>
              </a:lnSpc>
              <a:buNone/>
            </a:pPr>
            <a:r>
              <a:rPr lang="fa-IR" sz="2000" dirty="0">
                <a:cs typeface="B Titr" panose="00000700000000000000" pitchFamily="2" charset="-78"/>
              </a:rPr>
              <a:t>به جای استفاده از مواد شیمیایی برای برق انداختن شیرهای حمام و دستشویی؛ از سرکه استفاده کنید. با این روش هم شیرها برق می‎افتند و هم پوست شما سالم می‎ماند.</a:t>
            </a:r>
          </a:p>
          <a:p>
            <a:pPr marL="0" indent="0" algn="just" rtl="1">
              <a:lnSpc>
                <a:spcPct val="150000"/>
              </a:lnSpc>
              <a:buNone/>
            </a:pPr>
            <a:r>
              <a:rPr lang="fa-IR" sz="2000" dirty="0">
                <a:cs typeface="B Titr" panose="00000700000000000000" pitchFamily="2" charset="-78"/>
              </a:rPr>
              <a:t>مقداری پنبه بردارید و آغشته به سرکه کنید و بعد محکم به بدنه شیرآلات بکشید. در آخر با یک پنبه یا دستمال دیگر؛ آنها را خشک کنید.</a:t>
            </a:r>
          </a:p>
          <a:p>
            <a:pPr marL="0" indent="0" algn="just" rtl="1">
              <a:lnSpc>
                <a:spcPct val="150000"/>
              </a:lnSpc>
              <a:buNone/>
            </a:pPr>
            <a:r>
              <a:rPr lang="fa-IR" sz="2000" dirty="0" smtClean="0">
                <a:cs typeface="B Titr" panose="00000700000000000000" pitchFamily="2" charset="-78"/>
              </a:rPr>
              <a:t>از </a:t>
            </a:r>
            <a:r>
              <a:rPr lang="fa-IR" sz="2000" dirty="0">
                <a:cs typeface="B Titr" panose="00000700000000000000" pitchFamily="2" charset="-78"/>
              </a:rPr>
              <a:t>سرکه ساده برای تمیز کردن سرویس‌های بهداشتی استفاده می‌شود.</a:t>
            </a:r>
          </a:p>
          <a:p>
            <a:pPr marL="0" indent="0" algn="just" rtl="1">
              <a:lnSpc>
                <a:spcPct val="150000"/>
              </a:lnSpc>
              <a:buNone/>
            </a:pPr>
            <a:r>
              <a:rPr lang="fa-IR" sz="2000" dirty="0" smtClean="0">
                <a:cs typeface="B Titr" panose="00000700000000000000" pitchFamily="2" charset="-78"/>
              </a:rPr>
              <a:t>برای </a:t>
            </a:r>
            <a:r>
              <a:rPr lang="fa-IR" sz="2000" dirty="0">
                <a:cs typeface="B Titr" panose="00000700000000000000" pitchFamily="2" charset="-78"/>
              </a:rPr>
              <a:t>از بین بردن کپک، پرده </a:t>
            </a:r>
            <a:r>
              <a:rPr lang="en-US" sz="2000" dirty="0" smtClean="0">
                <a:cs typeface="B Titr" panose="00000700000000000000" pitchFamily="2" charset="-78"/>
              </a:rPr>
              <a:t> </a:t>
            </a:r>
            <a:r>
              <a:rPr lang="fa-IR" sz="2000" dirty="0" smtClean="0">
                <a:cs typeface="B Titr" panose="00000700000000000000" pitchFamily="2" charset="-78"/>
              </a:rPr>
              <a:t>حمام را </a:t>
            </a:r>
            <a:r>
              <a:rPr lang="fa-IR" sz="2000" dirty="0">
                <a:cs typeface="B Titr" panose="00000700000000000000" pitchFamily="2" charset="-78"/>
              </a:rPr>
              <a:t>با مخلوطی از یک پیمانه سرکه و کمی ماده پاک کننده بشویید</a:t>
            </a:r>
            <a:endParaRPr lang="en-US" sz="2000" dirty="0">
              <a:cs typeface="B Titr" panose="00000700000000000000" pitchFamily="2" charset="-78"/>
            </a:endParaRPr>
          </a:p>
        </p:txBody>
      </p:sp>
    </p:spTree>
    <p:extLst>
      <p:ext uri="{BB962C8B-B14F-4D97-AF65-F5344CB8AC3E}">
        <p14:creationId xmlns:p14="http://schemas.microsoft.com/office/powerpoint/2010/main" val="32663744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41293"/>
            <a:ext cx="8610600" cy="1293028"/>
          </a:xfrm>
        </p:spPr>
        <p:txBody>
          <a:bodyPr/>
          <a:lstStyle/>
          <a:p>
            <a:pPr algn="ctr"/>
            <a:r>
              <a:rPr lang="fa-IR" dirty="0" smtClean="0">
                <a:cs typeface="B Titr" panose="00000700000000000000" pitchFamily="2" charset="-78"/>
              </a:rPr>
              <a:t>شست وشوی </a:t>
            </a:r>
            <a:r>
              <a:rPr lang="fa-IR" dirty="0">
                <a:cs typeface="B Titr" panose="00000700000000000000" pitchFamily="2" charset="-78"/>
              </a:rPr>
              <a:t>حوله و لباس</a:t>
            </a:r>
            <a:r>
              <a:rPr lang="fa-IR" dirty="0" smtClean="0">
                <a:cs typeface="B Titr" panose="00000700000000000000" pitchFamily="2" charset="-78"/>
              </a:rPr>
              <a:t>‎</a:t>
            </a:r>
            <a:endParaRPr lang="en-US" dirty="0">
              <a:cs typeface="B Titr" panose="00000700000000000000" pitchFamily="2" charset="-78"/>
            </a:endParaRPr>
          </a:p>
        </p:txBody>
      </p:sp>
      <p:sp>
        <p:nvSpPr>
          <p:cNvPr id="3" name="Rectangle 2"/>
          <p:cNvSpPr/>
          <p:nvPr/>
        </p:nvSpPr>
        <p:spPr>
          <a:xfrm>
            <a:off x="4026090" y="1488828"/>
            <a:ext cx="7766713" cy="5170646"/>
          </a:xfrm>
          <a:prstGeom prst="rect">
            <a:avLst/>
          </a:prstGeom>
        </p:spPr>
        <p:txBody>
          <a:bodyPr wrap="square">
            <a:spAutoFit/>
          </a:bodyPr>
          <a:lstStyle/>
          <a:p>
            <a:pPr algn="just" rtl="1">
              <a:lnSpc>
                <a:spcPct val="150000"/>
              </a:lnSpc>
            </a:pPr>
            <a:r>
              <a:rPr lang="fa-IR" sz="2000" dirty="0">
                <a:cs typeface="B Titr" panose="00000700000000000000" pitchFamily="2" charset="-78"/>
              </a:rPr>
              <a:t>اضافه کردن یک پیمانه پر سرکه در دور آخر شستشو به ماشین لباسشویی باعث براق شدن رنگ‌های روشن و تمیز شدن لباس‌ها می‌شود. اسید استیک نه تنها به پارچه آسیب نمی‌رساند بلکه باعث حل شدن پس‌مانده صابون می‌شود یعنی همان چیزی که لباس‌ها را کدر می‌کند. همچنین به عنوان نرم‌کننده عمل کرده، اصطکاک را کم کرده و کپک را از بین می‌برد. براي اين منظور در مرحله آخر شستشوی لباس‎ها؛ هنگام آبکشی، یک فنجان سرکه در ماشین لباسشویی بریزید. این کار باعث می‎شود رنگ لباس‎ها باز شده و براق‎تر به نظر برسند با این کار کف مواد شوینده هم به خوبی پاک می‎شوند.</a:t>
            </a:r>
          </a:p>
          <a:p>
            <a:pPr algn="just" rtl="1">
              <a:lnSpc>
                <a:spcPct val="150000"/>
              </a:lnSpc>
            </a:pPr>
            <a:r>
              <a:rPr lang="fa-IR" sz="2000" dirty="0">
                <a:cs typeface="B Titr" panose="00000700000000000000" pitchFamily="2" charset="-78"/>
              </a:rPr>
              <a:t>هنگام شستشوی حوله‌ها به جای نرم کننده، ½ پیمانه سرکه را در دور آخر شستشو به ماشین‌لباسشویی اضافه کنید. نرم‌کننده‌های لباس قدرت جذب حوله را کم می‌کنند اما سرکه ضمن خوشبو کردن باعث نرمی حوله‌ها شده و تاثیری در قدرت جذب آن‌ها </a:t>
            </a:r>
            <a:r>
              <a:rPr lang="fa-IR" sz="2000" dirty="0" smtClean="0">
                <a:cs typeface="B Titr" panose="00000700000000000000" pitchFamily="2" charset="-78"/>
              </a:rPr>
              <a:t>نمی‌گذارد </a:t>
            </a:r>
            <a:endParaRPr lang="en-US" sz="2000" dirty="0">
              <a:cs typeface="B Titr" panose="00000700000000000000" pitchFamily="2" charset="-78"/>
            </a:endParaRPr>
          </a:p>
        </p:txBody>
      </p:sp>
      <p:pic>
        <p:nvPicPr>
          <p:cNvPr id="4" name="Picture 3"/>
          <p:cNvPicPr>
            <a:picLocks noChangeAspect="1"/>
          </p:cNvPicPr>
          <p:nvPr/>
        </p:nvPicPr>
        <p:blipFill rotWithShape="1">
          <a:blip r:embed="rId2"/>
          <a:srcRect l="7259" r="30433" b="9723"/>
          <a:stretch/>
        </p:blipFill>
        <p:spPr>
          <a:xfrm>
            <a:off x="272956" y="1773012"/>
            <a:ext cx="3507474" cy="4736971"/>
          </a:xfrm>
          <a:prstGeom prst="rect">
            <a:avLst/>
          </a:prstGeom>
        </p:spPr>
      </p:pic>
    </p:spTree>
    <p:extLst>
      <p:ext uri="{BB962C8B-B14F-4D97-AF65-F5344CB8AC3E}">
        <p14:creationId xmlns:p14="http://schemas.microsoft.com/office/powerpoint/2010/main" val="2260940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5851" y="313997"/>
            <a:ext cx="8610600" cy="1293028"/>
          </a:xfrm>
        </p:spPr>
        <p:txBody>
          <a:bodyPr/>
          <a:lstStyle/>
          <a:p>
            <a:pPr algn="ctr"/>
            <a:r>
              <a:rPr lang="fa-IR" dirty="0">
                <a:cs typeface="B Titr" panose="00000700000000000000" pitchFamily="2" charset="-78"/>
              </a:rPr>
              <a:t>چیزهایی که هرگز نباید با سرکه تمیز کنید</a:t>
            </a:r>
            <a:br>
              <a:rPr lang="fa-IR" dirty="0">
                <a:cs typeface="B Titr" panose="00000700000000000000" pitchFamily="2" charset="-78"/>
              </a:rPr>
            </a:br>
            <a:endParaRPr lang="en-US" dirty="0"/>
          </a:p>
        </p:txBody>
      </p:sp>
      <p:sp>
        <p:nvSpPr>
          <p:cNvPr id="3" name="Rectangle 2"/>
          <p:cNvSpPr/>
          <p:nvPr/>
        </p:nvSpPr>
        <p:spPr>
          <a:xfrm>
            <a:off x="423080" y="1465789"/>
            <a:ext cx="11586949" cy="5593839"/>
          </a:xfrm>
          <a:prstGeom prst="rect">
            <a:avLst/>
          </a:prstGeom>
        </p:spPr>
        <p:txBody>
          <a:bodyPr wrap="square">
            <a:spAutoFit/>
          </a:bodyPr>
          <a:lstStyle/>
          <a:p>
            <a:pPr algn="just" rtl="1">
              <a:lnSpc>
                <a:spcPct val="150000"/>
              </a:lnSpc>
            </a:pPr>
            <a:r>
              <a:rPr lang="fa-IR" sz="2000" dirty="0" smtClean="0">
                <a:cs typeface="B Titr" panose="00000700000000000000" pitchFamily="2" charset="-78"/>
              </a:rPr>
              <a:t>اگرچه </a:t>
            </a:r>
            <a:r>
              <a:rPr lang="fa-IR" sz="2000" dirty="0">
                <a:cs typeface="B Titr" panose="00000700000000000000" pitchFamily="2" charset="-78"/>
              </a:rPr>
              <a:t>تمیز کردن با سرکه برای اکثر وسایل و لوازم نتیجه مثبتی دارد، اما در برخی موارد هم استفاده از سرکه برای نظافت، اثر عکس می دهد. چون حالت اسیدی سرکه ممکن است باعث آسیب رسیدن به برخی وسایل شود. برای تمیز کردن این وسایل هرگز سراغ سرکه نروید:</a:t>
            </a:r>
          </a:p>
          <a:p>
            <a:pPr algn="just" rtl="1">
              <a:lnSpc>
                <a:spcPct val="150000"/>
              </a:lnSpc>
            </a:pPr>
            <a:r>
              <a:rPr lang="fa-IR" sz="2000" dirty="0" smtClean="0">
                <a:cs typeface="B Titr" panose="00000700000000000000" pitchFamily="2" charset="-78"/>
              </a:rPr>
              <a:t>سنگهای </a:t>
            </a:r>
            <a:r>
              <a:rPr lang="fa-IR" sz="2000" dirty="0">
                <a:cs typeface="B Titr" panose="00000700000000000000" pitchFamily="2" charset="-78"/>
              </a:rPr>
              <a:t>گرانیت و مرمر روی کانتر</a:t>
            </a:r>
          </a:p>
          <a:p>
            <a:pPr algn="just" rtl="1">
              <a:lnSpc>
                <a:spcPct val="150000"/>
              </a:lnSpc>
            </a:pPr>
            <a:r>
              <a:rPr lang="fa-IR" sz="2000" dirty="0">
                <a:cs typeface="B Titr" panose="00000700000000000000" pitchFamily="2" charset="-78"/>
              </a:rPr>
              <a:t>هرگز نباید مواد اسیدی از جمله سرکه را روی سنگهای طبیعی مثل گرانیت و مرمر استفاده کرد. چون باعث کدر شدن و از بین رفتن درخشش این سنگها می شود</a:t>
            </a:r>
          </a:p>
          <a:p>
            <a:pPr algn="just" rtl="1">
              <a:lnSpc>
                <a:spcPct val="150000"/>
              </a:lnSpc>
            </a:pPr>
            <a:r>
              <a:rPr lang="fa-IR" sz="2000" dirty="0" smtClean="0">
                <a:cs typeface="B Titr" panose="00000700000000000000" pitchFamily="2" charset="-78"/>
              </a:rPr>
              <a:t>چاقوی </a:t>
            </a:r>
            <a:r>
              <a:rPr lang="fa-IR" sz="2000" dirty="0">
                <a:cs typeface="B Titr" panose="00000700000000000000" pitchFamily="2" charset="-78"/>
              </a:rPr>
              <a:t>آشپزخانه</a:t>
            </a:r>
          </a:p>
          <a:p>
            <a:pPr algn="just" rtl="1">
              <a:lnSpc>
                <a:spcPct val="150000"/>
              </a:lnSpc>
            </a:pPr>
            <a:r>
              <a:rPr lang="fa-IR" sz="2000" dirty="0">
                <a:cs typeface="B Titr" panose="00000700000000000000" pitchFamily="2" charset="-78"/>
              </a:rPr>
              <a:t>اگر می خواهید چاقوی آشپزخانه شما ماندگاری بیشتری داشته باشد، هرگز نباید به فکر تمیز کردن با سرکه بیفتید. چون اسیدها عمر چاقوها را کم می کنند.</a:t>
            </a:r>
          </a:p>
          <a:p>
            <a:pPr algn="just" rtl="1">
              <a:lnSpc>
                <a:spcPct val="150000"/>
              </a:lnSpc>
            </a:pPr>
            <a:r>
              <a:rPr lang="fa-IR" sz="2000" dirty="0" smtClean="0">
                <a:cs typeface="B Titr" panose="00000700000000000000" pitchFamily="2" charset="-78"/>
              </a:rPr>
              <a:t>اتو </a:t>
            </a:r>
            <a:r>
              <a:rPr lang="fa-IR" sz="2000" dirty="0">
                <a:cs typeface="B Titr" panose="00000700000000000000" pitchFamily="2" charset="-78"/>
              </a:rPr>
              <a:t>کردن لباسها</a:t>
            </a:r>
          </a:p>
          <a:p>
            <a:pPr algn="just" rtl="1">
              <a:lnSpc>
                <a:spcPct val="150000"/>
              </a:lnSpc>
            </a:pPr>
            <a:r>
              <a:rPr lang="fa-IR" sz="2000" dirty="0">
                <a:cs typeface="B Titr" panose="00000700000000000000" pitchFamily="2" charset="-78"/>
              </a:rPr>
              <a:t>استفاده از سرکه هرگز به بافت پارچه و لباسها آسیب نمی زند ولی می تواند به بخشهای داخلی اتوی شما آسیبهایی وارد کند.</a:t>
            </a:r>
          </a:p>
          <a:p>
            <a:pPr algn="just" rtl="1">
              <a:lnSpc>
                <a:spcPct val="150000"/>
              </a:lnSpc>
            </a:pPr>
            <a:endParaRPr lang="fa-IR" sz="2000" dirty="0">
              <a:cs typeface="B Titr" panose="00000700000000000000" pitchFamily="2" charset="-78"/>
            </a:endParaRPr>
          </a:p>
        </p:txBody>
      </p:sp>
    </p:spTree>
    <p:extLst>
      <p:ext uri="{BB962C8B-B14F-4D97-AF65-F5344CB8AC3E}">
        <p14:creationId xmlns:p14="http://schemas.microsoft.com/office/powerpoint/2010/main" val="35996763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پاک کردن دیوار و سرامیک</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368490" y="1832976"/>
            <a:ext cx="4653332" cy="4890230"/>
          </a:xfrm>
          <a:prstGeom prst="rect">
            <a:avLst/>
          </a:prstGeom>
        </p:spPr>
      </p:pic>
      <p:sp>
        <p:nvSpPr>
          <p:cNvPr id="4" name="Content Placeholder 3"/>
          <p:cNvSpPr>
            <a:spLocks noGrp="1"/>
          </p:cNvSpPr>
          <p:nvPr>
            <p:ph sz="half" idx="2"/>
          </p:nvPr>
        </p:nvSpPr>
        <p:spPr>
          <a:xfrm>
            <a:off x="6172200" y="2194559"/>
            <a:ext cx="5496636" cy="4370014"/>
          </a:xfrm>
        </p:spPr>
        <p:txBody>
          <a:bodyPr>
            <a:normAutofit/>
          </a:bodyPr>
          <a:lstStyle/>
          <a:p>
            <a:pPr marL="0" indent="0" algn="just" rtl="1">
              <a:lnSpc>
                <a:spcPct val="150000"/>
              </a:lnSpc>
              <a:buNone/>
            </a:pPr>
            <a:r>
              <a:rPr lang="fa-IR" dirty="0">
                <a:cs typeface="B Titr" panose="00000700000000000000" pitchFamily="2" charset="-78"/>
              </a:rPr>
              <a:t>برای تمیز کردن سطح دیوارهای رنگ روغنی یا کاشی و سرامیک از محلول سرکه در آب داغ استفاده کنید. دیوارها و سرامیک‎ها به طرز معجزه آسایی برق می‎افتند . بلافاصله پس از شستشو، دیوار را با یک دستمال دیگر، خشک کنید.</a:t>
            </a:r>
          </a:p>
          <a:p>
            <a:pPr marL="0" indent="0" algn="just" rtl="1">
              <a:lnSpc>
                <a:spcPct val="150000"/>
              </a:lnSpc>
              <a:buNone/>
            </a:pPr>
            <a:r>
              <a:rPr lang="fa-IR" dirty="0">
                <a:cs typeface="B Titr" panose="00000700000000000000" pitchFamily="2" charset="-78"/>
              </a:rPr>
              <a:t>سرکه در تمیز کردن دیوارهای رنگ شده ی شما نیز موثر است و میتوان آن را با آمونیاک مخلوط کرد و به طور کاربردی تر از آن استفاده کرد.</a:t>
            </a:r>
            <a:endParaRPr lang="en-US" dirty="0">
              <a:cs typeface="B Titr" panose="00000700000000000000" pitchFamily="2" charset="-78"/>
            </a:endParaRPr>
          </a:p>
        </p:txBody>
      </p:sp>
    </p:spTree>
    <p:extLst>
      <p:ext uri="{BB962C8B-B14F-4D97-AF65-F5344CB8AC3E}">
        <p14:creationId xmlns:p14="http://schemas.microsoft.com/office/powerpoint/2010/main" val="454528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5" name="Content Placeholder 4"/>
          <p:cNvPicPr>
            <a:picLocks noGrp="1" noChangeAspect="1"/>
          </p:cNvPicPr>
          <p:nvPr>
            <p:ph sz="half" idx="1"/>
          </p:nvPr>
        </p:nvPicPr>
        <p:blipFill>
          <a:blip r:embed="rId2"/>
          <a:stretch>
            <a:fillRect/>
          </a:stretch>
        </p:blipFill>
        <p:spPr>
          <a:xfrm>
            <a:off x="353720" y="2205831"/>
            <a:ext cx="5666080" cy="4249560"/>
          </a:xfrm>
          <a:prstGeom prst="rect">
            <a:avLst/>
          </a:prstGeo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546270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پاك كردن درز كاشي ها</a:t>
            </a:r>
            <a:endParaRPr lang="en-US" dirty="0">
              <a:cs typeface="B Titr" panose="00000700000000000000" pitchFamily="2" charset="-78"/>
            </a:endParaRPr>
          </a:p>
        </p:txBody>
      </p:sp>
      <p:sp>
        <p:nvSpPr>
          <p:cNvPr id="4" name="Content Placeholder 3"/>
          <p:cNvSpPr>
            <a:spLocks noGrp="1"/>
          </p:cNvSpPr>
          <p:nvPr>
            <p:ph sz="half" idx="2"/>
          </p:nvPr>
        </p:nvSpPr>
        <p:spPr/>
        <p:txBody>
          <a:bodyPr/>
          <a:lstStyle/>
          <a:p>
            <a:pPr marL="0" indent="0" algn="just" rtl="1">
              <a:lnSpc>
                <a:spcPct val="150000"/>
              </a:lnSpc>
              <a:buNone/>
            </a:pPr>
            <a:r>
              <a:rPr lang="fa-IR" dirty="0" smtClean="0">
                <a:cs typeface="B Titr" panose="00000700000000000000" pitchFamily="2" charset="-78"/>
              </a:rPr>
              <a:t>برای تمیز کردن درز کاشی‌ها نیازی به استفاده از مایع سفیدکننده نیست. کافیست با مسواک و سرکه محل مورد نظر را خیس و تمیز کنید.</a:t>
            </a:r>
            <a:endParaRPr lang="en-US" dirty="0">
              <a:cs typeface="B Titr" panose="00000700000000000000" pitchFamily="2" charset="-78"/>
            </a:endParaRPr>
          </a:p>
        </p:txBody>
      </p:sp>
      <p:pic>
        <p:nvPicPr>
          <p:cNvPr id="3" name="Content Placeholder 2"/>
          <p:cNvPicPr>
            <a:picLocks noGrp="1" noChangeAspect="1"/>
          </p:cNvPicPr>
          <p:nvPr>
            <p:ph sz="half" idx="1"/>
          </p:nvPr>
        </p:nvPicPr>
        <p:blipFill>
          <a:blip r:embed="rId2"/>
          <a:stretch>
            <a:fillRect/>
          </a:stretch>
        </p:blipFill>
        <p:spPr>
          <a:xfrm>
            <a:off x="581877" y="2194559"/>
            <a:ext cx="5371914" cy="4242351"/>
          </a:xfrm>
          <a:prstGeom prst="rect">
            <a:avLst/>
          </a:prstGeom>
        </p:spPr>
      </p:pic>
    </p:spTree>
    <p:extLst>
      <p:ext uri="{BB962C8B-B14F-4D97-AF65-F5344CB8AC3E}">
        <p14:creationId xmlns:p14="http://schemas.microsoft.com/office/powerpoint/2010/main" val="1544254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تمیز کردن </a:t>
            </a:r>
            <a:r>
              <a:rPr lang="fa-IR" dirty="0" smtClean="0">
                <a:cs typeface="B Titr" panose="00000700000000000000" pitchFamily="2" charset="-78"/>
              </a:rPr>
              <a:t>شیشه های رسوب گرفته‎</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685800" y="2205831"/>
            <a:ext cx="5334000" cy="4000500"/>
          </a:xfrm>
          <a:prstGeom prst="rect">
            <a:avLst/>
          </a:prstGeom>
        </p:spPr>
      </p:pic>
      <p:sp>
        <p:nvSpPr>
          <p:cNvPr id="4" name="Content Placeholder 3"/>
          <p:cNvSpPr>
            <a:spLocks noGrp="1"/>
          </p:cNvSpPr>
          <p:nvPr>
            <p:ph sz="half" idx="2"/>
          </p:nvPr>
        </p:nvSpPr>
        <p:spPr/>
        <p:txBody>
          <a:bodyPr>
            <a:normAutofit/>
          </a:bodyPr>
          <a:lstStyle/>
          <a:p>
            <a:pPr algn="just" rtl="1">
              <a:lnSpc>
                <a:spcPct val="150000"/>
              </a:lnSpc>
            </a:pPr>
            <a:r>
              <a:rPr lang="fa-IR" dirty="0" smtClean="0">
                <a:cs typeface="B Titr" panose="00000700000000000000" pitchFamily="2" charset="-78"/>
              </a:rPr>
              <a:t>شیشه</a:t>
            </a:r>
            <a:r>
              <a:rPr lang="fa-IR" dirty="0">
                <a:cs typeface="B Titr" panose="00000700000000000000" pitchFamily="2" charset="-78"/>
              </a:rPr>
              <a:t>‎هایی را که لکه و روسوبات آب روی آن است، با مخلوط آب و سرکه سفید تمیز کنید. نصف لیوان سرکه در یک سطل آب ریخته و شیشه را با آن بشویید. برای خشک کردن شیشه هم از روزنامه استفاده کنید. بدين منظور مخلوطی از ۵۰ درصد سرکه و ۵۰ درصد آب برای تمیز کردن پنجره ‌ها مناسب است.</a:t>
            </a:r>
            <a:endParaRPr lang="en-US" dirty="0">
              <a:cs typeface="B Titr" panose="00000700000000000000" pitchFamily="2" charset="-78"/>
            </a:endParaRPr>
          </a:p>
        </p:txBody>
      </p:sp>
    </p:spTree>
    <p:extLst>
      <p:ext uri="{BB962C8B-B14F-4D97-AF65-F5344CB8AC3E}">
        <p14:creationId xmlns:p14="http://schemas.microsoft.com/office/powerpoint/2010/main" val="3864440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22929"/>
            <a:ext cx="8410482" cy="1293028"/>
          </a:xfrm>
        </p:spPr>
        <p:txBody>
          <a:bodyPr/>
          <a:lstStyle/>
          <a:p>
            <a:pPr algn="ctr" rtl="1">
              <a:lnSpc>
                <a:spcPct val="150000"/>
              </a:lnSpc>
            </a:pPr>
            <a:r>
              <a:rPr lang="fa-IR" dirty="0">
                <a:cs typeface="B Titr" panose="00000700000000000000" pitchFamily="2" charset="-78"/>
              </a:rPr>
              <a:t>تميز كردن سطوح </a:t>
            </a:r>
            <a:r>
              <a:rPr lang="fa-IR" dirty="0" smtClean="0">
                <a:cs typeface="B Titr" panose="00000700000000000000" pitchFamily="2" charset="-78"/>
              </a:rPr>
              <a:t>مختلف</a:t>
            </a:r>
            <a:endParaRPr lang="en-US" dirty="0">
              <a:cs typeface="B Titr" panose="00000700000000000000" pitchFamily="2" charset="-78"/>
            </a:endParaRPr>
          </a:p>
        </p:txBody>
      </p:sp>
      <p:pic>
        <p:nvPicPr>
          <p:cNvPr id="5" name="Content Placeholder 4"/>
          <p:cNvPicPr>
            <a:picLocks noGrp="1" noChangeAspect="1"/>
          </p:cNvPicPr>
          <p:nvPr>
            <p:ph sz="half" idx="1"/>
          </p:nvPr>
        </p:nvPicPr>
        <p:blipFill>
          <a:blip r:embed="rId2"/>
          <a:stretch>
            <a:fillRect/>
          </a:stretch>
        </p:blipFill>
        <p:spPr>
          <a:xfrm>
            <a:off x="229909" y="2142699"/>
            <a:ext cx="3714389" cy="3357349"/>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4162568" y="1293126"/>
            <a:ext cx="7751928" cy="5298743"/>
          </a:xfrm>
        </p:spPr>
        <p:txBody>
          <a:bodyPr>
            <a:normAutofit lnSpcReduction="10000"/>
          </a:bodyPr>
          <a:lstStyle/>
          <a:p>
            <a:pPr marL="0" indent="0" algn="just" rtl="1">
              <a:lnSpc>
                <a:spcPct val="150000"/>
              </a:lnSpc>
              <a:buNone/>
            </a:pPr>
            <a:r>
              <a:rPr lang="fa-IR" dirty="0">
                <a:cs typeface="B Titr" panose="00000700000000000000" pitchFamily="2" charset="-78"/>
              </a:rPr>
              <a:t>برای تمیز کردن سطوح غیرچوبی، کاشی و سرامیک 1 پیمانه سرکه سفید ساده را با 1 پیمانه آب مخلوط کنید و داخل </a:t>
            </a:r>
            <a:r>
              <a:rPr lang="fa-IR" dirty="0" smtClean="0">
                <a:cs typeface="B Titr" panose="00000700000000000000" pitchFamily="2" charset="-78"/>
              </a:rPr>
              <a:t>بطری </a:t>
            </a:r>
            <a:r>
              <a:rPr lang="fa-IR" dirty="0">
                <a:cs typeface="B Titr" panose="00000700000000000000" pitchFamily="2" charset="-78"/>
              </a:rPr>
              <a:t>اسپری بریزید. این مخلوط چندمنظوره را روی سطح مورد نظر بپاشید و با اسفنج نم‌دار آن را تمیز کنید.</a:t>
            </a:r>
          </a:p>
          <a:p>
            <a:pPr marL="0" indent="0" algn="just" rtl="1">
              <a:lnSpc>
                <a:spcPct val="150000"/>
              </a:lnSpc>
              <a:buNone/>
            </a:pPr>
            <a:r>
              <a:rPr lang="fa-IR" dirty="0">
                <a:cs typeface="B Titr" panose="00000700000000000000" pitchFamily="2" charset="-78"/>
              </a:rPr>
              <a:t>کثیفی و خش‌های سطحی</a:t>
            </a:r>
            <a:r>
              <a:rPr lang="en-US" dirty="0">
                <a:cs typeface="B Titr" panose="00000700000000000000" pitchFamily="2" charset="-78"/>
              </a:rPr>
              <a:t>DVD </a:t>
            </a:r>
            <a:r>
              <a:rPr lang="fa-IR" dirty="0">
                <a:cs typeface="B Titr" panose="00000700000000000000" pitchFamily="2" charset="-78"/>
              </a:rPr>
              <a:t>را با ریختن سرکه روی یک دستمال نرم از بین ببرید.</a:t>
            </a:r>
          </a:p>
          <a:p>
            <a:pPr marL="0" indent="0" algn="just" rtl="1">
              <a:lnSpc>
                <a:spcPct val="150000"/>
              </a:lnSpc>
              <a:buNone/>
            </a:pPr>
            <a:r>
              <a:rPr lang="fa-IR" dirty="0">
                <a:cs typeface="B Titr" panose="00000700000000000000" pitchFamily="2" charset="-78"/>
              </a:rPr>
              <a:t>مبلمان چوبي را با يك </a:t>
            </a:r>
            <a:r>
              <a:rPr lang="fa-IR" dirty="0" smtClean="0">
                <a:cs typeface="B Titr" panose="00000700000000000000" pitchFamily="2" charset="-78"/>
              </a:rPr>
              <a:t>دستمال </a:t>
            </a:r>
            <a:r>
              <a:rPr lang="fa-IR" dirty="0">
                <a:cs typeface="B Titr" panose="00000700000000000000" pitchFamily="2" charset="-78"/>
              </a:rPr>
              <a:t>كه با سركه سفيد نمدار شده برق بيندازيد.</a:t>
            </a:r>
          </a:p>
          <a:p>
            <a:pPr marL="0" indent="0" algn="just" rtl="1">
              <a:lnSpc>
                <a:spcPct val="150000"/>
              </a:lnSpc>
              <a:buNone/>
            </a:pPr>
            <a:r>
              <a:rPr lang="fa-IR" dirty="0">
                <a:cs typeface="B Titr" panose="00000700000000000000" pitchFamily="2" charset="-78"/>
              </a:rPr>
              <a:t>مقداری سرکه به آب داغ اضافه کنید و کف اتاق و یا آشپزخانه را که روکش یا کف پوش پلاستیکی دارد، بشویید.</a:t>
            </a:r>
          </a:p>
          <a:p>
            <a:pPr marL="0" indent="0" algn="just" rtl="1">
              <a:lnSpc>
                <a:spcPct val="150000"/>
              </a:lnSpc>
              <a:buNone/>
            </a:pPr>
            <a:r>
              <a:rPr lang="fa-IR" dirty="0">
                <a:cs typeface="B Titr" panose="00000700000000000000" pitchFamily="2" charset="-78"/>
              </a:rPr>
              <a:t>اضافه کردن نمک به سرکه کارایی آن را دو چندان </a:t>
            </a:r>
            <a:r>
              <a:rPr lang="fa-IR" dirty="0" smtClean="0">
                <a:cs typeface="B Titr" panose="00000700000000000000" pitchFamily="2" charset="-78"/>
              </a:rPr>
              <a:t>می کند </a:t>
            </a:r>
            <a:r>
              <a:rPr lang="fa-IR" dirty="0">
                <a:cs typeface="B Titr" panose="00000700000000000000" pitchFamily="2" charset="-78"/>
              </a:rPr>
              <a:t>و </a:t>
            </a:r>
            <a:r>
              <a:rPr lang="fa-IR" dirty="0" smtClean="0">
                <a:cs typeface="B Titr" panose="00000700000000000000" pitchFamily="2" charset="-78"/>
              </a:rPr>
              <a:t>می توان </a:t>
            </a:r>
            <a:r>
              <a:rPr lang="fa-IR" dirty="0">
                <a:cs typeface="B Titr" panose="00000700000000000000" pitchFamily="2" charset="-78"/>
              </a:rPr>
              <a:t>از آن جهت از بین بردن لکه های چربی از سطوح متفاوت استفاده کرد.</a:t>
            </a:r>
            <a:endParaRPr lang="en-US" dirty="0">
              <a:cs typeface="B Titr" panose="00000700000000000000" pitchFamily="2" charset="-78"/>
            </a:endParaRPr>
          </a:p>
        </p:txBody>
      </p:sp>
    </p:spTree>
    <p:extLst>
      <p:ext uri="{BB962C8B-B14F-4D97-AF65-F5344CB8AC3E}">
        <p14:creationId xmlns:p14="http://schemas.microsoft.com/office/powerpoint/2010/main" val="1635114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2265</TotalTime>
  <Words>3255</Words>
  <Application>Microsoft Office PowerPoint</Application>
  <PresentationFormat>Widescreen</PresentationFormat>
  <Paragraphs>107</Paragraphs>
  <Slides>41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B Tabassom</vt:lpstr>
      <vt:lpstr>B Titr</vt:lpstr>
      <vt:lpstr>B titre</vt:lpstr>
      <vt:lpstr>Calibri</vt:lpstr>
      <vt:lpstr>Century Gothic</vt:lpstr>
      <vt:lpstr>IRANSans</vt:lpstr>
      <vt:lpstr>Vapor Trail</vt:lpstr>
      <vt:lpstr>کاربرد سرکه سفید درنظافت </vt:lpstr>
      <vt:lpstr>کاربرد سرکه سفید</vt:lpstr>
      <vt:lpstr>از بین بردن جرم کتری و سماور</vt:lpstr>
      <vt:lpstr>تميز كردن حمام و دستشویی</vt:lpstr>
      <vt:lpstr>پاک کردن دیوار و سرامیک</vt:lpstr>
      <vt:lpstr> </vt:lpstr>
      <vt:lpstr>پاك كردن درز كاشي ها</vt:lpstr>
      <vt:lpstr>تمیز کردن شیشه های رسوب گرفته‎</vt:lpstr>
      <vt:lpstr>تميز كردن سطوح مختلف</vt:lpstr>
      <vt:lpstr>از بین بردن رسوب شیرآلات </vt:lpstr>
      <vt:lpstr>رسوب زدایی اتو بخار با کمک سرکه </vt:lpstr>
      <vt:lpstr>از بین بردن لکه های مبل</vt:lpstr>
      <vt:lpstr>كاربردهاي سركه سفيد در خانه داري</vt:lpstr>
      <vt:lpstr>از بين بردن گرد و غبار</vt:lpstr>
      <vt:lpstr>تميز كردن مايكروفر و گاز</vt:lpstr>
      <vt:lpstr>تمیز و ضدعفونی کردن یخچال </vt:lpstr>
      <vt:lpstr>تميز كردن ماشين ظرفشويي و لباسشويي</vt:lpstr>
      <vt:lpstr>جلوگیری از ایجاد خط وخش بر روی سینگ واجاق گاز</vt:lpstr>
      <vt:lpstr>ترکیب سرکه ومایع ظرفشویی</vt:lpstr>
      <vt:lpstr>  اضافه کردن سرکه وشکر به گلدان</vt:lpstr>
      <vt:lpstr>جلوگیری از یخ زدگی شیشه با محلول اب وسرکه</vt:lpstr>
      <vt:lpstr>حل کردن ادامس با سرکه داغ</vt:lpstr>
      <vt:lpstr>برطرف کردن بوی بد سیگار و یا غذای سوخته</vt:lpstr>
      <vt:lpstr>برق انداختن ظروف استینلس استیل</vt:lpstr>
      <vt:lpstr>پاک کردن کفپوش سرامیکی با کمک سرکه </vt:lpstr>
      <vt:lpstr>پاک کردن کپک ها و قارچ های فضاهای مرطوب</vt:lpstr>
      <vt:lpstr>سرکه پاک کننده طبیعی شیشه و پنجره</vt:lpstr>
      <vt:lpstr>تمیز کردن لبه های پنجره ها </vt:lpstr>
      <vt:lpstr>تمیز کردن دیوارها با استفاده از سرکه</vt:lpstr>
      <vt:lpstr>از بین بردن لکه های کپک زدگی</vt:lpstr>
      <vt:lpstr>پاک کردن لکه های جای لیوان روی میزها </vt:lpstr>
      <vt:lpstr>بوگیری کردن ظروف و فضاهای کوچک </vt:lpstr>
      <vt:lpstr>بازکردن گرفتگی و ضدعفونی کردن راه آبها </vt:lpstr>
      <vt:lpstr>از بین بردن لکه های فرش </vt:lpstr>
      <vt:lpstr>تمیز کردن قهوه ساز </vt:lpstr>
      <vt:lpstr>از بین بردن خراشهای روی چوب</vt:lpstr>
      <vt:lpstr>برق انداختن سطوح چوبی </vt:lpstr>
      <vt:lpstr>تمیز کردن کاسه توالت</vt:lpstr>
      <vt:lpstr>کاربرد سرکه درضد عفونی وسایل الکترونیکی</vt:lpstr>
      <vt:lpstr>شست وشوی حوله و لباس‎</vt:lpstr>
      <vt:lpstr>چیزهایی که هرگز نباید با سرکه تمیز کنید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46</cp:revision>
  <dcterms:created xsi:type="dcterms:W3CDTF">2021-01-01T06:14:02Z</dcterms:created>
  <dcterms:modified xsi:type="dcterms:W3CDTF">2021-12-24T04:55:31Z</dcterms:modified>
</cp:coreProperties>
</file>