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81"/>
  </p:notesMasterIdLst>
  <p:sldIdLst>
    <p:sldId id="263" r:id="rId2"/>
    <p:sldId id="262" r:id="rId3"/>
    <p:sldId id="376" r:id="rId4"/>
    <p:sldId id="369" r:id="rId5"/>
    <p:sldId id="260" r:id="rId6"/>
    <p:sldId id="377" r:id="rId7"/>
    <p:sldId id="378" r:id="rId8"/>
    <p:sldId id="379" r:id="rId9"/>
    <p:sldId id="354" r:id="rId10"/>
    <p:sldId id="382" r:id="rId11"/>
    <p:sldId id="384" r:id="rId12"/>
    <p:sldId id="385" r:id="rId13"/>
    <p:sldId id="373" r:id="rId14"/>
    <p:sldId id="374" r:id="rId15"/>
    <p:sldId id="333" r:id="rId16"/>
    <p:sldId id="371" r:id="rId17"/>
    <p:sldId id="327" r:id="rId18"/>
    <p:sldId id="386" r:id="rId19"/>
    <p:sldId id="390" r:id="rId20"/>
    <p:sldId id="391" r:id="rId21"/>
    <p:sldId id="309" r:id="rId22"/>
    <p:sldId id="310" r:id="rId23"/>
    <p:sldId id="395" r:id="rId24"/>
    <p:sldId id="335" r:id="rId25"/>
    <p:sldId id="337" r:id="rId26"/>
    <p:sldId id="399" r:id="rId27"/>
    <p:sldId id="401" r:id="rId28"/>
    <p:sldId id="447" r:id="rId29"/>
    <p:sldId id="448" r:id="rId30"/>
    <p:sldId id="449" r:id="rId31"/>
    <p:sldId id="450" r:id="rId32"/>
    <p:sldId id="451" r:id="rId33"/>
    <p:sldId id="452" r:id="rId34"/>
    <p:sldId id="453" r:id="rId35"/>
    <p:sldId id="454" r:id="rId36"/>
    <p:sldId id="455" r:id="rId37"/>
    <p:sldId id="443" r:id="rId38"/>
    <p:sldId id="444" r:id="rId39"/>
    <p:sldId id="445" r:id="rId40"/>
    <p:sldId id="402" r:id="rId41"/>
    <p:sldId id="403" r:id="rId42"/>
    <p:sldId id="404" r:id="rId43"/>
    <p:sldId id="405" r:id="rId44"/>
    <p:sldId id="406" r:id="rId45"/>
    <p:sldId id="407" r:id="rId46"/>
    <p:sldId id="442" r:id="rId47"/>
    <p:sldId id="409" r:id="rId48"/>
    <p:sldId id="417" r:id="rId49"/>
    <p:sldId id="418" r:id="rId50"/>
    <p:sldId id="419" r:id="rId51"/>
    <p:sldId id="420" r:id="rId52"/>
    <p:sldId id="421" r:id="rId53"/>
    <p:sldId id="422" r:id="rId54"/>
    <p:sldId id="423" r:id="rId55"/>
    <p:sldId id="424" r:id="rId56"/>
    <p:sldId id="425" r:id="rId57"/>
    <p:sldId id="426" r:id="rId58"/>
    <p:sldId id="427" r:id="rId59"/>
    <p:sldId id="428" r:id="rId60"/>
    <p:sldId id="429" r:id="rId61"/>
    <p:sldId id="430" r:id="rId62"/>
    <p:sldId id="431" r:id="rId63"/>
    <p:sldId id="432" r:id="rId64"/>
    <p:sldId id="433" r:id="rId65"/>
    <p:sldId id="434" r:id="rId66"/>
    <p:sldId id="435" r:id="rId67"/>
    <p:sldId id="436" r:id="rId68"/>
    <p:sldId id="437" r:id="rId69"/>
    <p:sldId id="438" r:id="rId70"/>
    <p:sldId id="439" r:id="rId71"/>
    <p:sldId id="440" r:id="rId72"/>
    <p:sldId id="441" r:id="rId73"/>
    <p:sldId id="410" r:id="rId74"/>
    <p:sldId id="411" r:id="rId75"/>
    <p:sldId id="412" r:id="rId76"/>
    <p:sldId id="413" r:id="rId77"/>
    <p:sldId id="414" r:id="rId78"/>
    <p:sldId id="415" r:id="rId79"/>
    <p:sldId id="416" r:id="rId80"/>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999" autoAdjust="0"/>
    <p:restoredTop sz="94660"/>
  </p:normalViewPr>
  <p:slideViewPr>
    <p:cSldViewPr snapToGrid="0">
      <p:cViewPr varScale="1">
        <p:scale>
          <a:sx n="90" d="100"/>
          <a:sy n="90" d="100"/>
        </p:scale>
        <p:origin x="4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CCBB68-78A6-411C-98D7-CE0C3C167B66}"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pPr rtl="1"/>
          <a:endParaRPr lang="fa-IR"/>
        </a:p>
      </dgm:t>
    </dgm:pt>
    <dgm:pt modelId="{6759C1EE-1799-4F03-B697-B7142F139248}">
      <dgm:prSet phldrT="[Text]"/>
      <dgm:spPr/>
      <dgm:t>
        <a:bodyPr/>
        <a:lstStyle/>
        <a:p>
          <a:pPr rtl="1"/>
          <a:r>
            <a:rPr lang="fa-IR" b="1" dirty="0">
              <a:solidFill>
                <a:schemeClr val="tx1"/>
              </a:solidFill>
            </a:rPr>
            <a:t>آموزش؟ </a:t>
          </a:r>
          <a:endParaRPr lang="fa-IR" dirty="0">
            <a:solidFill>
              <a:schemeClr val="tx1"/>
            </a:solidFill>
          </a:endParaRPr>
        </a:p>
      </dgm:t>
    </dgm:pt>
    <dgm:pt modelId="{B946801F-B866-482B-B84D-6B055A83A7FF}" type="parTrans" cxnId="{C6242A2B-FD2D-4809-80DD-6F304F17FA88}">
      <dgm:prSet/>
      <dgm:spPr/>
      <dgm:t>
        <a:bodyPr/>
        <a:lstStyle/>
        <a:p>
          <a:pPr rtl="1"/>
          <a:endParaRPr lang="fa-IR">
            <a:solidFill>
              <a:schemeClr val="tx1"/>
            </a:solidFill>
          </a:endParaRPr>
        </a:p>
      </dgm:t>
    </dgm:pt>
    <dgm:pt modelId="{3BF7DDAD-8AAB-4F39-BF2C-90BAA276D772}" type="sibTrans" cxnId="{C6242A2B-FD2D-4809-80DD-6F304F17FA88}">
      <dgm:prSet/>
      <dgm:spPr/>
      <dgm:t>
        <a:bodyPr/>
        <a:lstStyle/>
        <a:p>
          <a:pPr rtl="1"/>
          <a:endParaRPr lang="fa-IR">
            <a:solidFill>
              <a:schemeClr val="tx1"/>
            </a:solidFill>
          </a:endParaRPr>
        </a:p>
      </dgm:t>
    </dgm:pt>
    <dgm:pt modelId="{475D981B-14C4-470F-B802-12B522320C00}">
      <dgm:prSet phldrT="[Text]"/>
      <dgm:spPr/>
      <dgm:t>
        <a:bodyPr/>
        <a:lstStyle/>
        <a:p>
          <a:pPr rtl="1"/>
          <a:r>
            <a:rPr lang="fa-IR" b="1" dirty="0">
              <a:solidFill>
                <a:schemeClr val="tx1"/>
              </a:solidFill>
            </a:rPr>
            <a:t>یادگیری و فراموشی؟</a:t>
          </a:r>
          <a:endParaRPr lang="fa-IR" dirty="0">
            <a:solidFill>
              <a:schemeClr val="tx1"/>
            </a:solidFill>
          </a:endParaRPr>
        </a:p>
      </dgm:t>
    </dgm:pt>
    <dgm:pt modelId="{94DDBDF7-4C50-45DA-BA42-9881D5EBFE4B}" type="parTrans" cxnId="{AF5FC4B3-079E-4307-93BC-AC78D9C3C6BE}">
      <dgm:prSet/>
      <dgm:spPr/>
      <dgm:t>
        <a:bodyPr/>
        <a:lstStyle/>
        <a:p>
          <a:pPr rtl="1"/>
          <a:endParaRPr lang="fa-IR">
            <a:solidFill>
              <a:schemeClr val="tx1"/>
            </a:solidFill>
          </a:endParaRPr>
        </a:p>
      </dgm:t>
    </dgm:pt>
    <dgm:pt modelId="{1E2CC7B2-A69A-42C4-A642-F53A75E0AE5E}" type="sibTrans" cxnId="{AF5FC4B3-079E-4307-93BC-AC78D9C3C6BE}">
      <dgm:prSet/>
      <dgm:spPr/>
      <dgm:t>
        <a:bodyPr/>
        <a:lstStyle/>
        <a:p>
          <a:pPr rtl="1"/>
          <a:endParaRPr lang="fa-IR">
            <a:solidFill>
              <a:schemeClr val="tx1"/>
            </a:solidFill>
          </a:endParaRPr>
        </a:p>
      </dgm:t>
    </dgm:pt>
    <dgm:pt modelId="{F7DF3D58-1647-4D5F-AA32-F9913F0424DB}">
      <dgm:prSet phldrT="[Text]"/>
      <dgm:spPr/>
      <dgm:t>
        <a:bodyPr/>
        <a:lstStyle/>
        <a:p>
          <a:pPr rtl="1"/>
          <a:r>
            <a:rPr lang="fa-IR" b="1" dirty="0">
              <a:solidFill>
                <a:schemeClr val="tx1"/>
              </a:solidFill>
            </a:rPr>
            <a:t>استراتژی تدریس؟</a:t>
          </a:r>
          <a:endParaRPr lang="fa-IR" dirty="0">
            <a:solidFill>
              <a:schemeClr val="tx1"/>
            </a:solidFill>
          </a:endParaRPr>
        </a:p>
      </dgm:t>
    </dgm:pt>
    <dgm:pt modelId="{6FD00BD5-5551-416C-A4C6-807B114B0484}" type="parTrans" cxnId="{5116FD5E-ED9B-4E7F-AEEE-0A2CA1C63373}">
      <dgm:prSet/>
      <dgm:spPr/>
      <dgm:t>
        <a:bodyPr/>
        <a:lstStyle/>
        <a:p>
          <a:pPr rtl="1"/>
          <a:endParaRPr lang="fa-IR">
            <a:solidFill>
              <a:schemeClr val="tx1"/>
            </a:solidFill>
          </a:endParaRPr>
        </a:p>
      </dgm:t>
    </dgm:pt>
    <dgm:pt modelId="{34867B9D-8F86-471B-A6F9-62658075C51F}" type="sibTrans" cxnId="{5116FD5E-ED9B-4E7F-AEEE-0A2CA1C63373}">
      <dgm:prSet/>
      <dgm:spPr/>
      <dgm:t>
        <a:bodyPr/>
        <a:lstStyle/>
        <a:p>
          <a:pPr rtl="1"/>
          <a:endParaRPr lang="fa-IR">
            <a:solidFill>
              <a:schemeClr val="tx1"/>
            </a:solidFill>
          </a:endParaRPr>
        </a:p>
      </dgm:t>
    </dgm:pt>
    <dgm:pt modelId="{C48F0D89-B31C-45ED-850E-5E1519A90541}">
      <dgm:prSet phldrT="[Text]"/>
      <dgm:spPr/>
      <dgm:t>
        <a:bodyPr/>
        <a:lstStyle/>
        <a:p>
          <a:pPr rtl="1"/>
          <a:r>
            <a:rPr lang="fa-IR" b="1" dirty="0">
              <a:solidFill>
                <a:schemeClr val="tx1"/>
              </a:solidFill>
            </a:rPr>
            <a:t>تعریف و معنای تدریس؟</a:t>
          </a:r>
          <a:endParaRPr lang="fa-IR" dirty="0">
            <a:solidFill>
              <a:schemeClr val="tx1"/>
            </a:solidFill>
          </a:endParaRPr>
        </a:p>
      </dgm:t>
    </dgm:pt>
    <dgm:pt modelId="{4287C540-C57A-475C-AC6B-3EF87D3949D6}" type="parTrans" cxnId="{B2F0C291-F3B5-4866-8EFE-7A627ED62C68}">
      <dgm:prSet/>
      <dgm:spPr/>
      <dgm:t>
        <a:bodyPr/>
        <a:lstStyle/>
        <a:p>
          <a:pPr rtl="1"/>
          <a:endParaRPr lang="fa-IR">
            <a:solidFill>
              <a:schemeClr val="tx1"/>
            </a:solidFill>
          </a:endParaRPr>
        </a:p>
      </dgm:t>
    </dgm:pt>
    <dgm:pt modelId="{D44D5B8A-A2FF-4FC2-AADF-F09A938CFF7E}" type="sibTrans" cxnId="{B2F0C291-F3B5-4866-8EFE-7A627ED62C68}">
      <dgm:prSet/>
      <dgm:spPr/>
      <dgm:t>
        <a:bodyPr/>
        <a:lstStyle/>
        <a:p>
          <a:pPr rtl="1"/>
          <a:endParaRPr lang="fa-IR">
            <a:solidFill>
              <a:schemeClr val="tx1"/>
            </a:solidFill>
          </a:endParaRPr>
        </a:p>
      </dgm:t>
    </dgm:pt>
    <dgm:pt modelId="{870DCE2F-8775-4A61-8062-3F41D375D149}">
      <dgm:prSet phldrT="[Text]"/>
      <dgm:spPr/>
      <dgm:t>
        <a:bodyPr/>
        <a:lstStyle/>
        <a:p>
          <a:pPr rtl="1"/>
          <a:r>
            <a:rPr lang="fa-IR" b="1" dirty="0">
              <a:solidFill>
                <a:schemeClr val="tx1"/>
              </a:solidFill>
            </a:rPr>
            <a:t>مهارت های ضروری یک مدرس</a:t>
          </a:r>
          <a:endParaRPr lang="fa-IR" dirty="0">
            <a:solidFill>
              <a:schemeClr val="tx1"/>
            </a:solidFill>
          </a:endParaRPr>
        </a:p>
      </dgm:t>
    </dgm:pt>
    <dgm:pt modelId="{2BFC6683-DE2B-4912-80E3-865A88D706CA}" type="parTrans" cxnId="{564D48FC-3A93-47CD-9FA2-27A01A33734A}">
      <dgm:prSet/>
      <dgm:spPr/>
      <dgm:t>
        <a:bodyPr/>
        <a:lstStyle/>
        <a:p>
          <a:pPr rtl="1"/>
          <a:endParaRPr lang="fa-IR">
            <a:solidFill>
              <a:schemeClr val="tx1"/>
            </a:solidFill>
          </a:endParaRPr>
        </a:p>
      </dgm:t>
    </dgm:pt>
    <dgm:pt modelId="{44CA0DDB-3A5A-4E00-9A21-3E6E8221EF43}" type="sibTrans" cxnId="{564D48FC-3A93-47CD-9FA2-27A01A33734A}">
      <dgm:prSet/>
      <dgm:spPr/>
      <dgm:t>
        <a:bodyPr/>
        <a:lstStyle/>
        <a:p>
          <a:pPr rtl="1"/>
          <a:endParaRPr lang="fa-IR">
            <a:solidFill>
              <a:schemeClr val="tx1"/>
            </a:solidFill>
          </a:endParaRPr>
        </a:p>
      </dgm:t>
    </dgm:pt>
    <dgm:pt modelId="{D2182808-743D-4358-82EC-5EBFC5AD9D24}">
      <dgm:prSet phldrT="[Text]"/>
      <dgm:spPr/>
      <dgm:t>
        <a:bodyPr/>
        <a:lstStyle/>
        <a:p>
          <a:pPr rtl="1"/>
          <a:r>
            <a:rPr lang="fa-IR" b="1" dirty="0">
              <a:solidFill>
                <a:schemeClr val="tx1"/>
              </a:solidFill>
            </a:rPr>
            <a:t>موِلفه های یک تدریس خوب ؟</a:t>
          </a:r>
          <a:endParaRPr lang="fa-IR" dirty="0">
            <a:solidFill>
              <a:schemeClr val="tx1"/>
            </a:solidFill>
          </a:endParaRPr>
        </a:p>
      </dgm:t>
    </dgm:pt>
    <dgm:pt modelId="{9CDA450E-3A4A-47BB-9275-EC6E0737A4BC}" type="parTrans" cxnId="{03CECF88-9B71-4CAF-B09D-F0D797EB3CC8}">
      <dgm:prSet/>
      <dgm:spPr/>
      <dgm:t>
        <a:bodyPr/>
        <a:lstStyle/>
        <a:p>
          <a:pPr rtl="1"/>
          <a:endParaRPr lang="fa-IR"/>
        </a:p>
      </dgm:t>
    </dgm:pt>
    <dgm:pt modelId="{E13C5EF2-CBD5-49F1-9864-3AF603FD5C07}" type="sibTrans" cxnId="{03CECF88-9B71-4CAF-B09D-F0D797EB3CC8}">
      <dgm:prSet/>
      <dgm:spPr/>
      <dgm:t>
        <a:bodyPr/>
        <a:lstStyle/>
        <a:p>
          <a:pPr rtl="1"/>
          <a:endParaRPr lang="fa-IR"/>
        </a:p>
      </dgm:t>
    </dgm:pt>
    <dgm:pt modelId="{35AA064E-480F-49A5-B6A6-AC017E737D78}">
      <dgm:prSet phldrT="[Text]"/>
      <dgm:spPr/>
      <dgm:t>
        <a:bodyPr/>
        <a:lstStyle/>
        <a:p>
          <a:pPr rtl="1"/>
          <a:r>
            <a:rPr lang="fa-IR" b="1" dirty="0">
              <a:solidFill>
                <a:schemeClr val="tx1"/>
              </a:solidFill>
            </a:rPr>
            <a:t>سیستم آموزش؟</a:t>
          </a:r>
          <a:endParaRPr lang="fa-IR" dirty="0">
            <a:solidFill>
              <a:schemeClr val="tx1"/>
            </a:solidFill>
          </a:endParaRPr>
        </a:p>
      </dgm:t>
    </dgm:pt>
    <dgm:pt modelId="{5819B2DD-7C68-4ACF-A614-849E5577FF40}" type="parTrans" cxnId="{B693488C-85BA-45BC-866E-2358807D5F6C}">
      <dgm:prSet/>
      <dgm:spPr/>
      <dgm:t>
        <a:bodyPr/>
        <a:lstStyle/>
        <a:p>
          <a:endParaRPr lang="en-US"/>
        </a:p>
      </dgm:t>
    </dgm:pt>
    <dgm:pt modelId="{BD28646B-CD91-4B79-B62A-1164A81E4FC2}" type="sibTrans" cxnId="{B693488C-85BA-45BC-866E-2358807D5F6C}">
      <dgm:prSet/>
      <dgm:spPr/>
      <dgm:t>
        <a:bodyPr/>
        <a:lstStyle/>
        <a:p>
          <a:endParaRPr lang="en-US"/>
        </a:p>
      </dgm:t>
    </dgm:pt>
    <dgm:pt modelId="{DDC68E55-E53A-4919-830B-146F675EC900}" type="pres">
      <dgm:prSet presAssocID="{24CCBB68-78A6-411C-98D7-CE0C3C167B66}" presName="composite" presStyleCnt="0">
        <dgm:presLayoutVars>
          <dgm:chMax val="1"/>
          <dgm:dir/>
          <dgm:resizeHandles val="exact"/>
        </dgm:presLayoutVars>
      </dgm:prSet>
      <dgm:spPr/>
      <dgm:t>
        <a:bodyPr/>
        <a:lstStyle/>
        <a:p>
          <a:pPr rtl="1"/>
          <a:endParaRPr lang="fa-IR"/>
        </a:p>
      </dgm:t>
    </dgm:pt>
    <dgm:pt modelId="{6FAD0CE8-6C99-445A-9405-6D2EC13428C2}" type="pres">
      <dgm:prSet presAssocID="{24CCBB68-78A6-411C-98D7-CE0C3C167B66}" presName="radial" presStyleCnt="0">
        <dgm:presLayoutVars>
          <dgm:animLvl val="ctr"/>
        </dgm:presLayoutVars>
      </dgm:prSet>
      <dgm:spPr/>
    </dgm:pt>
    <dgm:pt modelId="{92E8193B-4298-4366-8D29-F4E703FF8D7A}" type="pres">
      <dgm:prSet presAssocID="{6759C1EE-1799-4F03-B697-B7142F139248}" presName="centerShape" presStyleLbl="vennNode1" presStyleIdx="0" presStyleCnt="7"/>
      <dgm:spPr/>
      <dgm:t>
        <a:bodyPr/>
        <a:lstStyle/>
        <a:p>
          <a:pPr rtl="1"/>
          <a:endParaRPr lang="fa-IR"/>
        </a:p>
      </dgm:t>
    </dgm:pt>
    <dgm:pt modelId="{F9708C03-7E55-466F-ADE4-3AC4D0904009}" type="pres">
      <dgm:prSet presAssocID="{35AA064E-480F-49A5-B6A6-AC017E737D78}" presName="node" presStyleLbl="vennNode1" presStyleIdx="1" presStyleCnt="7">
        <dgm:presLayoutVars>
          <dgm:bulletEnabled val="1"/>
        </dgm:presLayoutVars>
      </dgm:prSet>
      <dgm:spPr/>
      <dgm:t>
        <a:bodyPr/>
        <a:lstStyle/>
        <a:p>
          <a:pPr rtl="1"/>
          <a:endParaRPr lang="fa-IR"/>
        </a:p>
      </dgm:t>
    </dgm:pt>
    <dgm:pt modelId="{F0ABB9FF-5117-4D81-8786-5808DC40BED4}" type="pres">
      <dgm:prSet presAssocID="{475D981B-14C4-470F-B802-12B522320C00}" presName="node" presStyleLbl="vennNode1" presStyleIdx="2" presStyleCnt="7">
        <dgm:presLayoutVars>
          <dgm:bulletEnabled val="1"/>
        </dgm:presLayoutVars>
      </dgm:prSet>
      <dgm:spPr/>
      <dgm:t>
        <a:bodyPr/>
        <a:lstStyle/>
        <a:p>
          <a:pPr rtl="1"/>
          <a:endParaRPr lang="fa-IR"/>
        </a:p>
      </dgm:t>
    </dgm:pt>
    <dgm:pt modelId="{D84E7C98-2B0E-400F-95F7-D0F537F78A59}" type="pres">
      <dgm:prSet presAssocID="{F7DF3D58-1647-4D5F-AA32-F9913F0424DB}" presName="node" presStyleLbl="vennNode1" presStyleIdx="3" presStyleCnt="7">
        <dgm:presLayoutVars>
          <dgm:bulletEnabled val="1"/>
        </dgm:presLayoutVars>
      </dgm:prSet>
      <dgm:spPr/>
      <dgm:t>
        <a:bodyPr/>
        <a:lstStyle/>
        <a:p>
          <a:pPr rtl="1"/>
          <a:endParaRPr lang="fa-IR"/>
        </a:p>
      </dgm:t>
    </dgm:pt>
    <dgm:pt modelId="{CA6D120B-B5B6-4DED-892B-08F7EC535969}" type="pres">
      <dgm:prSet presAssocID="{C48F0D89-B31C-45ED-850E-5E1519A90541}" presName="node" presStyleLbl="vennNode1" presStyleIdx="4" presStyleCnt="7">
        <dgm:presLayoutVars>
          <dgm:bulletEnabled val="1"/>
        </dgm:presLayoutVars>
      </dgm:prSet>
      <dgm:spPr/>
      <dgm:t>
        <a:bodyPr/>
        <a:lstStyle/>
        <a:p>
          <a:pPr rtl="1"/>
          <a:endParaRPr lang="fa-IR"/>
        </a:p>
      </dgm:t>
    </dgm:pt>
    <dgm:pt modelId="{A1BD58C3-651F-4556-ACFB-6B0DDFE51503}" type="pres">
      <dgm:prSet presAssocID="{870DCE2F-8775-4A61-8062-3F41D375D149}" presName="node" presStyleLbl="vennNode1" presStyleIdx="5" presStyleCnt="7">
        <dgm:presLayoutVars>
          <dgm:bulletEnabled val="1"/>
        </dgm:presLayoutVars>
      </dgm:prSet>
      <dgm:spPr/>
      <dgm:t>
        <a:bodyPr/>
        <a:lstStyle/>
        <a:p>
          <a:pPr rtl="1"/>
          <a:endParaRPr lang="fa-IR"/>
        </a:p>
      </dgm:t>
    </dgm:pt>
    <dgm:pt modelId="{8C9E0B03-AF1F-4AE5-B329-30A4E52FBCDB}" type="pres">
      <dgm:prSet presAssocID="{D2182808-743D-4358-82EC-5EBFC5AD9D24}" presName="node" presStyleLbl="vennNode1" presStyleIdx="6" presStyleCnt="7">
        <dgm:presLayoutVars>
          <dgm:bulletEnabled val="1"/>
        </dgm:presLayoutVars>
      </dgm:prSet>
      <dgm:spPr/>
      <dgm:t>
        <a:bodyPr/>
        <a:lstStyle/>
        <a:p>
          <a:pPr rtl="1"/>
          <a:endParaRPr lang="fa-IR"/>
        </a:p>
      </dgm:t>
    </dgm:pt>
  </dgm:ptLst>
  <dgm:cxnLst>
    <dgm:cxn modelId="{C29206EA-3854-4C9A-A6FA-3205FAD94481}" type="presOf" srcId="{475D981B-14C4-470F-B802-12B522320C00}" destId="{F0ABB9FF-5117-4D81-8786-5808DC40BED4}" srcOrd="0" destOrd="0" presId="urn:microsoft.com/office/officeart/2005/8/layout/radial3"/>
    <dgm:cxn modelId="{29E766B2-22AF-47E7-838F-7D8C133F83E9}" type="presOf" srcId="{24CCBB68-78A6-411C-98D7-CE0C3C167B66}" destId="{DDC68E55-E53A-4919-830B-146F675EC900}" srcOrd="0" destOrd="0" presId="urn:microsoft.com/office/officeart/2005/8/layout/radial3"/>
    <dgm:cxn modelId="{9E55ABF0-EE86-4327-A4B9-816209109513}" type="presOf" srcId="{D2182808-743D-4358-82EC-5EBFC5AD9D24}" destId="{8C9E0B03-AF1F-4AE5-B329-30A4E52FBCDB}" srcOrd="0" destOrd="0" presId="urn:microsoft.com/office/officeart/2005/8/layout/radial3"/>
    <dgm:cxn modelId="{AF5FC4B3-079E-4307-93BC-AC78D9C3C6BE}" srcId="{6759C1EE-1799-4F03-B697-B7142F139248}" destId="{475D981B-14C4-470F-B802-12B522320C00}" srcOrd="1" destOrd="0" parTransId="{94DDBDF7-4C50-45DA-BA42-9881D5EBFE4B}" sibTransId="{1E2CC7B2-A69A-42C4-A642-F53A75E0AE5E}"/>
    <dgm:cxn modelId="{B2F0C291-F3B5-4866-8EFE-7A627ED62C68}" srcId="{6759C1EE-1799-4F03-B697-B7142F139248}" destId="{C48F0D89-B31C-45ED-850E-5E1519A90541}" srcOrd="3" destOrd="0" parTransId="{4287C540-C57A-475C-AC6B-3EF87D3949D6}" sibTransId="{D44D5B8A-A2FF-4FC2-AADF-F09A938CFF7E}"/>
    <dgm:cxn modelId="{C6242A2B-FD2D-4809-80DD-6F304F17FA88}" srcId="{24CCBB68-78A6-411C-98D7-CE0C3C167B66}" destId="{6759C1EE-1799-4F03-B697-B7142F139248}" srcOrd="0" destOrd="0" parTransId="{B946801F-B866-482B-B84D-6B055A83A7FF}" sibTransId="{3BF7DDAD-8AAB-4F39-BF2C-90BAA276D772}"/>
    <dgm:cxn modelId="{5116FD5E-ED9B-4E7F-AEEE-0A2CA1C63373}" srcId="{6759C1EE-1799-4F03-B697-B7142F139248}" destId="{F7DF3D58-1647-4D5F-AA32-F9913F0424DB}" srcOrd="2" destOrd="0" parTransId="{6FD00BD5-5551-416C-A4C6-807B114B0484}" sibTransId="{34867B9D-8F86-471B-A6F9-62658075C51F}"/>
    <dgm:cxn modelId="{564D48FC-3A93-47CD-9FA2-27A01A33734A}" srcId="{6759C1EE-1799-4F03-B697-B7142F139248}" destId="{870DCE2F-8775-4A61-8062-3F41D375D149}" srcOrd="4" destOrd="0" parTransId="{2BFC6683-DE2B-4912-80E3-865A88D706CA}" sibTransId="{44CA0DDB-3A5A-4E00-9A21-3E6E8221EF43}"/>
    <dgm:cxn modelId="{CB86DFF5-EEBC-4D5A-BA1D-99A91750D1B4}" type="presOf" srcId="{35AA064E-480F-49A5-B6A6-AC017E737D78}" destId="{F9708C03-7E55-466F-ADE4-3AC4D0904009}" srcOrd="0" destOrd="0" presId="urn:microsoft.com/office/officeart/2005/8/layout/radial3"/>
    <dgm:cxn modelId="{A849A0C8-62FD-4486-B698-862BE97FEC41}" type="presOf" srcId="{C48F0D89-B31C-45ED-850E-5E1519A90541}" destId="{CA6D120B-B5B6-4DED-892B-08F7EC535969}" srcOrd="0" destOrd="0" presId="urn:microsoft.com/office/officeart/2005/8/layout/radial3"/>
    <dgm:cxn modelId="{D3C25ABF-D1D6-4736-B20E-29BB07400D02}" type="presOf" srcId="{870DCE2F-8775-4A61-8062-3F41D375D149}" destId="{A1BD58C3-651F-4556-ACFB-6B0DDFE51503}" srcOrd="0" destOrd="0" presId="urn:microsoft.com/office/officeart/2005/8/layout/radial3"/>
    <dgm:cxn modelId="{7D09C19D-B157-4ED2-ACB4-3074789EA887}" type="presOf" srcId="{F7DF3D58-1647-4D5F-AA32-F9913F0424DB}" destId="{D84E7C98-2B0E-400F-95F7-D0F537F78A59}" srcOrd="0" destOrd="0" presId="urn:microsoft.com/office/officeart/2005/8/layout/radial3"/>
    <dgm:cxn modelId="{4CD90F2E-6570-41E7-B243-C931F722B9AD}" type="presOf" srcId="{6759C1EE-1799-4F03-B697-B7142F139248}" destId="{92E8193B-4298-4366-8D29-F4E703FF8D7A}" srcOrd="0" destOrd="0" presId="urn:microsoft.com/office/officeart/2005/8/layout/radial3"/>
    <dgm:cxn modelId="{B693488C-85BA-45BC-866E-2358807D5F6C}" srcId="{6759C1EE-1799-4F03-B697-B7142F139248}" destId="{35AA064E-480F-49A5-B6A6-AC017E737D78}" srcOrd="0" destOrd="0" parTransId="{5819B2DD-7C68-4ACF-A614-849E5577FF40}" sibTransId="{BD28646B-CD91-4B79-B62A-1164A81E4FC2}"/>
    <dgm:cxn modelId="{03CECF88-9B71-4CAF-B09D-F0D797EB3CC8}" srcId="{6759C1EE-1799-4F03-B697-B7142F139248}" destId="{D2182808-743D-4358-82EC-5EBFC5AD9D24}" srcOrd="5" destOrd="0" parTransId="{9CDA450E-3A4A-47BB-9275-EC6E0737A4BC}" sibTransId="{E13C5EF2-CBD5-49F1-9864-3AF603FD5C07}"/>
    <dgm:cxn modelId="{BBCAD32D-075C-4560-94B7-A4A59A0E0970}" type="presParOf" srcId="{DDC68E55-E53A-4919-830B-146F675EC900}" destId="{6FAD0CE8-6C99-445A-9405-6D2EC13428C2}" srcOrd="0" destOrd="0" presId="urn:microsoft.com/office/officeart/2005/8/layout/radial3"/>
    <dgm:cxn modelId="{CE49F006-E37F-4B38-B1CE-1AF0D43B0EB7}" type="presParOf" srcId="{6FAD0CE8-6C99-445A-9405-6D2EC13428C2}" destId="{92E8193B-4298-4366-8D29-F4E703FF8D7A}" srcOrd="0" destOrd="0" presId="urn:microsoft.com/office/officeart/2005/8/layout/radial3"/>
    <dgm:cxn modelId="{60EE783A-6542-4456-84E3-8C54E0479857}" type="presParOf" srcId="{6FAD0CE8-6C99-445A-9405-6D2EC13428C2}" destId="{F9708C03-7E55-466F-ADE4-3AC4D0904009}" srcOrd="1" destOrd="0" presId="urn:microsoft.com/office/officeart/2005/8/layout/radial3"/>
    <dgm:cxn modelId="{E5503502-7C55-46EF-957F-64B79905B640}" type="presParOf" srcId="{6FAD0CE8-6C99-445A-9405-6D2EC13428C2}" destId="{F0ABB9FF-5117-4D81-8786-5808DC40BED4}" srcOrd="2" destOrd="0" presId="urn:microsoft.com/office/officeart/2005/8/layout/radial3"/>
    <dgm:cxn modelId="{F7DF927A-3BC8-455D-999C-86834930974B}" type="presParOf" srcId="{6FAD0CE8-6C99-445A-9405-6D2EC13428C2}" destId="{D84E7C98-2B0E-400F-95F7-D0F537F78A59}" srcOrd="3" destOrd="0" presId="urn:microsoft.com/office/officeart/2005/8/layout/radial3"/>
    <dgm:cxn modelId="{9384A70B-59AD-4B88-B541-7B29D8375869}" type="presParOf" srcId="{6FAD0CE8-6C99-445A-9405-6D2EC13428C2}" destId="{CA6D120B-B5B6-4DED-892B-08F7EC535969}" srcOrd="4" destOrd="0" presId="urn:microsoft.com/office/officeart/2005/8/layout/radial3"/>
    <dgm:cxn modelId="{B6CF9480-FA56-4BAA-94C1-26902E7AFA47}" type="presParOf" srcId="{6FAD0CE8-6C99-445A-9405-6D2EC13428C2}" destId="{A1BD58C3-651F-4556-ACFB-6B0DDFE51503}" srcOrd="5" destOrd="0" presId="urn:microsoft.com/office/officeart/2005/8/layout/radial3"/>
    <dgm:cxn modelId="{E2962FE2-1BB7-4F55-9C44-4999AD52FFCC}" type="presParOf" srcId="{6FAD0CE8-6C99-445A-9405-6D2EC13428C2}" destId="{8C9E0B03-AF1F-4AE5-B329-30A4E52FBCDB}"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052173A-B694-4A2D-9481-B26C06D4462D}" type="doc">
      <dgm:prSet loTypeId="urn:microsoft.com/office/officeart/2005/8/layout/cycle2" loCatId="cycle" qsTypeId="urn:microsoft.com/office/officeart/2005/8/quickstyle/simple1" qsCatId="simple" csTypeId="urn:microsoft.com/office/officeart/2005/8/colors/colorful1" csCatId="colorful" phldr="1"/>
      <dgm:spPr/>
      <dgm:t>
        <a:bodyPr/>
        <a:lstStyle/>
        <a:p>
          <a:pPr rtl="1"/>
          <a:endParaRPr lang="fa-IR"/>
        </a:p>
      </dgm:t>
    </dgm:pt>
    <dgm:pt modelId="{A1E1101F-6FB4-4807-B6F0-33E67B7BF9FC}">
      <dgm:prSet phldrT="[Text]" custT="1"/>
      <dgm:spPr/>
      <dgm:t>
        <a:bodyPr/>
        <a:lstStyle/>
        <a:p>
          <a:pPr rtl="1"/>
          <a:r>
            <a:rPr lang="fa-IR" sz="1400" b="1" dirty="0">
              <a:solidFill>
                <a:schemeClr val="tx1"/>
              </a:solidFill>
            </a:rPr>
            <a:t>چرخ دوم،فرصت یادگیری حول موضوع</a:t>
          </a:r>
        </a:p>
      </dgm:t>
    </dgm:pt>
    <dgm:pt modelId="{AC7CF754-F8F7-484E-8E77-251998E04222}" type="parTrans" cxnId="{91F5F6B2-0B4C-4594-8540-34A75421FB25}">
      <dgm:prSet/>
      <dgm:spPr/>
      <dgm:t>
        <a:bodyPr/>
        <a:lstStyle/>
        <a:p>
          <a:pPr rtl="1"/>
          <a:endParaRPr lang="fa-IR" sz="3200" b="1">
            <a:solidFill>
              <a:schemeClr val="tx1"/>
            </a:solidFill>
          </a:endParaRPr>
        </a:p>
      </dgm:t>
    </dgm:pt>
    <dgm:pt modelId="{CB457BDC-E76E-4F8A-9AC9-1391A8FD8A88}" type="sibTrans" cxnId="{91F5F6B2-0B4C-4594-8540-34A75421FB25}">
      <dgm:prSet custT="1"/>
      <dgm:spPr/>
      <dgm:t>
        <a:bodyPr/>
        <a:lstStyle/>
        <a:p>
          <a:pPr rtl="1"/>
          <a:endParaRPr lang="fa-IR" sz="1100" b="1">
            <a:solidFill>
              <a:schemeClr val="tx1"/>
            </a:solidFill>
          </a:endParaRPr>
        </a:p>
      </dgm:t>
    </dgm:pt>
    <dgm:pt modelId="{098CE093-D688-4FE6-9A20-2F753576ADB6}">
      <dgm:prSet phldrT="[Text]" custT="1"/>
      <dgm:spPr/>
      <dgm:t>
        <a:bodyPr/>
        <a:lstStyle/>
        <a:p>
          <a:pPr rtl="1"/>
          <a:r>
            <a:rPr lang="fa-IR" sz="1400" b="1" dirty="0">
              <a:solidFill>
                <a:schemeClr val="tx1"/>
              </a:solidFill>
            </a:rPr>
            <a:t>چرخ سوم،ایجاد بینش و ارتباط جدید شکل می گیرد</a:t>
          </a:r>
        </a:p>
      </dgm:t>
    </dgm:pt>
    <dgm:pt modelId="{A0D34BE1-8C70-4BA9-BB57-5BF5E833C03C}" type="parTrans" cxnId="{7EDFE640-DE9B-4AD4-9A3C-C81AD8DBB0EB}">
      <dgm:prSet/>
      <dgm:spPr/>
      <dgm:t>
        <a:bodyPr/>
        <a:lstStyle/>
        <a:p>
          <a:pPr rtl="1"/>
          <a:endParaRPr lang="fa-IR" sz="3200" b="1">
            <a:solidFill>
              <a:schemeClr val="tx1"/>
            </a:solidFill>
          </a:endParaRPr>
        </a:p>
      </dgm:t>
    </dgm:pt>
    <dgm:pt modelId="{15BA39EF-EC98-46EE-A096-04883B8833DD}" type="sibTrans" cxnId="{7EDFE640-DE9B-4AD4-9A3C-C81AD8DBB0EB}">
      <dgm:prSet custT="1"/>
      <dgm:spPr/>
      <dgm:t>
        <a:bodyPr/>
        <a:lstStyle/>
        <a:p>
          <a:pPr rtl="1"/>
          <a:endParaRPr lang="fa-IR" sz="1100" b="1">
            <a:solidFill>
              <a:schemeClr val="tx1"/>
            </a:solidFill>
          </a:endParaRPr>
        </a:p>
      </dgm:t>
    </dgm:pt>
    <dgm:pt modelId="{10D14002-6A10-42FA-AEFA-14CA4805C7F4}">
      <dgm:prSet phldrT="[Text]" custT="1"/>
      <dgm:spPr/>
      <dgm:t>
        <a:bodyPr/>
        <a:lstStyle/>
        <a:p>
          <a:pPr rtl="1"/>
          <a:r>
            <a:rPr lang="fa-IR" sz="1400" b="1" dirty="0">
              <a:solidFill>
                <a:schemeClr val="tx1"/>
              </a:solidFill>
            </a:rPr>
            <a:t>چرخ چهارم ،بازیابی اطلاعات</a:t>
          </a:r>
        </a:p>
      </dgm:t>
    </dgm:pt>
    <dgm:pt modelId="{8906CCD4-9DA6-44BC-AA8B-FD25164E7BF1}" type="sibTrans" cxnId="{CEE2C51B-7F98-461A-B8E2-E8823AE5FA53}">
      <dgm:prSet custT="1"/>
      <dgm:spPr/>
      <dgm:t>
        <a:bodyPr/>
        <a:lstStyle/>
        <a:p>
          <a:pPr rtl="1"/>
          <a:endParaRPr lang="fa-IR" sz="1100" b="1">
            <a:solidFill>
              <a:schemeClr val="tx1"/>
            </a:solidFill>
          </a:endParaRPr>
        </a:p>
      </dgm:t>
    </dgm:pt>
    <dgm:pt modelId="{946146F8-03D8-4738-9BBA-010FA2CD2441}" type="parTrans" cxnId="{CEE2C51B-7F98-461A-B8E2-E8823AE5FA53}">
      <dgm:prSet/>
      <dgm:spPr/>
      <dgm:t>
        <a:bodyPr/>
        <a:lstStyle/>
        <a:p>
          <a:pPr rtl="1"/>
          <a:endParaRPr lang="fa-IR" sz="3200" b="1">
            <a:solidFill>
              <a:schemeClr val="tx1"/>
            </a:solidFill>
          </a:endParaRPr>
        </a:p>
      </dgm:t>
    </dgm:pt>
    <dgm:pt modelId="{E78A7753-0971-4CEE-813D-852E9D74972A}">
      <dgm:prSet phldrT="[Text]" custT="1"/>
      <dgm:spPr/>
      <dgm:t>
        <a:bodyPr/>
        <a:lstStyle/>
        <a:p>
          <a:pPr rtl="1"/>
          <a:r>
            <a:rPr lang="fa-IR" sz="1400" b="1" dirty="0">
              <a:solidFill>
                <a:schemeClr val="tx1"/>
              </a:solidFill>
            </a:rPr>
            <a:t>چرخ اول ،سعی در رفع مشکل</a:t>
          </a:r>
        </a:p>
      </dgm:t>
    </dgm:pt>
    <dgm:pt modelId="{AAF1508C-E771-4741-AF4E-9363E5A5282C}" type="parTrans" cxnId="{C225A9B4-6EC4-41CB-AA25-06B64CD187CA}">
      <dgm:prSet/>
      <dgm:spPr/>
      <dgm:t>
        <a:bodyPr/>
        <a:lstStyle/>
        <a:p>
          <a:pPr rtl="1"/>
          <a:endParaRPr lang="fa-IR" sz="3200" b="1">
            <a:solidFill>
              <a:schemeClr val="tx1"/>
            </a:solidFill>
          </a:endParaRPr>
        </a:p>
      </dgm:t>
    </dgm:pt>
    <dgm:pt modelId="{91CADBEA-A6CC-4E59-9DD1-2DF93EB19BB1}" type="sibTrans" cxnId="{C225A9B4-6EC4-41CB-AA25-06B64CD187CA}">
      <dgm:prSet custT="1"/>
      <dgm:spPr/>
      <dgm:t>
        <a:bodyPr/>
        <a:lstStyle/>
        <a:p>
          <a:pPr rtl="1"/>
          <a:endParaRPr lang="fa-IR" sz="1100" b="1">
            <a:solidFill>
              <a:schemeClr val="tx1"/>
            </a:solidFill>
          </a:endParaRPr>
        </a:p>
      </dgm:t>
    </dgm:pt>
    <dgm:pt modelId="{0C233DDB-E78A-48C2-969B-8CFB4FCF87B9}" type="pres">
      <dgm:prSet presAssocID="{B052173A-B694-4A2D-9481-B26C06D4462D}" presName="cycle" presStyleCnt="0">
        <dgm:presLayoutVars>
          <dgm:dir/>
          <dgm:resizeHandles val="exact"/>
        </dgm:presLayoutVars>
      </dgm:prSet>
      <dgm:spPr/>
      <dgm:t>
        <a:bodyPr/>
        <a:lstStyle/>
        <a:p>
          <a:pPr rtl="1"/>
          <a:endParaRPr lang="fa-IR"/>
        </a:p>
      </dgm:t>
    </dgm:pt>
    <dgm:pt modelId="{D03EA49F-466B-4B8E-B4BC-47E1D2A9B163}" type="pres">
      <dgm:prSet presAssocID="{A1E1101F-6FB4-4807-B6F0-33E67B7BF9FC}" presName="node" presStyleLbl="node1" presStyleIdx="0" presStyleCnt="4">
        <dgm:presLayoutVars>
          <dgm:bulletEnabled val="1"/>
        </dgm:presLayoutVars>
      </dgm:prSet>
      <dgm:spPr/>
      <dgm:t>
        <a:bodyPr/>
        <a:lstStyle/>
        <a:p>
          <a:pPr rtl="1"/>
          <a:endParaRPr lang="fa-IR"/>
        </a:p>
      </dgm:t>
    </dgm:pt>
    <dgm:pt modelId="{31A528C0-E54E-4290-912B-020FEC8DE509}" type="pres">
      <dgm:prSet presAssocID="{CB457BDC-E76E-4F8A-9AC9-1391A8FD8A88}" presName="sibTrans" presStyleLbl="sibTrans2D1" presStyleIdx="0" presStyleCnt="4"/>
      <dgm:spPr/>
      <dgm:t>
        <a:bodyPr/>
        <a:lstStyle/>
        <a:p>
          <a:pPr rtl="1"/>
          <a:endParaRPr lang="fa-IR"/>
        </a:p>
      </dgm:t>
    </dgm:pt>
    <dgm:pt modelId="{CAD921AA-B823-454E-92B7-9B4E3D05B208}" type="pres">
      <dgm:prSet presAssocID="{CB457BDC-E76E-4F8A-9AC9-1391A8FD8A88}" presName="connectorText" presStyleLbl="sibTrans2D1" presStyleIdx="0" presStyleCnt="4"/>
      <dgm:spPr/>
      <dgm:t>
        <a:bodyPr/>
        <a:lstStyle/>
        <a:p>
          <a:pPr rtl="1"/>
          <a:endParaRPr lang="fa-IR"/>
        </a:p>
      </dgm:t>
    </dgm:pt>
    <dgm:pt modelId="{03AE0471-DD5F-47AA-9AD5-57CC62168668}" type="pres">
      <dgm:prSet presAssocID="{098CE093-D688-4FE6-9A20-2F753576ADB6}" presName="node" presStyleLbl="node1" presStyleIdx="1" presStyleCnt="4">
        <dgm:presLayoutVars>
          <dgm:bulletEnabled val="1"/>
        </dgm:presLayoutVars>
      </dgm:prSet>
      <dgm:spPr/>
      <dgm:t>
        <a:bodyPr/>
        <a:lstStyle/>
        <a:p>
          <a:pPr rtl="1"/>
          <a:endParaRPr lang="fa-IR"/>
        </a:p>
      </dgm:t>
    </dgm:pt>
    <dgm:pt modelId="{9083AB25-EDE7-4368-B4C0-E0AEDB5661E8}" type="pres">
      <dgm:prSet presAssocID="{15BA39EF-EC98-46EE-A096-04883B8833DD}" presName="sibTrans" presStyleLbl="sibTrans2D1" presStyleIdx="1" presStyleCnt="4"/>
      <dgm:spPr/>
      <dgm:t>
        <a:bodyPr/>
        <a:lstStyle/>
        <a:p>
          <a:pPr rtl="1"/>
          <a:endParaRPr lang="fa-IR"/>
        </a:p>
      </dgm:t>
    </dgm:pt>
    <dgm:pt modelId="{2EF12FCB-4713-4CD3-BD3F-E3F1DEF5E12B}" type="pres">
      <dgm:prSet presAssocID="{15BA39EF-EC98-46EE-A096-04883B8833DD}" presName="connectorText" presStyleLbl="sibTrans2D1" presStyleIdx="1" presStyleCnt="4"/>
      <dgm:spPr/>
      <dgm:t>
        <a:bodyPr/>
        <a:lstStyle/>
        <a:p>
          <a:pPr rtl="1"/>
          <a:endParaRPr lang="fa-IR"/>
        </a:p>
      </dgm:t>
    </dgm:pt>
    <dgm:pt modelId="{7E7E3D58-B537-48CC-AC23-5B47BBAAB29D}" type="pres">
      <dgm:prSet presAssocID="{10D14002-6A10-42FA-AEFA-14CA4805C7F4}" presName="node" presStyleLbl="node1" presStyleIdx="2" presStyleCnt="4">
        <dgm:presLayoutVars>
          <dgm:bulletEnabled val="1"/>
        </dgm:presLayoutVars>
      </dgm:prSet>
      <dgm:spPr/>
      <dgm:t>
        <a:bodyPr/>
        <a:lstStyle/>
        <a:p>
          <a:pPr rtl="1"/>
          <a:endParaRPr lang="fa-IR"/>
        </a:p>
      </dgm:t>
    </dgm:pt>
    <dgm:pt modelId="{3F9383CA-4B53-4291-A2F2-1DE5E24E4DBE}" type="pres">
      <dgm:prSet presAssocID="{8906CCD4-9DA6-44BC-AA8B-FD25164E7BF1}" presName="sibTrans" presStyleLbl="sibTrans2D1" presStyleIdx="2" presStyleCnt="4"/>
      <dgm:spPr/>
      <dgm:t>
        <a:bodyPr/>
        <a:lstStyle/>
        <a:p>
          <a:pPr rtl="1"/>
          <a:endParaRPr lang="fa-IR"/>
        </a:p>
      </dgm:t>
    </dgm:pt>
    <dgm:pt modelId="{4FC4D31F-8437-4361-82DA-430564F343EA}" type="pres">
      <dgm:prSet presAssocID="{8906CCD4-9DA6-44BC-AA8B-FD25164E7BF1}" presName="connectorText" presStyleLbl="sibTrans2D1" presStyleIdx="2" presStyleCnt="4"/>
      <dgm:spPr/>
      <dgm:t>
        <a:bodyPr/>
        <a:lstStyle/>
        <a:p>
          <a:pPr rtl="1"/>
          <a:endParaRPr lang="fa-IR"/>
        </a:p>
      </dgm:t>
    </dgm:pt>
    <dgm:pt modelId="{E3A979EF-CAD8-44E1-82AE-BE2689E1A7BC}" type="pres">
      <dgm:prSet presAssocID="{E78A7753-0971-4CEE-813D-852E9D74972A}" presName="node" presStyleLbl="node1" presStyleIdx="3" presStyleCnt="4">
        <dgm:presLayoutVars>
          <dgm:bulletEnabled val="1"/>
        </dgm:presLayoutVars>
      </dgm:prSet>
      <dgm:spPr/>
      <dgm:t>
        <a:bodyPr/>
        <a:lstStyle/>
        <a:p>
          <a:pPr rtl="1"/>
          <a:endParaRPr lang="fa-IR"/>
        </a:p>
      </dgm:t>
    </dgm:pt>
    <dgm:pt modelId="{FC9F562E-6921-4B47-A383-9B6EF6488635}" type="pres">
      <dgm:prSet presAssocID="{91CADBEA-A6CC-4E59-9DD1-2DF93EB19BB1}" presName="sibTrans" presStyleLbl="sibTrans2D1" presStyleIdx="3" presStyleCnt="4"/>
      <dgm:spPr/>
      <dgm:t>
        <a:bodyPr/>
        <a:lstStyle/>
        <a:p>
          <a:pPr rtl="1"/>
          <a:endParaRPr lang="fa-IR"/>
        </a:p>
      </dgm:t>
    </dgm:pt>
    <dgm:pt modelId="{9E23BFF9-134F-45BE-A750-1EC417381CFB}" type="pres">
      <dgm:prSet presAssocID="{91CADBEA-A6CC-4E59-9DD1-2DF93EB19BB1}" presName="connectorText" presStyleLbl="sibTrans2D1" presStyleIdx="3" presStyleCnt="4"/>
      <dgm:spPr/>
      <dgm:t>
        <a:bodyPr/>
        <a:lstStyle/>
        <a:p>
          <a:pPr rtl="1"/>
          <a:endParaRPr lang="fa-IR"/>
        </a:p>
      </dgm:t>
    </dgm:pt>
  </dgm:ptLst>
  <dgm:cxnLst>
    <dgm:cxn modelId="{69CE0E84-14BD-4288-8844-9273C9742927}" type="presOf" srcId="{A1E1101F-6FB4-4807-B6F0-33E67B7BF9FC}" destId="{D03EA49F-466B-4B8E-B4BC-47E1D2A9B163}" srcOrd="0" destOrd="0" presId="urn:microsoft.com/office/officeart/2005/8/layout/cycle2"/>
    <dgm:cxn modelId="{7EDFE640-DE9B-4AD4-9A3C-C81AD8DBB0EB}" srcId="{B052173A-B694-4A2D-9481-B26C06D4462D}" destId="{098CE093-D688-4FE6-9A20-2F753576ADB6}" srcOrd="1" destOrd="0" parTransId="{A0D34BE1-8C70-4BA9-BB57-5BF5E833C03C}" sibTransId="{15BA39EF-EC98-46EE-A096-04883B8833DD}"/>
    <dgm:cxn modelId="{13371645-A87E-44A4-B20A-1A2F62284CF8}" type="presOf" srcId="{098CE093-D688-4FE6-9A20-2F753576ADB6}" destId="{03AE0471-DD5F-47AA-9AD5-57CC62168668}" srcOrd="0" destOrd="0" presId="urn:microsoft.com/office/officeart/2005/8/layout/cycle2"/>
    <dgm:cxn modelId="{CEE2C51B-7F98-461A-B8E2-E8823AE5FA53}" srcId="{B052173A-B694-4A2D-9481-B26C06D4462D}" destId="{10D14002-6A10-42FA-AEFA-14CA4805C7F4}" srcOrd="2" destOrd="0" parTransId="{946146F8-03D8-4738-9BBA-010FA2CD2441}" sibTransId="{8906CCD4-9DA6-44BC-AA8B-FD25164E7BF1}"/>
    <dgm:cxn modelId="{524D81BC-AFB4-4AE3-A3DD-DCFC1EC5DDC6}" type="presOf" srcId="{CB457BDC-E76E-4F8A-9AC9-1391A8FD8A88}" destId="{CAD921AA-B823-454E-92B7-9B4E3D05B208}" srcOrd="1" destOrd="0" presId="urn:microsoft.com/office/officeart/2005/8/layout/cycle2"/>
    <dgm:cxn modelId="{70926A72-EFFF-44E1-95F5-7FCAA577C850}" type="presOf" srcId="{15BA39EF-EC98-46EE-A096-04883B8833DD}" destId="{9083AB25-EDE7-4368-B4C0-E0AEDB5661E8}" srcOrd="0" destOrd="0" presId="urn:microsoft.com/office/officeart/2005/8/layout/cycle2"/>
    <dgm:cxn modelId="{8AF3A259-7D88-47D2-89C7-F2F67F6BB6C5}" type="presOf" srcId="{E78A7753-0971-4CEE-813D-852E9D74972A}" destId="{E3A979EF-CAD8-44E1-82AE-BE2689E1A7BC}" srcOrd="0" destOrd="0" presId="urn:microsoft.com/office/officeart/2005/8/layout/cycle2"/>
    <dgm:cxn modelId="{0880117B-AB68-4E18-B1DF-0DBDA4E01B94}" type="presOf" srcId="{91CADBEA-A6CC-4E59-9DD1-2DF93EB19BB1}" destId="{9E23BFF9-134F-45BE-A750-1EC417381CFB}" srcOrd="1" destOrd="0" presId="urn:microsoft.com/office/officeart/2005/8/layout/cycle2"/>
    <dgm:cxn modelId="{91F5F6B2-0B4C-4594-8540-34A75421FB25}" srcId="{B052173A-B694-4A2D-9481-B26C06D4462D}" destId="{A1E1101F-6FB4-4807-B6F0-33E67B7BF9FC}" srcOrd="0" destOrd="0" parTransId="{AC7CF754-F8F7-484E-8E77-251998E04222}" sibTransId="{CB457BDC-E76E-4F8A-9AC9-1391A8FD8A88}"/>
    <dgm:cxn modelId="{1B919502-E570-4F70-8B7E-7A05A154FC70}" type="presOf" srcId="{15BA39EF-EC98-46EE-A096-04883B8833DD}" destId="{2EF12FCB-4713-4CD3-BD3F-E3F1DEF5E12B}" srcOrd="1" destOrd="0" presId="urn:microsoft.com/office/officeart/2005/8/layout/cycle2"/>
    <dgm:cxn modelId="{AA32559B-CE2E-4A7B-9E3B-0697D2664F9E}" type="presOf" srcId="{8906CCD4-9DA6-44BC-AA8B-FD25164E7BF1}" destId="{4FC4D31F-8437-4361-82DA-430564F343EA}" srcOrd="1" destOrd="0" presId="urn:microsoft.com/office/officeart/2005/8/layout/cycle2"/>
    <dgm:cxn modelId="{C225A9B4-6EC4-41CB-AA25-06B64CD187CA}" srcId="{B052173A-B694-4A2D-9481-B26C06D4462D}" destId="{E78A7753-0971-4CEE-813D-852E9D74972A}" srcOrd="3" destOrd="0" parTransId="{AAF1508C-E771-4741-AF4E-9363E5A5282C}" sibTransId="{91CADBEA-A6CC-4E59-9DD1-2DF93EB19BB1}"/>
    <dgm:cxn modelId="{82CFD1BF-8472-4F5D-8DB0-FC43A220BEF8}" type="presOf" srcId="{CB457BDC-E76E-4F8A-9AC9-1391A8FD8A88}" destId="{31A528C0-E54E-4290-912B-020FEC8DE509}" srcOrd="0" destOrd="0" presId="urn:microsoft.com/office/officeart/2005/8/layout/cycle2"/>
    <dgm:cxn modelId="{4FB9525A-96C0-4EB8-8AB7-E6D606576B90}" type="presOf" srcId="{B052173A-B694-4A2D-9481-B26C06D4462D}" destId="{0C233DDB-E78A-48C2-969B-8CFB4FCF87B9}" srcOrd="0" destOrd="0" presId="urn:microsoft.com/office/officeart/2005/8/layout/cycle2"/>
    <dgm:cxn modelId="{5B3CB5CA-C069-449E-A090-599F2FDD3F53}" type="presOf" srcId="{8906CCD4-9DA6-44BC-AA8B-FD25164E7BF1}" destId="{3F9383CA-4B53-4291-A2F2-1DE5E24E4DBE}" srcOrd="0" destOrd="0" presId="urn:microsoft.com/office/officeart/2005/8/layout/cycle2"/>
    <dgm:cxn modelId="{AEB347D5-A623-4AC0-AC4D-7A64F94EF209}" type="presOf" srcId="{91CADBEA-A6CC-4E59-9DD1-2DF93EB19BB1}" destId="{FC9F562E-6921-4B47-A383-9B6EF6488635}" srcOrd="0" destOrd="0" presId="urn:microsoft.com/office/officeart/2005/8/layout/cycle2"/>
    <dgm:cxn modelId="{9C3A887C-9DF2-4459-A66C-0B1D6D4FEB00}" type="presOf" srcId="{10D14002-6A10-42FA-AEFA-14CA4805C7F4}" destId="{7E7E3D58-B537-48CC-AC23-5B47BBAAB29D}" srcOrd="0" destOrd="0" presId="urn:microsoft.com/office/officeart/2005/8/layout/cycle2"/>
    <dgm:cxn modelId="{59AAC34A-576A-4CE6-BDBD-9D4E9D0E9CD3}" type="presParOf" srcId="{0C233DDB-E78A-48C2-969B-8CFB4FCF87B9}" destId="{D03EA49F-466B-4B8E-B4BC-47E1D2A9B163}" srcOrd="0" destOrd="0" presId="urn:microsoft.com/office/officeart/2005/8/layout/cycle2"/>
    <dgm:cxn modelId="{42355DFD-DD83-43A6-B590-3CB74FEB60BD}" type="presParOf" srcId="{0C233DDB-E78A-48C2-969B-8CFB4FCF87B9}" destId="{31A528C0-E54E-4290-912B-020FEC8DE509}" srcOrd="1" destOrd="0" presId="urn:microsoft.com/office/officeart/2005/8/layout/cycle2"/>
    <dgm:cxn modelId="{C9824931-1A43-4474-9422-CBEFFE236058}" type="presParOf" srcId="{31A528C0-E54E-4290-912B-020FEC8DE509}" destId="{CAD921AA-B823-454E-92B7-9B4E3D05B208}" srcOrd="0" destOrd="0" presId="urn:microsoft.com/office/officeart/2005/8/layout/cycle2"/>
    <dgm:cxn modelId="{F7E1CAD9-8C33-4578-AFDE-851A1D587F08}" type="presParOf" srcId="{0C233DDB-E78A-48C2-969B-8CFB4FCF87B9}" destId="{03AE0471-DD5F-47AA-9AD5-57CC62168668}" srcOrd="2" destOrd="0" presId="urn:microsoft.com/office/officeart/2005/8/layout/cycle2"/>
    <dgm:cxn modelId="{61E6C6E8-E861-4E3D-884C-6B32ECB9E0C0}" type="presParOf" srcId="{0C233DDB-E78A-48C2-969B-8CFB4FCF87B9}" destId="{9083AB25-EDE7-4368-B4C0-E0AEDB5661E8}" srcOrd="3" destOrd="0" presId="urn:microsoft.com/office/officeart/2005/8/layout/cycle2"/>
    <dgm:cxn modelId="{9A258AE2-A878-4402-8582-193F4AC46715}" type="presParOf" srcId="{9083AB25-EDE7-4368-B4C0-E0AEDB5661E8}" destId="{2EF12FCB-4713-4CD3-BD3F-E3F1DEF5E12B}" srcOrd="0" destOrd="0" presId="urn:microsoft.com/office/officeart/2005/8/layout/cycle2"/>
    <dgm:cxn modelId="{BB42645C-96E4-42A1-B099-030C494C41ED}" type="presParOf" srcId="{0C233DDB-E78A-48C2-969B-8CFB4FCF87B9}" destId="{7E7E3D58-B537-48CC-AC23-5B47BBAAB29D}" srcOrd="4" destOrd="0" presId="urn:microsoft.com/office/officeart/2005/8/layout/cycle2"/>
    <dgm:cxn modelId="{CC86ECE8-0D7B-4A02-ADAC-9A002068CD12}" type="presParOf" srcId="{0C233DDB-E78A-48C2-969B-8CFB4FCF87B9}" destId="{3F9383CA-4B53-4291-A2F2-1DE5E24E4DBE}" srcOrd="5" destOrd="0" presId="urn:microsoft.com/office/officeart/2005/8/layout/cycle2"/>
    <dgm:cxn modelId="{2EC775F8-B609-41AB-9FC8-F5C7BABC8CD8}" type="presParOf" srcId="{3F9383CA-4B53-4291-A2F2-1DE5E24E4DBE}" destId="{4FC4D31F-8437-4361-82DA-430564F343EA}" srcOrd="0" destOrd="0" presId="urn:microsoft.com/office/officeart/2005/8/layout/cycle2"/>
    <dgm:cxn modelId="{E392780B-50A2-4A6E-A392-45683457B645}" type="presParOf" srcId="{0C233DDB-E78A-48C2-969B-8CFB4FCF87B9}" destId="{E3A979EF-CAD8-44E1-82AE-BE2689E1A7BC}" srcOrd="6" destOrd="0" presId="urn:microsoft.com/office/officeart/2005/8/layout/cycle2"/>
    <dgm:cxn modelId="{99E43F51-E359-4BF0-9C78-A486E432DF25}" type="presParOf" srcId="{0C233DDB-E78A-48C2-969B-8CFB4FCF87B9}" destId="{FC9F562E-6921-4B47-A383-9B6EF6488635}" srcOrd="7" destOrd="0" presId="urn:microsoft.com/office/officeart/2005/8/layout/cycle2"/>
    <dgm:cxn modelId="{17FF49ED-5562-48B4-8A6D-024A6E290B36}" type="presParOf" srcId="{FC9F562E-6921-4B47-A383-9B6EF6488635}" destId="{9E23BFF9-134F-45BE-A750-1EC417381CFB}" srcOrd="0" destOrd="0" presId="urn:microsoft.com/office/officeart/2005/8/layout/cycle2"/>
  </dgm:cxnLst>
  <dgm:bg/>
  <dgm:whole>
    <a:ln>
      <a:solidFill>
        <a:schemeClr val="accent1"/>
      </a:solidFill>
    </a:ln>
  </dgm:whole>
  <dgm:extLst>
    <a:ext uri="http://schemas.microsoft.com/office/drawing/2008/diagram">
      <dsp:dataModelExt xmlns:dsp="http://schemas.microsoft.com/office/drawing/2008/diagram" relId="rId2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97C13B5-2B19-4C25-8D87-67A724421492}" type="doc">
      <dgm:prSet loTypeId="urn:microsoft.com/office/officeart/2005/8/layout/radial5" loCatId="relationship" qsTypeId="urn:microsoft.com/office/officeart/2005/8/quickstyle/simple1" qsCatId="simple" csTypeId="urn:microsoft.com/office/officeart/2005/8/colors/accent0_1" csCatId="mainScheme"/>
      <dgm:spPr/>
    </dgm:pt>
    <dgm:pt modelId="{B498E8A5-AD91-40A5-B901-6D2EA493602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Times New Roman" pitchFamily="18" charset="0"/>
              <a:cs typeface="Arial" pitchFamily="34" charset="0"/>
            </a:rPr>
            <a:t>Learning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Times New Roman" pitchFamily="18" charset="0"/>
              <a:cs typeface="Arial" pitchFamily="34" charset="0"/>
            </a:rPr>
            <a:t> by</a:t>
          </a:r>
          <a:endParaRPr kumimoji="0" lang="en-US" b="1" i="0" u="none" strike="noStrike" cap="none" normalizeH="0" baseline="0" dirty="0">
            <a:ln/>
            <a:effectLst/>
            <a:latin typeface="Times New Roman" pitchFamily="18" charset="0"/>
            <a:cs typeface="Arial" pitchFamily="34" charset="0"/>
          </a:endParaRPr>
        </a:p>
      </dgm:t>
    </dgm:pt>
    <dgm:pt modelId="{66BC67F7-515E-4D81-92EB-2EA4D12C6F74}" type="parTrans" cxnId="{2961D2F5-F244-4114-B1F7-A55D02358B27}">
      <dgm:prSet/>
      <dgm:spPr/>
      <dgm:t>
        <a:bodyPr/>
        <a:lstStyle/>
        <a:p>
          <a:pPr rtl="1"/>
          <a:endParaRPr lang="fa-IR"/>
        </a:p>
      </dgm:t>
    </dgm:pt>
    <dgm:pt modelId="{E4B89B40-6677-45DE-B701-BF665AB91864}" type="sibTrans" cxnId="{2961D2F5-F244-4114-B1F7-A55D02358B27}">
      <dgm:prSet/>
      <dgm:spPr/>
      <dgm:t>
        <a:bodyPr/>
        <a:lstStyle/>
        <a:p>
          <a:pPr rtl="1"/>
          <a:endParaRPr lang="fa-IR"/>
        </a:p>
      </dgm:t>
    </dgm:pt>
    <dgm:pt modelId="{50873B5D-4684-45AF-8955-6FD564EA57AE}">
      <dgm:prSet/>
      <dgm:spPr/>
      <dgm:t>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b="1" i="0" u="none" strike="noStrike" cap="none" normalizeH="0" baseline="0">
              <a:ln/>
              <a:effectLst/>
              <a:latin typeface="Times New Roman" pitchFamily="18" charset="0"/>
              <a:cs typeface="Arial" pitchFamily="34" charset="0"/>
            </a:rPr>
            <a:t>Exploring</a:t>
          </a: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b="0" i="0" u="none" strike="noStrike" cap="none" normalizeH="0" baseline="0" dirty="0">
            <a:ln/>
            <a:effectLst/>
            <a:latin typeface="Times New Roman" pitchFamily="18" charset="0"/>
            <a:cs typeface="Arial" pitchFamily="34" charset="0"/>
          </a:endParaRPr>
        </a:p>
      </dgm:t>
    </dgm:pt>
    <dgm:pt modelId="{F49DD39B-DC07-4C19-8579-8680DD19E837}" type="parTrans" cxnId="{AD31F2CE-8660-435A-9B17-E826FB10A1F5}">
      <dgm:prSet/>
      <dgm:spPr/>
      <dgm:t>
        <a:bodyPr/>
        <a:lstStyle/>
        <a:p>
          <a:endParaRPr lang="en-US"/>
        </a:p>
      </dgm:t>
    </dgm:pt>
    <dgm:pt modelId="{5094D2AF-D459-4AE5-A543-C7D3D215BD95}" type="sibTrans" cxnId="{AD31F2CE-8660-435A-9B17-E826FB10A1F5}">
      <dgm:prSet/>
      <dgm:spPr/>
      <dgm:t>
        <a:bodyPr/>
        <a:lstStyle/>
        <a:p>
          <a:pPr rtl="1"/>
          <a:endParaRPr lang="fa-IR"/>
        </a:p>
      </dgm:t>
    </dgm:pt>
    <dgm:pt modelId="{F5063090-7C24-4CD7-B637-C280B14B9BCE}">
      <dgm:prSet/>
      <dgm:spPr/>
      <dgm:t>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b="1" i="0" u="none" strike="noStrike" cap="none" normalizeH="0" baseline="0">
              <a:ln/>
              <a:effectLst/>
              <a:latin typeface="Times New Roman" pitchFamily="18" charset="0"/>
              <a:cs typeface="Arial" pitchFamily="34" charset="0"/>
            </a:rPr>
            <a:t>Arguing</a:t>
          </a: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b="0" i="0" u="none" strike="noStrike" cap="none" normalizeH="0" baseline="0" dirty="0">
            <a:ln/>
            <a:effectLst/>
            <a:latin typeface="Times New Roman" pitchFamily="18" charset="0"/>
            <a:cs typeface="Arial" pitchFamily="34" charset="0"/>
          </a:endParaRPr>
        </a:p>
      </dgm:t>
    </dgm:pt>
    <dgm:pt modelId="{0F317802-CDD6-48FA-B785-A402372E302D}" type="parTrans" cxnId="{B2A41EF2-3E45-4DBC-A4C8-ED982FCCD09B}">
      <dgm:prSet/>
      <dgm:spPr/>
      <dgm:t>
        <a:bodyPr/>
        <a:lstStyle/>
        <a:p>
          <a:endParaRPr lang="en-US"/>
        </a:p>
      </dgm:t>
    </dgm:pt>
    <dgm:pt modelId="{41E65936-4391-4A86-AECA-3602F1B5754A}" type="sibTrans" cxnId="{B2A41EF2-3E45-4DBC-A4C8-ED982FCCD09B}">
      <dgm:prSet/>
      <dgm:spPr/>
      <dgm:t>
        <a:bodyPr/>
        <a:lstStyle/>
        <a:p>
          <a:pPr rtl="1"/>
          <a:endParaRPr lang="fa-IR"/>
        </a:p>
      </dgm:t>
    </dgm:pt>
    <dgm:pt modelId="{3EF21D75-9559-4920-9E48-F174510365D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Times New Roman" pitchFamily="18" charset="0"/>
              <a:cs typeface="Arial" pitchFamily="34" charset="0"/>
            </a:rPr>
            <a:t>Failing</a:t>
          </a:r>
          <a:endParaRPr kumimoji="0" lang="en-US" b="1" i="0" u="none" strike="noStrike" cap="none" normalizeH="0" baseline="0" dirty="0">
            <a:ln/>
            <a:effectLst/>
            <a:latin typeface="Times New Roman" pitchFamily="18" charset="0"/>
            <a:cs typeface="Arial" pitchFamily="34" charset="0"/>
          </a:endParaRPr>
        </a:p>
      </dgm:t>
    </dgm:pt>
    <dgm:pt modelId="{BA5AA4E2-8A06-4FFD-9BC1-4947AD60EEC7}" type="parTrans" cxnId="{C08C40CE-599E-4BAA-9064-68A307F31D6D}">
      <dgm:prSet/>
      <dgm:spPr/>
      <dgm:t>
        <a:bodyPr/>
        <a:lstStyle/>
        <a:p>
          <a:endParaRPr lang="en-US"/>
        </a:p>
      </dgm:t>
    </dgm:pt>
    <dgm:pt modelId="{AE108D19-593C-4DE9-A70A-459CB702DDC7}" type="sibTrans" cxnId="{C08C40CE-599E-4BAA-9064-68A307F31D6D}">
      <dgm:prSet/>
      <dgm:spPr/>
      <dgm:t>
        <a:bodyPr/>
        <a:lstStyle/>
        <a:p>
          <a:pPr rtl="1"/>
          <a:endParaRPr lang="fa-IR"/>
        </a:p>
      </dgm:t>
    </dgm:pt>
    <dgm:pt modelId="{B0F32A96-A5C5-4E02-AF5B-B051A76ED1B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Times New Roman" pitchFamily="18" charset="0"/>
              <a:cs typeface="Arial" pitchFamily="34" charset="0"/>
            </a:rPr>
            <a:t>Incident ting</a:t>
          </a: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b="0" i="0" u="none" strike="noStrike" cap="none" normalizeH="0" baseline="0" dirty="0">
            <a:ln/>
            <a:effectLst/>
            <a:latin typeface="Times New Roman" pitchFamily="18" charset="0"/>
            <a:cs typeface="Arial" pitchFamily="34" charset="0"/>
          </a:endParaRPr>
        </a:p>
      </dgm:t>
    </dgm:pt>
    <dgm:pt modelId="{CE43179E-A63E-4605-BFF3-E3C67C86CA67}" type="parTrans" cxnId="{0EA3B09A-ABA7-4C56-823F-3E9B272D7F9A}">
      <dgm:prSet/>
      <dgm:spPr/>
      <dgm:t>
        <a:bodyPr/>
        <a:lstStyle/>
        <a:p>
          <a:endParaRPr lang="en-US"/>
        </a:p>
      </dgm:t>
    </dgm:pt>
    <dgm:pt modelId="{65E8EFB9-DB91-47F4-843C-FDD594B22853}" type="sibTrans" cxnId="{0EA3B09A-ABA7-4C56-823F-3E9B272D7F9A}">
      <dgm:prSet/>
      <dgm:spPr/>
      <dgm:t>
        <a:bodyPr/>
        <a:lstStyle/>
        <a:p>
          <a:pPr rtl="1"/>
          <a:endParaRPr lang="fa-IR"/>
        </a:p>
      </dgm:t>
    </dgm:pt>
    <dgm:pt modelId="{1B267F6F-FC5C-440E-B173-B084211D7B26}">
      <dgm:prSet/>
      <dgm:spPr/>
      <dgm:t>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b="1" i="0" u="none" strike="noStrike" cap="none" normalizeH="0" baseline="0">
              <a:ln/>
              <a:effectLst/>
              <a:latin typeface="Times New Roman" pitchFamily="18" charset="0"/>
              <a:cs typeface="Arial" pitchFamily="34" charset="0"/>
            </a:rPr>
            <a:t>Doing</a:t>
          </a: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b="0" i="0" u="none" strike="noStrike" cap="none" normalizeH="0" baseline="0" dirty="0">
            <a:ln/>
            <a:effectLst/>
            <a:latin typeface="Times New Roman" pitchFamily="18" charset="0"/>
            <a:cs typeface="Arial" pitchFamily="34" charset="0"/>
          </a:endParaRPr>
        </a:p>
      </dgm:t>
    </dgm:pt>
    <dgm:pt modelId="{F22537D1-2D76-44CD-93FF-C663A54F124C}" type="parTrans" cxnId="{4BC35898-B7B2-48FB-A255-311546B18BCC}">
      <dgm:prSet/>
      <dgm:spPr/>
      <dgm:t>
        <a:bodyPr/>
        <a:lstStyle/>
        <a:p>
          <a:endParaRPr lang="en-US"/>
        </a:p>
      </dgm:t>
    </dgm:pt>
    <dgm:pt modelId="{09AC220B-82D5-4C95-B256-0CD9F7AF2D17}" type="sibTrans" cxnId="{4BC35898-B7B2-48FB-A255-311546B18BCC}">
      <dgm:prSet/>
      <dgm:spPr/>
      <dgm:t>
        <a:bodyPr/>
        <a:lstStyle/>
        <a:p>
          <a:pPr rtl="1"/>
          <a:endParaRPr lang="fa-IR"/>
        </a:p>
      </dgm:t>
    </dgm:pt>
    <dgm:pt modelId="{DF19B7D7-6421-4AFB-B59F-1C3D691DFA8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Times New Roman" pitchFamily="18" charset="0"/>
              <a:cs typeface="Arial" pitchFamily="34" charset="0"/>
            </a:rPr>
            <a:t>Reflecting</a:t>
          </a: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b="0" i="0" u="none" strike="noStrike" cap="none" normalizeH="0" baseline="0" dirty="0">
            <a:ln/>
            <a:effectLst/>
            <a:latin typeface="Times New Roman" pitchFamily="18" charset="0"/>
            <a:cs typeface="Arial" pitchFamily="34" charset="0"/>
          </a:endParaRPr>
        </a:p>
      </dgm:t>
    </dgm:pt>
    <dgm:pt modelId="{73F9304F-8CD6-4D5A-8489-B547B2433B35}" type="parTrans" cxnId="{A98180CC-90D1-4D7B-9977-32B810A5CD3E}">
      <dgm:prSet/>
      <dgm:spPr/>
      <dgm:t>
        <a:bodyPr/>
        <a:lstStyle/>
        <a:p>
          <a:endParaRPr lang="en-US"/>
        </a:p>
      </dgm:t>
    </dgm:pt>
    <dgm:pt modelId="{7A551099-E8F1-476F-9089-B95BB1A0FC1E}" type="sibTrans" cxnId="{A98180CC-90D1-4D7B-9977-32B810A5CD3E}">
      <dgm:prSet/>
      <dgm:spPr/>
      <dgm:t>
        <a:bodyPr/>
        <a:lstStyle/>
        <a:p>
          <a:pPr rtl="1"/>
          <a:endParaRPr lang="fa-IR"/>
        </a:p>
      </dgm:t>
    </dgm:pt>
    <dgm:pt modelId="{E98E4A96-2650-4D43-8E6E-D64D0E8F4E33}" type="pres">
      <dgm:prSet presAssocID="{597C13B5-2B19-4C25-8D87-67A724421492}" presName="Name0" presStyleCnt="0">
        <dgm:presLayoutVars>
          <dgm:chMax val="1"/>
          <dgm:dir/>
          <dgm:animLvl val="ctr"/>
          <dgm:resizeHandles val="exact"/>
        </dgm:presLayoutVars>
      </dgm:prSet>
      <dgm:spPr/>
    </dgm:pt>
    <dgm:pt modelId="{0655A54E-826D-4351-BC25-15F96207EF74}" type="pres">
      <dgm:prSet presAssocID="{B498E8A5-AD91-40A5-B901-6D2EA4936023}" presName="centerShape" presStyleLbl="node0" presStyleIdx="0" presStyleCnt="1"/>
      <dgm:spPr/>
      <dgm:t>
        <a:bodyPr/>
        <a:lstStyle/>
        <a:p>
          <a:pPr rtl="1"/>
          <a:endParaRPr lang="fa-IR"/>
        </a:p>
      </dgm:t>
    </dgm:pt>
    <dgm:pt modelId="{D3E17CD2-EDEB-4259-BE26-C558058A1C4B}" type="pres">
      <dgm:prSet presAssocID="{F49DD39B-DC07-4C19-8579-8680DD19E837}" presName="parTrans" presStyleLbl="sibTrans2D1" presStyleIdx="0" presStyleCnt="6"/>
      <dgm:spPr/>
      <dgm:t>
        <a:bodyPr/>
        <a:lstStyle/>
        <a:p>
          <a:pPr rtl="1"/>
          <a:endParaRPr lang="fa-IR"/>
        </a:p>
      </dgm:t>
    </dgm:pt>
    <dgm:pt modelId="{2EADA3D2-5307-4D44-B7DC-86027560A2AD}" type="pres">
      <dgm:prSet presAssocID="{F49DD39B-DC07-4C19-8579-8680DD19E837}" presName="connectorText" presStyleLbl="sibTrans2D1" presStyleIdx="0" presStyleCnt="6"/>
      <dgm:spPr/>
      <dgm:t>
        <a:bodyPr/>
        <a:lstStyle/>
        <a:p>
          <a:pPr rtl="1"/>
          <a:endParaRPr lang="fa-IR"/>
        </a:p>
      </dgm:t>
    </dgm:pt>
    <dgm:pt modelId="{BD2C1C31-64F0-4E2F-BE5C-543C1AC112AB}" type="pres">
      <dgm:prSet presAssocID="{50873B5D-4684-45AF-8955-6FD564EA57AE}" presName="node" presStyleLbl="node1" presStyleIdx="0" presStyleCnt="6">
        <dgm:presLayoutVars>
          <dgm:bulletEnabled val="1"/>
        </dgm:presLayoutVars>
      </dgm:prSet>
      <dgm:spPr/>
      <dgm:t>
        <a:bodyPr/>
        <a:lstStyle/>
        <a:p>
          <a:pPr rtl="1"/>
          <a:endParaRPr lang="fa-IR"/>
        </a:p>
      </dgm:t>
    </dgm:pt>
    <dgm:pt modelId="{2E6B5FC6-60EE-4CE8-8CC2-3CB6AA560852}" type="pres">
      <dgm:prSet presAssocID="{0F317802-CDD6-48FA-B785-A402372E302D}" presName="parTrans" presStyleLbl="sibTrans2D1" presStyleIdx="1" presStyleCnt="6"/>
      <dgm:spPr/>
      <dgm:t>
        <a:bodyPr/>
        <a:lstStyle/>
        <a:p>
          <a:pPr rtl="1"/>
          <a:endParaRPr lang="fa-IR"/>
        </a:p>
      </dgm:t>
    </dgm:pt>
    <dgm:pt modelId="{7C2C48D3-B4C0-4D1A-ADB7-10B2861C35A0}" type="pres">
      <dgm:prSet presAssocID="{0F317802-CDD6-48FA-B785-A402372E302D}" presName="connectorText" presStyleLbl="sibTrans2D1" presStyleIdx="1" presStyleCnt="6"/>
      <dgm:spPr/>
      <dgm:t>
        <a:bodyPr/>
        <a:lstStyle/>
        <a:p>
          <a:pPr rtl="1"/>
          <a:endParaRPr lang="fa-IR"/>
        </a:p>
      </dgm:t>
    </dgm:pt>
    <dgm:pt modelId="{93D1995A-5D80-4537-AE25-43AFE899A26F}" type="pres">
      <dgm:prSet presAssocID="{F5063090-7C24-4CD7-B637-C280B14B9BCE}" presName="node" presStyleLbl="node1" presStyleIdx="1" presStyleCnt="6">
        <dgm:presLayoutVars>
          <dgm:bulletEnabled val="1"/>
        </dgm:presLayoutVars>
      </dgm:prSet>
      <dgm:spPr/>
      <dgm:t>
        <a:bodyPr/>
        <a:lstStyle/>
        <a:p>
          <a:pPr rtl="1"/>
          <a:endParaRPr lang="fa-IR"/>
        </a:p>
      </dgm:t>
    </dgm:pt>
    <dgm:pt modelId="{69472462-BC09-4658-B310-752119AC2F9E}" type="pres">
      <dgm:prSet presAssocID="{BA5AA4E2-8A06-4FFD-9BC1-4947AD60EEC7}" presName="parTrans" presStyleLbl="sibTrans2D1" presStyleIdx="2" presStyleCnt="6"/>
      <dgm:spPr/>
      <dgm:t>
        <a:bodyPr/>
        <a:lstStyle/>
        <a:p>
          <a:pPr rtl="1"/>
          <a:endParaRPr lang="fa-IR"/>
        </a:p>
      </dgm:t>
    </dgm:pt>
    <dgm:pt modelId="{C68925A0-9CCC-4047-B811-B34BE1EEE83B}" type="pres">
      <dgm:prSet presAssocID="{BA5AA4E2-8A06-4FFD-9BC1-4947AD60EEC7}" presName="connectorText" presStyleLbl="sibTrans2D1" presStyleIdx="2" presStyleCnt="6"/>
      <dgm:spPr/>
      <dgm:t>
        <a:bodyPr/>
        <a:lstStyle/>
        <a:p>
          <a:pPr rtl="1"/>
          <a:endParaRPr lang="fa-IR"/>
        </a:p>
      </dgm:t>
    </dgm:pt>
    <dgm:pt modelId="{A75A1491-573A-4267-8D15-FC78804E5D2B}" type="pres">
      <dgm:prSet presAssocID="{3EF21D75-9559-4920-9E48-F174510365D2}" presName="node" presStyleLbl="node1" presStyleIdx="2" presStyleCnt="6">
        <dgm:presLayoutVars>
          <dgm:bulletEnabled val="1"/>
        </dgm:presLayoutVars>
      </dgm:prSet>
      <dgm:spPr/>
      <dgm:t>
        <a:bodyPr/>
        <a:lstStyle/>
        <a:p>
          <a:pPr rtl="1"/>
          <a:endParaRPr lang="fa-IR"/>
        </a:p>
      </dgm:t>
    </dgm:pt>
    <dgm:pt modelId="{764A949E-88C5-415A-9E6A-AC18C670279D}" type="pres">
      <dgm:prSet presAssocID="{CE43179E-A63E-4605-BFF3-E3C67C86CA67}" presName="parTrans" presStyleLbl="sibTrans2D1" presStyleIdx="3" presStyleCnt="6"/>
      <dgm:spPr/>
      <dgm:t>
        <a:bodyPr/>
        <a:lstStyle/>
        <a:p>
          <a:pPr rtl="1"/>
          <a:endParaRPr lang="fa-IR"/>
        </a:p>
      </dgm:t>
    </dgm:pt>
    <dgm:pt modelId="{C05698E3-AEEE-452D-A4CC-4D4F238E86F7}" type="pres">
      <dgm:prSet presAssocID="{CE43179E-A63E-4605-BFF3-E3C67C86CA67}" presName="connectorText" presStyleLbl="sibTrans2D1" presStyleIdx="3" presStyleCnt="6"/>
      <dgm:spPr/>
      <dgm:t>
        <a:bodyPr/>
        <a:lstStyle/>
        <a:p>
          <a:pPr rtl="1"/>
          <a:endParaRPr lang="fa-IR"/>
        </a:p>
      </dgm:t>
    </dgm:pt>
    <dgm:pt modelId="{0F328A5D-F5A2-4302-8FDD-BC65FB067B74}" type="pres">
      <dgm:prSet presAssocID="{B0F32A96-A5C5-4E02-AF5B-B051A76ED1BB}" presName="node" presStyleLbl="node1" presStyleIdx="3" presStyleCnt="6">
        <dgm:presLayoutVars>
          <dgm:bulletEnabled val="1"/>
        </dgm:presLayoutVars>
      </dgm:prSet>
      <dgm:spPr/>
      <dgm:t>
        <a:bodyPr/>
        <a:lstStyle/>
        <a:p>
          <a:pPr rtl="1"/>
          <a:endParaRPr lang="fa-IR"/>
        </a:p>
      </dgm:t>
    </dgm:pt>
    <dgm:pt modelId="{94E608E3-1C0D-40D2-8679-0DCB60DC13AA}" type="pres">
      <dgm:prSet presAssocID="{F22537D1-2D76-44CD-93FF-C663A54F124C}" presName="parTrans" presStyleLbl="sibTrans2D1" presStyleIdx="4" presStyleCnt="6"/>
      <dgm:spPr/>
      <dgm:t>
        <a:bodyPr/>
        <a:lstStyle/>
        <a:p>
          <a:pPr rtl="1"/>
          <a:endParaRPr lang="fa-IR"/>
        </a:p>
      </dgm:t>
    </dgm:pt>
    <dgm:pt modelId="{2B9E92A0-699F-4A42-9498-4BAF090D8BB4}" type="pres">
      <dgm:prSet presAssocID="{F22537D1-2D76-44CD-93FF-C663A54F124C}" presName="connectorText" presStyleLbl="sibTrans2D1" presStyleIdx="4" presStyleCnt="6"/>
      <dgm:spPr/>
      <dgm:t>
        <a:bodyPr/>
        <a:lstStyle/>
        <a:p>
          <a:pPr rtl="1"/>
          <a:endParaRPr lang="fa-IR"/>
        </a:p>
      </dgm:t>
    </dgm:pt>
    <dgm:pt modelId="{294C437F-37CE-4548-844B-316A4EB8F414}" type="pres">
      <dgm:prSet presAssocID="{1B267F6F-FC5C-440E-B173-B084211D7B26}" presName="node" presStyleLbl="node1" presStyleIdx="4" presStyleCnt="6">
        <dgm:presLayoutVars>
          <dgm:bulletEnabled val="1"/>
        </dgm:presLayoutVars>
      </dgm:prSet>
      <dgm:spPr/>
      <dgm:t>
        <a:bodyPr/>
        <a:lstStyle/>
        <a:p>
          <a:pPr rtl="1"/>
          <a:endParaRPr lang="fa-IR"/>
        </a:p>
      </dgm:t>
    </dgm:pt>
    <dgm:pt modelId="{B4D05024-936E-4D67-B131-37BF6EE9F47A}" type="pres">
      <dgm:prSet presAssocID="{73F9304F-8CD6-4D5A-8489-B547B2433B35}" presName="parTrans" presStyleLbl="sibTrans2D1" presStyleIdx="5" presStyleCnt="6"/>
      <dgm:spPr/>
      <dgm:t>
        <a:bodyPr/>
        <a:lstStyle/>
        <a:p>
          <a:pPr rtl="1"/>
          <a:endParaRPr lang="fa-IR"/>
        </a:p>
      </dgm:t>
    </dgm:pt>
    <dgm:pt modelId="{95FC78D4-5351-412D-A2C7-8E6CAA9219F5}" type="pres">
      <dgm:prSet presAssocID="{73F9304F-8CD6-4D5A-8489-B547B2433B35}" presName="connectorText" presStyleLbl="sibTrans2D1" presStyleIdx="5" presStyleCnt="6"/>
      <dgm:spPr/>
      <dgm:t>
        <a:bodyPr/>
        <a:lstStyle/>
        <a:p>
          <a:pPr rtl="1"/>
          <a:endParaRPr lang="fa-IR"/>
        </a:p>
      </dgm:t>
    </dgm:pt>
    <dgm:pt modelId="{26FD9968-7632-43E9-A7D8-913C44782A73}" type="pres">
      <dgm:prSet presAssocID="{DF19B7D7-6421-4AFB-B59F-1C3D691DFA8C}" presName="node" presStyleLbl="node1" presStyleIdx="5" presStyleCnt="6">
        <dgm:presLayoutVars>
          <dgm:bulletEnabled val="1"/>
        </dgm:presLayoutVars>
      </dgm:prSet>
      <dgm:spPr/>
      <dgm:t>
        <a:bodyPr/>
        <a:lstStyle/>
        <a:p>
          <a:pPr rtl="1"/>
          <a:endParaRPr lang="fa-IR"/>
        </a:p>
      </dgm:t>
    </dgm:pt>
  </dgm:ptLst>
  <dgm:cxnLst>
    <dgm:cxn modelId="{C32E333B-E7B6-4EE1-A2BE-5AFB09B3A3E1}" type="presOf" srcId="{F5063090-7C24-4CD7-B637-C280B14B9BCE}" destId="{93D1995A-5D80-4537-AE25-43AFE899A26F}" srcOrd="0" destOrd="0" presId="urn:microsoft.com/office/officeart/2005/8/layout/radial5"/>
    <dgm:cxn modelId="{B5B646AD-E8FE-436B-B178-8A6B7E0F1548}" type="presOf" srcId="{597C13B5-2B19-4C25-8D87-67A724421492}" destId="{E98E4A96-2650-4D43-8E6E-D64D0E8F4E33}" srcOrd="0" destOrd="0" presId="urn:microsoft.com/office/officeart/2005/8/layout/radial5"/>
    <dgm:cxn modelId="{AA3B90A7-DE18-4223-8F88-BB3F19891C4D}" type="presOf" srcId="{BA5AA4E2-8A06-4FFD-9BC1-4947AD60EEC7}" destId="{C68925A0-9CCC-4047-B811-B34BE1EEE83B}" srcOrd="1" destOrd="0" presId="urn:microsoft.com/office/officeart/2005/8/layout/radial5"/>
    <dgm:cxn modelId="{7F7A6150-7A12-445F-B3EA-362618A746CE}" type="presOf" srcId="{73F9304F-8CD6-4D5A-8489-B547B2433B35}" destId="{95FC78D4-5351-412D-A2C7-8E6CAA9219F5}" srcOrd="1" destOrd="0" presId="urn:microsoft.com/office/officeart/2005/8/layout/radial5"/>
    <dgm:cxn modelId="{C08C40CE-599E-4BAA-9064-68A307F31D6D}" srcId="{B498E8A5-AD91-40A5-B901-6D2EA4936023}" destId="{3EF21D75-9559-4920-9E48-F174510365D2}" srcOrd="2" destOrd="0" parTransId="{BA5AA4E2-8A06-4FFD-9BC1-4947AD60EEC7}" sibTransId="{AE108D19-593C-4DE9-A70A-459CB702DDC7}"/>
    <dgm:cxn modelId="{95DD3A32-B93D-4911-A3E9-55AC888BCEFD}" type="presOf" srcId="{F22537D1-2D76-44CD-93FF-C663A54F124C}" destId="{2B9E92A0-699F-4A42-9498-4BAF090D8BB4}" srcOrd="1" destOrd="0" presId="urn:microsoft.com/office/officeart/2005/8/layout/radial5"/>
    <dgm:cxn modelId="{63B0CE53-BFD7-4601-B04B-737715563B55}" type="presOf" srcId="{0F317802-CDD6-48FA-B785-A402372E302D}" destId="{2E6B5FC6-60EE-4CE8-8CC2-3CB6AA560852}" srcOrd="0" destOrd="0" presId="urn:microsoft.com/office/officeart/2005/8/layout/radial5"/>
    <dgm:cxn modelId="{2961D2F5-F244-4114-B1F7-A55D02358B27}" srcId="{597C13B5-2B19-4C25-8D87-67A724421492}" destId="{B498E8A5-AD91-40A5-B901-6D2EA4936023}" srcOrd="0" destOrd="0" parTransId="{66BC67F7-515E-4D81-92EB-2EA4D12C6F74}" sibTransId="{E4B89B40-6677-45DE-B701-BF665AB91864}"/>
    <dgm:cxn modelId="{A98180CC-90D1-4D7B-9977-32B810A5CD3E}" srcId="{B498E8A5-AD91-40A5-B901-6D2EA4936023}" destId="{DF19B7D7-6421-4AFB-B59F-1C3D691DFA8C}" srcOrd="5" destOrd="0" parTransId="{73F9304F-8CD6-4D5A-8489-B547B2433B35}" sibTransId="{7A551099-E8F1-476F-9089-B95BB1A0FC1E}"/>
    <dgm:cxn modelId="{CFF00DDD-8C27-4791-8064-0CD60CDE1D43}" type="presOf" srcId="{B0F32A96-A5C5-4E02-AF5B-B051A76ED1BB}" destId="{0F328A5D-F5A2-4302-8FDD-BC65FB067B74}" srcOrd="0" destOrd="0" presId="urn:microsoft.com/office/officeart/2005/8/layout/radial5"/>
    <dgm:cxn modelId="{B2A41EF2-3E45-4DBC-A4C8-ED982FCCD09B}" srcId="{B498E8A5-AD91-40A5-B901-6D2EA4936023}" destId="{F5063090-7C24-4CD7-B637-C280B14B9BCE}" srcOrd="1" destOrd="0" parTransId="{0F317802-CDD6-48FA-B785-A402372E302D}" sibTransId="{41E65936-4391-4A86-AECA-3602F1B5754A}"/>
    <dgm:cxn modelId="{B768BC98-A53F-403A-A72C-67C2A35A7E4A}" type="presOf" srcId="{0F317802-CDD6-48FA-B785-A402372E302D}" destId="{7C2C48D3-B4C0-4D1A-ADB7-10B2861C35A0}" srcOrd="1" destOrd="0" presId="urn:microsoft.com/office/officeart/2005/8/layout/radial5"/>
    <dgm:cxn modelId="{16C77E52-4EB5-44DB-B328-95D72351DDB7}" type="presOf" srcId="{B498E8A5-AD91-40A5-B901-6D2EA4936023}" destId="{0655A54E-826D-4351-BC25-15F96207EF74}" srcOrd="0" destOrd="0" presId="urn:microsoft.com/office/officeart/2005/8/layout/radial5"/>
    <dgm:cxn modelId="{FAAA4B9E-14EC-422F-B17A-1E404A670F1C}" type="presOf" srcId="{CE43179E-A63E-4605-BFF3-E3C67C86CA67}" destId="{764A949E-88C5-415A-9E6A-AC18C670279D}" srcOrd="0" destOrd="0" presId="urn:microsoft.com/office/officeart/2005/8/layout/radial5"/>
    <dgm:cxn modelId="{0AF3E1B6-679F-42C2-96A7-94EA5BF5D24F}" type="presOf" srcId="{F49DD39B-DC07-4C19-8579-8680DD19E837}" destId="{D3E17CD2-EDEB-4259-BE26-C558058A1C4B}" srcOrd="0" destOrd="0" presId="urn:microsoft.com/office/officeart/2005/8/layout/radial5"/>
    <dgm:cxn modelId="{97732D57-C588-46B0-B09E-62F9AC324BA9}" type="presOf" srcId="{F22537D1-2D76-44CD-93FF-C663A54F124C}" destId="{94E608E3-1C0D-40D2-8679-0DCB60DC13AA}" srcOrd="0" destOrd="0" presId="urn:microsoft.com/office/officeart/2005/8/layout/radial5"/>
    <dgm:cxn modelId="{B65C111B-9153-4A60-AC91-E5CB1B46DA39}" type="presOf" srcId="{1B267F6F-FC5C-440E-B173-B084211D7B26}" destId="{294C437F-37CE-4548-844B-316A4EB8F414}" srcOrd="0" destOrd="0" presId="urn:microsoft.com/office/officeart/2005/8/layout/radial5"/>
    <dgm:cxn modelId="{2955CBA0-9972-477A-8841-30D457F6FFCF}" type="presOf" srcId="{BA5AA4E2-8A06-4FFD-9BC1-4947AD60EEC7}" destId="{69472462-BC09-4658-B310-752119AC2F9E}" srcOrd="0" destOrd="0" presId="urn:microsoft.com/office/officeart/2005/8/layout/radial5"/>
    <dgm:cxn modelId="{BAE1056D-4BB2-4D2E-A0C7-8973165E1D58}" type="presOf" srcId="{3EF21D75-9559-4920-9E48-F174510365D2}" destId="{A75A1491-573A-4267-8D15-FC78804E5D2B}" srcOrd="0" destOrd="0" presId="urn:microsoft.com/office/officeart/2005/8/layout/radial5"/>
    <dgm:cxn modelId="{4BC35898-B7B2-48FB-A255-311546B18BCC}" srcId="{B498E8A5-AD91-40A5-B901-6D2EA4936023}" destId="{1B267F6F-FC5C-440E-B173-B084211D7B26}" srcOrd="4" destOrd="0" parTransId="{F22537D1-2D76-44CD-93FF-C663A54F124C}" sibTransId="{09AC220B-82D5-4C95-B256-0CD9F7AF2D17}"/>
    <dgm:cxn modelId="{91C905B3-6940-4CE1-AEDF-51D9EB157851}" type="presOf" srcId="{73F9304F-8CD6-4D5A-8489-B547B2433B35}" destId="{B4D05024-936E-4D67-B131-37BF6EE9F47A}" srcOrd="0" destOrd="0" presId="urn:microsoft.com/office/officeart/2005/8/layout/radial5"/>
    <dgm:cxn modelId="{D0DF7284-D369-4558-A92C-4762FC8DA1EE}" type="presOf" srcId="{CE43179E-A63E-4605-BFF3-E3C67C86CA67}" destId="{C05698E3-AEEE-452D-A4CC-4D4F238E86F7}" srcOrd="1" destOrd="0" presId="urn:microsoft.com/office/officeart/2005/8/layout/radial5"/>
    <dgm:cxn modelId="{AE989A36-87F2-449A-A3DC-EA3E31E6AE4B}" type="presOf" srcId="{50873B5D-4684-45AF-8955-6FD564EA57AE}" destId="{BD2C1C31-64F0-4E2F-BE5C-543C1AC112AB}" srcOrd="0" destOrd="0" presId="urn:microsoft.com/office/officeart/2005/8/layout/radial5"/>
    <dgm:cxn modelId="{81CA333F-76CA-4688-8647-631A58A2674D}" type="presOf" srcId="{F49DD39B-DC07-4C19-8579-8680DD19E837}" destId="{2EADA3D2-5307-4D44-B7DC-86027560A2AD}" srcOrd="1" destOrd="0" presId="urn:microsoft.com/office/officeart/2005/8/layout/radial5"/>
    <dgm:cxn modelId="{AD31F2CE-8660-435A-9B17-E826FB10A1F5}" srcId="{B498E8A5-AD91-40A5-B901-6D2EA4936023}" destId="{50873B5D-4684-45AF-8955-6FD564EA57AE}" srcOrd="0" destOrd="0" parTransId="{F49DD39B-DC07-4C19-8579-8680DD19E837}" sibTransId="{5094D2AF-D459-4AE5-A543-C7D3D215BD95}"/>
    <dgm:cxn modelId="{0EA3B09A-ABA7-4C56-823F-3E9B272D7F9A}" srcId="{B498E8A5-AD91-40A5-B901-6D2EA4936023}" destId="{B0F32A96-A5C5-4E02-AF5B-B051A76ED1BB}" srcOrd="3" destOrd="0" parTransId="{CE43179E-A63E-4605-BFF3-E3C67C86CA67}" sibTransId="{65E8EFB9-DB91-47F4-843C-FDD594B22853}"/>
    <dgm:cxn modelId="{C54EEF96-526C-425E-B4DA-C5F0C534F617}" type="presOf" srcId="{DF19B7D7-6421-4AFB-B59F-1C3D691DFA8C}" destId="{26FD9968-7632-43E9-A7D8-913C44782A73}" srcOrd="0" destOrd="0" presId="urn:microsoft.com/office/officeart/2005/8/layout/radial5"/>
    <dgm:cxn modelId="{C890EACF-7BD1-4382-8D27-E913C24DF12C}" type="presParOf" srcId="{E98E4A96-2650-4D43-8E6E-D64D0E8F4E33}" destId="{0655A54E-826D-4351-BC25-15F96207EF74}" srcOrd="0" destOrd="0" presId="urn:microsoft.com/office/officeart/2005/8/layout/radial5"/>
    <dgm:cxn modelId="{8CCAF980-F973-4695-A430-73CE8B36BE8A}" type="presParOf" srcId="{E98E4A96-2650-4D43-8E6E-D64D0E8F4E33}" destId="{D3E17CD2-EDEB-4259-BE26-C558058A1C4B}" srcOrd="1" destOrd="0" presId="urn:microsoft.com/office/officeart/2005/8/layout/radial5"/>
    <dgm:cxn modelId="{FF038709-51BC-4425-9309-5C6954B0E235}" type="presParOf" srcId="{D3E17CD2-EDEB-4259-BE26-C558058A1C4B}" destId="{2EADA3D2-5307-4D44-B7DC-86027560A2AD}" srcOrd="0" destOrd="0" presId="urn:microsoft.com/office/officeart/2005/8/layout/radial5"/>
    <dgm:cxn modelId="{87C99196-DF43-48E8-9EF5-848F6CF38229}" type="presParOf" srcId="{E98E4A96-2650-4D43-8E6E-D64D0E8F4E33}" destId="{BD2C1C31-64F0-4E2F-BE5C-543C1AC112AB}" srcOrd="2" destOrd="0" presId="urn:microsoft.com/office/officeart/2005/8/layout/radial5"/>
    <dgm:cxn modelId="{6337B886-B6ED-4988-AE68-EE8AABD95FB9}" type="presParOf" srcId="{E98E4A96-2650-4D43-8E6E-D64D0E8F4E33}" destId="{2E6B5FC6-60EE-4CE8-8CC2-3CB6AA560852}" srcOrd="3" destOrd="0" presId="urn:microsoft.com/office/officeart/2005/8/layout/radial5"/>
    <dgm:cxn modelId="{FB301EFB-1759-4E16-BC64-7C07C5BD152C}" type="presParOf" srcId="{2E6B5FC6-60EE-4CE8-8CC2-3CB6AA560852}" destId="{7C2C48D3-B4C0-4D1A-ADB7-10B2861C35A0}" srcOrd="0" destOrd="0" presId="urn:microsoft.com/office/officeart/2005/8/layout/radial5"/>
    <dgm:cxn modelId="{332F254A-50D2-449B-886F-13BC59ADEDD6}" type="presParOf" srcId="{E98E4A96-2650-4D43-8E6E-D64D0E8F4E33}" destId="{93D1995A-5D80-4537-AE25-43AFE899A26F}" srcOrd="4" destOrd="0" presId="urn:microsoft.com/office/officeart/2005/8/layout/radial5"/>
    <dgm:cxn modelId="{F7B5E24E-AED6-42F3-AE31-1C8DBA96FEF9}" type="presParOf" srcId="{E98E4A96-2650-4D43-8E6E-D64D0E8F4E33}" destId="{69472462-BC09-4658-B310-752119AC2F9E}" srcOrd="5" destOrd="0" presId="urn:microsoft.com/office/officeart/2005/8/layout/radial5"/>
    <dgm:cxn modelId="{AD8AF895-753D-4A1A-BCD7-39BB693E9437}" type="presParOf" srcId="{69472462-BC09-4658-B310-752119AC2F9E}" destId="{C68925A0-9CCC-4047-B811-B34BE1EEE83B}" srcOrd="0" destOrd="0" presId="urn:microsoft.com/office/officeart/2005/8/layout/radial5"/>
    <dgm:cxn modelId="{CE0EC9FD-5CAF-429C-8839-DB5C8C44AEB7}" type="presParOf" srcId="{E98E4A96-2650-4D43-8E6E-D64D0E8F4E33}" destId="{A75A1491-573A-4267-8D15-FC78804E5D2B}" srcOrd="6" destOrd="0" presId="urn:microsoft.com/office/officeart/2005/8/layout/radial5"/>
    <dgm:cxn modelId="{7D656399-F12C-4D92-96A7-4A697DEEF4FF}" type="presParOf" srcId="{E98E4A96-2650-4D43-8E6E-D64D0E8F4E33}" destId="{764A949E-88C5-415A-9E6A-AC18C670279D}" srcOrd="7" destOrd="0" presId="urn:microsoft.com/office/officeart/2005/8/layout/radial5"/>
    <dgm:cxn modelId="{B6CBE255-4169-4622-8CA5-D2C1B76C33B2}" type="presParOf" srcId="{764A949E-88C5-415A-9E6A-AC18C670279D}" destId="{C05698E3-AEEE-452D-A4CC-4D4F238E86F7}" srcOrd="0" destOrd="0" presId="urn:microsoft.com/office/officeart/2005/8/layout/radial5"/>
    <dgm:cxn modelId="{AAF2BFE9-A6C5-4898-8974-061D65334037}" type="presParOf" srcId="{E98E4A96-2650-4D43-8E6E-D64D0E8F4E33}" destId="{0F328A5D-F5A2-4302-8FDD-BC65FB067B74}" srcOrd="8" destOrd="0" presId="urn:microsoft.com/office/officeart/2005/8/layout/radial5"/>
    <dgm:cxn modelId="{7208C364-D478-4516-B015-82674E01BDD1}" type="presParOf" srcId="{E98E4A96-2650-4D43-8E6E-D64D0E8F4E33}" destId="{94E608E3-1C0D-40D2-8679-0DCB60DC13AA}" srcOrd="9" destOrd="0" presId="urn:microsoft.com/office/officeart/2005/8/layout/radial5"/>
    <dgm:cxn modelId="{F739CD3B-8537-451A-B42C-FC4AB9EA3B75}" type="presParOf" srcId="{94E608E3-1C0D-40D2-8679-0DCB60DC13AA}" destId="{2B9E92A0-699F-4A42-9498-4BAF090D8BB4}" srcOrd="0" destOrd="0" presId="urn:microsoft.com/office/officeart/2005/8/layout/radial5"/>
    <dgm:cxn modelId="{B10E4D60-5E6A-4B56-8E3C-C8B6EDC5819E}" type="presParOf" srcId="{E98E4A96-2650-4D43-8E6E-D64D0E8F4E33}" destId="{294C437F-37CE-4548-844B-316A4EB8F414}" srcOrd="10" destOrd="0" presId="urn:microsoft.com/office/officeart/2005/8/layout/radial5"/>
    <dgm:cxn modelId="{2CE49F3C-D9B4-40E8-B3F8-F8F8A674ECAB}" type="presParOf" srcId="{E98E4A96-2650-4D43-8E6E-D64D0E8F4E33}" destId="{B4D05024-936E-4D67-B131-37BF6EE9F47A}" srcOrd="11" destOrd="0" presId="urn:microsoft.com/office/officeart/2005/8/layout/radial5"/>
    <dgm:cxn modelId="{67004732-D454-4FD9-9CC4-711052791D17}" type="presParOf" srcId="{B4D05024-936E-4D67-B131-37BF6EE9F47A}" destId="{95FC78D4-5351-412D-A2C7-8E6CAA9219F5}" srcOrd="0" destOrd="0" presId="urn:microsoft.com/office/officeart/2005/8/layout/radial5"/>
    <dgm:cxn modelId="{A65ADFB7-D59F-462E-AFFB-FACDF58C1C95}" type="presParOf" srcId="{E98E4A96-2650-4D43-8E6E-D64D0E8F4E33}" destId="{26FD9968-7632-43E9-A7D8-913C44782A73}" srcOrd="12" destOrd="0" presId="urn:microsoft.com/office/officeart/2005/8/layout/radial5"/>
  </dgm:cxnLst>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D59757A-C776-4F44-AC39-D35D07F20758}" type="doc">
      <dgm:prSet loTypeId="urn:microsoft.com/office/officeart/2005/8/layout/radial1" loCatId="relationship" qsTypeId="urn:microsoft.com/office/officeart/2005/8/quickstyle/simple1" qsCatId="simple" csTypeId="urn:microsoft.com/office/officeart/2005/8/colors/colorful1" csCatId="colorful"/>
      <dgm:spPr/>
    </dgm:pt>
    <dgm:pt modelId="{63F749CC-F408-4A4F-8233-2C964E5F601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a:ln/>
              <a:solidFill>
                <a:schemeClr val="tx1"/>
              </a:solidFill>
              <a:effectLst/>
              <a:latin typeface="Arial" pitchFamily="34" charset="0"/>
              <a:cs typeface="Arial" pitchFamily="34" charset="0"/>
            </a:rPr>
            <a:t>یادگیری </a:t>
          </a:r>
          <a:endParaRPr kumimoji="0" lang="en-US" b="1" i="0" u="none" strike="noStrike" cap="none" normalizeH="0" baseline="0" dirty="0">
            <a:ln/>
            <a:solidFill>
              <a:schemeClr val="tx1"/>
            </a:solidFill>
            <a:effectLst/>
            <a:latin typeface="Arial" pitchFamily="34" charset="0"/>
            <a:cs typeface="Arial" pitchFamily="34" charset="0"/>
          </a:endParaRPr>
        </a:p>
      </dgm:t>
    </dgm:pt>
    <dgm:pt modelId="{0B7EFC14-8D0B-4B6E-9CEB-88226F68701F}" type="parTrans" cxnId="{F2E88BCD-7709-4A5E-A3AC-403D12BF9DBE}">
      <dgm:prSet/>
      <dgm:spPr/>
      <dgm:t>
        <a:bodyPr/>
        <a:lstStyle/>
        <a:p>
          <a:pPr rtl="1"/>
          <a:endParaRPr lang="fa-IR">
            <a:solidFill>
              <a:schemeClr val="tx1"/>
            </a:solidFill>
          </a:endParaRPr>
        </a:p>
      </dgm:t>
    </dgm:pt>
    <dgm:pt modelId="{04868382-2E31-40CB-AD0A-693A53F583AE}" type="sibTrans" cxnId="{F2E88BCD-7709-4A5E-A3AC-403D12BF9DBE}">
      <dgm:prSet/>
      <dgm:spPr/>
      <dgm:t>
        <a:bodyPr/>
        <a:lstStyle/>
        <a:p>
          <a:pPr rtl="1"/>
          <a:endParaRPr lang="fa-IR">
            <a:solidFill>
              <a:schemeClr val="tx1"/>
            </a:solidFill>
          </a:endParaRPr>
        </a:p>
      </dgm:t>
    </dgm:pt>
    <dgm:pt modelId="{FABA7800-CD07-4F5D-8429-DAB30D13D71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a:ln/>
              <a:solidFill>
                <a:schemeClr val="tx1"/>
              </a:solidFill>
              <a:effectLst/>
              <a:latin typeface="Arial" pitchFamily="34" charset="0"/>
              <a:cs typeface="Arial" pitchFamily="34" charset="0"/>
            </a:rPr>
            <a:t>پیگیری</a:t>
          </a:r>
          <a:endParaRPr kumimoji="0" lang="en-US" b="1" i="0" u="none" strike="noStrike" cap="none" normalizeH="0" baseline="0" dirty="0">
            <a:ln/>
            <a:solidFill>
              <a:schemeClr val="tx1"/>
            </a:solidFill>
            <a:effectLst/>
            <a:latin typeface="Arial" pitchFamily="34" charset="0"/>
            <a:cs typeface="Arial" pitchFamily="34" charset="0"/>
          </a:endParaRPr>
        </a:p>
      </dgm:t>
    </dgm:pt>
    <dgm:pt modelId="{A52932D8-E893-4420-89AC-E592EF3767F8}" type="parTrans" cxnId="{2790D456-F3EE-4619-B1B9-8442DA3165A0}">
      <dgm:prSet/>
      <dgm:spPr/>
      <dgm:t>
        <a:bodyPr/>
        <a:lstStyle/>
        <a:p>
          <a:endParaRPr lang="en-US">
            <a:solidFill>
              <a:schemeClr val="tx1"/>
            </a:solidFill>
          </a:endParaRPr>
        </a:p>
      </dgm:t>
    </dgm:pt>
    <dgm:pt modelId="{45562391-9CC1-4388-A5A8-CAFEC2F32A6F}" type="sibTrans" cxnId="{2790D456-F3EE-4619-B1B9-8442DA3165A0}">
      <dgm:prSet/>
      <dgm:spPr/>
      <dgm:t>
        <a:bodyPr/>
        <a:lstStyle/>
        <a:p>
          <a:pPr rtl="1"/>
          <a:endParaRPr lang="fa-IR">
            <a:solidFill>
              <a:schemeClr val="tx1"/>
            </a:solidFill>
          </a:endParaRPr>
        </a:p>
      </dgm:t>
    </dgm:pt>
    <dgm:pt modelId="{2A0A2AE8-16F5-4BD1-B63F-F0F832EBD08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a:ln/>
              <a:solidFill>
                <a:schemeClr val="tx1"/>
              </a:solidFill>
              <a:effectLst/>
              <a:latin typeface="Arial" pitchFamily="34" charset="0"/>
              <a:cs typeface="Arial" pitchFamily="34" charset="0"/>
            </a:rPr>
            <a:t>گفتگو</a:t>
          </a:r>
          <a:endParaRPr kumimoji="0" lang="en-US" b="1" i="0" u="none" strike="noStrike" cap="none" normalizeH="0" baseline="0" dirty="0">
            <a:ln/>
            <a:solidFill>
              <a:schemeClr val="tx1"/>
            </a:solidFill>
            <a:effectLst/>
            <a:latin typeface="Arial" pitchFamily="34" charset="0"/>
            <a:cs typeface="Arial" pitchFamily="34" charset="0"/>
          </a:endParaRPr>
        </a:p>
      </dgm:t>
    </dgm:pt>
    <dgm:pt modelId="{5D27B53D-2997-4BA5-B304-7CAC0D80B93A}" type="parTrans" cxnId="{7DB773FC-15B6-4584-8AC6-FF0EDDF9E4B9}">
      <dgm:prSet/>
      <dgm:spPr/>
      <dgm:t>
        <a:bodyPr/>
        <a:lstStyle/>
        <a:p>
          <a:endParaRPr lang="en-US">
            <a:solidFill>
              <a:schemeClr val="tx1"/>
            </a:solidFill>
          </a:endParaRPr>
        </a:p>
      </dgm:t>
    </dgm:pt>
    <dgm:pt modelId="{DE4DA203-10E3-4021-A7FE-15D4E82CCB33}" type="sibTrans" cxnId="{7DB773FC-15B6-4584-8AC6-FF0EDDF9E4B9}">
      <dgm:prSet/>
      <dgm:spPr/>
      <dgm:t>
        <a:bodyPr/>
        <a:lstStyle/>
        <a:p>
          <a:pPr rtl="1"/>
          <a:endParaRPr lang="fa-IR">
            <a:solidFill>
              <a:schemeClr val="tx1"/>
            </a:solidFill>
          </a:endParaRPr>
        </a:p>
      </dgm:t>
    </dgm:pt>
    <dgm:pt modelId="{A82EDCD6-D812-45EE-A9BC-A24D24E5723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a:ln/>
              <a:solidFill>
                <a:schemeClr val="tx1"/>
              </a:solidFill>
              <a:effectLst/>
              <a:latin typeface="Arial" pitchFamily="34" charset="0"/>
              <a:cs typeface="Arial" pitchFamily="34" charset="0"/>
            </a:rPr>
            <a:t>اشتباه</a:t>
          </a:r>
          <a:endParaRPr kumimoji="0" lang="en-US" b="1" i="0" u="none" strike="noStrike" cap="none" normalizeH="0" baseline="0" dirty="0">
            <a:ln/>
            <a:solidFill>
              <a:schemeClr val="tx1"/>
            </a:solidFill>
            <a:effectLst/>
            <a:latin typeface="Arial" pitchFamily="34" charset="0"/>
            <a:cs typeface="Arial" pitchFamily="34" charset="0"/>
          </a:endParaRPr>
        </a:p>
      </dgm:t>
    </dgm:pt>
    <dgm:pt modelId="{AD4FD085-EBBD-491F-B953-81B466244F45}" type="parTrans" cxnId="{31E8247E-985A-431D-B3C4-CB41D8A5EFA5}">
      <dgm:prSet/>
      <dgm:spPr/>
      <dgm:t>
        <a:bodyPr/>
        <a:lstStyle/>
        <a:p>
          <a:endParaRPr lang="en-US">
            <a:solidFill>
              <a:schemeClr val="tx1"/>
            </a:solidFill>
          </a:endParaRPr>
        </a:p>
      </dgm:t>
    </dgm:pt>
    <dgm:pt modelId="{89DDEB1A-E668-47EA-9794-B019E2F7B31C}" type="sibTrans" cxnId="{31E8247E-985A-431D-B3C4-CB41D8A5EFA5}">
      <dgm:prSet/>
      <dgm:spPr/>
      <dgm:t>
        <a:bodyPr/>
        <a:lstStyle/>
        <a:p>
          <a:pPr rtl="1"/>
          <a:endParaRPr lang="fa-IR">
            <a:solidFill>
              <a:schemeClr val="tx1"/>
            </a:solidFill>
          </a:endParaRPr>
        </a:p>
      </dgm:t>
    </dgm:pt>
    <dgm:pt modelId="{7F034EB3-D081-475A-A958-43C6B44B27E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a:ln/>
              <a:solidFill>
                <a:schemeClr val="tx1"/>
              </a:solidFill>
              <a:effectLst/>
              <a:latin typeface="Arial" pitchFamily="34" charset="0"/>
              <a:cs typeface="Arial" pitchFamily="34" charset="0"/>
            </a:rPr>
            <a:t>ضمنی</a:t>
          </a:r>
          <a:endParaRPr kumimoji="0" lang="en-US" b="1" i="0" u="none" strike="noStrike" cap="none" normalizeH="0" baseline="0" dirty="0">
            <a:ln/>
            <a:solidFill>
              <a:schemeClr val="tx1"/>
            </a:solidFill>
            <a:effectLst/>
            <a:latin typeface="Arial" pitchFamily="34" charset="0"/>
            <a:cs typeface="Arial" pitchFamily="34" charset="0"/>
          </a:endParaRPr>
        </a:p>
      </dgm:t>
    </dgm:pt>
    <dgm:pt modelId="{FB600A33-CA13-4470-9D5B-444E4C71BB5E}" type="parTrans" cxnId="{787DFE6E-9F6E-4B63-B58F-6704AEE980CB}">
      <dgm:prSet/>
      <dgm:spPr/>
      <dgm:t>
        <a:bodyPr/>
        <a:lstStyle/>
        <a:p>
          <a:endParaRPr lang="en-US">
            <a:solidFill>
              <a:schemeClr val="tx1"/>
            </a:solidFill>
          </a:endParaRPr>
        </a:p>
      </dgm:t>
    </dgm:pt>
    <dgm:pt modelId="{8DB49BE5-2855-4853-B8C5-46C9AB1DD304}" type="sibTrans" cxnId="{787DFE6E-9F6E-4B63-B58F-6704AEE980CB}">
      <dgm:prSet/>
      <dgm:spPr/>
      <dgm:t>
        <a:bodyPr/>
        <a:lstStyle/>
        <a:p>
          <a:pPr rtl="1"/>
          <a:endParaRPr lang="fa-IR">
            <a:solidFill>
              <a:schemeClr val="tx1"/>
            </a:solidFill>
          </a:endParaRPr>
        </a:p>
      </dgm:t>
    </dgm:pt>
    <dgm:pt modelId="{7BE4A4A6-1C89-4DA0-9973-B67EAF57106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a:ln/>
              <a:solidFill>
                <a:schemeClr val="tx1"/>
              </a:solidFill>
              <a:effectLst/>
              <a:latin typeface="Arial" pitchFamily="34" charset="0"/>
              <a:cs typeface="Arial" pitchFamily="34" charset="0"/>
            </a:rPr>
            <a:t>انجام </a:t>
          </a:r>
          <a:endParaRPr kumimoji="0" lang="en-US" b="1" i="0" u="none" strike="noStrike" cap="none" normalizeH="0" baseline="0" dirty="0">
            <a:ln/>
            <a:solidFill>
              <a:schemeClr val="tx1"/>
            </a:solidFill>
            <a:effectLst/>
            <a:latin typeface="Arial" pitchFamily="34" charset="0"/>
            <a:cs typeface="Arial" pitchFamily="34" charset="0"/>
          </a:endParaRPr>
        </a:p>
      </dgm:t>
    </dgm:pt>
    <dgm:pt modelId="{B4610D65-E637-47F9-96F8-B65675FB4A6D}" type="parTrans" cxnId="{178CC45C-7004-401B-8F4B-AE84BB39D2ED}">
      <dgm:prSet/>
      <dgm:spPr/>
      <dgm:t>
        <a:bodyPr/>
        <a:lstStyle/>
        <a:p>
          <a:endParaRPr lang="en-US">
            <a:solidFill>
              <a:schemeClr val="tx1"/>
            </a:solidFill>
          </a:endParaRPr>
        </a:p>
      </dgm:t>
    </dgm:pt>
    <dgm:pt modelId="{689E4519-F0A8-40B7-96B2-C2285A8AFB31}" type="sibTrans" cxnId="{178CC45C-7004-401B-8F4B-AE84BB39D2ED}">
      <dgm:prSet/>
      <dgm:spPr/>
      <dgm:t>
        <a:bodyPr/>
        <a:lstStyle/>
        <a:p>
          <a:pPr rtl="1"/>
          <a:endParaRPr lang="fa-IR">
            <a:solidFill>
              <a:schemeClr val="tx1"/>
            </a:solidFill>
          </a:endParaRPr>
        </a:p>
      </dgm:t>
    </dgm:pt>
    <dgm:pt modelId="{458EE592-59D8-4113-8CA6-AF0EFE9BA36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a:ln/>
              <a:solidFill>
                <a:schemeClr val="tx1"/>
              </a:solidFill>
              <a:effectLst/>
              <a:latin typeface="Arial" pitchFamily="34" charset="0"/>
              <a:cs typeface="Arial" pitchFamily="34" charset="0"/>
            </a:rPr>
            <a:t>بازتابی</a:t>
          </a:r>
          <a:endParaRPr kumimoji="0" lang="en-US" b="1" i="0" u="none" strike="noStrike" cap="none" normalizeH="0" baseline="0" dirty="0">
            <a:ln/>
            <a:solidFill>
              <a:schemeClr val="tx1"/>
            </a:solidFill>
            <a:effectLst/>
            <a:latin typeface="Arial" pitchFamily="34" charset="0"/>
            <a:cs typeface="Arial" pitchFamily="34" charset="0"/>
          </a:endParaRPr>
        </a:p>
      </dgm:t>
    </dgm:pt>
    <dgm:pt modelId="{BC352707-E63E-42DC-A8A3-DA469BE50860}" type="parTrans" cxnId="{90369994-8057-416F-B9FF-E202DF03245A}">
      <dgm:prSet/>
      <dgm:spPr/>
      <dgm:t>
        <a:bodyPr/>
        <a:lstStyle/>
        <a:p>
          <a:endParaRPr lang="en-US">
            <a:solidFill>
              <a:schemeClr val="tx1"/>
            </a:solidFill>
          </a:endParaRPr>
        </a:p>
      </dgm:t>
    </dgm:pt>
    <dgm:pt modelId="{40D03918-5D58-4D27-A66B-8C34541AB00B}" type="sibTrans" cxnId="{90369994-8057-416F-B9FF-E202DF03245A}">
      <dgm:prSet/>
      <dgm:spPr/>
      <dgm:t>
        <a:bodyPr/>
        <a:lstStyle/>
        <a:p>
          <a:pPr rtl="1"/>
          <a:endParaRPr lang="fa-IR">
            <a:solidFill>
              <a:schemeClr val="tx1"/>
            </a:solidFill>
          </a:endParaRPr>
        </a:p>
      </dgm:t>
    </dgm:pt>
    <dgm:pt modelId="{B073F849-EE3A-4A0E-89D8-961B5DB844C9}" type="pres">
      <dgm:prSet presAssocID="{8D59757A-C776-4F44-AC39-D35D07F20758}" presName="cycle" presStyleCnt="0">
        <dgm:presLayoutVars>
          <dgm:chMax val="1"/>
          <dgm:dir/>
          <dgm:animLvl val="ctr"/>
          <dgm:resizeHandles val="exact"/>
        </dgm:presLayoutVars>
      </dgm:prSet>
      <dgm:spPr/>
    </dgm:pt>
    <dgm:pt modelId="{A2C1B447-AB32-4DF3-83B0-C2E13941E807}" type="pres">
      <dgm:prSet presAssocID="{63F749CC-F408-4A4F-8233-2C964E5F6014}" presName="centerShape" presStyleLbl="node0" presStyleIdx="0" presStyleCnt="1"/>
      <dgm:spPr/>
      <dgm:t>
        <a:bodyPr/>
        <a:lstStyle/>
        <a:p>
          <a:pPr rtl="1"/>
          <a:endParaRPr lang="fa-IR"/>
        </a:p>
      </dgm:t>
    </dgm:pt>
    <dgm:pt modelId="{CC10AE08-C159-4F71-8534-26D123A667A5}" type="pres">
      <dgm:prSet presAssocID="{A52932D8-E893-4420-89AC-E592EF3767F8}" presName="Name9" presStyleLbl="parChTrans1D2" presStyleIdx="0" presStyleCnt="6"/>
      <dgm:spPr/>
      <dgm:t>
        <a:bodyPr/>
        <a:lstStyle/>
        <a:p>
          <a:pPr rtl="1"/>
          <a:endParaRPr lang="fa-IR"/>
        </a:p>
      </dgm:t>
    </dgm:pt>
    <dgm:pt modelId="{A24D420D-31A0-488A-8811-606B6306F4AF}" type="pres">
      <dgm:prSet presAssocID="{A52932D8-E893-4420-89AC-E592EF3767F8}" presName="connTx" presStyleLbl="parChTrans1D2" presStyleIdx="0" presStyleCnt="6"/>
      <dgm:spPr/>
      <dgm:t>
        <a:bodyPr/>
        <a:lstStyle/>
        <a:p>
          <a:pPr rtl="1"/>
          <a:endParaRPr lang="fa-IR"/>
        </a:p>
      </dgm:t>
    </dgm:pt>
    <dgm:pt modelId="{60F6FEE5-3AD8-4470-8A28-999A4C09D46D}" type="pres">
      <dgm:prSet presAssocID="{FABA7800-CD07-4F5D-8429-DAB30D13D71D}" presName="node" presStyleLbl="node1" presStyleIdx="0" presStyleCnt="6">
        <dgm:presLayoutVars>
          <dgm:bulletEnabled val="1"/>
        </dgm:presLayoutVars>
      </dgm:prSet>
      <dgm:spPr/>
      <dgm:t>
        <a:bodyPr/>
        <a:lstStyle/>
        <a:p>
          <a:pPr rtl="1"/>
          <a:endParaRPr lang="fa-IR"/>
        </a:p>
      </dgm:t>
    </dgm:pt>
    <dgm:pt modelId="{5F68C785-04AB-40FD-9347-05B4CA7097B7}" type="pres">
      <dgm:prSet presAssocID="{5D27B53D-2997-4BA5-B304-7CAC0D80B93A}" presName="Name9" presStyleLbl="parChTrans1D2" presStyleIdx="1" presStyleCnt="6"/>
      <dgm:spPr/>
      <dgm:t>
        <a:bodyPr/>
        <a:lstStyle/>
        <a:p>
          <a:pPr rtl="1"/>
          <a:endParaRPr lang="fa-IR"/>
        </a:p>
      </dgm:t>
    </dgm:pt>
    <dgm:pt modelId="{8978E679-9396-4502-BD3F-FC9C011B24B5}" type="pres">
      <dgm:prSet presAssocID="{5D27B53D-2997-4BA5-B304-7CAC0D80B93A}" presName="connTx" presStyleLbl="parChTrans1D2" presStyleIdx="1" presStyleCnt="6"/>
      <dgm:spPr/>
      <dgm:t>
        <a:bodyPr/>
        <a:lstStyle/>
        <a:p>
          <a:pPr rtl="1"/>
          <a:endParaRPr lang="fa-IR"/>
        </a:p>
      </dgm:t>
    </dgm:pt>
    <dgm:pt modelId="{5F0EA5F0-0000-4E6F-BC1C-398A73430CD2}" type="pres">
      <dgm:prSet presAssocID="{2A0A2AE8-16F5-4BD1-B63F-F0F832EBD088}" presName="node" presStyleLbl="node1" presStyleIdx="1" presStyleCnt="6">
        <dgm:presLayoutVars>
          <dgm:bulletEnabled val="1"/>
        </dgm:presLayoutVars>
      </dgm:prSet>
      <dgm:spPr/>
      <dgm:t>
        <a:bodyPr/>
        <a:lstStyle/>
        <a:p>
          <a:pPr rtl="1"/>
          <a:endParaRPr lang="fa-IR"/>
        </a:p>
      </dgm:t>
    </dgm:pt>
    <dgm:pt modelId="{2A8C828E-3702-4153-86EA-2BD3F8ADDF55}" type="pres">
      <dgm:prSet presAssocID="{AD4FD085-EBBD-491F-B953-81B466244F45}" presName="Name9" presStyleLbl="parChTrans1D2" presStyleIdx="2" presStyleCnt="6"/>
      <dgm:spPr/>
      <dgm:t>
        <a:bodyPr/>
        <a:lstStyle/>
        <a:p>
          <a:pPr rtl="1"/>
          <a:endParaRPr lang="fa-IR"/>
        </a:p>
      </dgm:t>
    </dgm:pt>
    <dgm:pt modelId="{45178332-DB5D-445D-BF0A-669CA8E02521}" type="pres">
      <dgm:prSet presAssocID="{AD4FD085-EBBD-491F-B953-81B466244F45}" presName="connTx" presStyleLbl="parChTrans1D2" presStyleIdx="2" presStyleCnt="6"/>
      <dgm:spPr/>
      <dgm:t>
        <a:bodyPr/>
        <a:lstStyle/>
        <a:p>
          <a:pPr rtl="1"/>
          <a:endParaRPr lang="fa-IR"/>
        </a:p>
      </dgm:t>
    </dgm:pt>
    <dgm:pt modelId="{4A812717-C51D-4BC2-957D-69F066A740C4}" type="pres">
      <dgm:prSet presAssocID="{A82EDCD6-D812-45EE-A9BC-A24D24E57234}" presName="node" presStyleLbl="node1" presStyleIdx="2" presStyleCnt="6">
        <dgm:presLayoutVars>
          <dgm:bulletEnabled val="1"/>
        </dgm:presLayoutVars>
      </dgm:prSet>
      <dgm:spPr/>
      <dgm:t>
        <a:bodyPr/>
        <a:lstStyle/>
        <a:p>
          <a:pPr rtl="1"/>
          <a:endParaRPr lang="fa-IR"/>
        </a:p>
      </dgm:t>
    </dgm:pt>
    <dgm:pt modelId="{0CA466F5-2F5C-424F-801F-FBF7C0B9051F}" type="pres">
      <dgm:prSet presAssocID="{FB600A33-CA13-4470-9D5B-444E4C71BB5E}" presName="Name9" presStyleLbl="parChTrans1D2" presStyleIdx="3" presStyleCnt="6"/>
      <dgm:spPr/>
      <dgm:t>
        <a:bodyPr/>
        <a:lstStyle/>
        <a:p>
          <a:pPr rtl="1"/>
          <a:endParaRPr lang="fa-IR"/>
        </a:p>
      </dgm:t>
    </dgm:pt>
    <dgm:pt modelId="{3D1CC9B3-24CD-4968-999D-4E3434D2813B}" type="pres">
      <dgm:prSet presAssocID="{FB600A33-CA13-4470-9D5B-444E4C71BB5E}" presName="connTx" presStyleLbl="parChTrans1D2" presStyleIdx="3" presStyleCnt="6"/>
      <dgm:spPr/>
      <dgm:t>
        <a:bodyPr/>
        <a:lstStyle/>
        <a:p>
          <a:pPr rtl="1"/>
          <a:endParaRPr lang="fa-IR"/>
        </a:p>
      </dgm:t>
    </dgm:pt>
    <dgm:pt modelId="{C2C5160B-C187-4A75-8653-A22CEE6B5FA1}" type="pres">
      <dgm:prSet presAssocID="{7F034EB3-D081-475A-A958-43C6B44B27E3}" presName="node" presStyleLbl="node1" presStyleIdx="3" presStyleCnt="6">
        <dgm:presLayoutVars>
          <dgm:bulletEnabled val="1"/>
        </dgm:presLayoutVars>
      </dgm:prSet>
      <dgm:spPr/>
      <dgm:t>
        <a:bodyPr/>
        <a:lstStyle/>
        <a:p>
          <a:pPr rtl="1"/>
          <a:endParaRPr lang="fa-IR"/>
        </a:p>
      </dgm:t>
    </dgm:pt>
    <dgm:pt modelId="{BD36D0E5-3695-4D02-BE12-4FE23B39DCBA}" type="pres">
      <dgm:prSet presAssocID="{B4610D65-E637-47F9-96F8-B65675FB4A6D}" presName="Name9" presStyleLbl="parChTrans1D2" presStyleIdx="4" presStyleCnt="6"/>
      <dgm:spPr/>
      <dgm:t>
        <a:bodyPr/>
        <a:lstStyle/>
        <a:p>
          <a:pPr rtl="1"/>
          <a:endParaRPr lang="fa-IR"/>
        </a:p>
      </dgm:t>
    </dgm:pt>
    <dgm:pt modelId="{BC064131-3134-4D47-BEFE-E9E102A4B146}" type="pres">
      <dgm:prSet presAssocID="{B4610D65-E637-47F9-96F8-B65675FB4A6D}" presName="connTx" presStyleLbl="parChTrans1D2" presStyleIdx="4" presStyleCnt="6"/>
      <dgm:spPr/>
      <dgm:t>
        <a:bodyPr/>
        <a:lstStyle/>
        <a:p>
          <a:pPr rtl="1"/>
          <a:endParaRPr lang="fa-IR"/>
        </a:p>
      </dgm:t>
    </dgm:pt>
    <dgm:pt modelId="{69A03176-11A4-43F8-8D9D-7AB0AFC6A7EF}" type="pres">
      <dgm:prSet presAssocID="{7BE4A4A6-1C89-4DA0-9973-B67EAF571061}" presName="node" presStyleLbl="node1" presStyleIdx="4" presStyleCnt="6">
        <dgm:presLayoutVars>
          <dgm:bulletEnabled val="1"/>
        </dgm:presLayoutVars>
      </dgm:prSet>
      <dgm:spPr/>
      <dgm:t>
        <a:bodyPr/>
        <a:lstStyle/>
        <a:p>
          <a:pPr rtl="1"/>
          <a:endParaRPr lang="fa-IR"/>
        </a:p>
      </dgm:t>
    </dgm:pt>
    <dgm:pt modelId="{FCB36D77-DB2C-4FA0-8F6C-7E7EEC209810}" type="pres">
      <dgm:prSet presAssocID="{BC352707-E63E-42DC-A8A3-DA469BE50860}" presName="Name9" presStyleLbl="parChTrans1D2" presStyleIdx="5" presStyleCnt="6"/>
      <dgm:spPr/>
      <dgm:t>
        <a:bodyPr/>
        <a:lstStyle/>
        <a:p>
          <a:pPr rtl="1"/>
          <a:endParaRPr lang="fa-IR"/>
        </a:p>
      </dgm:t>
    </dgm:pt>
    <dgm:pt modelId="{87DEAB76-0D0A-4176-9E32-9E80C3D1E402}" type="pres">
      <dgm:prSet presAssocID="{BC352707-E63E-42DC-A8A3-DA469BE50860}" presName="connTx" presStyleLbl="parChTrans1D2" presStyleIdx="5" presStyleCnt="6"/>
      <dgm:spPr/>
      <dgm:t>
        <a:bodyPr/>
        <a:lstStyle/>
        <a:p>
          <a:pPr rtl="1"/>
          <a:endParaRPr lang="fa-IR"/>
        </a:p>
      </dgm:t>
    </dgm:pt>
    <dgm:pt modelId="{25D35409-32D0-4690-9696-5DF326791297}" type="pres">
      <dgm:prSet presAssocID="{458EE592-59D8-4113-8CA6-AF0EFE9BA369}" presName="node" presStyleLbl="node1" presStyleIdx="5" presStyleCnt="6">
        <dgm:presLayoutVars>
          <dgm:bulletEnabled val="1"/>
        </dgm:presLayoutVars>
      </dgm:prSet>
      <dgm:spPr/>
      <dgm:t>
        <a:bodyPr/>
        <a:lstStyle/>
        <a:p>
          <a:pPr rtl="1"/>
          <a:endParaRPr lang="fa-IR"/>
        </a:p>
      </dgm:t>
    </dgm:pt>
  </dgm:ptLst>
  <dgm:cxnLst>
    <dgm:cxn modelId="{7DB773FC-15B6-4584-8AC6-FF0EDDF9E4B9}" srcId="{63F749CC-F408-4A4F-8233-2C964E5F6014}" destId="{2A0A2AE8-16F5-4BD1-B63F-F0F832EBD088}" srcOrd="1" destOrd="0" parTransId="{5D27B53D-2997-4BA5-B304-7CAC0D80B93A}" sibTransId="{DE4DA203-10E3-4021-A7FE-15D4E82CCB33}"/>
    <dgm:cxn modelId="{BE438B81-1FF5-48E0-9E8F-BFB785690AFB}" type="presOf" srcId="{8D59757A-C776-4F44-AC39-D35D07F20758}" destId="{B073F849-EE3A-4A0E-89D8-961B5DB844C9}" srcOrd="0" destOrd="0" presId="urn:microsoft.com/office/officeart/2005/8/layout/radial1"/>
    <dgm:cxn modelId="{DA36C51D-414B-4BD7-970B-812A7747A722}" type="presOf" srcId="{FB600A33-CA13-4470-9D5B-444E4C71BB5E}" destId="{0CA466F5-2F5C-424F-801F-FBF7C0B9051F}" srcOrd="0" destOrd="0" presId="urn:microsoft.com/office/officeart/2005/8/layout/radial1"/>
    <dgm:cxn modelId="{33034B3F-BBE0-4039-82F3-732A0C698AA5}" type="presOf" srcId="{7BE4A4A6-1C89-4DA0-9973-B67EAF571061}" destId="{69A03176-11A4-43F8-8D9D-7AB0AFC6A7EF}" srcOrd="0" destOrd="0" presId="urn:microsoft.com/office/officeart/2005/8/layout/radial1"/>
    <dgm:cxn modelId="{90B6E434-4C01-4071-BFBA-618061049E18}" type="presOf" srcId="{B4610D65-E637-47F9-96F8-B65675FB4A6D}" destId="{BD36D0E5-3695-4D02-BE12-4FE23B39DCBA}" srcOrd="0" destOrd="0" presId="urn:microsoft.com/office/officeart/2005/8/layout/radial1"/>
    <dgm:cxn modelId="{373AD2FF-45F2-401F-BC85-AFC778E8CE2B}" type="presOf" srcId="{FB600A33-CA13-4470-9D5B-444E4C71BB5E}" destId="{3D1CC9B3-24CD-4968-999D-4E3434D2813B}" srcOrd="1" destOrd="0" presId="urn:microsoft.com/office/officeart/2005/8/layout/radial1"/>
    <dgm:cxn modelId="{A0E221D0-AF66-40E1-9915-BA9C14836766}" type="presOf" srcId="{7F034EB3-D081-475A-A958-43C6B44B27E3}" destId="{C2C5160B-C187-4A75-8653-A22CEE6B5FA1}" srcOrd="0" destOrd="0" presId="urn:microsoft.com/office/officeart/2005/8/layout/radial1"/>
    <dgm:cxn modelId="{FDD5601A-B7B5-4BAC-8824-9A95B6452A4D}" type="presOf" srcId="{458EE592-59D8-4113-8CA6-AF0EFE9BA369}" destId="{25D35409-32D0-4690-9696-5DF326791297}" srcOrd="0" destOrd="0" presId="urn:microsoft.com/office/officeart/2005/8/layout/radial1"/>
    <dgm:cxn modelId="{DAAA2885-24C0-400C-8BD1-B32C3EC5E2B3}" type="presOf" srcId="{A82EDCD6-D812-45EE-A9BC-A24D24E57234}" destId="{4A812717-C51D-4BC2-957D-69F066A740C4}" srcOrd="0" destOrd="0" presId="urn:microsoft.com/office/officeart/2005/8/layout/radial1"/>
    <dgm:cxn modelId="{A2C05E01-0BFE-4FE6-9E05-A7ECBED30BD6}" type="presOf" srcId="{63F749CC-F408-4A4F-8233-2C964E5F6014}" destId="{A2C1B447-AB32-4DF3-83B0-C2E13941E807}" srcOrd="0" destOrd="0" presId="urn:microsoft.com/office/officeart/2005/8/layout/radial1"/>
    <dgm:cxn modelId="{31E8247E-985A-431D-B3C4-CB41D8A5EFA5}" srcId="{63F749CC-F408-4A4F-8233-2C964E5F6014}" destId="{A82EDCD6-D812-45EE-A9BC-A24D24E57234}" srcOrd="2" destOrd="0" parTransId="{AD4FD085-EBBD-491F-B953-81B466244F45}" sibTransId="{89DDEB1A-E668-47EA-9794-B019E2F7B31C}"/>
    <dgm:cxn modelId="{93FF20E5-7F29-49AC-B31E-E35E8B9DE693}" type="presOf" srcId="{AD4FD085-EBBD-491F-B953-81B466244F45}" destId="{45178332-DB5D-445D-BF0A-669CA8E02521}" srcOrd="1" destOrd="0" presId="urn:microsoft.com/office/officeart/2005/8/layout/radial1"/>
    <dgm:cxn modelId="{F5C316C7-B103-4BC7-8ABB-7C86892E87C9}" type="presOf" srcId="{BC352707-E63E-42DC-A8A3-DA469BE50860}" destId="{FCB36D77-DB2C-4FA0-8F6C-7E7EEC209810}" srcOrd="0" destOrd="0" presId="urn:microsoft.com/office/officeart/2005/8/layout/radial1"/>
    <dgm:cxn modelId="{2790D456-F3EE-4619-B1B9-8442DA3165A0}" srcId="{63F749CC-F408-4A4F-8233-2C964E5F6014}" destId="{FABA7800-CD07-4F5D-8429-DAB30D13D71D}" srcOrd="0" destOrd="0" parTransId="{A52932D8-E893-4420-89AC-E592EF3767F8}" sibTransId="{45562391-9CC1-4388-A5A8-CAFEC2F32A6F}"/>
    <dgm:cxn modelId="{F2E88BCD-7709-4A5E-A3AC-403D12BF9DBE}" srcId="{8D59757A-C776-4F44-AC39-D35D07F20758}" destId="{63F749CC-F408-4A4F-8233-2C964E5F6014}" srcOrd="0" destOrd="0" parTransId="{0B7EFC14-8D0B-4B6E-9CEB-88226F68701F}" sibTransId="{04868382-2E31-40CB-AD0A-693A53F583AE}"/>
    <dgm:cxn modelId="{600E4DD0-1F4B-49CC-90A2-6986156A76CD}" type="presOf" srcId="{5D27B53D-2997-4BA5-B304-7CAC0D80B93A}" destId="{8978E679-9396-4502-BD3F-FC9C011B24B5}" srcOrd="1" destOrd="0" presId="urn:microsoft.com/office/officeart/2005/8/layout/radial1"/>
    <dgm:cxn modelId="{85341855-BC8F-439A-8B89-963EE19EB082}" type="presOf" srcId="{2A0A2AE8-16F5-4BD1-B63F-F0F832EBD088}" destId="{5F0EA5F0-0000-4E6F-BC1C-398A73430CD2}" srcOrd="0" destOrd="0" presId="urn:microsoft.com/office/officeart/2005/8/layout/radial1"/>
    <dgm:cxn modelId="{1CCE60CD-69EB-4628-AEC3-48A4F0E2F920}" type="presOf" srcId="{FABA7800-CD07-4F5D-8429-DAB30D13D71D}" destId="{60F6FEE5-3AD8-4470-8A28-999A4C09D46D}" srcOrd="0" destOrd="0" presId="urn:microsoft.com/office/officeart/2005/8/layout/radial1"/>
    <dgm:cxn modelId="{90369994-8057-416F-B9FF-E202DF03245A}" srcId="{63F749CC-F408-4A4F-8233-2C964E5F6014}" destId="{458EE592-59D8-4113-8CA6-AF0EFE9BA369}" srcOrd="5" destOrd="0" parTransId="{BC352707-E63E-42DC-A8A3-DA469BE50860}" sibTransId="{40D03918-5D58-4D27-A66B-8C34541AB00B}"/>
    <dgm:cxn modelId="{787DFE6E-9F6E-4B63-B58F-6704AEE980CB}" srcId="{63F749CC-F408-4A4F-8233-2C964E5F6014}" destId="{7F034EB3-D081-475A-A958-43C6B44B27E3}" srcOrd="3" destOrd="0" parTransId="{FB600A33-CA13-4470-9D5B-444E4C71BB5E}" sibTransId="{8DB49BE5-2855-4853-B8C5-46C9AB1DD304}"/>
    <dgm:cxn modelId="{07C24F42-4DA6-4442-B56A-15AABDADCF9B}" type="presOf" srcId="{BC352707-E63E-42DC-A8A3-DA469BE50860}" destId="{87DEAB76-0D0A-4176-9E32-9E80C3D1E402}" srcOrd="1" destOrd="0" presId="urn:microsoft.com/office/officeart/2005/8/layout/radial1"/>
    <dgm:cxn modelId="{178CC45C-7004-401B-8F4B-AE84BB39D2ED}" srcId="{63F749CC-F408-4A4F-8233-2C964E5F6014}" destId="{7BE4A4A6-1C89-4DA0-9973-B67EAF571061}" srcOrd="4" destOrd="0" parTransId="{B4610D65-E637-47F9-96F8-B65675FB4A6D}" sibTransId="{689E4519-F0A8-40B7-96B2-C2285A8AFB31}"/>
    <dgm:cxn modelId="{6C864F8F-A8FC-45E4-A5BE-52D994BA1993}" type="presOf" srcId="{A52932D8-E893-4420-89AC-E592EF3767F8}" destId="{A24D420D-31A0-488A-8811-606B6306F4AF}" srcOrd="1" destOrd="0" presId="urn:microsoft.com/office/officeart/2005/8/layout/radial1"/>
    <dgm:cxn modelId="{682566AE-AD41-4C9B-8A05-2DCF8D4894B3}" type="presOf" srcId="{5D27B53D-2997-4BA5-B304-7CAC0D80B93A}" destId="{5F68C785-04AB-40FD-9347-05B4CA7097B7}" srcOrd="0" destOrd="0" presId="urn:microsoft.com/office/officeart/2005/8/layout/radial1"/>
    <dgm:cxn modelId="{77E91B1E-FB31-4615-BB3E-C49362268D3B}" type="presOf" srcId="{A52932D8-E893-4420-89AC-E592EF3767F8}" destId="{CC10AE08-C159-4F71-8534-26D123A667A5}" srcOrd="0" destOrd="0" presId="urn:microsoft.com/office/officeart/2005/8/layout/radial1"/>
    <dgm:cxn modelId="{74710065-512C-4AB6-8DF1-9CF0D35DF445}" type="presOf" srcId="{B4610D65-E637-47F9-96F8-B65675FB4A6D}" destId="{BC064131-3134-4D47-BEFE-E9E102A4B146}" srcOrd="1" destOrd="0" presId="urn:microsoft.com/office/officeart/2005/8/layout/radial1"/>
    <dgm:cxn modelId="{6D0045E0-1A92-4FAB-9AFD-6D5BC7CAC05D}" type="presOf" srcId="{AD4FD085-EBBD-491F-B953-81B466244F45}" destId="{2A8C828E-3702-4153-86EA-2BD3F8ADDF55}" srcOrd="0" destOrd="0" presId="urn:microsoft.com/office/officeart/2005/8/layout/radial1"/>
    <dgm:cxn modelId="{CE4E911E-8FE3-4A20-AE7B-7762FF209C25}" type="presParOf" srcId="{B073F849-EE3A-4A0E-89D8-961B5DB844C9}" destId="{A2C1B447-AB32-4DF3-83B0-C2E13941E807}" srcOrd="0" destOrd="0" presId="urn:microsoft.com/office/officeart/2005/8/layout/radial1"/>
    <dgm:cxn modelId="{13C9CAAF-FE56-438A-9BBA-44DCC2F3A88D}" type="presParOf" srcId="{B073F849-EE3A-4A0E-89D8-961B5DB844C9}" destId="{CC10AE08-C159-4F71-8534-26D123A667A5}" srcOrd="1" destOrd="0" presId="urn:microsoft.com/office/officeart/2005/8/layout/radial1"/>
    <dgm:cxn modelId="{7D1C1185-7CC4-4A55-A0D2-FEF8EE2E4A85}" type="presParOf" srcId="{CC10AE08-C159-4F71-8534-26D123A667A5}" destId="{A24D420D-31A0-488A-8811-606B6306F4AF}" srcOrd="0" destOrd="0" presId="urn:microsoft.com/office/officeart/2005/8/layout/radial1"/>
    <dgm:cxn modelId="{61C30349-C728-4644-9E55-2E4EF9CADAE9}" type="presParOf" srcId="{B073F849-EE3A-4A0E-89D8-961B5DB844C9}" destId="{60F6FEE5-3AD8-4470-8A28-999A4C09D46D}" srcOrd="2" destOrd="0" presId="urn:microsoft.com/office/officeart/2005/8/layout/radial1"/>
    <dgm:cxn modelId="{D224972B-0BEC-41E1-9ED0-B08552BDF3AF}" type="presParOf" srcId="{B073F849-EE3A-4A0E-89D8-961B5DB844C9}" destId="{5F68C785-04AB-40FD-9347-05B4CA7097B7}" srcOrd="3" destOrd="0" presId="urn:microsoft.com/office/officeart/2005/8/layout/radial1"/>
    <dgm:cxn modelId="{2DD1504F-4345-4DFC-B545-CBFD4067949D}" type="presParOf" srcId="{5F68C785-04AB-40FD-9347-05B4CA7097B7}" destId="{8978E679-9396-4502-BD3F-FC9C011B24B5}" srcOrd="0" destOrd="0" presId="urn:microsoft.com/office/officeart/2005/8/layout/radial1"/>
    <dgm:cxn modelId="{47636DD6-E83B-42A4-AF2F-2924B9CE471D}" type="presParOf" srcId="{B073F849-EE3A-4A0E-89D8-961B5DB844C9}" destId="{5F0EA5F0-0000-4E6F-BC1C-398A73430CD2}" srcOrd="4" destOrd="0" presId="urn:microsoft.com/office/officeart/2005/8/layout/radial1"/>
    <dgm:cxn modelId="{3BD0B465-D868-4EFF-A699-18248B4ECAE1}" type="presParOf" srcId="{B073F849-EE3A-4A0E-89D8-961B5DB844C9}" destId="{2A8C828E-3702-4153-86EA-2BD3F8ADDF55}" srcOrd="5" destOrd="0" presId="urn:microsoft.com/office/officeart/2005/8/layout/radial1"/>
    <dgm:cxn modelId="{271D0B72-F794-483B-87EE-507ABBC76FF4}" type="presParOf" srcId="{2A8C828E-3702-4153-86EA-2BD3F8ADDF55}" destId="{45178332-DB5D-445D-BF0A-669CA8E02521}" srcOrd="0" destOrd="0" presId="urn:microsoft.com/office/officeart/2005/8/layout/radial1"/>
    <dgm:cxn modelId="{16EE5D08-090C-406E-B83F-7950EB07B073}" type="presParOf" srcId="{B073F849-EE3A-4A0E-89D8-961B5DB844C9}" destId="{4A812717-C51D-4BC2-957D-69F066A740C4}" srcOrd="6" destOrd="0" presId="urn:microsoft.com/office/officeart/2005/8/layout/radial1"/>
    <dgm:cxn modelId="{EF8C1FFD-E8B7-48FF-8CFB-E1697C0AC5F2}" type="presParOf" srcId="{B073F849-EE3A-4A0E-89D8-961B5DB844C9}" destId="{0CA466F5-2F5C-424F-801F-FBF7C0B9051F}" srcOrd="7" destOrd="0" presId="urn:microsoft.com/office/officeart/2005/8/layout/radial1"/>
    <dgm:cxn modelId="{74A3B403-77EC-4781-A89A-6DC4508F58B2}" type="presParOf" srcId="{0CA466F5-2F5C-424F-801F-FBF7C0B9051F}" destId="{3D1CC9B3-24CD-4968-999D-4E3434D2813B}" srcOrd="0" destOrd="0" presId="urn:microsoft.com/office/officeart/2005/8/layout/radial1"/>
    <dgm:cxn modelId="{0563D399-8F7A-416C-B020-2AD7370721BA}" type="presParOf" srcId="{B073F849-EE3A-4A0E-89D8-961B5DB844C9}" destId="{C2C5160B-C187-4A75-8653-A22CEE6B5FA1}" srcOrd="8" destOrd="0" presId="urn:microsoft.com/office/officeart/2005/8/layout/radial1"/>
    <dgm:cxn modelId="{90C3BA29-01AD-4709-BE2B-3486FE571927}" type="presParOf" srcId="{B073F849-EE3A-4A0E-89D8-961B5DB844C9}" destId="{BD36D0E5-3695-4D02-BE12-4FE23B39DCBA}" srcOrd="9" destOrd="0" presId="urn:microsoft.com/office/officeart/2005/8/layout/radial1"/>
    <dgm:cxn modelId="{E1B6EA00-5123-47CE-96D0-FD41B922D3C9}" type="presParOf" srcId="{BD36D0E5-3695-4D02-BE12-4FE23B39DCBA}" destId="{BC064131-3134-4D47-BEFE-E9E102A4B146}" srcOrd="0" destOrd="0" presId="urn:microsoft.com/office/officeart/2005/8/layout/radial1"/>
    <dgm:cxn modelId="{FACA4C0A-0336-4219-AFA2-A2826408E3A1}" type="presParOf" srcId="{B073F849-EE3A-4A0E-89D8-961B5DB844C9}" destId="{69A03176-11A4-43F8-8D9D-7AB0AFC6A7EF}" srcOrd="10" destOrd="0" presId="urn:microsoft.com/office/officeart/2005/8/layout/radial1"/>
    <dgm:cxn modelId="{89D9041E-3B46-4AE3-B964-70D455EB9CB8}" type="presParOf" srcId="{B073F849-EE3A-4A0E-89D8-961B5DB844C9}" destId="{FCB36D77-DB2C-4FA0-8F6C-7E7EEC209810}" srcOrd="11" destOrd="0" presId="urn:microsoft.com/office/officeart/2005/8/layout/radial1"/>
    <dgm:cxn modelId="{5DE618A4-C2AC-445D-B2AC-ECB75DB68718}" type="presParOf" srcId="{FCB36D77-DB2C-4FA0-8F6C-7E7EEC209810}" destId="{87DEAB76-0D0A-4176-9E32-9E80C3D1E402}" srcOrd="0" destOrd="0" presId="urn:microsoft.com/office/officeart/2005/8/layout/radial1"/>
    <dgm:cxn modelId="{6DDFFA86-A6BF-4531-AEBF-FC05B70BA4BC}" type="presParOf" srcId="{B073F849-EE3A-4A0E-89D8-961B5DB844C9}" destId="{25D35409-32D0-4690-9696-5DF326791297}" srcOrd="12" destOrd="0" presId="urn:microsoft.com/office/officeart/2005/8/layout/radial1"/>
  </dgm:cxnLst>
  <dgm:bg/>
  <dgm:whole>
    <a:ln>
      <a:solidFill>
        <a:schemeClr val="accent1"/>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49E2AA0-5BB0-40FB-A8F4-67FA60CF5B89}" type="doc">
      <dgm:prSet loTypeId="urn:microsoft.com/office/officeart/2009/3/layout/IncreasingArrowsProcess" loCatId="process" qsTypeId="urn:microsoft.com/office/officeart/2005/8/quickstyle/simple1" qsCatId="simple" csTypeId="urn:microsoft.com/office/officeart/2005/8/colors/accent1_2" csCatId="accent1" phldr="1"/>
      <dgm:spPr/>
    </dgm:pt>
    <dgm:pt modelId="{1763444A-27CA-425D-B5C3-1F9B8E035B3E}">
      <dgm:prSet phldrT="[Text]" custT="1">
        <dgm:style>
          <a:lnRef idx="1">
            <a:schemeClr val="accent6"/>
          </a:lnRef>
          <a:fillRef idx="2">
            <a:schemeClr val="accent6"/>
          </a:fillRef>
          <a:effectRef idx="1">
            <a:schemeClr val="accent6"/>
          </a:effectRef>
          <a:fontRef idx="minor">
            <a:schemeClr val="dk1"/>
          </a:fontRef>
        </dgm:style>
      </dgm:prSet>
      <dgm:spPr/>
      <dgm:t>
        <a:bodyPr/>
        <a:lstStyle/>
        <a:p>
          <a:pPr rtl="1"/>
          <a:r>
            <a:rPr lang="fa-IR" sz="1600" b="1" dirty="0"/>
            <a:t>مقياس درون فردي -خود آزمايي:</a:t>
          </a:r>
          <a:endParaRPr lang="fa-IR" sz="1600" dirty="0"/>
        </a:p>
      </dgm:t>
    </dgm:pt>
    <dgm:pt modelId="{CB912FC4-4E32-45C7-9AD9-F2C8143960C8}" type="parTrans" cxnId="{DC4CC5A1-4BD6-4B38-B4D9-CAB3A154ECC0}">
      <dgm:prSet/>
      <dgm:spPr/>
      <dgm:t>
        <a:bodyPr/>
        <a:lstStyle/>
        <a:p>
          <a:pPr rtl="1"/>
          <a:endParaRPr lang="fa-IR" sz="4000"/>
        </a:p>
      </dgm:t>
    </dgm:pt>
    <dgm:pt modelId="{0A9EB291-4541-46AD-85C5-D8E701B272B0}" type="sibTrans" cxnId="{DC4CC5A1-4BD6-4B38-B4D9-CAB3A154ECC0}">
      <dgm:prSet/>
      <dgm:spPr/>
      <dgm:t>
        <a:bodyPr/>
        <a:lstStyle/>
        <a:p>
          <a:pPr rtl="1"/>
          <a:endParaRPr lang="fa-IR" sz="4000"/>
        </a:p>
      </dgm:t>
    </dgm:pt>
    <dgm:pt modelId="{990810D2-192A-4F69-9CCA-98A4CA4830DD}">
      <dgm:prSet phldrT="[Text]" custT="1">
        <dgm:style>
          <a:lnRef idx="1">
            <a:schemeClr val="accent2"/>
          </a:lnRef>
          <a:fillRef idx="2">
            <a:schemeClr val="accent2"/>
          </a:fillRef>
          <a:effectRef idx="1">
            <a:schemeClr val="accent2"/>
          </a:effectRef>
          <a:fontRef idx="minor">
            <a:schemeClr val="dk1"/>
          </a:fontRef>
        </dgm:style>
      </dgm:prSet>
      <dgm:spPr/>
      <dgm:t>
        <a:bodyPr/>
        <a:lstStyle/>
        <a:p>
          <a:pPr rtl="1"/>
          <a:r>
            <a:rPr lang="fa-IR" sz="1600" b="1" dirty="0"/>
            <a:t>مقياس ميان فردي:</a:t>
          </a:r>
          <a:endParaRPr lang="fa-IR" sz="1600" dirty="0"/>
        </a:p>
      </dgm:t>
    </dgm:pt>
    <dgm:pt modelId="{55F6D1C4-DDB0-4A04-826E-6364CC1D9BA3}" type="parTrans" cxnId="{7671E9D8-369E-4E24-A06B-5B9C06F0AE34}">
      <dgm:prSet/>
      <dgm:spPr/>
      <dgm:t>
        <a:bodyPr/>
        <a:lstStyle/>
        <a:p>
          <a:pPr rtl="1"/>
          <a:endParaRPr lang="fa-IR" sz="4000"/>
        </a:p>
      </dgm:t>
    </dgm:pt>
    <dgm:pt modelId="{081DB002-E3F2-453E-802B-45E744E3E25B}" type="sibTrans" cxnId="{7671E9D8-369E-4E24-A06B-5B9C06F0AE34}">
      <dgm:prSet/>
      <dgm:spPr/>
      <dgm:t>
        <a:bodyPr/>
        <a:lstStyle/>
        <a:p>
          <a:pPr rtl="1"/>
          <a:endParaRPr lang="fa-IR" sz="4000"/>
        </a:p>
      </dgm:t>
    </dgm:pt>
    <dgm:pt modelId="{4B036349-F6BE-4C34-B5ED-9071A10EE007}">
      <dgm:prSet phldrT="[Text]" custT="1">
        <dgm:style>
          <a:lnRef idx="1">
            <a:schemeClr val="accent4"/>
          </a:lnRef>
          <a:fillRef idx="2">
            <a:schemeClr val="accent4"/>
          </a:fillRef>
          <a:effectRef idx="1">
            <a:schemeClr val="accent4"/>
          </a:effectRef>
          <a:fontRef idx="minor">
            <a:schemeClr val="dk1"/>
          </a:fontRef>
        </dgm:style>
      </dgm:prSet>
      <dgm:spPr/>
      <dgm:t>
        <a:bodyPr/>
        <a:lstStyle/>
        <a:p>
          <a:pPr rtl="1"/>
          <a:r>
            <a:rPr lang="fa-IR" sz="1400" b="1" dirty="0"/>
            <a:t>مقياس وضع رواني عمومي</a:t>
          </a:r>
          <a:endParaRPr lang="fa-IR" sz="1400" dirty="0"/>
        </a:p>
      </dgm:t>
    </dgm:pt>
    <dgm:pt modelId="{4CAB7243-7AFE-45E6-B029-AF1D5CF79B81}" type="parTrans" cxnId="{03047B0E-C8A2-4B01-BC21-26801AD830FF}">
      <dgm:prSet/>
      <dgm:spPr/>
      <dgm:t>
        <a:bodyPr/>
        <a:lstStyle/>
        <a:p>
          <a:pPr rtl="1"/>
          <a:endParaRPr lang="fa-IR" sz="4000"/>
        </a:p>
      </dgm:t>
    </dgm:pt>
    <dgm:pt modelId="{709118E3-9665-4AC7-B577-3BA54158FE37}" type="sibTrans" cxnId="{03047B0E-C8A2-4B01-BC21-26801AD830FF}">
      <dgm:prSet/>
      <dgm:spPr/>
      <dgm:t>
        <a:bodyPr/>
        <a:lstStyle/>
        <a:p>
          <a:pPr rtl="1"/>
          <a:endParaRPr lang="fa-IR" sz="4000"/>
        </a:p>
      </dgm:t>
    </dgm:pt>
    <dgm:pt modelId="{BFD07D9B-4A3C-4FA2-B52B-0D278B2B3A98}">
      <dgm:prSet phldrT="[Text]" custT="1">
        <dgm:style>
          <a:lnRef idx="1">
            <a:schemeClr val="accent5"/>
          </a:lnRef>
          <a:fillRef idx="2">
            <a:schemeClr val="accent5"/>
          </a:fillRef>
          <a:effectRef idx="1">
            <a:schemeClr val="accent5"/>
          </a:effectRef>
          <a:fontRef idx="minor">
            <a:schemeClr val="dk1"/>
          </a:fontRef>
        </dgm:style>
      </dgm:prSet>
      <dgm:spPr/>
      <dgm:t>
        <a:bodyPr/>
        <a:lstStyle/>
        <a:p>
          <a:pPr rtl="1"/>
          <a:r>
            <a:rPr lang="fa-IR" sz="1600" b="1" dirty="0"/>
            <a:t>مديريت تنش </a:t>
          </a:r>
          <a:endParaRPr lang="fa-IR" sz="1600" dirty="0"/>
        </a:p>
      </dgm:t>
    </dgm:pt>
    <dgm:pt modelId="{702365FE-82B9-4F4F-8195-2BEF94264001}" type="parTrans" cxnId="{78918912-C901-4CEE-B318-A86202DE7F36}">
      <dgm:prSet/>
      <dgm:spPr/>
      <dgm:t>
        <a:bodyPr/>
        <a:lstStyle/>
        <a:p>
          <a:pPr rtl="1"/>
          <a:endParaRPr lang="fa-IR" sz="4000"/>
        </a:p>
      </dgm:t>
    </dgm:pt>
    <dgm:pt modelId="{C7DF5AD6-682F-4E03-A190-90A2FBA5DD33}" type="sibTrans" cxnId="{78918912-C901-4CEE-B318-A86202DE7F36}">
      <dgm:prSet/>
      <dgm:spPr/>
      <dgm:t>
        <a:bodyPr/>
        <a:lstStyle/>
        <a:p>
          <a:pPr rtl="1"/>
          <a:endParaRPr lang="fa-IR" sz="4000"/>
        </a:p>
      </dgm:t>
    </dgm:pt>
    <dgm:pt modelId="{4635A3B5-BFE8-4A78-B9B4-B00125F3A4D3}">
      <dgm:prSet phldrT="[Text]" custT="1">
        <dgm:style>
          <a:lnRef idx="1">
            <a:schemeClr val="accent3"/>
          </a:lnRef>
          <a:fillRef idx="2">
            <a:schemeClr val="accent3"/>
          </a:fillRef>
          <a:effectRef idx="1">
            <a:schemeClr val="accent3"/>
          </a:effectRef>
          <a:fontRef idx="minor">
            <a:schemeClr val="dk1"/>
          </a:fontRef>
        </dgm:style>
      </dgm:prSet>
      <dgm:spPr/>
      <dgm:t>
        <a:bodyPr/>
        <a:lstStyle/>
        <a:p>
          <a:pPr rtl="1"/>
          <a:r>
            <a:rPr lang="fa-IR" sz="1600" b="1" dirty="0"/>
            <a:t>مقياس قابليت (انطباق و سازش پذيري)</a:t>
          </a:r>
          <a:endParaRPr lang="fa-IR" sz="1600" dirty="0"/>
        </a:p>
      </dgm:t>
    </dgm:pt>
    <dgm:pt modelId="{553C077D-51B2-416D-846F-87A15781B064}" type="parTrans" cxnId="{E2FFC9A7-6E49-4D20-8C50-47AB2A658C57}">
      <dgm:prSet/>
      <dgm:spPr/>
      <dgm:t>
        <a:bodyPr/>
        <a:lstStyle/>
        <a:p>
          <a:pPr rtl="1"/>
          <a:endParaRPr lang="fa-IR" sz="4000"/>
        </a:p>
      </dgm:t>
    </dgm:pt>
    <dgm:pt modelId="{B2FC083E-520C-40CD-8FE9-A8835B1CEF27}" type="sibTrans" cxnId="{E2FFC9A7-6E49-4D20-8C50-47AB2A658C57}">
      <dgm:prSet/>
      <dgm:spPr/>
      <dgm:t>
        <a:bodyPr/>
        <a:lstStyle/>
        <a:p>
          <a:pPr rtl="1"/>
          <a:endParaRPr lang="fa-IR" sz="4000"/>
        </a:p>
      </dgm:t>
    </dgm:pt>
    <dgm:pt modelId="{9F2367F2-8814-482D-BC35-6DC1C6951252}">
      <dgm:prSet custT="1">
        <dgm:style>
          <a:lnRef idx="1">
            <a:schemeClr val="accent6"/>
          </a:lnRef>
          <a:fillRef idx="2">
            <a:schemeClr val="accent6"/>
          </a:fillRef>
          <a:effectRef idx="1">
            <a:schemeClr val="accent6"/>
          </a:effectRef>
          <a:fontRef idx="minor">
            <a:schemeClr val="dk1"/>
          </a:fontRef>
        </dgm:style>
      </dgm:prSet>
      <dgm:spPr/>
      <dgm:t>
        <a:bodyPr/>
        <a:lstStyle/>
        <a:p>
          <a:pPr rtl="1"/>
          <a:r>
            <a:rPr lang="fa-IR" sz="1200" b="1" dirty="0"/>
            <a:t>عزت نفس </a:t>
          </a:r>
          <a:endParaRPr lang="en-US" sz="1200" dirty="0"/>
        </a:p>
      </dgm:t>
    </dgm:pt>
    <dgm:pt modelId="{2DD400A1-9999-4052-81EF-C77DB4389CD8}" type="parTrans" cxnId="{4DFECE55-C2A7-4013-A855-D52EB42406B0}">
      <dgm:prSet/>
      <dgm:spPr/>
      <dgm:t>
        <a:bodyPr/>
        <a:lstStyle/>
        <a:p>
          <a:pPr rtl="1"/>
          <a:endParaRPr lang="fa-IR" sz="4000"/>
        </a:p>
      </dgm:t>
    </dgm:pt>
    <dgm:pt modelId="{1838304A-225C-492C-BE34-965429D0065A}" type="sibTrans" cxnId="{4DFECE55-C2A7-4013-A855-D52EB42406B0}">
      <dgm:prSet/>
      <dgm:spPr/>
      <dgm:t>
        <a:bodyPr/>
        <a:lstStyle/>
        <a:p>
          <a:pPr rtl="1"/>
          <a:endParaRPr lang="fa-IR" sz="4000"/>
        </a:p>
      </dgm:t>
    </dgm:pt>
    <dgm:pt modelId="{04042307-66AE-498E-85A7-66F6ACD80BEA}">
      <dgm:prSet custT="1">
        <dgm:style>
          <a:lnRef idx="1">
            <a:schemeClr val="accent6"/>
          </a:lnRef>
          <a:fillRef idx="2">
            <a:schemeClr val="accent6"/>
          </a:fillRef>
          <a:effectRef idx="1">
            <a:schemeClr val="accent6"/>
          </a:effectRef>
          <a:fontRef idx="minor">
            <a:schemeClr val="dk1"/>
          </a:fontRef>
        </dgm:style>
      </dgm:prSet>
      <dgm:spPr/>
      <dgm:t>
        <a:bodyPr/>
        <a:lstStyle/>
        <a:p>
          <a:pPr rtl="1"/>
          <a:r>
            <a:rPr lang="fa-IR" sz="1200" b="1" dirty="0"/>
            <a:t>خود آگاهي از هيجان</a:t>
          </a:r>
          <a:endParaRPr lang="en-US" sz="1200" dirty="0"/>
        </a:p>
      </dgm:t>
    </dgm:pt>
    <dgm:pt modelId="{F0F048C2-9B72-4EBD-814A-D3B56B6871A4}" type="parTrans" cxnId="{D6149688-304F-4CBF-A90F-159155E0D123}">
      <dgm:prSet/>
      <dgm:spPr/>
      <dgm:t>
        <a:bodyPr/>
        <a:lstStyle/>
        <a:p>
          <a:pPr rtl="1"/>
          <a:endParaRPr lang="fa-IR" sz="4000"/>
        </a:p>
      </dgm:t>
    </dgm:pt>
    <dgm:pt modelId="{ECC71893-8BB9-4DA6-A051-4E9B454C6DFF}" type="sibTrans" cxnId="{D6149688-304F-4CBF-A90F-159155E0D123}">
      <dgm:prSet/>
      <dgm:spPr/>
      <dgm:t>
        <a:bodyPr/>
        <a:lstStyle/>
        <a:p>
          <a:pPr rtl="1"/>
          <a:endParaRPr lang="fa-IR" sz="4000"/>
        </a:p>
      </dgm:t>
    </dgm:pt>
    <dgm:pt modelId="{72183837-2AEF-4966-9075-672E670F0B63}">
      <dgm:prSet custT="1">
        <dgm:style>
          <a:lnRef idx="1">
            <a:schemeClr val="accent6"/>
          </a:lnRef>
          <a:fillRef idx="2">
            <a:schemeClr val="accent6"/>
          </a:fillRef>
          <a:effectRef idx="1">
            <a:schemeClr val="accent6"/>
          </a:effectRef>
          <a:fontRef idx="minor">
            <a:schemeClr val="dk1"/>
          </a:fontRef>
        </dgm:style>
      </dgm:prSet>
      <dgm:spPr/>
      <dgm:t>
        <a:bodyPr/>
        <a:lstStyle/>
        <a:p>
          <a:pPr rtl="1"/>
          <a:r>
            <a:rPr lang="fa-IR" sz="1200" b="1" dirty="0"/>
            <a:t>جرات</a:t>
          </a:r>
        </a:p>
      </dgm:t>
    </dgm:pt>
    <dgm:pt modelId="{CF5B8C71-5FBE-48A5-885E-7A114153EBD9}" type="parTrans" cxnId="{0E76E31E-BDE0-4295-89E3-7124431E9616}">
      <dgm:prSet/>
      <dgm:spPr/>
      <dgm:t>
        <a:bodyPr/>
        <a:lstStyle/>
        <a:p>
          <a:pPr rtl="1"/>
          <a:endParaRPr lang="fa-IR" sz="4000"/>
        </a:p>
      </dgm:t>
    </dgm:pt>
    <dgm:pt modelId="{504530AD-A393-4A93-B64E-62D630AF5EDE}" type="sibTrans" cxnId="{0E76E31E-BDE0-4295-89E3-7124431E9616}">
      <dgm:prSet/>
      <dgm:spPr/>
      <dgm:t>
        <a:bodyPr/>
        <a:lstStyle/>
        <a:p>
          <a:pPr rtl="1"/>
          <a:endParaRPr lang="fa-IR" sz="4000"/>
        </a:p>
      </dgm:t>
    </dgm:pt>
    <dgm:pt modelId="{A947710E-B072-4595-833E-D7017F61507A}">
      <dgm:prSet custT="1">
        <dgm:style>
          <a:lnRef idx="1">
            <a:schemeClr val="accent6"/>
          </a:lnRef>
          <a:fillRef idx="2">
            <a:schemeClr val="accent6"/>
          </a:fillRef>
          <a:effectRef idx="1">
            <a:schemeClr val="accent6"/>
          </a:effectRef>
          <a:fontRef idx="minor">
            <a:schemeClr val="dk1"/>
          </a:fontRef>
        </dgm:style>
      </dgm:prSet>
      <dgm:spPr/>
      <dgm:t>
        <a:bodyPr/>
        <a:lstStyle/>
        <a:p>
          <a:pPr rtl="1"/>
          <a:r>
            <a:rPr lang="fa-IR" sz="1200" b="1" dirty="0"/>
            <a:t>استقلال  و عدم وابستگي </a:t>
          </a:r>
          <a:endParaRPr lang="en-US" sz="1200" dirty="0"/>
        </a:p>
      </dgm:t>
    </dgm:pt>
    <dgm:pt modelId="{3D732E96-0ADA-4FA3-ACCC-00078E5B76A2}" type="parTrans" cxnId="{8601F401-641A-4A6C-ADFC-7AB145C757F9}">
      <dgm:prSet/>
      <dgm:spPr/>
      <dgm:t>
        <a:bodyPr/>
        <a:lstStyle/>
        <a:p>
          <a:pPr rtl="1"/>
          <a:endParaRPr lang="fa-IR" sz="4000"/>
        </a:p>
      </dgm:t>
    </dgm:pt>
    <dgm:pt modelId="{CC433ACB-C196-479A-9772-3BA8A373B448}" type="sibTrans" cxnId="{8601F401-641A-4A6C-ADFC-7AB145C757F9}">
      <dgm:prSet/>
      <dgm:spPr/>
      <dgm:t>
        <a:bodyPr/>
        <a:lstStyle/>
        <a:p>
          <a:pPr rtl="1"/>
          <a:endParaRPr lang="fa-IR" sz="4000"/>
        </a:p>
      </dgm:t>
    </dgm:pt>
    <dgm:pt modelId="{AB05ABB7-A7C3-45E4-BDDA-9CAEBB3B74C5}">
      <dgm:prSet custT="1">
        <dgm:style>
          <a:lnRef idx="1">
            <a:schemeClr val="accent6"/>
          </a:lnRef>
          <a:fillRef idx="2">
            <a:schemeClr val="accent6"/>
          </a:fillRef>
          <a:effectRef idx="1">
            <a:schemeClr val="accent6"/>
          </a:effectRef>
          <a:fontRef idx="minor">
            <a:schemeClr val="dk1"/>
          </a:fontRef>
        </dgm:style>
      </dgm:prSet>
      <dgm:spPr/>
      <dgm:t>
        <a:bodyPr/>
        <a:lstStyle/>
        <a:p>
          <a:pPr rtl="1"/>
          <a:r>
            <a:rPr lang="fa-IR" sz="1200" b="1" dirty="0"/>
            <a:t>خودشكوفائي</a:t>
          </a:r>
          <a:endParaRPr lang="en-US" sz="1200" dirty="0"/>
        </a:p>
      </dgm:t>
    </dgm:pt>
    <dgm:pt modelId="{4B00DE4E-7F84-46C5-BCC8-30DECE0ACBCA}" type="parTrans" cxnId="{063DA892-2E7A-4B49-80BA-B12738CD98FE}">
      <dgm:prSet/>
      <dgm:spPr/>
      <dgm:t>
        <a:bodyPr/>
        <a:lstStyle/>
        <a:p>
          <a:pPr rtl="1"/>
          <a:endParaRPr lang="fa-IR" sz="4000"/>
        </a:p>
      </dgm:t>
    </dgm:pt>
    <dgm:pt modelId="{8F0008AE-D412-45FD-9EDF-41978C7D453E}" type="sibTrans" cxnId="{063DA892-2E7A-4B49-80BA-B12738CD98FE}">
      <dgm:prSet/>
      <dgm:spPr/>
      <dgm:t>
        <a:bodyPr/>
        <a:lstStyle/>
        <a:p>
          <a:pPr rtl="1"/>
          <a:endParaRPr lang="fa-IR" sz="4000"/>
        </a:p>
      </dgm:t>
    </dgm:pt>
    <dgm:pt modelId="{81DF64E1-2F7E-4F23-8B1A-1A89A78B6CAC}">
      <dgm:prSet custT="1">
        <dgm:style>
          <a:lnRef idx="1">
            <a:schemeClr val="accent3"/>
          </a:lnRef>
          <a:fillRef idx="2">
            <a:schemeClr val="accent3"/>
          </a:fillRef>
          <a:effectRef idx="1">
            <a:schemeClr val="accent3"/>
          </a:effectRef>
          <a:fontRef idx="minor">
            <a:schemeClr val="dk1"/>
          </a:fontRef>
        </dgm:style>
      </dgm:prSet>
      <dgm:spPr/>
      <dgm:t>
        <a:bodyPr/>
        <a:lstStyle/>
        <a:p>
          <a:pPr rtl="1"/>
          <a:r>
            <a:rPr lang="fa-IR" sz="1200" b="1" dirty="0"/>
            <a:t>واقعيت آزمايي</a:t>
          </a:r>
          <a:endParaRPr lang="en-US" sz="1200" dirty="0"/>
        </a:p>
      </dgm:t>
    </dgm:pt>
    <dgm:pt modelId="{730DC7D1-D025-4BDE-A00C-ABCA60DFECC4}" type="parTrans" cxnId="{C328EB1B-DEB1-452D-A6DC-BD7B5492F3E4}">
      <dgm:prSet/>
      <dgm:spPr/>
      <dgm:t>
        <a:bodyPr/>
        <a:lstStyle/>
        <a:p>
          <a:pPr rtl="1"/>
          <a:endParaRPr lang="fa-IR" sz="4000"/>
        </a:p>
      </dgm:t>
    </dgm:pt>
    <dgm:pt modelId="{F8AD8931-31E6-4AF1-8F36-6BB72653DCAC}" type="sibTrans" cxnId="{C328EB1B-DEB1-452D-A6DC-BD7B5492F3E4}">
      <dgm:prSet/>
      <dgm:spPr/>
      <dgm:t>
        <a:bodyPr/>
        <a:lstStyle/>
        <a:p>
          <a:pPr rtl="1"/>
          <a:endParaRPr lang="fa-IR" sz="4000"/>
        </a:p>
      </dgm:t>
    </dgm:pt>
    <dgm:pt modelId="{C985427C-BC68-4080-B4D0-884C5B9D046D}">
      <dgm:prSet custT="1">
        <dgm:style>
          <a:lnRef idx="1">
            <a:schemeClr val="accent3"/>
          </a:lnRef>
          <a:fillRef idx="2">
            <a:schemeClr val="accent3"/>
          </a:fillRef>
          <a:effectRef idx="1">
            <a:schemeClr val="accent3"/>
          </a:effectRef>
          <a:fontRef idx="minor">
            <a:schemeClr val="dk1"/>
          </a:fontRef>
        </dgm:style>
      </dgm:prSet>
      <dgm:spPr/>
      <dgm:t>
        <a:bodyPr/>
        <a:lstStyle/>
        <a:p>
          <a:pPr rtl="1"/>
          <a:r>
            <a:rPr lang="fa-IR" sz="1200" b="1" dirty="0"/>
            <a:t>انعطاف </a:t>
          </a:r>
          <a:endParaRPr lang="en-US" sz="1200" dirty="0"/>
        </a:p>
      </dgm:t>
    </dgm:pt>
    <dgm:pt modelId="{E3797CC0-B098-45DA-9232-9A75BCE5756B}" type="parTrans" cxnId="{19BA99BE-421F-41AE-AFE7-11240FEE9354}">
      <dgm:prSet/>
      <dgm:spPr/>
      <dgm:t>
        <a:bodyPr/>
        <a:lstStyle/>
        <a:p>
          <a:pPr rtl="1"/>
          <a:endParaRPr lang="fa-IR" sz="4000"/>
        </a:p>
      </dgm:t>
    </dgm:pt>
    <dgm:pt modelId="{2A6E4274-5FE7-4413-BD28-BB80D64B8696}" type="sibTrans" cxnId="{19BA99BE-421F-41AE-AFE7-11240FEE9354}">
      <dgm:prSet/>
      <dgm:spPr/>
      <dgm:t>
        <a:bodyPr/>
        <a:lstStyle/>
        <a:p>
          <a:pPr rtl="1"/>
          <a:endParaRPr lang="fa-IR" sz="4000"/>
        </a:p>
      </dgm:t>
    </dgm:pt>
    <dgm:pt modelId="{F84C5A36-DC22-42AD-AE47-B5E7D97A0A6D}">
      <dgm:prSet custT="1">
        <dgm:style>
          <a:lnRef idx="1">
            <a:schemeClr val="accent3"/>
          </a:lnRef>
          <a:fillRef idx="2">
            <a:schemeClr val="accent3"/>
          </a:fillRef>
          <a:effectRef idx="1">
            <a:schemeClr val="accent3"/>
          </a:effectRef>
          <a:fontRef idx="minor">
            <a:schemeClr val="dk1"/>
          </a:fontRef>
        </dgm:style>
      </dgm:prSet>
      <dgm:spPr/>
      <dgm:t>
        <a:bodyPr/>
        <a:lstStyle/>
        <a:p>
          <a:pPr rtl="1"/>
          <a:r>
            <a:rPr lang="fa-IR" sz="1200" b="1" dirty="0"/>
            <a:t>حال مسائل</a:t>
          </a:r>
          <a:endParaRPr lang="en-US" sz="1200" dirty="0"/>
        </a:p>
      </dgm:t>
    </dgm:pt>
    <dgm:pt modelId="{0B243D59-58BA-4644-ABCB-3631ED86C805}" type="parTrans" cxnId="{F13629B5-9A51-4665-8899-9E8BEB761F2A}">
      <dgm:prSet/>
      <dgm:spPr/>
      <dgm:t>
        <a:bodyPr/>
        <a:lstStyle/>
        <a:p>
          <a:pPr rtl="1"/>
          <a:endParaRPr lang="fa-IR" sz="4000"/>
        </a:p>
      </dgm:t>
    </dgm:pt>
    <dgm:pt modelId="{2B95948F-BC61-4492-9E4A-EBD314FABEAE}" type="sibTrans" cxnId="{F13629B5-9A51-4665-8899-9E8BEB761F2A}">
      <dgm:prSet/>
      <dgm:spPr/>
      <dgm:t>
        <a:bodyPr/>
        <a:lstStyle/>
        <a:p>
          <a:pPr rtl="1"/>
          <a:endParaRPr lang="fa-IR" sz="4000"/>
        </a:p>
      </dgm:t>
    </dgm:pt>
    <dgm:pt modelId="{CB7DD101-D1BB-4905-9B64-DA193106A377}">
      <dgm:prSet custT="1">
        <dgm:style>
          <a:lnRef idx="1">
            <a:schemeClr val="accent5"/>
          </a:lnRef>
          <a:fillRef idx="2">
            <a:schemeClr val="accent5"/>
          </a:fillRef>
          <a:effectRef idx="1">
            <a:schemeClr val="accent5"/>
          </a:effectRef>
          <a:fontRef idx="minor">
            <a:schemeClr val="dk1"/>
          </a:fontRef>
        </dgm:style>
      </dgm:prSet>
      <dgm:spPr/>
      <dgm:t>
        <a:bodyPr/>
        <a:lstStyle/>
        <a:p>
          <a:pPr rtl="1"/>
          <a:r>
            <a:rPr lang="fa-IR" sz="1200" b="1" dirty="0"/>
            <a:t>تحمل اضطراب </a:t>
          </a:r>
          <a:endParaRPr lang="en-US" sz="1200" dirty="0"/>
        </a:p>
      </dgm:t>
    </dgm:pt>
    <dgm:pt modelId="{60B622B2-5C43-48FD-BAAD-FEE9BAD63601}" type="parTrans" cxnId="{BD51BF79-234E-4C00-AA4F-524558400907}">
      <dgm:prSet/>
      <dgm:spPr/>
      <dgm:t>
        <a:bodyPr/>
        <a:lstStyle/>
        <a:p>
          <a:pPr rtl="1"/>
          <a:endParaRPr lang="fa-IR" sz="4000"/>
        </a:p>
      </dgm:t>
    </dgm:pt>
    <dgm:pt modelId="{F81D258E-7925-4BD0-A6C4-84D9B01D8C74}" type="sibTrans" cxnId="{BD51BF79-234E-4C00-AA4F-524558400907}">
      <dgm:prSet/>
      <dgm:spPr/>
      <dgm:t>
        <a:bodyPr/>
        <a:lstStyle/>
        <a:p>
          <a:pPr rtl="1"/>
          <a:endParaRPr lang="fa-IR" sz="4000"/>
        </a:p>
      </dgm:t>
    </dgm:pt>
    <dgm:pt modelId="{F21D52A6-9440-4756-91A6-F5397FD12D3D}">
      <dgm:prSet custT="1">
        <dgm:style>
          <a:lnRef idx="1">
            <a:schemeClr val="accent5"/>
          </a:lnRef>
          <a:fillRef idx="2">
            <a:schemeClr val="accent5"/>
          </a:fillRef>
          <a:effectRef idx="1">
            <a:schemeClr val="accent5"/>
          </a:effectRef>
          <a:fontRef idx="minor">
            <a:schemeClr val="dk1"/>
          </a:fontRef>
        </dgm:style>
      </dgm:prSet>
      <dgm:spPr/>
      <dgm:t>
        <a:bodyPr/>
        <a:lstStyle/>
        <a:p>
          <a:pPr rtl="1"/>
          <a:r>
            <a:rPr lang="fa-IR" sz="1200" b="1" dirty="0"/>
            <a:t>كنترل انگيزش</a:t>
          </a:r>
          <a:endParaRPr lang="en-US" sz="1200" dirty="0"/>
        </a:p>
      </dgm:t>
    </dgm:pt>
    <dgm:pt modelId="{A36A564E-B7AB-49CD-8C4C-DB21D145D668}" type="parTrans" cxnId="{90F9FAFF-C2B2-42DC-BA41-C3B254F9C659}">
      <dgm:prSet/>
      <dgm:spPr/>
      <dgm:t>
        <a:bodyPr/>
        <a:lstStyle/>
        <a:p>
          <a:pPr rtl="1"/>
          <a:endParaRPr lang="fa-IR" sz="4000"/>
        </a:p>
      </dgm:t>
    </dgm:pt>
    <dgm:pt modelId="{E900E6D1-C41C-4DDC-9E02-EAB5C8AC678B}" type="sibTrans" cxnId="{90F9FAFF-C2B2-42DC-BA41-C3B254F9C659}">
      <dgm:prSet/>
      <dgm:spPr/>
      <dgm:t>
        <a:bodyPr/>
        <a:lstStyle/>
        <a:p>
          <a:pPr rtl="1"/>
          <a:endParaRPr lang="fa-IR" sz="4000"/>
        </a:p>
      </dgm:t>
    </dgm:pt>
    <dgm:pt modelId="{8CD9E6A9-52BA-4EF4-A294-265F1D403C91}">
      <dgm:prSet custT="1">
        <dgm:style>
          <a:lnRef idx="1">
            <a:schemeClr val="accent2"/>
          </a:lnRef>
          <a:fillRef idx="2">
            <a:schemeClr val="accent2"/>
          </a:fillRef>
          <a:effectRef idx="1">
            <a:schemeClr val="accent2"/>
          </a:effectRef>
          <a:fontRef idx="minor">
            <a:schemeClr val="dk1"/>
          </a:fontRef>
        </dgm:style>
      </dgm:prSet>
      <dgm:spPr/>
      <dgm:t>
        <a:bodyPr/>
        <a:lstStyle/>
        <a:p>
          <a:pPr rtl="1"/>
          <a:r>
            <a:rPr lang="fa-IR" sz="1200" b="1" dirty="0"/>
            <a:t>همدلي</a:t>
          </a:r>
          <a:endParaRPr lang="en-US" sz="1200" dirty="0"/>
        </a:p>
      </dgm:t>
    </dgm:pt>
    <dgm:pt modelId="{5C625E0B-9BBD-4492-918A-7B8CA7CC873B}" type="parTrans" cxnId="{F72C27E9-6993-4A8E-A26B-29785A7DD66A}">
      <dgm:prSet/>
      <dgm:spPr/>
      <dgm:t>
        <a:bodyPr/>
        <a:lstStyle/>
        <a:p>
          <a:pPr rtl="1"/>
          <a:endParaRPr lang="fa-IR" sz="4000"/>
        </a:p>
      </dgm:t>
    </dgm:pt>
    <dgm:pt modelId="{714FA74A-A28A-4B03-A166-EC0B67F8D09A}" type="sibTrans" cxnId="{F72C27E9-6993-4A8E-A26B-29785A7DD66A}">
      <dgm:prSet/>
      <dgm:spPr/>
      <dgm:t>
        <a:bodyPr/>
        <a:lstStyle/>
        <a:p>
          <a:pPr rtl="1"/>
          <a:endParaRPr lang="fa-IR" sz="4000"/>
        </a:p>
      </dgm:t>
    </dgm:pt>
    <dgm:pt modelId="{1A042DC3-DDC8-4E81-845D-FA7D8946E5C5}">
      <dgm:prSet custT="1">
        <dgm:style>
          <a:lnRef idx="1">
            <a:schemeClr val="accent2"/>
          </a:lnRef>
          <a:fillRef idx="2">
            <a:schemeClr val="accent2"/>
          </a:fillRef>
          <a:effectRef idx="1">
            <a:schemeClr val="accent2"/>
          </a:effectRef>
          <a:fontRef idx="minor">
            <a:schemeClr val="dk1"/>
          </a:fontRef>
        </dgm:style>
      </dgm:prSet>
      <dgm:spPr/>
      <dgm:t>
        <a:bodyPr/>
        <a:lstStyle/>
        <a:p>
          <a:pPr rtl="1"/>
          <a:r>
            <a:rPr lang="fa-IR" sz="1200" b="1" dirty="0"/>
            <a:t>مسؤليت اجتماعي</a:t>
          </a:r>
          <a:endParaRPr lang="en-US" sz="1200" dirty="0"/>
        </a:p>
      </dgm:t>
    </dgm:pt>
    <dgm:pt modelId="{75A9E207-9BBD-433D-87DA-2E85DC9151AE}" type="parTrans" cxnId="{8C33F9BD-FC8D-4C12-BC51-B3A8F35B5DD5}">
      <dgm:prSet/>
      <dgm:spPr/>
      <dgm:t>
        <a:bodyPr/>
        <a:lstStyle/>
        <a:p>
          <a:pPr rtl="1"/>
          <a:endParaRPr lang="fa-IR" sz="4000"/>
        </a:p>
      </dgm:t>
    </dgm:pt>
    <dgm:pt modelId="{5302CC49-63A4-44B1-8823-28CC9624C8CF}" type="sibTrans" cxnId="{8C33F9BD-FC8D-4C12-BC51-B3A8F35B5DD5}">
      <dgm:prSet/>
      <dgm:spPr/>
      <dgm:t>
        <a:bodyPr/>
        <a:lstStyle/>
        <a:p>
          <a:pPr rtl="1"/>
          <a:endParaRPr lang="fa-IR" sz="4000"/>
        </a:p>
      </dgm:t>
    </dgm:pt>
    <dgm:pt modelId="{AF5B68C2-F0F3-419A-AD82-C7D28BFC3881}">
      <dgm:prSet custT="1">
        <dgm:style>
          <a:lnRef idx="1">
            <a:schemeClr val="accent2"/>
          </a:lnRef>
          <a:fillRef idx="2">
            <a:schemeClr val="accent2"/>
          </a:fillRef>
          <a:effectRef idx="1">
            <a:schemeClr val="accent2"/>
          </a:effectRef>
          <a:fontRef idx="minor">
            <a:schemeClr val="dk1"/>
          </a:fontRef>
        </dgm:style>
      </dgm:prSet>
      <dgm:spPr/>
      <dgm:t>
        <a:bodyPr/>
        <a:lstStyle/>
        <a:p>
          <a:pPr rtl="1"/>
          <a:r>
            <a:rPr lang="fa-IR" sz="1200" b="1" dirty="0"/>
            <a:t>رابطه ميان فردي </a:t>
          </a:r>
          <a:endParaRPr lang="en-US" sz="1200" dirty="0"/>
        </a:p>
      </dgm:t>
    </dgm:pt>
    <dgm:pt modelId="{FBF32349-258C-4D24-9445-345EE92222AB}" type="parTrans" cxnId="{575A0E1B-8BC2-4B41-AA8F-5E9D40E2F06B}">
      <dgm:prSet/>
      <dgm:spPr/>
      <dgm:t>
        <a:bodyPr/>
        <a:lstStyle/>
        <a:p>
          <a:pPr rtl="1"/>
          <a:endParaRPr lang="fa-IR" sz="4000"/>
        </a:p>
      </dgm:t>
    </dgm:pt>
    <dgm:pt modelId="{A3ACCFA8-2CB4-4109-911F-C85AC409B72D}" type="sibTrans" cxnId="{575A0E1B-8BC2-4B41-AA8F-5E9D40E2F06B}">
      <dgm:prSet/>
      <dgm:spPr/>
      <dgm:t>
        <a:bodyPr/>
        <a:lstStyle/>
        <a:p>
          <a:pPr rtl="1"/>
          <a:endParaRPr lang="fa-IR" sz="4000"/>
        </a:p>
      </dgm:t>
    </dgm:pt>
    <dgm:pt modelId="{A6B0CC60-F3ED-4249-A6F4-B54F5DD86459}">
      <dgm:prSet custT="1">
        <dgm:style>
          <a:lnRef idx="1">
            <a:schemeClr val="accent4"/>
          </a:lnRef>
          <a:fillRef idx="2">
            <a:schemeClr val="accent4"/>
          </a:fillRef>
          <a:effectRef idx="1">
            <a:schemeClr val="accent4"/>
          </a:effectRef>
          <a:fontRef idx="minor">
            <a:schemeClr val="dk1"/>
          </a:fontRef>
        </dgm:style>
      </dgm:prSet>
      <dgm:spPr/>
      <dgm:t>
        <a:bodyPr/>
        <a:lstStyle/>
        <a:p>
          <a:pPr rtl="1"/>
          <a:r>
            <a:rPr lang="fa-IR" sz="1200" b="1" dirty="0"/>
            <a:t>خوش بيني </a:t>
          </a:r>
        </a:p>
      </dgm:t>
    </dgm:pt>
    <dgm:pt modelId="{82727F69-768A-4644-8E7A-55929C83203D}" type="parTrans" cxnId="{E3E130A0-200B-46E5-8DAB-A6DD72B6FCA3}">
      <dgm:prSet/>
      <dgm:spPr/>
      <dgm:t>
        <a:bodyPr/>
        <a:lstStyle/>
        <a:p>
          <a:pPr rtl="1"/>
          <a:endParaRPr lang="fa-IR" sz="4000"/>
        </a:p>
      </dgm:t>
    </dgm:pt>
    <dgm:pt modelId="{BBE9DC10-01E7-4D70-A1C9-D8DAC9EFA05F}" type="sibTrans" cxnId="{E3E130A0-200B-46E5-8DAB-A6DD72B6FCA3}">
      <dgm:prSet/>
      <dgm:spPr/>
      <dgm:t>
        <a:bodyPr/>
        <a:lstStyle/>
        <a:p>
          <a:pPr rtl="1"/>
          <a:endParaRPr lang="fa-IR" sz="4000"/>
        </a:p>
      </dgm:t>
    </dgm:pt>
    <dgm:pt modelId="{AF5FEB9B-57C8-49B5-9F4B-2C5FEE97F077}">
      <dgm:prSet custT="1">
        <dgm:style>
          <a:lnRef idx="1">
            <a:schemeClr val="accent4"/>
          </a:lnRef>
          <a:fillRef idx="2">
            <a:schemeClr val="accent4"/>
          </a:fillRef>
          <a:effectRef idx="1">
            <a:schemeClr val="accent4"/>
          </a:effectRef>
          <a:fontRef idx="minor">
            <a:schemeClr val="dk1"/>
          </a:fontRef>
        </dgm:style>
      </dgm:prSet>
      <dgm:spPr/>
      <dgm:t>
        <a:bodyPr/>
        <a:lstStyle/>
        <a:p>
          <a:pPr rtl="1"/>
          <a:r>
            <a:rPr lang="fa-IR" sz="1200" b="1" dirty="0"/>
            <a:t>شادماني</a:t>
          </a:r>
          <a:endParaRPr lang="en-US" sz="1200" dirty="0"/>
        </a:p>
      </dgm:t>
    </dgm:pt>
    <dgm:pt modelId="{9593B4A3-4CB3-4050-AADB-4E3391A8F861}" type="parTrans" cxnId="{44A6A1C0-5A52-4921-9DCC-65645B17B422}">
      <dgm:prSet/>
      <dgm:spPr/>
      <dgm:t>
        <a:bodyPr/>
        <a:lstStyle/>
        <a:p>
          <a:pPr rtl="1"/>
          <a:endParaRPr lang="fa-IR" sz="4000"/>
        </a:p>
      </dgm:t>
    </dgm:pt>
    <dgm:pt modelId="{479674C5-6417-47DC-9B9D-1261D8E98573}" type="sibTrans" cxnId="{44A6A1C0-5A52-4921-9DCC-65645B17B422}">
      <dgm:prSet/>
      <dgm:spPr/>
      <dgm:t>
        <a:bodyPr/>
        <a:lstStyle/>
        <a:p>
          <a:pPr rtl="1"/>
          <a:endParaRPr lang="fa-IR" sz="4000"/>
        </a:p>
      </dgm:t>
    </dgm:pt>
    <dgm:pt modelId="{0B057650-7C9E-47E1-92C6-286E33047842}" type="pres">
      <dgm:prSet presAssocID="{A49E2AA0-5BB0-40FB-A8F4-67FA60CF5B89}" presName="Name0" presStyleCnt="0">
        <dgm:presLayoutVars>
          <dgm:chMax val="5"/>
          <dgm:chPref val="5"/>
          <dgm:dir/>
          <dgm:animLvl val="lvl"/>
        </dgm:presLayoutVars>
      </dgm:prSet>
      <dgm:spPr/>
    </dgm:pt>
    <dgm:pt modelId="{D46472BA-93F8-4022-A718-166698EDF683}" type="pres">
      <dgm:prSet presAssocID="{1763444A-27CA-425D-B5C3-1F9B8E035B3E}" presName="parentText1" presStyleLbl="node1" presStyleIdx="0" presStyleCnt="5" custLinFactY="-19889" custLinFactNeighborX="1662" custLinFactNeighborY="-100000">
        <dgm:presLayoutVars>
          <dgm:chMax/>
          <dgm:chPref val="3"/>
          <dgm:bulletEnabled val="1"/>
        </dgm:presLayoutVars>
      </dgm:prSet>
      <dgm:spPr/>
      <dgm:t>
        <a:bodyPr/>
        <a:lstStyle/>
        <a:p>
          <a:pPr rtl="1"/>
          <a:endParaRPr lang="fa-IR"/>
        </a:p>
      </dgm:t>
    </dgm:pt>
    <dgm:pt modelId="{AFA9BBEC-C35E-445E-A27B-AA1851E2E87F}" type="pres">
      <dgm:prSet presAssocID="{1763444A-27CA-425D-B5C3-1F9B8E035B3E}" presName="childText1" presStyleLbl="solidAlignAcc1" presStyleIdx="0" presStyleCnt="5" custLinFactNeighborX="1521" custLinFactNeighborY="-60502">
        <dgm:presLayoutVars>
          <dgm:chMax val="0"/>
          <dgm:chPref val="0"/>
          <dgm:bulletEnabled val="1"/>
        </dgm:presLayoutVars>
      </dgm:prSet>
      <dgm:spPr/>
      <dgm:t>
        <a:bodyPr/>
        <a:lstStyle/>
        <a:p>
          <a:pPr rtl="1"/>
          <a:endParaRPr lang="fa-IR"/>
        </a:p>
      </dgm:t>
    </dgm:pt>
    <dgm:pt modelId="{C3BA93E3-30ED-459B-807C-7DD45A071CF0}" type="pres">
      <dgm:prSet presAssocID="{4635A3B5-BFE8-4A78-B9B4-B00125F3A4D3}" presName="parentText2" presStyleLbl="node1" presStyleIdx="1" presStyleCnt="5" custScaleX="93134" custLinFactNeighborX="4782" custLinFactNeighborY="-48538">
        <dgm:presLayoutVars>
          <dgm:chMax/>
          <dgm:chPref val="3"/>
          <dgm:bulletEnabled val="1"/>
        </dgm:presLayoutVars>
      </dgm:prSet>
      <dgm:spPr/>
      <dgm:t>
        <a:bodyPr/>
        <a:lstStyle/>
        <a:p>
          <a:pPr rtl="1"/>
          <a:endParaRPr lang="fa-IR"/>
        </a:p>
      </dgm:t>
    </dgm:pt>
    <dgm:pt modelId="{1FD626A6-D4AF-4822-B62F-294816539FC2}" type="pres">
      <dgm:prSet presAssocID="{4635A3B5-BFE8-4A78-B9B4-B00125F3A4D3}" presName="childText2" presStyleLbl="solidAlignAcc1" presStyleIdx="1" presStyleCnt="5" custScaleX="85054" custLinFactNeighborX="-1325" custLinFactNeighborY="-24124">
        <dgm:presLayoutVars>
          <dgm:chMax val="0"/>
          <dgm:chPref val="0"/>
          <dgm:bulletEnabled val="1"/>
        </dgm:presLayoutVars>
      </dgm:prSet>
      <dgm:spPr/>
      <dgm:t>
        <a:bodyPr/>
        <a:lstStyle/>
        <a:p>
          <a:pPr rtl="1"/>
          <a:endParaRPr lang="fa-IR"/>
        </a:p>
      </dgm:t>
    </dgm:pt>
    <dgm:pt modelId="{7A0B624D-4D8E-401E-8210-52EB9EB3D543}" type="pres">
      <dgm:prSet presAssocID="{BFD07D9B-4A3C-4FA2-B52B-0D278B2B3A98}" presName="parentText3" presStyleLbl="node1" presStyleIdx="2" presStyleCnt="5" custLinFactNeighborX="3159" custLinFactNeighborY="11798">
        <dgm:presLayoutVars>
          <dgm:chMax/>
          <dgm:chPref val="3"/>
          <dgm:bulletEnabled val="1"/>
        </dgm:presLayoutVars>
      </dgm:prSet>
      <dgm:spPr/>
      <dgm:t>
        <a:bodyPr/>
        <a:lstStyle/>
        <a:p>
          <a:pPr rtl="1"/>
          <a:endParaRPr lang="fa-IR"/>
        </a:p>
      </dgm:t>
    </dgm:pt>
    <dgm:pt modelId="{C02E968A-CCB3-4CBD-A8BB-AEB5D28746F4}" type="pres">
      <dgm:prSet presAssocID="{BFD07D9B-4A3C-4FA2-B52B-0D278B2B3A98}" presName="childText3" presStyleLbl="solidAlignAcc1" presStyleIdx="2" presStyleCnt="5" custLinFactNeighborX="-4171" custLinFactNeighborY="11789">
        <dgm:presLayoutVars>
          <dgm:chMax val="0"/>
          <dgm:chPref val="0"/>
          <dgm:bulletEnabled val="1"/>
        </dgm:presLayoutVars>
      </dgm:prSet>
      <dgm:spPr/>
      <dgm:t>
        <a:bodyPr/>
        <a:lstStyle/>
        <a:p>
          <a:pPr rtl="1"/>
          <a:endParaRPr lang="fa-IR"/>
        </a:p>
      </dgm:t>
    </dgm:pt>
    <dgm:pt modelId="{D5FC4DAE-79E7-436F-9693-C77FD4E8BB93}" type="pres">
      <dgm:prSet presAssocID="{990810D2-192A-4F69-9CCA-98A4CA4830DD}" presName="parentText4" presStyleLbl="node1" presStyleIdx="3" presStyleCnt="5" custLinFactNeighborX="3267" custLinFactNeighborY="77820">
        <dgm:presLayoutVars>
          <dgm:chMax/>
          <dgm:chPref val="3"/>
          <dgm:bulletEnabled val="1"/>
        </dgm:presLayoutVars>
      </dgm:prSet>
      <dgm:spPr/>
      <dgm:t>
        <a:bodyPr/>
        <a:lstStyle/>
        <a:p>
          <a:pPr rtl="1"/>
          <a:endParaRPr lang="fa-IR"/>
        </a:p>
      </dgm:t>
    </dgm:pt>
    <dgm:pt modelId="{AC30A7CC-252D-4BFE-A93D-1AE446C1797E}" type="pres">
      <dgm:prSet presAssocID="{990810D2-192A-4F69-9CCA-98A4CA4830DD}" presName="childText4" presStyleLbl="solidAlignAcc1" presStyleIdx="3" presStyleCnt="5" custLinFactNeighborX="402" custLinFactNeighborY="44465">
        <dgm:presLayoutVars>
          <dgm:chMax val="0"/>
          <dgm:chPref val="0"/>
          <dgm:bulletEnabled val="1"/>
        </dgm:presLayoutVars>
      </dgm:prSet>
      <dgm:spPr/>
      <dgm:t>
        <a:bodyPr/>
        <a:lstStyle/>
        <a:p>
          <a:pPr rtl="1"/>
          <a:endParaRPr lang="fa-IR"/>
        </a:p>
      </dgm:t>
    </dgm:pt>
    <dgm:pt modelId="{78364ABE-8367-484F-B507-9CBA428FDB6E}" type="pres">
      <dgm:prSet presAssocID="{4B036349-F6BE-4C34-B5ED-9071A10EE007}" presName="parentText5" presStyleLbl="node1" presStyleIdx="4" presStyleCnt="5" custLinFactY="44045" custLinFactNeighborX="3565" custLinFactNeighborY="100000">
        <dgm:presLayoutVars>
          <dgm:chMax/>
          <dgm:chPref val="3"/>
          <dgm:bulletEnabled val="1"/>
        </dgm:presLayoutVars>
      </dgm:prSet>
      <dgm:spPr/>
      <dgm:t>
        <a:bodyPr/>
        <a:lstStyle/>
        <a:p>
          <a:pPr rtl="1"/>
          <a:endParaRPr lang="fa-IR"/>
        </a:p>
      </dgm:t>
    </dgm:pt>
    <dgm:pt modelId="{DA47191A-0613-4CC9-AE58-D713D424A107}" type="pres">
      <dgm:prSet presAssocID="{4B036349-F6BE-4C34-B5ED-9071A10EE007}" presName="childText5" presStyleLbl="solidAlignAcc1" presStyleIdx="4" presStyleCnt="5" custScaleX="64396" custLinFactNeighborX="-12773" custLinFactNeighborY="80639">
        <dgm:presLayoutVars>
          <dgm:chMax val="0"/>
          <dgm:chPref val="0"/>
          <dgm:bulletEnabled val="1"/>
        </dgm:presLayoutVars>
      </dgm:prSet>
      <dgm:spPr/>
      <dgm:t>
        <a:bodyPr/>
        <a:lstStyle/>
        <a:p>
          <a:pPr rtl="1"/>
          <a:endParaRPr lang="fa-IR"/>
        </a:p>
      </dgm:t>
    </dgm:pt>
  </dgm:ptLst>
  <dgm:cxnLst>
    <dgm:cxn modelId="{AC1F0E79-DF76-4ED9-8EE6-B8AB24BD913E}" type="presOf" srcId="{AF5FEB9B-57C8-49B5-9F4B-2C5FEE97F077}" destId="{DA47191A-0613-4CC9-AE58-D713D424A107}" srcOrd="0" destOrd="1" presId="urn:microsoft.com/office/officeart/2009/3/layout/IncreasingArrowsProcess"/>
    <dgm:cxn modelId="{B62881B4-43BC-4900-9AAA-67CDEC18BC24}" type="presOf" srcId="{BFD07D9B-4A3C-4FA2-B52B-0D278B2B3A98}" destId="{7A0B624D-4D8E-401E-8210-52EB9EB3D543}" srcOrd="0" destOrd="0" presId="urn:microsoft.com/office/officeart/2009/3/layout/IncreasingArrowsProcess"/>
    <dgm:cxn modelId="{6D4AAA88-84A4-4CE4-A462-A78F124933CD}" type="presOf" srcId="{4B036349-F6BE-4C34-B5ED-9071A10EE007}" destId="{78364ABE-8367-484F-B507-9CBA428FDB6E}" srcOrd="0" destOrd="0" presId="urn:microsoft.com/office/officeart/2009/3/layout/IncreasingArrowsProcess"/>
    <dgm:cxn modelId="{90F9FAFF-C2B2-42DC-BA41-C3B254F9C659}" srcId="{BFD07D9B-4A3C-4FA2-B52B-0D278B2B3A98}" destId="{F21D52A6-9440-4756-91A6-F5397FD12D3D}" srcOrd="1" destOrd="0" parTransId="{A36A564E-B7AB-49CD-8C4C-DB21D145D668}" sibTransId="{E900E6D1-C41C-4DDC-9E02-EAB5C8AC678B}"/>
    <dgm:cxn modelId="{BD51BF79-234E-4C00-AA4F-524558400907}" srcId="{BFD07D9B-4A3C-4FA2-B52B-0D278B2B3A98}" destId="{CB7DD101-D1BB-4905-9B64-DA193106A377}" srcOrd="0" destOrd="0" parTransId="{60B622B2-5C43-48FD-BAAD-FEE9BAD63601}" sibTransId="{F81D258E-7925-4BD0-A6C4-84D9B01D8C74}"/>
    <dgm:cxn modelId="{E3E130A0-200B-46E5-8DAB-A6DD72B6FCA3}" srcId="{4B036349-F6BE-4C34-B5ED-9071A10EE007}" destId="{A6B0CC60-F3ED-4249-A6F4-B54F5DD86459}" srcOrd="0" destOrd="0" parTransId="{82727F69-768A-4644-8E7A-55929C83203D}" sibTransId="{BBE9DC10-01E7-4D70-A1C9-D8DAC9EFA05F}"/>
    <dgm:cxn modelId="{063DA892-2E7A-4B49-80BA-B12738CD98FE}" srcId="{1763444A-27CA-425D-B5C3-1F9B8E035B3E}" destId="{AB05ABB7-A7C3-45E4-BDDA-9CAEBB3B74C5}" srcOrd="4" destOrd="0" parTransId="{4B00DE4E-7F84-46C5-BCC8-30DECE0ACBCA}" sibTransId="{8F0008AE-D412-45FD-9EDF-41978C7D453E}"/>
    <dgm:cxn modelId="{8601F401-641A-4A6C-ADFC-7AB145C757F9}" srcId="{1763444A-27CA-425D-B5C3-1F9B8E035B3E}" destId="{A947710E-B072-4595-833E-D7017F61507A}" srcOrd="3" destOrd="0" parTransId="{3D732E96-0ADA-4FA3-ACCC-00078E5B76A2}" sibTransId="{CC433ACB-C196-479A-9772-3BA8A373B448}"/>
    <dgm:cxn modelId="{03047B0E-C8A2-4B01-BC21-26801AD830FF}" srcId="{A49E2AA0-5BB0-40FB-A8F4-67FA60CF5B89}" destId="{4B036349-F6BE-4C34-B5ED-9071A10EE007}" srcOrd="4" destOrd="0" parTransId="{4CAB7243-7AFE-45E6-B029-AF1D5CF79B81}" sibTransId="{709118E3-9665-4AC7-B577-3BA54158FE37}"/>
    <dgm:cxn modelId="{C74DFADB-9554-4B9D-82DD-7FA6266AC629}" type="presOf" srcId="{C985427C-BC68-4080-B4D0-884C5B9D046D}" destId="{1FD626A6-D4AF-4822-B62F-294816539FC2}" srcOrd="0" destOrd="1" presId="urn:microsoft.com/office/officeart/2009/3/layout/IncreasingArrowsProcess"/>
    <dgm:cxn modelId="{0E76E31E-BDE0-4295-89E3-7124431E9616}" srcId="{1763444A-27CA-425D-B5C3-1F9B8E035B3E}" destId="{72183837-2AEF-4966-9075-672E670F0B63}" srcOrd="2" destOrd="0" parTransId="{CF5B8C71-5FBE-48A5-885E-7A114153EBD9}" sibTransId="{504530AD-A393-4A93-B64E-62D630AF5EDE}"/>
    <dgm:cxn modelId="{7671E9D8-369E-4E24-A06B-5B9C06F0AE34}" srcId="{A49E2AA0-5BB0-40FB-A8F4-67FA60CF5B89}" destId="{990810D2-192A-4F69-9CCA-98A4CA4830DD}" srcOrd="3" destOrd="0" parTransId="{55F6D1C4-DDB0-4A04-826E-6364CC1D9BA3}" sibTransId="{081DB002-E3F2-453E-802B-45E744E3E25B}"/>
    <dgm:cxn modelId="{391BE0D3-01AC-43A0-898E-8A4081FA7AFF}" type="presOf" srcId="{81DF64E1-2F7E-4F23-8B1A-1A89A78B6CAC}" destId="{1FD626A6-D4AF-4822-B62F-294816539FC2}" srcOrd="0" destOrd="0" presId="urn:microsoft.com/office/officeart/2009/3/layout/IncreasingArrowsProcess"/>
    <dgm:cxn modelId="{78B47774-10A8-476F-91C3-BB051BF49C82}" type="presOf" srcId="{9F2367F2-8814-482D-BC35-6DC1C6951252}" destId="{AFA9BBEC-C35E-445E-A27B-AA1851E2E87F}" srcOrd="0" destOrd="0" presId="urn:microsoft.com/office/officeart/2009/3/layout/IncreasingArrowsProcess"/>
    <dgm:cxn modelId="{78918912-C901-4CEE-B318-A86202DE7F36}" srcId="{A49E2AA0-5BB0-40FB-A8F4-67FA60CF5B89}" destId="{BFD07D9B-4A3C-4FA2-B52B-0D278B2B3A98}" srcOrd="2" destOrd="0" parTransId="{702365FE-82B9-4F4F-8195-2BEF94264001}" sibTransId="{C7DF5AD6-682F-4E03-A190-90A2FBA5DD33}"/>
    <dgm:cxn modelId="{D7AC367E-F67D-45A7-8763-2CC134321BCD}" type="presOf" srcId="{4635A3B5-BFE8-4A78-B9B4-B00125F3A4D3}" destId="{C3BA93E3-30ED-459B-807C-7DD45A071CF0}" srcOrd="0" destOrd="0" presId="urn:microsoft.com/office/officeart/2009/3/layout/IncreasingArrowsProcess"/>
    <dgm:cxn modelId="{D6149688-304F-4CBF-A90F-159155E0D123}" srcId="{1763444A-27CA-425D-B5C3-1F9B8E035B3E}" destId="{04042307-66AE-498E-85A7-66F6ACD80BEA}" srcOrd="1" destOrd="0" parTransId="{F0F048C2-9B72-4EBD-814A-D3B56B6871A4}" sibTransId="{ECC71893-8BB9-4DA6-A051-4E9B454C6DFF}"/>
    <dgm:cxn modelId="{E2FFC9A7-6E49-4D20-8C50-47AB2A658C57}" srcId="{A49E2AA0-5BB0-40FB-A8F4-67FA60CF5B89}" destId="{4635A3B5-BFE8-4A78-B9B4-B00125F3A4D3}" srcOrd="1" destOrd="0" parTransId="{553C077D-51B2-416D-846F-87A15781B064}" sibTransId="{B2FC083E-520C-40CD-8FE9-A8835B1CEF27}"/>
    <dgm:cxn modelId="{AF9CC105-A10E-4270-ADA7-11BF64683C61}" type="presOf" srcId="{AF5B68C2-F0F3-419A-AD82-C7D28BFC3881}" destId="{AC30A7CC-252D-4BFE-A93D-1AE446C1797E}" srcOrd="0" destOrd="2" presId="urn:microsoft.com/office/officeart/2009/3/layout/IncreasingArrowsProcess"/>
    <dgm:cxn modelId="{DC4CC5A1-4BD6-4B38-B4D9-CAB3A154ECC0}" srcId="{A49E2AA0-5BB0-40FB-A8F4-67FA60CF5B89}" destId="{1763444A-27CA-425D-B5C3-1F9B8E035B3E}" srcOrd="0" destOrd="0" parTransId="{CB912FC4-4E32-45C7-9AD9-F2C8143960C8}" sibTransId="{0A9EB291-4541-46AD-85C5-D8E701B272B0}"/>
    <dgm:cxn modelId="{D2489CF6-9FA7-4443-A346-02270357C68E}" type="presOf" srcId="{04042307-66AE-498E-85A7-66F6ACD80BEA}" destId="{AFA9BBEC-C35E-445E-A27B-AA1851E2E87F}" srcOrd="0" destOrd="1" presId="urn:microsoft.com/office/officeart/2009/3/layout/IncreasingArrowsProcess"/>
    <dgm:cxn modelId="{F72C27E9-6993-4A8E-A26B-29785A7DD66A}" srcId="{990810D2-192A-4F69-9CCA-98A4CA4830DD}" destId="{8CD9E6A9-52BA-4EF4-A294-265F1D403C91}" srcOrd="0" destOrd="0" parTransId="{5C625E0B-9BBD-4492-918A-7B8CA7CC873B}" sibTransId="{714FA74A-A28A-4B03-A166-EC0B67F8D09A}"/>
    <dgm:cxn modelId="{F13629B5-9A51-4665-8899-9E8BEB761F2A}" srcId="{4635A3B5-BFE8-4A78-B9B4-B00125F3A4D3}" destId="{F84C5A36-DC22-42AD-AE47-B5E7D97A0A6D}" srcOrd="2" destOrd="0" parTransId="{0B243D59-58BA-4644-ABCB-3631ED86C805}" sibTransId="{2B95948F-BC61-4492-9E4A-EBD314FABEAE}"/>
    <dgm:cxn modelId="{DB071FFD-55F2-4D02-A60D-2BB2FBCD29B6}" type="presOf" srcId="{A6B0CC60-F3ED-4249-A6F4-B54F5DD86459}" destId="{DA47191A-0613-4CC9-AE58-D713D424A107}" srcOrd="0" destOrd="0" presId="urn:microsoft.com/office/officeart/2009/3/layout/IncreasingArrowsProcess"/>
    <dgm:cxn modelId="{DFC6EF5A-5A80-4BDA-B2C6-1ECC9D720E73}" type="presOf" srcId="{AB05ABB7-A7C3-45E4-BDDA-9CAEBB3B74C5}" destId="{AFA9BBEC-C35E-445E-A27B-AA1851E2E87F}" srcOrd="0" destOrd="4" presId="urn:microsoft.com/office/officeart/2009/3/layout/IncreasingArrowsProcess"/>
    <dgm:cxn modelId="{4DFECE55-C2A7-4013-A855-D52EB42406B0}" srcId="{1763444A-27CA-425D-B5C3-1F9B8E035B3E}" destId="{9F2367F2-8814-482D-BC35-6DC1C6951252}" srcOrd="0" destOrd="0" parTransId="{2DD400A1-9999-4052-81EF-C77DB4389CD8}" sibTransId="{1838304A-225C-492C-BE34-965429D0065A}"/>
    <dgm:cxn modelId="{81FB2290-D8A0-4C3A-A78E-6532B5D0E80A}" type="presOf" srcId="{F84C5A36-DC22-42AD-AE47-B5E7D97A0A6D}" destId="{1FD626A6-D4AF-4822-B62F-294816539FC2}" srcOrd="0" destOrd="2" presId="urn:microsoft.com/office/officeart/2009/3/layout/IncreasingArrowsProcess"/>
    <dgm:cxn modelId="{65E7891A-FF1E-448D-9000-8B206D5DCA87}" type="presOf" srcId="{1763444A-27CA-425D-B5C3-1F9B8E035B3E}" destId="{D46472BA-93F8-4022-A718-166698EDF683}" srcOrd="0" destOrd="0" presId="urn:microsoft.com/office/officeart/2009/3/layout/IncreasingArrowsProcess"/>
    <dgm:cxn modelId="{19BA99BE-421F-41AE-AFE7-11240FEE9354}" srcId="{4635A3B5-BFE8-4A78-B9B4-B00125F3A4D3}" destId="{C985427C-BC68-4080-B4D0-884C5B9D046D}" srcOrd="1" destOrd="0" parTransId="{E3797CC0-B098-45DA-9232-9A75BCE5756B}" sibTransId="{2A6E4274-5FE7-4413-BD28-BB80D64B8696}"/>
    <dgm:cxn modelId="{08560404-A191-4401-8D87-DD26872A35E9}" type="presOf" srcId="{A947710E-B072-4595-833E-D7017F61507A}" destId="{AFA9BBEC-C35E-445E-A27B-AA1851E2E87F}" srcOrd="0" destOrd="3" presId="urn:microsoft.com/office/officeart/2009/3/layout/IncreasingArrowsProcess"/>
    <dgm:cxn modelId="{26310F20-709D-4EB9-93BF-3A71C2C3A879}" type="presOf" srcId="{A49E2AA0-5BB0-40FB-A8F4-67FA60CF5B89}" destId="{0B057650-7C9E-47E1-92C6-286E33047842}" srcOrd="0" destOrd="0" presId="urn:microsoft.com/office/officeart/2009/3/layout/IncreasingArrowsProcess"/>
    <dgm:cxn modelId="{238893A4-9043-4A7D-8C6C-E6017570C0A5}" type="presOf" srcId="{8CD9E6A9-52BA-4EF4-A294-265F1D403C91}" destId="{AC30A7CC-252D-4BFE-A93D-1AE446C1797E}" srcOrd="0" destOrd="0" presId="urn:microsoft.com/office/officeart/2009/3/layout/IncreasingArrowsProcess"/>
    <dgm:cxn modelId="{23BE167C-A2AC-498C-B47B-E2D05C8B55D2}" type="presOf" srcId="{F21D52A6-9440-4756-91A6-F5397FD12D3D}" destId="{C02E968A-CCB3-4CBD-A8BB-AEB5D28746F4}" srcOrd="0" destOrd="1" presId="urn:microsoft.com/office/officeart/2009/3/layout/IncreasingArrowsProcess"/>
    <dgm:cxn modelId="{C328EB1B-DEB1-452D-A6DC-BD7B5492F3E4}" srcId="{4635A3B5-BFE8-4A78-B9B4-B00125F3A4D3}" destId="{81DF64E1-2F7E-4F23-8B1A-1A89A78B6CAC}" srcOrd="0" destOrd="0" parTransId="{730DC7D1-D025-4BDE-A00C-ABCA60DFECC4}" sibTransId="{F8AD8931-31E6-4AF1-8F36-6BB72653DCAC}"/>
    <dgm:cxn modelId="{575A0E1B-8BC2-4B41-AA8F-5E9D40E2F06B}" srcId="{990810D2-192A-4F69-9CCA-98A4CA4830DD}" destId="{AF5B68C2-F0F3-419A-AD82-C7D28BFC3881}" srcOrd="2" destOrd="0" parTransId="{FBF32349-258C-4D24-9445-345EE92222AB}" sibTransId="{A3ACCFA8-2CB4-4109-911F-C85AC409B72D}"/>
    <dgm:cxn modelId="{3C74ABA1-D591-4C60-A2B6-35542B1E7F76}" type="presOf" srcId="{CB7DD101-D1BB-4905-9B64-DA193106A377}" destId="{C02E968A-CCB3-4CBD-A8BB-AEB5D28746F4}" srcOrd="0" destOrd="0" presId="urn:microsoft.com/office/officeart/2009/3/layout/IncreasingArrowsProcess"/>
    <dgm:cxn modelId="{0773B998-BD31-4F4C-8F02-5F516806D9EF}" type="presOf" srcId="{72183837-2AEF-4966-9075-672E670F0B63}" destId="{AFA9BBEC-C35E-445E-A27B-AA1851E2E87F}" srcOrd="0" destOrd="2" presId="urn:microsoft.com/office/officeart/2009/3/layout/IncreasingArrowsProcess"/>
    <dgm:cxn modelId="{D455CC66-E6EB-46E1-A37A-E9B02466BCB2}" type="presOf" srcId="{990810D2-192A-4F69-9CCA-98A4CA4830DD}" destId="{D5FC4DAE-79E7-436F-9693-C77FD4E8BB93}" srcOrd="0" destOrd="0" presId="urn:microsoft.com/office/officeart/2009/3/layout/IncreasingArrowsProcess"/>
    <dgm:cxn modelId="{44A6A1C0-5A52-4921-9DCC-65645B17B422}" srcId="{4B036349-F6BE-4C34-B5ED-9071A10EE007}" destId="{AF5FEB9B-57C8-49B5-9F4B-2C5FEE97F077}" srcOrd="1" destOrd="0" parTransId="{9593B4A3-4CB3-4050-AADB-4E3391A8F861}" sibTransId="{479674C5-6417-47DC-9B9D-1261D8E98573}"/>
    <dgm:cxn modelId="{E0C501D8-AFF7-4B42-A9C4-289B983F7E7B}" type="presOf" srcId="{1A042DC3-DDC8-4E81-845D-FA7D8946E5C5}" destId="{AC30A7CC-252D-4BFE-A93D-1AE446C1797E}" srcOrd="0" destOrd="1" presId="urn:microsoft.com/office/officeart/2009/3/layout/IncreasingArrowsProcess"/>
    <dgm:cxn modelId="{8C33F9BD-FC8D-4C12-BC51-B3A8F35B5DD5}" srcId="{990810D2-192A-4F69-9CCA-98A4CA4830DD}" destId="{1A042DC3-DDC8-4E81-845D-FA7D8946E5C5}" srcOrd="1" destOrd="0" parTransId="{75A9E207-9BBD-433D-87DA-2E85DC9151AE}" sibTransId="{5302CC49-63A4-44B1-8823-28CC9624C8CF}"/>
    <dgm:cxn modelId="{C234D332-B001-420D-9E59-B0C93D60B5FF}" type="presParOf" srcId="{0B057650-7C9E-47E1-92C6-286E33047842}" destId="{D46472BA-93F8-4022-A718-166698EDF683}" srcOrd="0" destOrd="0" presId="urn:microsoft.com/office/officeart/2009/3/layout/IncreasingArrowsProcess"/>
    <dgm:cxn modelId="{025D320B-B0BC-40B7-BD42-2C69227164D3}" type="presParOf" srcId="{0B057650-7C9E-47E1-92C6-286E33047842}" destId="{AFA9BBEC-C35E-445E-A27B-AA1851E2E87F}" srcOrd="1" destOrd="0" presId="urn:microsoft.com/office/officeart/2009/3/layout/IncreasingArrowsProcess"/>
    <dgm:cxn modelId="{60BF461C-4CC1-4D2C-868A-C5CB1B4FF4F3}" type="presParOf" srcId="{0B057650-7C9E-47E1-92C6-286E33047842}" destId="{C3BA93E3-30ED-459B-807C-7DD45A071CF0}" srcOrd="2" destOrd="0" presId="urn:microsoft.com/office/officeart/2009/3/layout/IncreasingArrowsProcess"/>
    <dgm:cxn modelId="{47F5FF57-A77A-4110-B1F7-67FC0ADBFBFD}" type="presParOf" srcId="{0B057650-7C9E-47E1-92C6-286E33047842}" destId="{1FD626A6-D4AF-4822-B62F-294816539FC2}" srcOrd="3" destOrd="0" presId="urn:microsoft.com/office/officeart/2009/3/layout/IncreasingArrowsProcess"/>
    <dgm:cxn modelId="{C7F00FB7-4158-47E5-8089-C753BDB12F49}" type="presParOf" srcId="{0B057650-7C9E-47E1-92C6-286E33047842}" destId="{7A0B624D-4D8E-401E-8210-52EB9EB3D543}" srcOrd="4" destOrd="0" presId="urn:microsoft.com/office/officeart/2009/3/layout/IncreasingArrowsProcess"/>
    <dgm:cxn modelId="{573E9EA5-3E40-4944-8C67-D6DB38B7E3E9}" type="presParOf" srcId="{0B057650-7C9E-47E1-92C6-286E33047842}" destId="{C02E968A-CCB3-4CBD-A8BB-AEB5D28746F4}" srcOrd="5" destOrd="0" presId="urn:microsoft.com/office/officeart/2009/3/layout/IncreasingArrowsProcess"/>
    <dgm:cxn modelId="{76161348-FFF9-4877-AA89-8E86065BD156}" type="presParOf" srcId="{0B057650-7C9E-47E1-92C6-286E33047842}" destId="{D5FC4DAE-79E7-436F-9693-C77FD4E8BB93}" srcOrd="6" destOrd="0" presId="urn:microsoft.com/office/officeart/2009/3/layout/IncreasingArrowsProcess"/>
    <dgm:cxn modelId="{D51C17C3-A22D-4CEB-BD88-F72599236B1A}" type="presParOf" srcId="{0B057650-7C9E-47E1-92C6-286E33047842}" destId="{AC30A7CC-252D-4BFE-A93D-1AE446C1797E}" srcOrd="7" destOrd="0" presId="urn:microsoft.com/office/officeart/2009/3/layout/IncreasingArrowsProcess"/>
    <dgm:cxn modelId="{566353D6-CCAB-4EA8-BF65-C183821BD7D0}" type="presParOf" srcId="{0B057650-7C9E-47E1-92C6-286E33047842}" destId="{78364ABE-8367-484F-B507-9CBA428FDB6E}" srcOrd="8" destOrd="0" presId="urn:microsoft.com/office/officeart/2009/3/layout/IncreasingArrowsProcess"/>
    <dgm:cxn modelId="{473F3FA4-4EDA-4433-90CE-5ACD3CD790E1}" type="presParOf" srcId="{0B057650-7C9E-47E1-92C6-286E33047842}" destId="{DA47191A-0613-4CC9-AE58-D713D424A107}" srcOrd="9" destOrd="0" presId="urn:microsoft.com/office/officeart/2009/3/layout/IncreasingArrowsProcess"/>
  </dgm:cxnLst>
  <dgm:bg/>
  <dgm:whole>
    <a:ln>
      <a:solidFill>
        <a:schemeClr val="accent2"/>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8824F94-DA1C-47C5-8657-B3C83BE9A8E3}" type="doc">
      <dgm:prSet loTypeId="urn:microsoft.com/office/officeart/2005/8/layout/hProcess11" loCatId="process" qsTypeId="urn:microsoft.com/office/officeart/2005/8/quickstyle/simple1" qsCatId="simple" csTypeId="urn:microsoft.com/office/officeart/2005/8/colors/accent2_1" csCatId="accent2" phldr="1"/>
      <dgm:spPr/>
    </dgm:pt>
    <dgm:pt modelId="{FDC0C182-9195-4A21-8B59-F2C4B287E5FE}">
      <dgm:prSet phldrT="[Text]"/>
      <dgm:spPr/>
      <dgm:t>
        <a:bodyPr/>
        <a:lstStyle/>
        <a:p>
          <a:pPr rtl="1"/>
          <a:endParaRPr lang="fa-IR" dirty="0"/>
        </a:p>
      </dgm:t>
    </dgm:pt>
    <dgm:pt modelId="{23A0EE50-36BD-4937-AD8A-76474C2C1D77}" type="parTrans" cxnId="{FB810B52-DABB-4AB0-9718-F39C747836AF}">
      <dgm:prSet/>
      <dgm:spPr/>
      <dgm:t>
        <a:bodyPr/>
        <a:lstStyle/>
        <a:p>
          <a:pPr rtl="1"/>
          <a:endParaRPr lang="fa-IR"/>
        </a:p>
      </dgm:t>
    </dgm:pt>
    <dgm:pt modelId="{A252E58F-29E5-45DE-AC58-73D6E469E601}" type="sibTrans" cxnId="{FB810B52-DABB-4AB0-9718-F39C747836AF}">
      <dgm:prSet/>
      <dgm:spPr/>
      <dgm:t>
        <a:bodyPr/>
        <a:lstStyle/>
        <a:p>
          <a:pPr rtl="1"/>
          <a:endParaRPr lang="fa-IR"/>
        </a:p>
      </dgm:t>
    </dgm:pt>
    <dgm:pt modelId="{E609489A-0548-47D2-8225-79A5EC513C54}" type="pres">
      <dgm:prSet presAssocID="{98824F94-DA1C-47C5-8657-B3C83BE9A8E3}" presName="Name0" presStyleCnt="0">
        <dgm:presLayoutVars>
          <dgm:dir/>
          <dgm:resizeHandles val="exact"/>
        </dgm:presLayoutVars>
      </dgm:prSet>
      <dgm:spPr/>
    </dgm:pt>
    <dgm:pt modelId="{A2C6E870-D76A-4F3D-8D36-FF199EC96D49}" type="pres">
      <dgm:prSet presAssocID="{98824F94-DA1C-47C5-8657-B3C83BE9A8E3}" presName="arrow" presStyleLbl="bgShp" presStyleIdx="0" presStyleCnt="1" custAng="16200000"/>
      <dgm:spPr/>
    </dgm:pt>
    <dgm:pt modelId="{4C5B6225-40F3-4AAB-ACC6-D09CA962C396}" type="pres">
      <dgm:prSet presAssocID="{98824F94-DA1C-47C5-8657-B3C83BE9A8E3}" presName="points" presStyleCnt="0"/>
      <dgm:spPr/>
    </dgm:pt>
    <dgm:pt modelId="{27E2A17E-98AE-4317-8813-0F0C6FFDC2C7}" type="pres">
      <dgm:prSet presAssocID="{FDC0C182-9195-4A21-8B59-F2C4B287E5FE}" presName="compositeA" presStyleCnt="0"/>
      <dgm:spPr/>
    </dgm:pt>
    <dgm:pt modelId="{4A0B330A-3062-415C-B0C2-E693777E3105}" type="pres">
      <dgm:prSet presAssocID="{FDC0C182-9195-4A21-8B59-F2C4B287E5FE}" presName="textA" presStyleLbl="revTx" presStyleIdx="0" presStyleCnt="1">
        <dgm:presLayoutVars>
          <dgm:bulletEnabled val="1"/>
        </dgm:presLayoutVars>
      </dgm:prSet>
      <dgm:spPr/>
      <dgm:t>
        <a:bodyPr/>
        <a:lstStyle/>
        <a:p>
          <a:pPr rtl="1"/>
          <a:endParaRPr lang="fa-IR"/>
        </a:p>
      </dgm:t>
    </dgm:pt>
    <dgm:pt modelId="{68A698F3-82D0-43DC-8C9B-637125B63E79}" type="pres">
      <dgm:prSet presAssocID="{FDC0C182-9195-4A21-8B59-F2C4B287E5FE}" presName="circleA" presStyleLbl="node1" presStyleIdx="0" presStyleCnt="1" custAng="16200000" custLinFactY="100000" custLinFactNeighborX="35967" custLinFactNeighborY="134280"/>
      <dgm:spPr>
        <a:prstGeom prst="rightArrow">
          <a:avLst/>
        </a:prstGeom>
      </dgm:spPr>
    </dgm:pt>
    <dgm:pt modelId="{10C205F5-5F62-46F2-AFBA-507CC89398D8}" type="pres">
      <dgm:prSet presAssocID="{FDC0C182-9195-4A21-8B59-F2C4B287E5FE}" presName="spaceA" presStyleCnt="0"/>
      <dgm:spPr/>
    </dgm:pt>
  </dgm:ptLst>
  <dgm:cxnLst>
    <dgm:cxn modelId="{A2F0C68A-F05A-4832-B54E-2E05FC6128F9}" type="presOf" srcId="{FDC0C182-9195-4A21-8B59-F2C4B287E5FE}" destId="{4A0B330A-3062-415C-B0C2-E693777E3105}" srcOrd="0" destOrd="0" presId="urn:microsoft.com/office/officeart/2005/8/layout/hProcess11"/>
    <dgm:cxn modelId="{FB810B52-DABB-4AB0-9718-F39C747836AF}" srcId="{98824F94-DA1C-47C5-8657-B3C83BE9A8E3}" destId="{FDC0C182-9195-4A21-8B59-F2C4B287E5FE}" srcOrd="0" destOrd="0" parTransId="{23A0EE50-36BD-4937-AD8A-76474C2C1D77}" sibTransId="{A252E58F-29E5-45DE-AC58-73D6E469E601}"/>
    <dgm:cxn modelId="{ADA324AE-CADE-4072-B0F0-68D83C49989D}" type="presOf" srcId="{98824F94-DA1C-47C5-8657-B3C83BE9A8E3}" destId="{E609489A-0548-47D2-8225-79A5EC513C54}" srcOrd="0" destOrd="0" presId="urn:microsoft.com/office/officeart/2005/8/layout/hProcess11"/>
    <dgm:cxn modelId="{DC7387D9-F3E2-46E4-86C9-7B4F684A8129}" type="presParOf" srcId="{E609489A-0548-47D2-8225-79A5EC513C54}" destId="{A2C6E870-D76A-4F3D-8D36-FF199EC96D49}" srcOrd="0" destOrd="0" presId="urn:microsoft.com/office/officeart/2005/8/layout/hProcess11"/>
    <dgm:cxn modelId="{43085945-FE19-440B-BCFB-E88A45A8A7AE}" type="presParOf" srcId="{E609489A-0548-47D2-8225-79A5EC513C54}" destId="{4C5B6225-40F3-4AAB-ACC6-D09CA962C396}" srcOrd="1" destOrd="0" presId="urn:microsoft.com/office/officeart/2005/8/layout/hProcess11"/>
    <dgm:cxn modelId="{FF60712D-7B80-433C-A602-C35597E9E8BE}" type="presParOf" srcId="{4C5B6225-40F3-4AAB-ACC6-D09CA962C396}" destId="{27E2A17E-98AE-4317-8813-0F0C6FFDC2C7}" srcOrd="0" destOrd="0" presId="urn:microsoft.com/office/officeart/2005/8/layout/hProcess11"/>
    <dgm:cxn modelId="{2DC6EA9E-F67A-464A-9771-C4E4D369F954}" type="presParOf" srcId="{27E2A17E-98AE-4317-8813-0F0C6FFDC2C7}" destId="{4A0B330A-3062-415C-B0C2-E693777E3105}" srcOrd="0" destOrd="0" presId="urn:microsoft.com/office/officeart/2005/8/layout/hProcess11"/>
    <dgm:cxn modelId="{BFC24F4A-D806-49AA-A04F-04FEDFF01AB5}" type="presParOf" srcId="{27E2A17E-98AE-4317-8813-0F0C6FFDC2C7}" destId="{68A698F3-82D0-43DC-8C9B-637125B63E79}" srcOrd="1" destOrd="0" presId="urn:microsoft.com/office/officeart/2005/8/layout/hProcess11"/>
    <dgm:cxn modelId="{88BD5973-0B40-422A-BDB5-E6E3CE5A6D94}" type="presParOf" srcId="{27E2A17E-98AE-4317-8813-0F0C6FFDC2C7}" destId="{10C205F5-5F62-46F2-AFBA-507CC89398D8}" srcOrd="2" destOrd="0" presId="urn:microsoft.com/office/officeart/2005/8/layout/hProcess11"/>
  </dgm:cxnLst>
  <dgm:bg/>
  <dgm:whole>
    <a:ln>
      <a:solidFill>
        <a:schemeClr val="accent2"/>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9295A48-CE98-4D5F-A16C-EDEAEEFCA7C1}" type="doc">
      <dgm:prSet loTypeId="urn:microsoft.com/office/officeart/2005/8/layout/bProcess3" loCatId="process" qsTypeId="urn:microsoft.com/office/officeart/2005/8/quickstyle/simple1" qsCatId="simple" csTypeId="urn:microsoft.com/office/officeart/2005/8/colors/colorful4" csCatId="colorful" phldr="1"/>
      <dgm:spPr/>
      <dgm:t>
        <a:bodyPr/>
        <a:lstStyle/>
        <a:p>
          <a:pPr rtl="1"/>
          <a:endParaRPr lang="fa-IR"/>
        </a:p>
      </dgm:t>
    </dgm:pt>
    <dgm:pt modelId="{5AE58FFB-6ADA-4F8D-A0CA-F72BE73AEE25}">
      <dgm:prSet phldrT="[Text]" custT="1"/>
      <dgm:spPr/>
      <dgm:t>
        <a:bodyPr/>
        <a:lstStyle/>
        <a:p>
          <a:pPr rtl="1"/>
          <a:r>
            <a:rPr lang="fa-IR" sz="1400" b="1" dirty="0">
              <a:solidFill>
                <a:schemeClr val="tx1"/>
              </a:solidFill>
            </a:rPr>
            <a:t> ورودی سیستم : مسئله  مشکل  معضل</a:t>
          </a:r>
        </a:p>
      </dgm:t>
    </dgm:pt>
    <dgm:pt modelId="{1D5A7A9A-3687-4C9C-B965-E471C0AEB856}" type="parTrans" cxnId="{43E712DE-146E-4CA0-B698-8F208BE84D9C}">
      <dgm:prSet/>
      <dgm:spPr/>
      <dgm:t>
        <a:bodyPr/>
        <a:lstStyle/>
        <a:p>
          <a:pPr rtl="1"/>
          <a:endParaRPr lang="fa-IR" sz="1400" b="1">
            <a:solidFill>
              <a:schemeClr val="tx1"/>
            </a:solidFill>
          </a:endParaRPr>
        </a:p>
      </dgm:t>
    </dgm:pt>
    <dgm:pt modelId="{FCA01F42-1791-4898-A096-5D00B452EBA8}" type="sibTrans" cxnId="{43E712DE-146E-4CA0-B698-8F208BE84D9C}">
      <dgm:prSet custT="1"/>
      <dgm:spPr/>
      <dgm:t>
        <a:bodyPr/>
        <a:lstStyle/>
        <a:p>
          <a:pPr rtl="1"/>
          <a:endParaRPr lang="fa-IR" sz="300" b="1">
            <a:solidFill>
              <a:schemeClr val="tx1"/>
            </a:solidFill>
          </a:endParaRPr>
        </a:p>
      </dgm:t>
    </dgm:pt>
    <dgm:pt modelId="{3DC8DBFE-9B3E-437E-9109-0B23ADD81C45}">
      <dgm:prSet phldrT="[Text]" custT="1"/>
      <dgm:spPr/>
      <dgm:t>
        <a:bodyPr/>
        <a:lstStyle/>
        <a:p>
          <a:pPr rtl="1"/>
          <a:r>
            <a:rPr lang="fa-IR" sz="1400" b="1" dirty="0">
              <a:solidFill>
                <a:schemeClr val="tx1"/>
              </a:solidFill>
            </a:rPr>
            <a:t>فرآیند های سیستم : فراگیران، تسهیل گران، تدریس ،تجهیزات ,ارتباط، ارزیابی ،انگیزه وتعامل </a:t>
          </a:r>
        </a:p>
      </dgm:t>
    </dgm:pt>
    <dgm:pt modelId="{45FB9163-9F1D-4E69-925C-8224A0430741}" type="parTrans" cxnId="{0925B3FC-842C-40D3-9C20-12A3C8925A90}">
      <dgm:prSet/>
      <dgm:spPr/>
      <dgm:t>
        <a:bodyPr/>
        <a:lstStyle/>
        <a:p>
          <a:pPr rtl="1"/>
          <a:endParaRPr lang="fa-IR" sz="1400" b="1">
            <a:solidFill>
              <a:schemeClr val="tx1"/>
            </a:solidFill>
          </a:endParaRPr>
        </a:p>
      </dgm:t>
    </dgm:pt>
    <dgm:pt modelId="{07ED72F7-0E39-480E-98C3-E32718763E80}" type="sibTrans" cxnId="{0925B3FC-842C-40D3-9C20-12A3C8925A90}">
      <dgm:prSet custT="1"/>
      <dgm:spPr/>
      <dgm:t>
        <a:bodyPr/>
        <a:lstStyle/>
        <a:p>
          <a:pPr rtl="1"/>
          <a:endParaRPr lang="fa-IR" sz="300" b="1">
            <a:solidFill>
              <a:schemeClr val="tx1"/>
            </a:solidFill>
          </a:endParaRPr>
        </a:p>
      </dgm:t>
    </dgm:pt>
    <dgm:pt modelId="{161C1AAB-1C3B-455A-96D0-9D3D74603037}">
      <dgm:prSet phldrT="[Text]" custT="1"/>
      <dgm:spPr/>
      <dgm:t>
        <a:bodyPr/>
        <a:lstStyle/>
        <a:p>
          <a:pPr rtl="1"/>
          <a:r>
            <a:rPr lang="fa-IR" sz="2000" b="1" dirty="0">
              <a:solidFill>
                <a:schemeClr val="tx1"/>
              </a:solidFill>
            </a:rPr>
            <a:t>خروجی سیستم :        یادگیری حل مسئله</a:t>
          </a:r>
        </a:p>
      </dgm:t>
    </dgm:pt>
    <dgm:pt modelId="{EE899EFB-A538-4620-B958-D1CD704E4343}" type="parTrans" cxnId="{6579A657-8C3D-4986-A6A6-165648EBD2AA}">
      <dgm:prSet/>
      <dgm:spPr/>
      <dgm:t>
        <a:bodyPr/>
        <a:lstStyle/>
        <a:p>
          <a:pPr rtl="1"/>
          <a:endParaRPr lang="fa-IR" sz="1400" b="1">
            <a:solidFill>
              <a:schemeClr val="tx1"/>
            </a:solidFill>
          </a:endParaRPr>
        </a:p>
      </dgm:t>
    </dgm:pt>
    <dgm:pt modelId="{278D5E76-9827-495E-B63B-5E6226127A52}" type="sibTrans" cxnId="{6579A657-8C3D-4986-A6A6-165648EBD2AA}">
      <dgm:prSet/>
      <dgm:spPr/>
      <dgm:t>
        <a:bodyPr/>
        <a:lstStyle/>
        <a:p>
          <a:pPr rtl="1"/>
          <a:endParaRPr lang="fa-IR" sz="1400" b="1">
            <a:solidFill>
              <a:schemeClr val="tx1"/>
            </a:solidFill>
          </a:endParaRPr>
        </a:p>
      </dgm:t>
    </dgm:pt>
    <dgm:pt modelId="{37F39346-B85A-459D-AB58-81AB7B8AA41E}" type="pres">
      <dgm:prSet presAssocID="{79295A48-CE98-4D5F-A16C-EDEAEEFCA7C1}" presName="Name0" presStyleCnt="0">
        <dgm:presLayoutVars>
          <dgm:dir/>
          <dgm:resizeHandles val="exact"/>
        </dgm:presLayoutVars>
      </dgm:prSet>
      <dgm:spPr/>
      <dgm:t>
        <a:bodyPr/>
        <a:lstStyle/>
        <a:p>
          <a:pPr rtl="1"/>
          <a:endParaRPr lang="fa-IR"/>
        </a:p>
      </dgm:t>
    </dgm:pt>
    <dgm:pt modelId="{D98F3B46-D855-431D-8C92-D224033D87D4}" type="pres">
      <dgm:prSet presAssocID="{5AE58FFB-6ADA-4F8D-A0CA-F72BE73AEE25}" presName="node" presStyleLbl="node1" presStyleIdx="0" presStyleCnt="3" custScaleX="216931">
        <dgm:presLayoutVars>
          <dgm:bulletEnabled val="1"/>
        </dgm:presLayoutVars>
      </dgm:prSet>
      <dgm:spPr/>
      <dgm:t>
        <a:bodyPr/>
        <a:lstStyle/>
        <a:p>
          <a:pPr rtl="1"/>
          <a:endParaRPr lang="fa-IR"/>
        </a:p>
      </dgm:t>
    </dgm:pt>
    <dgm:pt modelId="{BD16C4BB-8126-4AD8-83B0-B0DFC75EF36A}" type="pres">
      <dgm:prSet presAssocID="{FCA01F42-1791-4898-A096-5D00B452EBA8}" presName="sibTrans" presStyleLbl="sibTrans1D1" presStyleIdx="0" presStyleCnt="2"/>
      <dgm:spPr/>
      <dgm:t>
        <a:bodyPr/>
        <a:lstStyle/>
        <a:p>
          <a:pPr rtl="1"/>
          <a:endParaRPr lang="fa-IR"/>
        </a:p>
      </dgm:t>
    </dgm:pt>
    <dgm:pt modelId="{9A82267F-E8BA-452D-AE58-52CB3B8C0487}" type="pres">
      <dgm:prSet presAssocID="{FCA01F42-1791-4898-A096-5D00B452EBA8}" presName="connectorText" presStyleLbl="sibTrans1D1" presStyleIdx="0" presStyleCnt="2"/>
      <dgm:spPr/>
      <dgm:t>
        <a:bodyPr/>
        <a:lstStyle/>
        <a:p>
          <a:pPr rtl="1"/>
          <a:endParaRPr lang="fa-IR"/>
        </a:p>
      </dgm:t>
    </dgm:pt>
    <dgm:pt modelId="{D5ABDA71-2798-43E6-ADCF-2385E22756B0}" type="pres">
      <dgm:prSet presAssocID="{3DC8DBFE-9B3E-437E-9109-0B23ADD81C45}" presName="node" presStyleLbl="node1" presStyleIdx="1" presStyleCnt="3" custScaleX="217161">
        <dgm:presLayoutVars>
          <dgm:bulletEnabled val="1"/>
        </dgm:presLayoutVars>
      </dgm:prSet>
      <dgm:spPr/>
      <dgm:t>
        <a:bodyPr/>
        <a:lstStyle/>
        <a:p>
          <a:pPr rtl="1"/>
          <a:endParaRPr lang="fa-IR"/>
        </a:p>
      </dgm:t>
    </dgm:pt>
    <dgm:pt modelId="{C1B81AE5-E8F1-485F-9B03-9085434447FB}" type="pres">
      <dgm:prSet presAssocID="{07ED72F7-0E39-480E-98C3-E32718763E80}" presName="sibTrans" presStyleLbl="sibTrans1D1" presStyleIdx="1" presStyleCnt="2"/>
      <dgm:spPr/>
      <dgm:t>
        <a:bodyPr/>
        <a:lstStyle/>
        <a:p>
          <a:pPr rtl="1"/>
          <a:endParaRPr lang="fa-IR"/>
        </a:p>
      </dgm:t>
    </dgm:pt>
    <dgm:pt modelId="{637EF490-ACCD-4821-9C5D-6C48D3DC5B74}" type="pres">
      <dgm:prSet presAssocID="{07ED72F7-0E39-480E-98C3-E32718763E80}" presName="connectorText" presStyleLbl="sibTrans1D1" presStyleIdx="1" presStyleCnt="2"/>
      <dgm:spPr/>
      <dgm:t>
        <a:bodyPr/>
        <a:lstStyle/>
        <a:p>
          <a:pPr rtl="1"/>
          <a:endParaRPr lang="fa-IR"/>
        </a:p>
      </dgm:t>
    </dgm:pt>
    <dgm:pt modelId="{BA019117-8E6C-453F-B672-C4887F352838}" type="pres">
      <dgm:prSet presAssocID="{161C1AAB-1C3B-455A-96D0-9D3D74603037}" presName="node" presStyleLbl="node1" presStyleIdx="2" presStyleCnt="3" custScaleX="216702">
        <dgm:presLayoutVars>
          <dgm:bulletEnabled val="1"/>
        </dgm:presLayoutVars>
      </dgm:prSet>
      <dgm:spPr/>
      <dgm:t>
        <a:bodyPr/>
        <a:lstStyle/>
        <a:p>
          <a:pPr rtl="1"/>
          <a:endParaRPr lang="fa-IR"/>
        </a:p>
      </dgm:t>
    </dgm:pt>
  </dgm:ptLst>
  <dgm:cxnLst>
    <dgm:cxn modelId="{C56D6C42-E000-46A4-B511-AA2BF40BE5F0}" type="presOf" srcId="{07ED72F7-0E39-480E-98C3-E32718763E80}" destId="{637EF490-ACCD-4821-9C5D-6C48D3DC5B74}" srcOrd="1" destOrd="0" presId="urn:microsoft.com/office/officeart/2005/8/layout/bProcess3"/>
    <dgm:cxn modelId="{1343A356-631D-486B-A629-3EAE26855565}" type="presOf" srcId="{FCA01F42-1791-4898-A096-5D00B452EBA8}" destId="{9A82267F-E8BA-452D-AE58-52CB3B8C0487}" srcOrd="1" destOrd="0" presId="urn:microsoft.com/office/officeart/2005/8/layout/bProcess3"/>
    <dgm:cxn modelId="{0925B3FC-842C-40D3-9C20-12A3C8925A90}" srcId="{79295A48-CE98-4D5F-A16C-EDEAEEFCA7C1}" destId="{3DC8DBFE-9B3E-437E-9109-0B23ADD81C45}" srcOrd="1" destOrd="0" parTransId="{45FB9163-9F1D-4E69-925C-8224A0430741}" sibTransId="{07ED72F7-0E39-480E-98C3-E32718763E80}"/>
    <dgm:cxn modelId="{43E712DE-146E-4CA0-B698-8F208BE84D9C}" srcId="{79295A48-CE98-4D5F-A16C-EDEAEEFCA7C1}" destId="{5AE58FFB-6ADA-4F8D-A0CA-F72BE73AEE25}" srcOrd="0" destOrd="0" parTransId="{1D5A7A9A-3687-4C9C-B965-E471C0AEB856}" sibTransId="{FCA01F42-1791-4898-A096-5D00B452EBA8}"/>
    <dgm:cxn modelId="{C7F2FC75-397A-4471-824B-51732B67152F}" type="presOf" srcId="{07ED72F7-0E39-480E-98C3-E32718763E80}" destId="{C1B81AE5-E8F1-485F-9B03-9085434447FB}" srcOrd="0" destOrd="0" presId="urn:microsoft.com/office/officeart/2005/8/layout/bProcess3"/>
    <dgm:cxn modelId="{5773CEF4-DDAA-4A45-9170-199D6E62C5B6}" type="presOf" srcId="{3DC8DBFE-9B3E-437E-9109-0B23ADD81C45}" destId="{D5ABDA71-2798-43E6-ADCF-2385E22756B0}" srcOrd="0" destOrd="0" presId="urn:microsoft.com/office/officeart/2005/8/layout/bProcess3"/>
    <dgm:cxn modelId="{F1AFD965-4129-4137-AA64-8E1C027D02D6}" type="presOf" srcId="{5AE58FFB-6ADA-4F8D-A0CA-F72BE73AEE25}" destId="{D98F3B46-D855-431D-8C92-D224033D87D4}" srcOrd="0" destOrd="0" presId="urn:microsoft.com/office/officeart/2005/8/layout/bProcess3"/>
    <dgm:cxn modelId="{B261FE1B-95A8-493B-9C67-A8CF7B88C77C}" type="presOf" srcId="{79295A48-CE98-4D5F-A16C-EDEAEEFCA7C1}" destId="{37F39346-B85A-459D-AB58-81AB7B8AA41E}" srcOrd="0" destOrd="0" presId="urn:microsoft.com/office/officeart/2005/8/layout/bProcess3"/>
    <dgm:cxn modelId="{6579A657-8C3D-4986-A6A6-165648EBD2AA}" srcId="{79295A48-CE98-4D5F-A16C-EDEAEEFCA7C1}" destId="{161C1AAB-1C3B-455A-96D0-9D3D74603037}" srcOrd="2" destOrd="0" parTransId="{EE899EFB-A538-4620-B958-D1CD704E4343}" sibTransId="{278D5E76-9827-495E-B63B-5E6226127A52}"/>
    <dgm:cxn modelId="{3284F337-F571-42A3-8079-9589C2BCB0A1}" type="presOf" srcId="{161C1AAB-1C3B-455A-96D0-9D3D74603037}" destId="{BA019117-8E6C-453F-B672-C4887F352838}" srcOrd="0" destOrd="0" presId="urn:microsoft.com/office/officeart/2005/8/layout/bProcess3"/>
    <dgm:cxn modelId="{89B42B49-5DCD-47AD-97AD-56505301192F}" type="presOf" srcId="{FCA01F42-1791-4898-A096-5D00B452EBA8}" destId="{BD16C4BB-8126-4AD8-83B0-B0DFC75EF36A}" srcOrd="0" destOrd="0" presId="urn:microsoft.com/office/officeart/2005/8/layout/bProcess3"/>
    <dgm:cxn modelId="{A649B774-930F-41A8-ABC1-D363854346A3}" type="presParOf" srcId="{37F39346-B85A-459D-AB58-81AB7B8AA41E}" destId="{D98F3B46-D855-431D-8C92-D224033D87D4}" srcOrd="0" destOrd="0" presId="urn:microsoft.com/office/officeart/2005/8/layout/bProcess3"/>
    <dgm:cxn modelId="{99A4E9CB-12A7-433D-B6DC-6942E57417D8}" type="presParOf" srcId="{37F39346-B85A-459D-AB58-81AB7B8AA41E}" destId="{BD16C4BB-8126-4AD8-83B0-B0DFC75EF36A}" srcOrd="1" destOrd="0" presId="urn:microsoft.com/office/officeart/2005/8/layout/bProcess3"/>
    <dgm:cxn modelId="{647E7E3F-719F-4AA9-B922-3B0FC5934D29}" type="presParOf" srcId="{BD16C4BB-8126-4AD8-83B0-B0DFC75EF36A}" destId="{9A82267F-E8BA-452D-AE58-52CB3B8C0487}" srcOrd="0" destOrd="0" presId="urn:microsoft.com/office/officeart/2005/8/layout/bProcess3"/>
    <dgm:cxn modelId="{8ACD47F8-AAD7-4542-9A65-2E2153EFA408}" type="presParOf" srcId="{37F39346-B85A-459D-AB58-81AB7B8AA41E}" destId="{D5ABDA71-2798-43E6-ADCF-2385E22756B0}" srcOrd="2" destOrd="0" presId="urn:microsoft.com/office/officeart/2005/8/layout/bProcess3"/>
    <dgm:cxn modelId="{7173D4C2-586B-4519-9AD8-1CDC43AE6A06}" type="presParOf" srcId="{37F39346-B85A-459D-AB58-81AB7B8AA41E}" destId="{C1B81AE5-E8F1-485F-9B03-9085434447FB}" srcOrd="3" destOrd="0" presId="urn:microsoft.com/office/officeart/2005/8/layout/bProcess3"/>
    <dgm:cxn modelId="{58762BD7-5BAC-4C11-9C4C-5A9D2BE41FD5}" type="presParOf" srcId="{C1B81AE5-E8F1-485F-9B03-9085434447FB}" destId="{637EF490-ACCD-4821-9C5D-6C48D3DC5B74}" srcOrd="0" destOrd="0" presId="urn:microsoft.com/office/officeart/2005/8/layout/bProcess3"/>
    <dgm:cxn modelId="{D1DF0A59-1B6D-4FA6-9B48-1F5B80A7F6F7}" type="presParOf" srcId="{37F39346-B85A-459D-AB58-81AB7B8AA41E}" destId="{BA019117-8E6C-453F-B672-C4887F352838}" srcOrd="4" destOrd="0" presId="urn:microsoft.com/office/officeart/2005/8/layout/bProcess3"/>
  </dgm:cxnLst>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B9B75D4-D10E-4FFC-96CE-8E69C4AC1339}" type="doc">
      <dgm:prSet loTypeId="urn:microsoft.com/office/officeart/2005/8/layout/cycle1" loCatId="cycle" qsTypeId="urn:microsoft.com/office/officeart/2005/8/quickstyle/simple2" qsCatId="simple" csTypeId="urn:microsoft.com/office/officeart/2005/8/colors/accent0_3" csCatId="mainScheme" phldr="1"/>
      <dgm:spPr/>
      <dgm:t>
        <a:bodyPr/>
        <a:lstStyle/>
        <a:p>
          <a:pPr rtl="1"/>
          <a:endParaRPr lang="fa-IR"/>
        </a:p>
      </dgm:t>
    </dgm:pt>
    <dgm:pt modelId="{7CB236E0-2161-4F2A-BB18-0FF1B6747A4F}">
      <dgm:prSet phldrT="[Text]" custT="1"/>
      <dgm:spPr/>
      <dgm:t>
        <a:bodyPr/>
        <a:lstStyle/>
        <a:p>
          <a:pPr rtl="1"/>
          <a:r>
            <a:rPr lang="fa-IR" sz="1400" b="1"/>
            <a:t>خصوصیات رفتاری و ویژگیهای سنی فراگیران</a:t>
          </a:r>
          <a:endParaRPr lang="fa-IR" sz="1400" b="1" dirty="0"/>
        </a:p>
      </dgm:t>
    </dgm:pt>
    <dgm:pt modelId="{3438EAAB-E984-4A13-99D6-F5129DC5D294}" type="parTrans" cxnId="{F7E9694F-61FE-44AB-8202-AB2AA091F23A}">
      <dgm:prSet/>
      <dgm:spPr/>
      <dgm:t>
        <a:bodyPr/>
        <a:lstStyle/>
        <a:p>
          <a:pPr rtl="1"/>
          <a:endParaRPr lang="fa-IR" sz="3600" b="1">
            <a:solidFill>
              <a:schemeClr val="tx1"/>
            </a:solidFill>
          </a:endParaRPr>
        </a:p>
      </dgm:t>
    </dgm:pt>
    <dgm:pt modelId="{F7ED846D-B55D-4692-B5A2-E800018ED2A8}" type="sibTrans" cxnId="{F7E9694F-61FE-44AB-8202-AB2AA091F23A}">
      <dgm:prSet/>
      <dgm:spPr/>
      <dgm:t>
        <a:bodyPr/>
        <a:lstStyle/>
        <a:p>
          <a:pPr rtl="1"/>
          <a:endParaRPr lang="fa-IR" sz="3600" b="1">
            <a:solidFill>
              <a:schemeClr val="tx1"/>
            </a:solidFill>
          </a:endParaRPr>
        </a:p>
      </dgm:t>
    </dgm:pt>
    <dgm:pt modelId="{3B10CD2C-0B1D-446F-945F-7D0137AB72A0}">
      <dgm:prSet phldrT="[Text]" custT="1"/>
      <dgm:spPr/>
      <dgm:t>
        <a:bodyPr/>
        <a:lstStyle/>
        <a:p>
          <a:pPr rtl="1"/>
          <a:r>
            <a:rPr lang="fa-IR" sz="1400" b="1" dirty="0"/>
            <a:t>متد های و فنون تدريس</a:t>
          </a:r>
        </a:p>
      </dgm:t>
    </dgm:pt>
    <dgm:pt modelId="{F812AE77-9B9A-40FB-B8CF-7443A5863E2E}" type="parTrans" cxnId="{A2F44997-70F5-4344-A9E1-781EFA35F5E0}">
      <dgm:prSet/>
      <dgm:spPr/>
      <dgm:t>
        <a:bodyPr/>
        <a:lstStyle/>
        <a:p>
          <a:pPr rtl="1"/>
          <a:endParaRPr lang="fa-IR" sz="3600" b="1">
            <a:solidFill>
              <a:schemeClr val="tx1"/>
            </a:solidFill>
          </a:endParaRPr>
        </a:p>
      </dgm:t>
    </dgm:pt>
    <dgm:pt modelId="{26E37DC7-7F79-4263-8850-6892CDA06855}" type="sibTrans" cxnId="{A2F44997-70F5-4344-A9E1-781EFA35F5E0}">
      <dgm:prSet/>
      <dgm:spPr/>
      <dgm:t>
        <a:bodyPr/>
        <a:lstStyle/>
        <a:p>
          <a:pPr rtl="1"/>
          <a:endParaRPr lang="fa-IR" sz="3600" b="1">
            <a:solidFill>
              <a:schemeClr val="tx1"/>
            </a:solidFill>
          </a:endParaRPr>
        </a:p>
      </dgm:t>
    </dgm:pt>
    <dgm:pt modelId="{2E90E5D4-C920-492E-B99F-27467C6BE46F}">
      <dgm:prSet phldrT="[Text]" custT="1"/>
      <dgm:spPr/>
      <dgm:t>
        <a:bodyPr/>
        <a:lstStyle/>
        <a:p>
          <a:pPr rtl="1"/>
          <a:r>
            <a:rPr lang="fa-IR" sz="1400" b="1" dirty="0"/>
            <a:t>تجهیزات آموزشی</a:t>
          </a:r>
        </a:p>
      </dgm:t>
    </dgm:pt>
    <dgm:pt modelId="{B5A355EF-BC4F-407C-BB00-B1C44B4FDE5D}" type="parTrans" cxnId="{0949BFFF-8524-4EDE-B32E-DCA8DC143F03}">
      <dgm:prSet/>
      <dgm:spPr/>
      <dgm:t>
        <a:bodyPr/>
        <a:lstStyle/>
        <a:p>
          <a:pPr rtl="1"/>
          <a:endParaRPr lang="fa-IR" sz="3600" b="1">
            <a:solidFill>
              <a:schemeClr val="tx1"/>
            </a:solidFill>
          </a:endParaRPr>
        </a:p>
      </dgm:t>
    </dgm:pt>
    <dgm:pt modelId="{2B1E0344-6F3D-44A9-AE7F-E8367F13DD64}" type="sibTrans" cxnId="{0949BFFF-8524-4EDE-B32E-DCA8DC143F03}">
      <dgm:prSet/>
      <dgm:spPr/>
      <dgm:t>
        <a:bodyPr/>
        <a:lstStyle/>
        <a:p>
          <a:pPr rtl="1"/>
          <a:endParaRPr lang="fa-IR" sz="3600" b="1">
            <a:solidFill>
              <a:schemeClr val="tx1"/>
            </a:solidFill>
          </a:endParaRPr>
        </a:p>
      </dgm:t>
    </dgm:pt>
    <dgm:pt modelId="{0F48F41E-F931-4687-99DB-C7A833927F45}">
      <dgm:prSet phldrT="[Text]" custT="1"/>
      <dgm:spPr/>
      <dgm:t>
        <a:bodyPr/>
        <a:lstStyle/>
        <a:p>
          <a:pPr rtl="1"/>
          <a:r>
            <a:rPr lang="fa-IR" sz="1400" b="1" dirty="0"/>
            <a:t>ارتباط کلامی و غیر کلامی</a:t>
          </a:r>
        </a:p>
      </dgm:t>
    </dgm:pt>
    <dgm:pt modelId="{6969F473-AD70-4051-9827-87D1934735BC}" type="parTrans" cxnId="{47170A64-E13B-4626-BCEB-FE07F144D513}">
      <dgm:prSet/>
      <dgm:spPr/>
      <dgm:t>
        <a:bodyPr/>
        <a:lstStyle/>
        <a:p>
          <a:pPr rtl="1"/>
          <a:endParaRPr lang="fa-IR" sz="3600" b="1">
            <a:solidFill>
              <a:schemeClr val="tx1"/>
            </a:solidFill>
          </a:endParaRPr>
        </a:p>
      </dgm:t>
    </dgm:pt>
    <dgm:pt modelId="{08FB81E9-1537-4EF9-ABCA-62AD328733E6}" type="sibTrans" cxnId="{47170A64-E13B-4626-BCEB-FE07F144D513}">
      <dgm:prSet/>
      <dgm:spPr/>
      <dgm:t>
        <a:bodyPr/>
        <a:lstStyle/>
        <a:p>
          <a:pPr rtl="1"/>
          <a:endParaRPr lang="fa-IR" sz="3600" b="1">
            <a:solidFill>
              <a:schemeClr val="tx1"/>
            </a:solidFill>
          </a:endParaRPr>
        </a:p>
      </dgm:t>
    </dgm:pt>
    <dgm:pt modelId="{BAA3D89F-A484-41D9-9795-08094A2469D5}">
      <dgm:prSet phldrT="[Text]" custT="1"/>
      <dgm:spPr/>
      <dgm:t>
        <a:bodyPr/>
        <a:lstStyle/>
        <a:p>
          <a:pPr rtl="1"/>
          <a:r>
            <a:rPr lang="fa-IR" sz="1400" b="1"/>
            <a:t>انگیزه</a:t>
          </a:r>
          <a:endParaRPr lang="fa-IR" sz="1400" b="1" dirty="0"/>
        </a:p>
      </dgm:t>
    </dgm:pt>
    <dgm:pt modelId="{ACBD58C6-CCB5-47D7-BEFA-E27395DB2374}" type="parTrans" cxnId="{19DBFA44-15C8-4B51-BEA3-8435A263ED83}">
      <dgm:prSet/>
      <dgm:spPr/>
      <dgm:t>
        <a:bodyPr/>
        <a:lstStyle/>
        <a:p>
          <a:pPr rtl="1"/>
          <a:endParaRPr lang="fa-IR" sz="3600" b="1">
            <a:solidFill>
              <a:schemeClr val="tx1"/>
            </a:solidFill>
          </a:endParaRPr>
        </a:p>
      </dgm:t>
    </dgm:pt>
    <dgm:pt modelId="{357EA63E-C13B-4DCA-A7C5-27C21CF2450E}" type="sibTrans" cxnId="{19DBFA44-15C8-4B51-BEA3-8435A263ED83}">
      <dgm:prSet/>
      <dgm:spPr/>
      <dgm:t>
        <a:bodyPr/>
        <a:lstStyle/>
        <a:p>
          <a:pPr rtl="1"/>
          <a:endParaRPr lang="fa-IR" sz="3600" b="1">
            <a:solidFill>
              <a:schemeClr val="tx1"/>
            </a:solidFill>
          </a:endParaRPr>
        </a:p>
      </dgm:t>
    </dgm:pt>
    <dgm:pt modelId="{F8BBF3F5-F0D9-4624-B2E0-2F5D06C75AD6}">
      <dgm:prSet phldrT="[Text]" custT="1"/>
      <dgm:spPr/>
      <dgm:t>
        <a:bodyPr/>
        <a:lstStyle/>
        <a:p>
          <a:pPr rtl="1"/>
          <a:r>
            <a:rPr lang="fa-IR" sz="1400" b="1" dirty="0"/>
            <a:t>تعامل</a:t>
          </a:r>
        </a:p>
      </dgm:t>
    </dgm:pt>
    <dgm:pt modelId="{FDD05F8E-3BCB-4E25-94C7-FCDBEECF82A1}" type="parTrans" cxnId="{987C5543-4BDE-4ADB-BF11-C63877417DDD}">
      <dgm:prSet/>
      <dgm:spPr/>
      <dgm:t>
        <a:bodyPr/>
        <a:lstStyle/>
        <a:p>
          <a:pPr rtl="1"/>
          <a:endParaRPr lang="fa-IR" sz="3600" b="1">
            <a:solidFill>
              <a:schemeClr val="tx1"/>
            </a:solidFill>
          </a:endParaRPr>
        </a:p>
      </dgm:t>
    </dgm:pt>
    <dgm:pt modelId="{7146FBC0-3D51-4086-8F2E-07E744A7C455}" type="sibTrans" cxnId="{987C5543-4BDE-4ADB-BF11-C63877417DDD}">
      <dgm:prSet/>
      <dgm:spPr/>
      <dgm:t>
        <a:bodyPr/>
        <a:lstStyle/>
        <a:p>
          <a:pPr rtl="1"/>
          <a:endParaRPr lang="fa-IR" sz="3600" b="1">
            <a:solidFill>
              <a:schemeClr val="tx1"/>
            </a:solidFill>
          </a:endParaRPr>
        </a:p>
      </dgm:t>
    </dgm:pt>
    <dgm:pt modelId="{4ADF09F3-DAC7-4EAB-9293-4EC8A4A882E0}">
      <dgm:prSet phldrT="[Text]" custT="1"/>
      <dgm:spPr/>
      <dgm:t>
        <a:bodyPr/>
        <a:lstStyle/>
        <a:p>
          <a:pPr rtl="1"/>
          <a:r>
            <a:rPr lang="fa-IR" sz="1400" b="1"/>
            <a:t>ارزیابی</a:t>
          </a:r>
          <a:endParaRPr lang="fa-IR" sz="1400" b="1" dirty="0"/>
        </a:p>
      </dgm:t>
    </dgm:pt>
    <dgm:pt modelId="{38B60F6E-A922-4F8C-8E54-E6FD1FD3B090}" type="parTrans" cxnId="{BC41BBBA-1262-46D6-8009-F5F285A1085F}">
      <dgm:prSet/>
      <dgm:spPr/>
      <dgm:t>
        <a:bodyPr/>
        <a:lstStyle/>
        <a:p>
          <a:pPr rtl="1"/>
          <a:endParaRPr lang="fa-IR" sz="3600" b="1">
            <a:solidFill>
              <a:schemeClr val="tx1"/>
            </a:solidFill>
          </a:endParaRPr>
        </a:p>
      </dgm:t>
    </dgm:pt>
    <dgm:pt modelId="{681BFCD0-EC1E-4A52-9EBF-A9884AC70AE3}" type="sibTrans" cxnId="{BC41BBBA-1262-46D6-8009-F5F285A1085F}">
      <dgm:prSet/>
      <dgm:spPr/>
      <dgm:t>
        <a:bodyPr/>
        <a:lstStyle/>
        <a:p>
          <a:pPr rtl="1"/>
          <a:endParaRPr lang="fa-IR" sz="3600" b="1">
            <a:solidFill>
              <a:schemeClr val="tx1"/>
            </a:solidFill>
          </a:endParaRPr>
        </a:p>
      </dgm:t>
    </dgm:pt>
    <dgm:pt modelId="{20F204E0-3BB9-4233-9CD3-F8BF4DDB5B03}">
      <dgm:prSet phldrT="[Text]" custT="1"/>
      <dgm:spPr/>
      <dgm:t>
        <a:bodyPr/>
        <a:lstStyle/>
        <a:p>
          <a:pPr rtl="1"/>
          <a:r>
            <a:rPr lang="fa-IR" sz="1400" b="1" dirty="0"/>
            <a:t>تسهیل گران</a:t>
          </a:r>
        </a:p>
      </dgm:t>
    </dgm:pt>
    <dgm:pt modelId="{79DD0156-BC5D-419E-9BDD-355755B331C5}" type="parTrans" cxnId="{F77584DF-17BA-4C0E-9F22-3280085E11C3}">
      <dgm:prSet/>
      <dgm:spPr/>
      <dgm:t>
        <a:bodyPr/>
        <a:lstStyle/>
        <a:p>
          <a:pPr rtl="1"/>
          <a:endParaRPr lang="fa-IR"/>
        </a:p>
      </dgm:t>
    </dgm:pt>
    <dgm:pt modelId="{3EBD49D5-797B-437A-9C7D-9B6A16B9955F}" type="sibTrans" cxnId="{F77584DF-17BA-4C0E-9F22-3280085E11C3}">
      <dgm:prSet/>
      <dgm:spPr/>
      <dgm:t>
        <a:bodyPr/>
        <a:lstStyle/>
        <a:p>
          <a:pPr rtl="1"/>
          <a:endParaRPr lang="fa-IR"/>
        </a:p>
      </dgm:t>
    </dgm:pt>
    <dgm:pt modelId="{F519BECE-698D-42DF-B2D1-9E81A76C6EC0}" type="pres">
      <dgm:prSet presAssocID="{BB9B75D4-D10E-4FFC-96CE-8E69C4AC1339}" presName="cycle" presStyleCnt="0">
        <dgm:presLayoutVars>
          <dgm:dir/>
          <dgm:resizeHandles val="exact"/>
        </dgm:presLayoutVars>
      </dgm:prSet>
      <dgm:spPr/>
      <dgm:t>
        <a:bodyPr/>
        <a:lstStyle/>
        <a:p>
          <a:pPr rtl="1"/>
          <a:endParaRPr lang="fa-IR"/>
        </a:p>
      </dgm:t>
    </dgm:pt>
    <dgm:pt modelId="{65C62F97-6FD4-4A4E-BB55-36FE9FB4A0B4}" type="pres">
      <dgm:prSet presAssocID="{7CB236E0-2161-4F2A-BB18-0FF1B6747A4F}" presName="dummy" presStyleCnt="0"/>
      <dgm:spPr/>
    </dgm:pt>
    <dgm:pt modelId="{DEF2F9C5-74AF-438E-A923-12852F622125}" type="pres">
      <dgm:prSet presAssocID="{7CB236E0-2161-4F2A-BB18-0FF1B6747A4F}" presName="node" presStyleLbl="revTx" presStyleIdx="0" presStyleCnt="8">
        <dgm:presLayoutVars>
          <dgm:bulletEnabled val="1"/>
        </dgm:presLayoutVars>
      </dgm:prSet>
      <dgm:spPr/>
      <dgm:t>
        <a:bodyPr/>
        <a:lstStyle/>
        <a:p>
          <a:pPr rtl="1"/>
          <a:endParaRPr lang="fa-IR"/>
        </a:p>
      </dgm:t>
    </dgm:pt>
    <dgm:pt modelId="{15870546-029D-41CF-B0F4-BE84D23A7A5E}" type="pres">
      <dgm:prSet presAssocID="{F7ED846D-B55D-4692-B5A2-E800018ED2A8}" presName="sibTrans" presStyleLbl="node1" presStyleIdx="0" presStyleCnt="8"/>
      <dgm:spPr/>
      <dgm:t>
        <a:bodyPr/>
        <a:lstStyle/>
        <a:p>
          <a:pPr rtl="1"/>
          <a:endParaRPr lang="fa-IR"/>
        </a:p>
      </dgm:t>
    </dgm:pt>
    <dgm:pt modelId="{C17C76B3-0F88-46A7-8518-FFCCCC0CEF3D}" type="pres">
      <dgm:prSet presAssocID="{3B10CD2C-0B1D-446F-945F-7D0137AB72A0}" presName="dummy" presStyleCnt="0"/>
      <dgm:spPr/>
    </dgm:pt>
    <dgm:pt modelId="{C5C51A49-CDBA-4B37-B4C0-D04E38E424D3}" type="pres">
      <dgm:prSet presAssocID="{3B10CD2C-0B1D-446F-945F-7D0137AB72A0}" presName="node" presStyleLbl="revTx" presStyleIdx="1" presStyleCnt="8">
        <dgm:presLayoutVars>
          <dgm:bulletEnabled val="1"/>
        </dgm:presLayoutVars>
      </dgm:prSet>
      <dgm:spPr/>
      <dgm:t>
        <a:bodyPr/>
        <a:lstStyle/>
        <a:p>
          <a:pPr rtl="1"/>
          <a:endParaRPr lang="fa-IR"/>
        </a:p>
      </dgm:t>
    </dgm:pt>
    <dgm:pt modelId="{B60A00A7-3E44-4596-96A0-BEB3EA6F68D0}" type="pres">
      <dgm:prSet presAssocID="{26E37DC7-7F79-4263-8850-6892CDA06855}" presName="sibTrans" presStyleLbl="node1" presStyleIdx="1" presStyleCnt="8"/>
      <dgm:spPr/>
      <dgm:t>
        <a:bodyPr/>
        <a:lstStyle/>
        <a:p>
          <a:pPr rtl="1"/>
          <a:endParaRPr lang="fa-IR"/>
        </a:p>
      </dgm:t>
    </dgm:pt>
    <dgm:pt modelId="{8A793F73-6DC4-4DB8-8A6F-12981AB2146D}" type="pres">
      <dgm:prSet presAssocID="{2E90E5D4-C920-492E-B99F-27467C6BE46F}" presName="dummy" presStyleCnt="0"/>
      <dgm:spPr/>
    </dgm:pt>
    <dgm:pt modelId="{32C862DE-E6A3-44AB-B835-2FACA7AEFF1E}" type="pres">
      <dgm:prSet presAssocID="{2E90E5D4-C920-492E-B99F-27467C6BE46F}" presName="node" presStyleLbl="revTx" presStyleIdx="2" presStyleCnt="8">
        <dgm:presLayoutVars>
          <dgm:bulletEnabled val="1"/>
        </dgm:presLayoutVars>
      </dgm:prSet>
      <dgm:spPr/>
      <dgm:t>
        <a:bodyPr/>
        <a:lstStyle/>
        <a:p>
          <a:pPr rtl="1"/>
          <a:endParaRPr lang="fa-IR"/>
        </a:p>
      </dgm:t>
    </dgm:pt>
    <dgm:pt modelId="{E554732A-23CE-4DCC-8363-87A5E92FF18F}" type="pres">
      <dgm:prSet presAssocID="{2B1E0344-6F3D-44A9-AE7F-E8367F13DD64}" presName="sibTrans" presStyleLbl="node1" presStyleIdx="2" presStyleCnt="8"/>
      <dgm:spPr/>
      <dgm:t>
        <a:bodyPr/>
        <a:lstStyle/>
        <a:p>
          <a:pPr rtl="1"/>
          <a:endParaRPr lang="fa-IR"/>
        </a:p>
      </dgm:t>
    </dgm:pt>
    <dgm:pt modelId="{F3C3C2B2-2C05-48DD-9BBD-2EAEC3CB6031}" type="pres">
      <dgm:prSet presAssocID="{4ADF09F3-DAC7-4EAB-9293-4EC8A4A882E0}" presName="dummy" presStyleCnt="0"/>
      <dgm:spPr/>
    </dgm:pt>
    <dgm:pt modelId="{3FA206B7-B725-44E2-9DED-2725784EC831}" type="pres">
      <dgm:prSet presAssocID="{4ADF09F3-DAC7-4EAB-9293-4EC8A4A882E0}" presName="node" presStyleLbl="revTx" presStyleIdx="3" presStyleCnt="8">
        <dgm:presLayoutVars>
          <dgm:bulletEnabled val="1"/>
        </dgm:presLayoutVars>
      </dgm:prSet>
      <dgm:spPr/>
      <dgm:t>
        <a:bodyPr/>
        <a:lstStyle/>
        <a:p>
          <a:pPr rtl="1"/>
          <a:endParaRPr lang="fa-IR"/>
        </a:p>
      </dgm:t>
    </dgm:pt>
    <dgm:pt modelId="{ED679134-F053-46FD-8DD1-558E32B34525}" type="pres">
      <dgm:prSet presAssocID="{681BFCD0-EC1E-4A52-9EBF-A9884AC70AE3}" presName="sibTrans" presStyleLbl="node1" presStyleIdx="3" presStyleCnt="8"/>
      <dgm:spPr/>
      <dgm:t>
        <a:bodyPr/>
        <a:lstStyle/>
        <a:p>
          <a:pPr rtl="1"/>
          <a:endParaRPr lang="fa-IR"/>
        </a:p>
      </dgm:t>
    </dgm:pt>
    <dgm:pt modelId="{AE041B7B-CB68-4379-A108-AC46450461F1}" type="pres">
      <dgm:prSet presAssocID="{0F48F41E-F931-4687-99DB-C7A833927F45}" presName="dummy" presStyleCnt="0"/>
      <dgm:spPr/>
    </dgm:pt>
    <dgm:pt modelId="{8093F502-9DFC-4CC0-9FFF-110A264A9CDB}" type="pres">
      <dgm:prSet presAssocID="{0F48F41E-F931-4687-99DB-C7A833927F45}" presName="node" presStyleLbl="revTx" presStyleIdx="4" presStyleCnt="8">
        <dgm:presLayoutVars>
          <dgm:bulletEnabled val="1"/>
        </dgm:presLayoutVars>
      </dgm:prSet>
      <dgm:spPr/>
      <dgm:t>
        <a:bodyPr/>
        <a:lstStyle/>
        <a:p>
          <a:pPr rtl="1"/>
          <a:endParaRPr lang="fa-IR"/>
        </a:p>
      </dgm:t>
    </dgm:pt>
    <dgm:pt modelId="{A04470CF-4CC1-47D6-8692-55025E6E6731}" type="pres">
      <dgm:prSet presAssocID="{08FB81E9-1537-4EF9-ABCA-62AD328733E6}" presName="sibTrans" presStyleLbl="node1" presStyleIdx="4" presStyleCnt="8"/>
      <dgm:spPr/>
      <dgm:t>
        <a:bodyPr/>
        <a:lstStyle/>
        <a:p>
          <a:pPr rtl="1"/>
          <a:endParaRPr lang="fa-IR"/>
        </a:p>
      </dgm:t>
    </dgm:pt>
    <dgm:pt modelId="{1B116636-ED07-4649-86C4-00D6C45129C5}" type="pres">
      <dgm:prSet presAssocID="{BAA3D89F-A484-41D9-9795-08094A2469D5}" presName="dummy" presStyleCnt="0"/>
      <dgm:spPr/>
    </dgm:pt>
    <dgm:pt modelId="{0C01F9A6-0DA5-49BE-88E3-F7DB350956C6}" type="pres">
      <dgm:prSet presAssocID="{BAA3D89F-A484-41D9-9795-08094A2469D5}" presName="node" presStyleLbl="revTx" presStyleIdx="5" presStyleCnt="8">
        <dgm:presLayoutVars>
          <dgm:bulletEnabled val="1"/>
        </dgm:presLayoutVars>
      </dgm:prSet>
      <dgm:spPr/>
      <dgm:t>
        <a:bodyPr/>
        <a:lstStyle/>
        <a:p>
          <a:pPr rtl="1"/>
          <a:endParaRPr lang="fa-IR"/>
        </a:p>
      </dgm:t>
    </dgm:pt>
    <dgm:pt modelId="{1DEC7314-3C12-439C-8058-998890C950DC}" type="pres">
      <dgm:prSet presAssocID="{357EA63E-C13B-4DCA-A7C5-27C21CF2450E}" presName="sibTrans" presStyleLbl="node1" presStyleIdx="5" presStyleCnt="8"/>
      <dgm:spPr/>
      <dgm:t>
        <a:bodyPr/>
        <a:lstStyle/>
        <a:p>
          <a:pPr rtl="1"/>
          <a:endParaRPr lang="fa-IR"/>
        </a:p>
      </dgm:t>
    </dgm:pt>
    <dgm:pt modelId="{D759F247-4042-4B0B-B2DF-D7BB8B45C236}" type="pres">
      <dgm:prSet presAssocID="{F8BBF3F5-F0D9-4624-B2E0-2F5D06C75AD6}" presName="dummy" presStyleCnt="0"/>
      <dgm:spPr/>
    </dgm:pt>
    <dgm:pt modelId="{23E1E02F-F322-4DE1-AAF4-722FDDDF7E2D}" type="pres">
      <dgm:prSet presAssocID="{F8BBF3F5-F0D9-4624-B2E0-2F5D06C75AD6}" presName="node" presStyleLbl="revTx" presStyleIdx="6" presStyleCnt="8">
        <dgm:presLayoutVars>
          <dgm:bulletEnabled val="1"/>
        </dgm:presLayoutVars>
      </dgm:prSet>
      <dgm:spPr/>
      <dgm:t>
        <a:bodyPr/>
        <a:lstStyle/>
        <a:p>
          <a:pPr rtl="1"/>
          <a:endParaRPr lang="fa-IR"/>
        </a:p>
      </dgm:t>
    </dgm:pt>
    <dgm:pt modelId="{F55E54F0-ED9B-4BD0-8778-41E0D8121468}" type="pres">
      <dgm:prSet presAssocID="{7146FBC0-3D51-4086-8F2E-07E744A7C455}" presName="sibTrans" presStyleLbl="node1" presStyleIdx="6" presStyleCnt="8"/>
      <dgm:spPr/>
      <dgm:t>
        <a:bodyPr/>
        <a:lstStyle/>
        <a:p>
          <a:pPr rtl="1"/>
          <a:endParaRPr lang="fa-IR"/>
        </a:p>
      </dgm:t>
    </dgm:pt>
    <dgm:pt modelId="{FFCC8345-6B48-4190-9B95-5F7058D98105}" type="pres">
      <dgm:prSet presAssocID="{20F204E0-3BB9-4233-9CD3-F8BF4DDB5B03}" presName="dummy" presStyleCnt="0"/>
      <dgm:spPr/>
    </dgm:pt>
    <dgm:pt modelId="{6AB105D1-FA2F-4E01-9406-78D1DB285BCA}" type="pres">
      <dgm:prSet presAssocID="{20F204E0-3BB9-4233-9CD3-F8BF4DDB5B03}" presName="node" presStyleLbl="revTx" presStyleIdx="7" presStyleCnt="8">
        <dgm:presLayoutVars>
          <dgm:bulletEnabled val="1"/>
        </dgm:presLayoutVars>
      </dgm:prSet>
      <dgm:spPr/>
      <dgm:t>
        <a:bodyPr/>
        <a:lstStyle/>
        <a:p>
          <a:pPr rtl="1"/>
          <a:endParaRPr lang="fa-IR"/>
        </a:p>
      </dgm:t>
    </dgm:pt>
    <dgm:pt modelId="{FF99BAC8-26AA-495E-AEEB-29AA71276411}" type="pres">
      <dgm:prSet presAssocID="{3EBD49D5-797B-437A-9C7D-9B6A16B9955F}" presName="sibTrans" presStyleLbl="node1" presStyleIdx="7" presStyleCnt="8"/>
      <dgm:spPr/>
      <dgm:t>
        <a:bodyPr/>
        <a:lstStyle/>
        <a:p>
          <a:pPr rtl="1"/>
          <a:endParaRPr lang="fa-IR"/>
        </a:p>
      </dgm:t>
    </dgm:pt>
  </dgm:ptLst>
  <dgm:cxnLst>
    <dgm:cxn modelId="{19DBFA44-15C8-4B51-BEA3-8435A263ED83}" srcId="{BB9B75D4-D10E-4FFC-96CE-8E69C4AC1339}" destId="{BAA3D89F-A484-41D9-9795-08094A2469D5}" srcOrd="5" destOrd="0" parTransId="{ACBD58C6-CCB5-47D7-BEFA-E27395DB2374}" sibTransId="{357EA63E-C13B-4DCA-A7C5-27C21CF2450E}"/>
    <dgm:cxn modelId="{FAA6B6FF-11D2-4A90-99A1-619144A4FED0}" type="presOf" srcId="{4ADF09F3-DAC7-4EAB-9293-4EC8A4A882E0}" destId="{3FA206B7-B725-44E2-9DED-2725784EC831}" srcOrd="0" destOrd="0" presId="urn:microsoft.com/office/officeart/2005/8/layout/cycle1"/>
    <dgm:cxn modelId="{6B27D282-F95E-48B0-BC5D-A89E897ADB83}" type="presOf" srcId="{2B1E0344-6F3D-44A9-AE7F-E8367F13DD64}" destId="{E554732A-23CE-4DCC-8363-87A5E92FF18F}" srcOrd="0" destOrd="0" presId="urn:microsoft.com/office/officeart/2005/8/layout/cycle1"/>
    <dgm:cxn modelId="{B4893C00-23AB-4A4D-A8E1-54929996F22E}" type="presOf" srcId="{357EA63E-C13B-4DCA-A7C5-27C21CF2450E}" destId="{1DEC7314-3C12-439C-8058-998890C950DC}" srcOrd="0" destOrd="0" presId="urn:microsoft.com/office/officeart/2005/8/layout/cycle1"/>
    <dgm:cxn modelId="{BC41BBBA-1262-46D6-8009-F5F285A1085F}" srcId="{BB9B75D4-D10E-4FFC-96CE-8E69C4AC1339}" destId="{4ADF09F3-DAC7-4EAB-9293-4EC8A4A882E0}" srcOrd="3" destOrd="0" parTransId="{38B60F6E-A922-4F8C-8E54-E6FD1FD3B090}" sibTransId="{681BFCD0-EC1E-4A52-9EBF-A9884AC70AE3}"/>
    <dgm:cxn modelId="{F7E9694F-61FE-44AB-8202-AB2AA091F23A}" srcId="{BB9B75D4-D10E-4FFC-96CE-8E69C4AC1339}" destId="{7CB236E0-2161-4F2A-BB18-0FF1B6747A4F}" srcOrd="0" destOrd="0" parTransId="{3438EAAB-E984-4A13-99D6-F5129DC5D294}" sibTransId="{F7ED846D-B55D-4692-B5A2-E800018ED2A8}"/>
    <dgm:cxn modelId="{F7C41B00-0063-4768-9DEE-AB7B7F10D552}" type="presOf" srcId="{3B10CD2C-0B1D-446F-945F-7D0137AB72A0}" destId="{C5C51A49-CDBA-4B37-B4C0-D04E38E424D3}" srcOrd="0" destOrd="0" presId="urn:microsoft.com/office/officeart/2005/8/layout/cycle1"/>
    <dgm:cxn modelId="{47170A64-E13B-4626-BCEB-FE07F144D513}" srcId="{BB9B75D4-D10E-4FFC-96CE-8E69C4AC1339}" destId="{0F48F41E-F931-4687-99DB-C7A833927F45}" srcOrd="4" destOrd="0" parTransId="{6969F473-AD70-4051-9827-87D1934735BC}" sibTransId="{08FB81E9-1537-4EF9-ABCA-62AD328733E6}"/>
    <dgm:cxn modelId="{7B07AD42-CD6A-4181-A2ED-7A93191BBD79}" type="presOf" srcId="{26E37DC7-7F79-4263-8850-6892CDA06855}" destId="{B60A00A7-3E44-4596-96A0-BEB3EA6F68D0}" srcOrd="0" destOrd="0" presId="urn:microsoft.com/office/officeart/2005/8/layout/cycle1"/>
    <dgm:cxn modelId="{0344635B-E2C4-44C6-B942-FBB0787957EA}" type="presOf" srcId="{BB9B75D4-D10E-4FFC-96CE-8E69C4AC1339}" destId="{F519BECE-698D-42DF-B2D1-9E81A76C6EC0}" srcOrd="0" destOrd="0" presId="urn:microsoft.com/office/officeart/2005/8/layout/cycle1"/>
    <dgm:cxn modelId="{5B9B4777-75F0-417B-8B57-F7F7163C3D2E}" type="presOf" srcId="{3EBD49D5-797B-437A-9C7D-9B6A16B9955F}" destId="{FF99BAC8-26AA-495E-AEEB-29AA71276411}" srcOrd="0" destOrd="0" presId="urn:microsoft.com/office/officeart/2005/8/layout/cycle1"/>
    <dgm:cxn modelId="{E80DA952-262E-42A8-AA0C-15C6B1B7D1C6}" type="presOf" srcId="{08FB81E9-1537-4EF9-ABCA-62AD328733E6}" destId="{A04470CF-4CC1-47D6-8692-55025E6E6731}" srcOrd="0" destOrd="0" presId="urn:microsoft.com/office/officeart/2005/8/layout/cycle1"/>
    <dgm:cxn modelId="{F92F1903-A5DC-4E16-BB64-8796FE6AFDDD}" type="presOf" srcId="{F7ED846D-B55D-4692-B5A2-E800018ED2A8}" destId="{15870546-029D-41CF-B0F4-BE84D23A7A5E}" srcOrd="0" destOrd="0" presId="urn:microsoft.com/office/officeart/2005/8/layout/cycle1"/>
    <dgm:cxn modelId="{44391235-ACCE-4E76-B2C0-8FFC7A9D13CB}" type="presOf" srcId="{681BFCD0-EC1E-4A52-9EBF-A9884AC70AE3}" destId="{ED679134-F053-46FD-8DD1-558E32B34525}" srcOrd="0" destOrd="0" presId="urn:microsoft.com/office/officeart/2005/8/layout/cycle1"/>
    <dgm:cxn modelId="{CC746A88-86D6-408C-A3A5-9D84F28026F9}" type="presOf" srcId="{BAA3D89F-A484-41D9-9795-08094A2469D5}" destId="{0C01F9A6-0DA5-49BE-88E3-F7DB350956C6}" srcOrd="0" destOrd="0" presId="urn:microsoft.com/office/officeart/2005/8/layout/cycle1"/>
    <dgm:cxn modelId="{A8C59D03-DDAF-49ED-9D1D-794153F1302C}" type="presOf" srcId="{2E90E5D4-C920-492E-B99F-27467C6BE46F}" destId="{32C862DE-E6A3-44AB-B835-2FACA7AEFF1E}" srcOrd="0" destOrd="0" presId="urn:microsoft.com/office/officeart/2005/8/layout/cycle1"/>
    <dgm:cxn modelId="{0949BFFF-8524-4EDE-B32E-DCA8DC143F03}" srcId="{BB9B75D4-D10E-4FFC-96CE-8E69C4AC1339}" destId="{2E90E5D4-C920-492E-B99F-27467C6BE46F}" srcOrd="2" destOrd="0" parTransId="{B5A355EF-BC4F-407C-BB00-B1C44B4FDE5D}" sibTransId="{2B1E0344-6F3D-44A9-AE7F-E8367F13DD64}"/>
    <dgm:cxn modelId="{F77584DF-17BA-4C0E-9F22-3280085E11C3}" srcId="{BB9B75D4-D10E-4FFC-96CE-8E69C4AC1339}" destId="{20F204E0-3BB9-4233-9CD3-F8BF4DDB5B03}" srcOrd="7" destOrd="0" parTransId="{79DD0156-BC5D-419E-9BDD-355755B331C5}" sibTransId="{3EBD49D5-797B-437A-9C7D-9B6A16B9955F}"/>
    <dgm:cxn modelId="{1FC91C92-6412-4D36-9A7B-1B020BC2ED89}" type="presOf" srcId="{F8BBF3F5-F0D9-4624-B2E0-2F5D06C75AD6}" destId="{23E1E02F-F322-4DE1-AAF4-722FDDDF7E2D}" srcOrd="0" destOrd="0" presId="urn:microsoft.com/office/officeart/2005/8/layout/cycle1"/>
    <dgm:cxn modelId="{987C5543-4BDE-4ADB-BF11-C63877417DDD}" srcId="{BB9B75D4-D10E-4FFC-96CE-8E69C4AC1339}" destId="{F8BBF3F5-F0D9-4624-B2E0-2F5D06C75AD6}" srcOrd="6" destOrd="0" parTransId="{FDD05F8E-3BCB-4E25-94C7-FCDBEECF82A1}" sibTransId="{7146FBC0-3D51-4086-8F2E-07E744A7C455}"/>
    <dgm:cxn modelId="{03625EA5-9E69-4980-8EF0-EB9E342225EA}" type="presOf" srcId="{0F48F41E-F931-4687-99DB-C7A833927F45}" destId="{8093F502-9DFC-4CC0-9FFF-110A264A9CDB}" srcOrd="0" destOrd="0" presId="urn:microsoft.com/office/officeart/2005/8/layout/cycle1"/>
    <dgm:cxn modelId="{B5EB4796-69F6-4F88-8F82-97F77995C9CD}" type="presOf" srcId="{7CB236E0-2161-4F2A-BB18-0FF1B6747A4F}" destId="{DEF2F9C5-74AF-438E-A923-12852F622125}" srcOrd="0" destOrd="0" presId="urn:microsoft.com/office/officeart/2005/8/layout/cycle1"/>
    <dgm:cxn modelId="{6467279F-25E8-402D-9CB8-DC1A3E89D748}" type="presOf" srcId="{20F204E0-3BB9-4233-9CD3-F8BF4DDB5B03}" destId="{6AB105D1-FA2F-4E01-9406-78D1DB285BCA}" srcOrd="0" destOrd="0" presId="urn:microsoft.com/office/officeart/2005/8/layout/cycle1"/>
    <dgm:cxn modelId="{638187CB-1265-4ED1-97AD-6AFF95EBA650}" type="presOf" srcId="{7146FBC0-3D51-4086-8F2E-07E744A7C455}" destId="{F55E54F0-ED9B-4BD0-8778-41E0D8121468}" srcOrd="0" destOrd="0" presId="urn:microsoft.com/office/officeart/2005/8/layout/cycle1"/>
    <dgm:cxn modelId="{A2F44997-70F5-4344-A9E1-781EFA35F5E0}" srcId="{BB9B75D4-D10E-4FFC-96CE-8E69C4AC1339}" destId="{3B10CD2C-0B1D-446F-945F-7D0137AB72A0}" srcOrd="1" destOrd="0" parTransId="{F812AE77-9B9A-40FB-B8CF-7443A5863E2E}" sibTransId="{26E37DC7-7F79-4263-8850-6892CDA06855}"/>
    <dgm:cxn modelId="{18E333AE-2349-41FC-8487-438427C20A11}" type="presParOf" srcId="{F519BECE-698D-42DF-B2D1-9E81A76C6EC0}" destId="{65C62F97-6FD4-4A4E-BB55-36FE9FB4A0B4}" srcOrd="0" destOrd="0" presId="urn:microsoft.com/office/officeart/2005/8/layout/cycle1"/>
    <dgm:cxn modelId="{316DED3C-005E-4E8B-88E3-A6DF26F19D27}" type="presParOf" srcId="{F519BECE-698D-42DF-B2D1-9E81A76C6EC0}" destId="{DEF2F9C5-74AF-438E-A923-12852F622125}" srcOrd="1" destOrd="0" presId="urn:microsoft.com/office/officeart/2005/8/layout/cycle1"/>
    <dgm:cxn modelId="{EAF9CC59-1FD4-4831-AAEB-2FF71094E4BC}" type="presParOf" srcId="{F519BECE-698D-42DF-B2D1-9E81A76C6EC0}" destId="{15870546-029D-41CF-B0F4-BE84D23A7A5E}" srcOrd="2" destOrd="0" presId="urn:microsoft.com/office/officeart/2005/8/layout/cycle1"/>
    <dgm:cxn modelId="{DD588B82-D452-42E4-99CE-202ADAF0383E}" type="presParOf" srcId="{F519BECE-698D-42DF-B2D1-9E81A76C6EC0}" destId="{C17C76B3-0F88-46A7-8518-FFCCCC0CEF3D}" srcOrd="3" destOrd="0" presId="urn:microsoft.com/office/officeart/2005/8/layout/cycle1"/>
    <dgm:cxn modelId="{77F51F4D-1C12-46C1-8806-5F11A5BD80FC}" type="presParOf" srcId="{F519BECE-698D-42DF-B2D1-9E81A76C6EC0}" destId="{C5C51A49-CDBA-4B37-B4C0-D04E38E424D3}" srcOrd="4" destOrd="0" presId="urn:microsoft.com/office/officeart/2005/8/layout/cycle1"/>
    <dgm:cxn modelId="{BFCC6747-6697-4D9B-9B25-4EEFCE81A6D9}" type="presParOf" srcId="{F519BECE-698D-42DF-B2D1-9E81A76C6EC0}" destId="{B60A00A7-3E44-4596-96A0-BEB3EA6F68D0}" srcOrd="5" destOrd="0" presId="urn:microsoft.com/office/officeart/2005/8/layout/cycle1"/>
    <dgm:cxn modelId="{FBB50EA7-ABCD-4C10-B38B-2F9E16A42A92}" type="presParOf" srcId="{F519BECE-698D-42DF-B2D1-9E81A76C6EC0}" destId="{8A793F73-6DC4-4DB8-8A6F-12981AB2146D}" srcOrd="6" destOrd="0" presId="urn:microsoft.com/office/officeart/2005/8/layout/cycle1"/>
    <dgm:cxn modelId="{D48D5C28-5E37-4FE4-BF18-53C2BB8C171F}" type="presParOf" srcId="{F519BECE-698D-42DF-B2D1-9E81A76C6EC0}" destId="{32C862DE-E6A3-44AB-B835-2FACA7AEFF1E}" srcOrd="7" destOrd="0" presId="urn:microsoft.com/office/officeart/2005/8/layout/cycle1"/>
    <dgm:cxn modelId="{2F2B5F52-A5B6-45A6-9EDC-F78647E7B3FC}" type="presParOf" srcId="{F519BECE-698D-42DF-B2D1-9E81A76C6EC0}" destId="{E554732A-23CE-4DCC-8363-87A5E92FF18F}" srcOrd="8" destOrd="0" presId="urn:microsoft.com/office/officeart/2005/8/layout/cycle1"/>
    <dgm:cxn modelId="{048E8E1E-E303-4055-AC94-8DCA6A602CE8}" type="presParOf" srcId="{F519BECE-698D-42DF-B2D1-9E81A76C6EC0}" destId="{F3C3C2B2-2C05-48DD-9BBD-2EAEC3CB6031}" srcOrd="9" destOrd="0" presId="urn:microsoft.com/office/officeart/2005/8/layout/cycle1"/>
    <dgm:cxn modelId="{A58BB51A-6781-443E-BDD9-4BCF1579B87B}" type="presParOf" srcId="{F519BECE-698D-42DF-B2D1-9E81A76C6EC0}" destId="{3FA206B7-B725-44E2-9DED-2725784EC831}" srcOrd="10" destOrd="0" presId="urn:microsoft.com/office/officeart/2005/8/layout/cycle1"/>
    <dgm:cxn modelId="{D1648556-C841-473C-B608-BA52AD3C02EC}" type="presParOf" srcId="{F519BECE-698D-42DF-B2D1-9E81A76C6EC0}" destId="{ED679134-F053-46FD-8DD1-558E32B34525}" srcOrd="11" destOrd="0" presId="urn:microsoft.com/office/officeart/2005/8/layout/cycle1"/>
    <dgm:cxn modelId="{B88884C3-1E23-4F19-A438-317EAAB1770F}" type="presParOf" srcId="{F519BECE-698D-42DF-B2D1-9E81A76C6EC0}" destId="{AE041B7B-CB68-4379-A108-AC46450461F1}" srcOrd="12" destOrd="0" presId="urn:microsoft.com/office/officeart/2005/8/layout/cycle1"/>
    <dgm:cxn modelId="{E08F175B-D107-4876-B097-2F3855CF955E}" type="presParOf" srcId="{F519BECE-698D-42DF-B2D1-9E81A76C6EC0}" destId="{8093F502-9DFC-4CC0-9FFF-110A264A9CDB}" srcOrd="13" destOrd="0" presId="urn:microsoft.com/office/officeart/2005/8/layout/cycle1"/>
    <dgm:cxn modelId="{8BC793D2-E880-474C-849F-D33C647C8FCA}" type="presParOf" srcId="{F519BECE-698D-42DF-B2D1-9E81A76C6EC0}" destId="{A04470CF-4CC1-47D6-8692-55025E6E6731}" srcOrd="14" destOrd="0" presId="urn:microsoft.com/office/officeart/2005/8/layout/cycle1"/>
    <dgm:cxn modelId="{EA0479AD-6B6B-4141-91CC-EFFE75B6C287}" type="presParOf" srcId="{F519BECE-698D-42DF-B2D1-9E81A76C6EC0}" destId="{1B116636-ED07-4649-86C4-00D6C45129C5}" srcOrd="15" destOrd="0" presId="urn:microsoft.com/office/officeart/2005/8/layout/cycle1"/>
    <dgm:cxn modelId="{08BE8460-D8A6-4696-9178-86092E33BB77}" type="presParOf" srcId="{F519BECE-698D-42DF-B2D1-9E81A76C6EC0}" destId="{0C01F9A6-0DA5-49BE-88E3-F7DB350956C6}" srcOrd="16" destOrd="0" presId="urn:microsoft.com/office/officeart/2005/8/layout/cycle1"/>
    <dgm:cxn modelId="{7E9DCC9B-085C-4CD5-A1A0-0C0769A19BDD}" type="presParOf" srcId="{F519BECE-698D-42DF-B2D1-9E81A76C6EC0}" destId="{1DEC7314-3C12-439C-8058-998890C950DC}" srcOrd="17" destOrd="0" presId="urn:microsoft.com/office/officeart/2005/8/layout/cycle1"/>
    <dgm:cxn modelId="{A5C12390-D603-4F12-8132-FFC0CE883BE1}" type="presParOf" srcId="{F519BECE-698D-42DF-B2D1-9E81A76C6EC0}" destId="{D759F247-4042-4B0B-B2DF-D7BB8B45C236}" srcOrd="18" destOrd="0" presId="urn:microsoft.com/office/officeart/2005/8/layout/cycle1"/>
    <dgm:cxn modelId="{560577A5-0326-497D-8276-87EC8A7E284E}" type="presParOf" srcId="{F519BECE-698D-42DF-B2D1-9E81A76C6EC0}" destId="{23E1E02F-F322-4DE1-AAF4-722FDDDF7E2D}" srcOrd="19" destOrd="0" presId="urn:microsoft.com/office/officeart/2005/8/layout/cycle1"/>
    <dgm:cxn modelId="{75646780-F982-4469-B964-E0CCDA1B5D0A}" type="presParOf" srcId="{F519BECE-698D-42DF-B2D1-9E81A76C6EC0}" destId="{F55E54F0-ED9B-4BD0-8778-41E0D8121468}" srcOrd="20" destOrd="0" presId="urn:microsoft.com/office/officeart/2005/8/layout/cycle1"/>
    <dgm:cxn modelId="{16EF9398-B12B-4D78-AE38-20888332A333}" type="presParOf" srcId="{F519BECE-698D-42DF-B2D1-9E81A76C6EC0}" destId="{FFCC8345-6B48-4190-9B95-5F7058D98105}" srcOrd="21" destOrd="0" presId="urn:microsoft.com/office/officeart/2005/8/layout/cycle1"/>
    <dgm:cxn modelId="{38A60DE0-5653-4DBE-8AB0-D4EF67702C3E}" type="presParOf" srcId="{F519BECE-698D-42DF-B2D1-9E81A76C6EC0}" destId="{6AB105D1-FA2F-4E01-9406-78D1DB285BCA}" srcOrd="22" destOrd="0" presId="urn:microsoft.com/office/officeart/2005/8/layout/cycle1"/>
    <dgm:cxn modelId="{B1D420A1-9679-418A-B247-AF47B6ADEBB1}" type="presParOf" srcId="{F519BECE-698D-42DF-B2D1-9E81A76C6EC0}" destId="{FF99BAC8-26AA-495E-AEEB-29AA71276411}" srcOrd="23"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FA789A7-DCAA-4179-B5DA-E2BBDF2077EB}" type="doc">
      <dgm:prSet loTypeId="urn:microsoft.com/office/officeart/2005/8/layout/bProcess4" loCatId="process" qsTypeId="urn:microsoft.com/office/officeart/2005/8/quickstyle/simple2" qsCatId="simple" csTypeId="urn:microsoft.com/office/officeart/2005/8/colors/colorful1" csCatId="colorful" phldr="1"/>
      <dgm:spPr/>
      <dgm:t>
        <a:bodyPr/>
        <a:lstStyle/>
        <a:p>
          <a:endParaRPr lang="en-US"/>
        </a:p>
      </dgm:t>
    </dgm:pt>
    <dgm:pt modelId="{E2F1EE8C-D373-4BC2-8EA9-E419C2EB4C66}">
      <dgm:prSet phldrT="[Text]" custT="1"/>
      <dgm:spPr/>
      <dgm:t>
        <a:bodyPr/>
        <a:lstStyle/>
        <a:p>
          <a:pPr rtl="1"/>
          <a:r>
            <a:rPr lang="fa-IR" sz="1800" b="1" dirty="0">
              <a:solidFill>
                <a:schemeClr val="tx1"/>
              </a:solidFill>
              <a:latin typeface="Arial" pitchFamily="34" charset="0"/>
              <a:cs typeface="Tahoma" pitchFamily="34" charset="0"/>
            </a:rPr>
            <a:t>تا فراگيران یاد بگیرند</a:t>
          </a:r>
          <a:endParaRPr lang="en-US" sz="1800" dirty="0">
            <a:solidFill>
              <a:schemeClr val="tx1"/>
            </a:solidFill>
          </a:endParaRPr>
        </a:p>
      </dgm:t>
    </dgm:pt>
    <dgm:pt modelId="{2291D0AE-4BBB-4FE1-9433-9F7D38FC5813}" type="parTrans" cxnId="{C3CCC32C-73A7-4C05-B33C-92542F620CE7}">
      <dgm:prSet/>
      <dgm:spPr/>
      <dgm:t>
        <a:bodyPr/>
        <a:lstStyle/>
        <a:p>
          <a:endParaRPr lang="en-US" sz="6000">
            <a:solidFill>
              <a:schemeClr val="tx1"/>
            </a:solidFill>
          </a:endParaRPr>
        </a:p>
      </dgm:t>
    </dgm:pt>
    <dgm:pt modelId="{AA03DE5E-E8BE-4942-875E-CDC34B98BC1F}" type="sibTrans" cxnId="{C3CCC32C-73A7-4C05-B33C-92542F620CE7}">
      <dgm:prSet/>
      <dgm:spPr/>
      <dgm:t>
        <a:bodyPr/>
        <a:lstStyle/>
        <a:p>
          <a:endParaRPr lang="en-US" sz="6000">
            <a:solidFill>
              <a:schemeClr val="tx1"/>
            </a:solidFill>
          </a:endParaRPr>
        </a:p>
      </dgm:t>
    </dgm:pt>
    <dgm:pt modelId="{44B9B6DE-E896-4040-9C5F-E96FB714E3CF}">
      <dgm:prSet phldrT="[Text]" custT="1"/>
      <dgm:spPr/>
      <dgm:t>
        <a:bodyPr/>
        <a:lstStyle/>
        <a:p>
          <a:pPr rtl="1"/>
          <a:r>
            <a:rPr lang="fa-IR" sz="1800" b="1" dirty="0">
              <a:solidFill>
                <a:schemeClr val="tx1"/>
              </a:solidFill>
              <a:cs typeface="Tahoma" pitchFamily="34" charset="0"/>
            </a:rPr>
            <a:t>یادگیری یک  فعالیت است</a:t>
          </a:r>
          <a:endParaRPr lang="en-US" sz="1800" b="1" dirty="0">
            <a:solidFill>
              <a:schemeClr val="tx1"/>
            </a:solidFill>
            <a:cs typeface="Tahoma" pitchFamily="34" charset="0"/>
          </a:endParaRPr>
        </a:p>
      </dgm:t>
    </dgm:pt>
    <dgm:pt modelId="{CEC89B63-C715-433D-8590-855B2F1AE471}" type="parTrans" cxnId="{1CB44B0E-5964-4BC9-B15D-B6DD1B0572C0}">
      <dgm:prSet/>
      <dgm:spPr/>
      <dgm:t>
        <a:bodyPr/>
        <a:lstStyle/>
        <a:p>
          <a:endParaRPr lang="en-US" sz="6000">
            <a:solidFill>
              <a:schemeClr val="tx1"/>
            </a:solidFill>
          </a:endParaRPr>
        </a:p>
      </dgm:t>
    </dgm:pt>
    <dgm:pt modelId="{4AE6ADD9-3DD8-4018-B2AE-7D3B2C53A31E}" type="sibTrans" cxnId="{1CB44B0E-5964-4BC9-B15D-B6DD1B0572C0}">
      <dgm:prSet/>
      <dgm:spPr/>
      <dgm:t>
        <a:bodyPr/>
        <a:lstStyle/>
        <a:p>
          <a:endParaRPr lang="en-US" sz="6000">
            <a:solidFill>
              <a:schemeClr val="tx1"/>
            </a:solidFill>
          </a:endParaRPr>
        </a:p>
      </dgm:t>
    </dgm:pt>
    <dgm:pt modelId="{19A328A1-F79F-49BC-870B-F1E77C0B42D0}">
      <dgm:prSet phldrT="[Text]" custT="1"/>
      <dgm:spPr/>
      <dgm:t>
        <a:bodyPr/>
        <a:lstStyle/>
        <a:p>
          <a:r>
            <a:rPr lang="fa-IR" sz="1800" b="1">
              <a:solidFill>
                <a:schemeClr val="tx1"/>
              </a:solidFill>
              <a:latin typeface="Arial" pitchFamily="34" charset="0"/>
              <a:cs typeface="Tahoma" pitchFamily="34" charset="0"/>
            </a:rPr>
            <a:t>وظایف مدیریت</a:t>
          </a:r>
          <a:endParaRPr lang="en-US" sz="1800" dirty="0">
            <a:solidFill>
              <a:schemeClr val="tx1"/>
            </a:solidFill>
          </a:endParaRPr>
        </a:p>
      </dgm:t>
    </dgm:pt>
    <dgm:pt modelId="{66BE4CE5-45BC-4F4B-AC4E-8D9A9EEB71E7}" type="parTrans" cxnId="{F439C049-35C6-414C-B06F-400D53AB927F}">
      <dgm:prSet/>
      <dgm:spPr/>
      <dgm:t>
        <a:bodyPr/>
        <a:lstStyle/>
        <a:p>
          <a:endParaRPr lang="en-US" sz="6000">
            <a:solidFill>
              <a:schemeClr val="tx1"/>
            </a:solidFill>
          </a:endParaRPr>
        </a:p>
      </dgm:t>
    </dgm:pt>
    <dgm:pt modelId="{6A0B0EFB-85B1-4E3C-8595-F407DCE81145}" type="sibTrans" cxnId="{F439C049-35C6-414C-B06F-400D53AB927F}">
      <dgm:prSet/>
      <dgm:spPr/>
      <dgm:t>
        <a:bodyPr/>
        <a:lstStyle/>
        <a:p>
          <a:endParaRPr lang="en-US" sz="6000">
            <a:solidFill>
              <a:schemeClr val="tx1"/>
            </a:solidFill>
          </a:endParaRPr>
        </a:p>
      </dgm:t>
    </dgm:pt>
    <dgm:pt modelId="{B49EEC02-CD6D-4DBF-8FC9-B8D705D8ECAA}">
      <dgm:prSet custT="1"/>
      <dgm:spPr/>
      <dgm:t>
        <a:bodyPr/>
        <a:lstStyle/>
        <a:p>
          <a:pPr algn="ctr" rtl="0"/>
          <a:r>
            <a:rPr lang="fa-IR" sz="1800" b="1" dirty="0">
              <a:solidFill>
                <a:schemeClr val="tx1"/>
              </a:solidFill>
              <a:latin typeface="Arial" pitchFamily="34" charset="0"/>
              <a:cs typeface="Tahoma" pitchFamily="34" charset="0"/>
            </a:rPr>
            <a:t>برای انجام هرفعالیتی: برنامه ریزی،سازماندهی،کنترل</a:t>
          </a:r>
          <a:endParaRPr lang="en-US" sz="1800" b="1" dirty="0">
            <a:solidFill>
              <a:schemeClr val="tx1"/>
            </a:solidFill>
            <a:cs typeface="Tahoma" pitchFamily="34" charset="0"/>
          </a:endParaRPr>
        </a:p>
      </dgm:t>
    </dgm:pt>
    <dgm:pt modelId="{D3060067-43CF-4388-9ECF-A1CB72B5F521}" type="parTrans" cxnId="{851784C8-1FC4-477C-9FE8-5C317DD9D5AB}">
      <dgm:prSet/>
      <dgm:spPr/>
      <dgm:t>
        <a:bodyPr/>
        <a:lstStyle/>
        <a:p>
          <a:endParaRPr lang="en-US" sz="6000">
            <a:solidFill>
              <a:schemeClr val="tx1"/>
            </a:solidFill>
          </a:endParaRPr>
        </a:p>
      </dgm:t>
    </dgm:pt>
    <dgm:pt modelId="{16F90536-62AF-4120-8E6E-DB4C30CAB7EC}" type="sibTrans" cxnId="{851784C8-1FC4-477C-9FE8-5C317DD9D5AB}">
      <dgm:prSet/>
      <dgm:spPr/>
      <dgm:t>
        <a:bodyPr/>
        <a:lstStyle/>
        <a:p>
          <a:endParaRPr lang="en-US" sz="6000">
            <a:solidFill>
              <a:schemeClr val="tx1"/>
            </a:solidFill>
          </a:endParaRPr>
        </a:p>
      </dgm:t>
    </dgm:pt>
    <dgm:pt modelId="{D2867F3D-CA3D-48E1-8EA7-BD55B127828C}">
      <dgm:prSet phldrT="[Text]" custT="1"/>
      <dgm:spPr/>
      <dgm:t>
        <a:bodyPr/>
        <a:lstStyle/>
        <a:p>
          <a:pPr rtl="1"/>
          <a:r>
            <a:rPr lang="fa-IR" sz="1800" b="1" dirty="0">
              <a:solidFill>
                <a:schemeClr val="tx1"/>
              </a:solidFill>
              <a:latin typeface="Arial" pitchFamily="34" charset="0"/>
              <a:cs typeface="Tahoma" pitchFamily="34" charset="0"/>
            </a:rPr>
            <a:t>معلم ،مدیر کلاس</a:t>
          </a:r>
          <a:endParaRPr lang="en-US" sz="1800" dirty="0">
            <a:solidFill>
              <a:schemeClr val="tx1"/>
            </a:solidFill>
          </a:endParaRPr>
        </a:p>
      </dgm:t>
    </dgm:pt>
    <dgm:pt modelId="{0D5E5E40-5437-4030-8362-335FEB5F74CB}" type="parTrans" cxnId="{C4F09A2D-B32F-440C-A4CF-5EF5204D8304}">
      <dgm:prSet/>
      <dgm:spPr/>
      <dgm:t>
        <a:bodyPr/>
        <a:lstStyle/>
        <a:p>
          <a:endParaRPr lang="en-US" sz="6000">
            <a:solidFill>
              <a:schemeClr val="tx1"/>
            </a:solidFill>
          </a:endParaRPr>
        </a:p>
      </dgm:t>
    </dgm:pt>
    <dgm:pt modelId="{325CEAB3-D0D6-446F-8F99-A2FF71EA5E39}" type="sibTrans" cxnId="{C4F09A2D-B32F-440C-A4CF-5EF5204D8304}">
      <dgm:prSet/>
      <dgm:spPr/>
      <dgm:t>
        <a:bodyPr/>
        <a:lstStyle/>
        <a:p>
          <a:endParaRPr lang="en-US" sz="6000">
            <a:solidFill>
              <a:schemeClr val="tx1"/>
            </a:solidFill>
          </a:endParaRPr>
        </a:p>
      </dgm:t>
    </dgm:pt>
    <dgm:pt modelId="{0E50E8E1-1ED3-4A49-962C-E6F21F978F7D}">
      <dgm:prSet phldrT="[Text]" custT="1"/>
      <dgm:spPr/>
      <dgm:t>
        <a:bodyPr/>
        <a:lstStyle/>
        <a:p>
          <a:pPr rtl="0"/>
          <a:r>
            <a:rPr lang="fa-IR" sz="1800" b="1" dirty="0">
              <a:solidFill>
                <a:schemeClr val="tx1"/>
              </a:solidFill>
              <a:cs typeface="Tahoma" pitchFamily="34" charset="0"/>
            </a:rPr>
            <a:t>تدریس:مدیریت فعالیت های  یادگیری در کلاس</a:t>
          </a:r>
          <a:endParaRPr lang="en-US" sz="1800" dirty="0">
            <a:solidFill>
              <a:schemeClr val="tx1"/>
            </a:solidFill>
          </a:endParaRPr>
        </a:p>
      </dgm:t>
    </dgm:pt>
    <dgm:pt modelId="{DDD8A011-9AFE-4C11-A721-CEF49F965832}" type="parTrans" cxnId="{B25BE334-4081-420C-A6A2-489F58CF83BF}">
      <dgm:prSet/>
      <dgm:spPr/>
      <dgm:t>
        <a:bodyPr/>
        <a:lstStyle/>
        <a:p>
          <a:endParaRPr lang="en-US" sz="6000">
            <a:solidFill>
              <a:schemeClr val="tx1"/>
            </a:solidFill>
          </a:endParaRPr>
        </a:p>
      </dgm:t>
    </dgm:pt>
    <dgm:pt modelId="{08ED1631-189E-4AE7-B74B-1272A25C39BA}" type="sibTrans" cxnId="{B25BE334-4081-420C-A6A2-489F58CF83BF}">
      <dgm:prSet/>
      <dgm:spPr/>
      <dgm:t>
        <a:bodyPr/>
        <a:lstStyle/>
        <a:p>
          <a:endParaRPr lang="en-US" sz="6000">
            <a:solidFill>
              <a:schemeClr val="tx1"/>
            </a:solidFill>
          </a:endParaRPr>
        </a:p>
      </dgm:t>
    </dgm:pt>
    <dgm:pt modelId="{11679BC3-DFE0-45F0-85B2-2F772E606749}">
      <dgm:prSet phldrT="[Text]" custT="1"/>
      <dgm:spPr/>
      <dgm:t>
        <a:bodyPr/>
        <a:lstStyle/>
        <a:p>
          <a:pPr rtl="1"/>
          <a:r>
            <a:rPr lang="fa-IR" sz="1800" b="1" dirty="0">
              <a:solidFill>
                <a:schemeClr val="tx1"/>
              </a:solidFill>
              <a:cs typeface="Tahoma" pitchFamily="34" charset="0"/>
            </a:rPr>
            <a:t>معلم درس می دهد</a:t>
          </a:r>
          <a:endParaRPr lang="en-US" sz="1800" dirty="0">
            <a:solidFill>
              <a:schemeClr val="tx1"/>
            </a:solidFill>
          </a:endParaRPr>
        </a:p>
      </dgm:t>
    </dgm:pt>
    <dgm:pt modelId="{80D786B5-B642-4C71-A74F-42BE4EEAF530}" type="parTrans" cxnId="{A2C6BCB7-76F0-480C-AFB8-0DF63AE1E233}">
      <dgm:prSet/>
      <dgm:spPr/>
      <dgm:t>
        <a:bodyPr/>
        <a:lstStyle/>
        <a:p>
          <a:endParaRPr lang="en-US">
            <a:solidFill>
              <a:schemeClr val="tx1"/>
            </a:solidFill>
          </a:endParaRPr>
        </a:p>
      </dgm:t>
    </dgm:pt>
    <dgm:pt modelId="{DE7AC050-D2AE-4E45-AD1F-10D612B41043}" type="sibTrans" cxnId="{A2C6BCB7-76F0-480C-AFB8-0DF63AE1E233}">
      <dgm:prSet/>
      <dgm:spPr/>
      <dgm:t>
        <a:bodyPr/>
        <a:lstStyle/>
        <a:p>
          <a:endParaRPr lang="en-US">
            <a:solidFill>
              <a:schemeClr val="tx1"/>
            </a:solidFill>
          </a:endParaRPr>
        </a:p>
      </dgm:t>
    </dgm:pt>
    <dgm:pt modelId="{67CCBC69-C382-41EF-AE0E-238D759C6265}">
      <dgm:prSet phldrT="[Text]" custT="1"/>
      <dgm:spPr/>
      <dgm:t>
        <a:bodyPr/>
        <a:lstStyle/>
        <a:p>
          <a:pPr rtl="1"/>
          <a:r>
            <a:rPr lang="fa-IR" sz="1800" b="1" dirty="0">
              <a:solidFill>
                <a:schemeClr val="tx1"/>
              </a:solidFill>
            </a:rPr>
            <a:t>مدیریت کلاس</a:t>
          </a:r>
          <a:r>
            <a:rPr lang="fa-IR" sz="1800" dirty="0">
              <a:solidFill>
                <a:schemeClr val="tx1"/>
              </a:solidFill>
            </a:rPr>
            <a:t> :</a:t>
          </a:r>
          <a:r>
            <a:rPr lang="fa-IR" sz="1800" b="1" dirty="0">
              <a:solidFill>
                <a:schemeClr val="tx1"/>
              </a:solidFill>
            </a:rPr>
            <a:t>توسعه خود کنترلی  در فراگيران از طریق انجام فعالیت های مثبت و رفتار های مثبت</a:t>
          </a:r>
          <a:endParaRPr lang="en-US" sz="1800" dirty="0">
            <a:solidFill>
              <a:schemeClr val="tx1"/>
            </a:solidFill>
          </a:endParaRPr>
        </a:p>
      </dgm:t>
    </dgm:pt>
    <dgm:pt modelId="{802247DC-C76A-4FC7-9F01-D5FEC95D0855}" type="parTrans" cxnId="{323BA8F2-ECEA-461E-B5CE-21A47CB57C19}">
      <dgm:prSet/>
      <dgm:spPr/>
      <dgm:t>
        <a:bodyPr/>
        <a:lstStyle/>
        <a:p>
          <a:endParaRPr lang="en-US">
            <a:solidFill>
              <a:schemeClr val="tx1"/>
            </a:solidFill>
          </a:endParaRPr>
        </a:p>
      </dgm:t>
    </dgm:pt>
    <dgm:pt modelId="{65770606-D7B0-460B-9833-F3DB0673F101}" type="sibTrans" cxnId="{323BA8F2-ECEA-461E-B5CE-21A47CB57C19}">
      <dgm:prSet/>
      <dgm:spPr/>
      <dgm:t>
        <a:bodyPr/>
        <a:lstStyle/>
        <a:p>
          <a:endParaRPr lang="en-US">
            <a:solidFill>
              <a:schemeClr val="tx1"/>
            </a:solidFill>
          </a:endParaRPr>
        </a:p>
      </dgm:t>
    </dgm:pt>
    <dgm:pt modelId="{63D61A68-E6FA-4151-9FA3-9D17F00FD84B}" type="pres">
      <dgm:prSet presAssocID="{AFA789A7-DCAA-4179-B5DA-E2BBDF2077EB}" presName="Name0" presStyleCnt="0">
        <dgm:presLayoutVars>
          <dgm:dir/>
          <dgm:resizeHandles/>
        </dgm:presLayoutVars>
      </dgm:prSet>
      <dgm:spPr/>
      <dgm:t>
        <a:bodyPr/>
        <a:lstStyle/>
        <a:p>
          <a:pPr rtl="1"/>
          <a:endParaRPr lang="fa-IR"/>
        </a:p>
      </dgm:t>
    </dgm:pt>
    <dgm:pt modelId="{F457438F-6722-4308-B4E8-1596A7BC0FE5}" type="pres">
      <dgm:prSet presAssocID="{11679BC3-DFE0-45F0-85B2-2F772E606749}" presName="compNode" presStyleCnt="0"/>
      <dgm:spPr/>
    </dgm:pt>
    <dgm:pt modelId="{EAEFBAA0-9086-446F-B82F-CADD621E68E2}" type="pres">
      <dgm:prSet presAssocID="{11679BC3-DFE0-45F0-85B2-2F772E606749}" presName="dummyConnPt" presStyleCnt="0"/>
      <dgm:spPr/>
    </dgm:pt>
    <dgm:pt modelId="{711F9D2C-B41E-4471-B0E2-8CC9DD8FBB83}" type="pres">
      <dgm:prSet presAssocID="{11679BC3-DFE0-45F0-85B2-2F772E606749}" presName="node" presStyleLbl="node1" presStyleIdx="0" presStyleCnt="8">
        <dgm:presLayoutVars>
          <dgm:bulletEnabled val="1"/>
        </dgm:presLayoutVars>
      </dgm:prSet>
      <dgm:spPr/>
      <dgm:t>
        <a:bodyPr/>
        <a:lstStyle/>
        <a:p>
          <a:pPr rtl="1"/>
          <a:endParaRPr lang="fa-IR"/>
        </a:p>
      </dgm:t>
    </dgm:pt>
    <dgm:pt modelId="{D7B30888-BE6E-43CC-AC2B-7F87D2A3D59A}" type="pres">
      <dgm:prSet presAssocID="{DE7AC050-D2AE-4E45-AD1F-10D612B41043}" presName="sibTrans" presStyleLbl="bgSibTrans2D1" presStyleIdx="0" presStyleCnt="7"/>
      <dgm:spPr/>
      <dgm:t>
        <a:bodyPr/>
        <a:lstStyle/>
        <a:p>
          <a:pPr rtl="1"/>
          <a:endParaRPr lang="fa-IR"/>
        </a:p>
      </dgm:t>
    </dgm:pt>
    <dgm:pt modelId="{216CEA51-41AA-4D04-9EBE-3CE524E05DC3}" type="pres">
      <dgm:prSet presAssocID="{E2F1EE8C-D373-4BC2-8EA9-E419C2EB4C66}" presName="compNode" presStyleCnt="0"/>
      <dgm:spPr/>
    </dgm:pt>
    <dgm:pt modelId="{747D184B-9E66-4228-9D2C-12D4ACC89072}" type="pres">
      <dgm:prSet presAssocID="{E2F1EE8C-D373-4BC2-8EA9-E419C2EB4C66}" presName="dummyConnPt" presStyleCnt="0"/>
      <dgm:spPr/>
    </dgm:pt>
    <dgm:pt modelId="{06BA4481-DB55-4F91-A955-BCB39172DBA3}" type="pres">
      <dgm:prSet presAssocID="{E2F1EE8C-D373-4BC2-8EA9-E419C2EB4C66}" presName="node" presStyleLbl="node1" presStyleIdx="1" presStyleCnt="8">
        <dgm:presLayoutVars>
          <dgm:bulletEnabled val="1"/>
        </dgm:presLayoutVars>
      </dgm:prSet>
      <dgm:spPr/>
      <dgm:t>
        <a:bodyPr/>
        <a:lstStyle/>
        <a:p>
          <a:pPr rtl="1"/>
          <a:endParaRPr lang="fa-IR"/>
        </a:p>
      </dgm:t>
    </dgm:pt>
    <dgm:pt modelId="{B1562831-DE9C-4437-85C0-A9B3468AFFF2}" type="pres">
      <dgm:prSet presAssocID="{AA03DE5E-E8BE-4942-875E-CDC34B98BC1F}" presName="sibTrans" presStyleLbl="bgSibTrans2D1" presStyleIdx="1" presStyleCnt="7"/>
      <dgm:spPr/>
      <dgm:t>
        <a:bodyPr/>
        <a:lstStyle/>
        <a:p>
          <a:pPr rtl="1"/>
          <a:endParaRPr lang="fa-IR"/>
        </a:p>
      </dgm:t>
    </dgm:pt>
    <dgm:pt modelId="{BEA1F91E-68DA-4852-A38A-1530FF4ECAEC}" type="pres">
      <dgm:prSet presAssocID="{44B9B6DE-E896-4040-9C5F-E96FB714E3CF}" presName="compNode" presStyleCnt="0"/>
      <dgm:spPr/>
    </dgm:pt>
    <dgm:pt modelId="{447AEB5B-98DA-417D-8C1C-CDD0F85F339C}" type="pres">
      <dgm:prSet presAssocID="{44B9B6DE-E896-4040-9C5F-E96FB714E3CF}" presName="dummyConnPt" presStyleCnt="0"/>
      <dgm:spPr/>
    </dgm:pt>
    <dgm:pt modelId="{4D6E8423-C6C3-42ED-A0C6-E8816915FF0F}" type="pres">
      <dgm:prSet presAssocID="{44B9B6DE-E896-4040-9C5F-E96FB714E3CF}" presName="node" presStyleLbl="node1" presStyleIdx="2" presStyleCnt="8">
        <dgm:presLayoutVars>
          <dgm:bulletEnabled val="1"/>
        </dgm:presLayoutVars>
      </dgm:prSet>
      <dgm:spPr/>
      <dgm:t>
        <a:bodyPr/>
        <a:lstStyle/>
        <a:p>
          <a:pPr rtl="1"/>
          <a:endParaRPr lang="fa-IR"/>
        </a:p>
      </dgm:t>
    </dgm:pt>
    <dgm:pt modelId="{A2F56B39-2B04-49CD-8E81-11B3B2A0D532}" type="pres">
      <dgm:prSet presAssocID="{4AE6ADD9-3DD8-4018-B2AE-7D3B2C53A31E}" presName="sibTrans" presStyleLbl="bgSibTrans2D1" presStyleIdx="2" presStyleCnt="7"/>
      <dgm:spPr/>
      <dgm:t>
        <a:bodyPr/>
        <a:lstStyle/>
        <a:p>
          <a:pPr rtl="1"/>
          <a:endParaRPr lang="fa-IR"/>
        </a:p>
      </dgm:t>
    </dgm:pt>
    <dgm:pt modelId="{288B21B4-C362-40CB-82C4-633EDF18356F}" type="pres">
      <dgm:prSet presAssocID="{B49EEC02-CD6D-4DBF-8FC9-B8D705D8ECAA}" presName="compNode" presStyleCnt="0"/>
      <dgm:spPr/>
    </dgm:pt>
    <dgm:pt modelId="{3E2CCCF9-46AA-4436-8DAC-C38A487853BC}" type="pres">
      <dgm:prSet presAssocID="{B49EEC02-CD6D-4DBF-8FC9-B8D705D8ECAA}" presName="dummyConnPt" presStyleCnt="0"/>
      <dgm:spPr/>
    </dgm:pt>
    <dgm:pt modelId="{614111F3-A95A-4194-A414-90635B328DDA}" type="pres">
      <dgm:prSet presAssocID="{B49EEC02-CD6D-4DBF-8FC9-B8D705D8ECAA}" presName="node" presStyleLbl="node1" presStyleIdx="3" presStyleCnt="8">
        <dgm:presLayoutVars>
          <dgm:bulletEnabled val="1"/>
        </dgm:presLayoutVars>
      </dgm:prSet>
      <dgm:spPr/>
      <dgm:t>
        <a:bodyPr/>
        <a:lstStyle/>
        <a:p>
          <a:pPr rtl="1"/>
          <a:endParaRPr lang="fa-IR"/>
        </a:p>
      </dgm:t>
    </dgm:pt>
    <dgm:pt modelId="{0E694DA4-A06C-4707-8E5E-203C924C2A7D}" type="pres">
      <dgm:prSet presAssocID="{16F90536-62AF-4120-8E6E-DB4C30CAB7EC}" presName="sibTrans" presStyleLbl="bgSibTrans2D1" presStyleIdx="3" presStyleCnt="7"/>
      <dgm:spPr/>
      <dgm:t>
        <a:bodyPr/>
        <a:lstStyle/>
        <a:p>
          <a:pPr rtl="1"/>
          <a:endParaRPr lang="fa-IR"/>
        </a:p>
      </dgm:t>
    </dgm:pt>
    <dgm:pt modelId="{36C3971C-87BC-4F13-B59A-979411FD297D}" type="pres">
      <dgm:prSet presAssocID="{19A328A1-F79F-49BC-870B-F1E77C0B42D0}" presName="compNode" presStyleCnt="0"/>
      <dgm:spPr/>
    </dgm:pt>
    <dgm:pt modelId="{18C71E70-046D-4F1A-9A8E-159E04004160}" type="pres">
      <dgm:prSet presAssocID="{19A328A1-F79F-49BC-870B-F1E77C0B42D0}" presName="dummyConnPt" presStyleCnt="0"/>
      <dgm:spPr/>
    </dgm:pt>
    <dgm:pt modelId="{9ACD3FFE-A095-47C7-80E9-84403C985764}" type="pres">
      <dgm:prSet presAssocID="{19A328A1-F79F-49BC-870B-F1E77C0B42D0}" presName="node" presStyleLbl="node1" presStyleIdx="4" presStyleCnt="8">
        <dgm:presLayoutVars>
          <dgm:bulletEnabled val="1"/>
        </dgm:presLayoutVars>
      </dgm:prSet>
      <dgm:spPr/>
      <dgm:t>
        <a:bodyPr/>
        <a:lstStyle/>
        <a:p>
          <a:pPr rtl="1"/>
          <a:endParaRPr lang="fa-IR"/>
        </a:p>
      </dgm:t>
    </dgm:pt>
    <dgm:pt modelId="{F3A37FCC-2D4E-4D4B-869E-BA9C90E29B6D}" type="pres">
      <dgm:prSet presAssocID="{6A0B0EFB-85B1-4E3C-8595-F407DCE81145}" presName="sibTrans" presStyleLbl="bgSibTrans2D1" presStyleIdx="4" presStyleCnt="7"/>
      <dgm:spPr/>
      <dgm:t>
        <a:bodyPr/>
        <a:lstStyle/>
        <a:p>
          <a:pPr rtl="1"/>
          <a:endParaRPr lang="fa-IR"/>
        </a:p>
      </dgm:t>
    </dgm:pt>
    <dgm:pt modelId="{7834C8E0-05B8-4D29-90F8-176CF9327E22}" type="pres">
      <dgm:prSet presAssocID="{D2867F3D-CA3D-48E1-8EA7-BD55B127828C}" presName="compNode" presStyleCnt="0"/>
      <dgm:spPr/>
    </dgm:pt>
    <dgm:pt modelId="{80307FA3-642D-4B6B-AE72-D9233B90C581}" type="pres">
      <dgm:prSet presAssocID="{D2867F3D-CA3D-48E1-8EA7-BD55B127828C}" presName="dummyConnPt" presStyleCnt="0"/>
      <dgm:spPr/>
    </dgm:pt>
    <dgm:pt modelId="{0A04E841-2A68-460F-992C-B80A3B23AD81}" type="pres">
      <dgm:prSet presAssocID="{D2867F3D-CA3D-48E1-8EA7-BD55B127828C}" presName="node" presStyleLbl="node1" presStyleIdx="5" presStyleCnt="8">
        <dgm:presLayoutVars>
          <dgm:bulletEnabled val="1"/>
        </dgm:presLayoutVars>
      </dgm:prSet>
      <dgm:spPr/>
      <dgm:t>
        <a:bodyPr/>
        <a:lstStyle/>
        <a:p>
          <a:pPr rtl="1"/>
          <a:endParaRPr lang="fa-IR"/>
        </a:p>
      </dgm:t>
    </dgm:pt>
    <dgm:pt modelId="{F9F4E4A9-7FE6-4768-A662-FEA15C0F990B}" type="pres">
      <dgm:prSet presAssocID="{325CEAB3-D0D6-446F-8F99-A2FF71EA5E39}" presName="sibTrans" presStyleLbl="bgSibTrans2D1" presStyleIdx="5" presStyleCnt="7"/>
      <dgm:spPr/>
      <dgm:t>
        <a:bodyPr/>
        <a:lstStyle/>
        <a:p>
          <a:pPr rtl="1"/>
          <a:endParaRPr lang="fa-IR"/>
        </a:p>
      </dgm:t>
    </dgm:pt>
    <dgm:pt modelId="{BCB5F4A0-CD94-4154-9591-C94D2421A23A}" type="pres">
      <dgm:prSet presAssocID="{0E50E8E1-1ED3-4A49-962C-E6F21F978F7D}" presName="compNode" presStyleCnt="0"/>
      <dgm:spPr/>
    </dgm:pt>
    <dgm:pt modelId="{5AC6729C-DD1C-4DF6-9A74-72BD42391AC6}" type="pres">
      <dgm:prSet presAssocID="{0E50E8E1-1ED3-4A49-962C-E6F21F978F7D}" presName="dummyConnPt" presStyleCnt="0"/>
      <dgm:spPr/>
    </dgm:pt>
    <dgm:pt modelId="{0FAA8CA6-9B48-447A-A82B-E7AE89CF1B57}" type="pres">
      <dgm:prSet presAssocID="{0E50E8E1-1ED3-4A49-962C-E6F21F978F7D}" presName="node" presStyleLbl="node1" presStyleIdx="6" presStyleCnt="8">
        <dgm:presLayoutVars>
          <dgm:bulletEnabled val="1"/>
        </dgm:presLayoutVars>
      </dgm:prSet>
      <dgm:spPr/>
      <dgm:t>
        <a:bodyPr/>
        <a:lstStyle/>
        <a:p>
          <a:pPr rtl="1"/>
          <a:endParaRPr lang="fa-IR"/>
        </a:p>
      </dgm:t>
    </dgm:pt>
    <dgm:pt modelId="{CFBA920F-F367-4135-A4C8-779EE8BBCF5E}" type="pres">
      <dgm:prSet presAssocID="{08ED1631-189E-4AE7-B74B-1272A25C39BA}" presName="sibTrans" presStyleLbl="bgSibTrans2D1" presStyleIdx="6" presStyleCnt="7"/>
      <dgm:spPr/>
      <dgm:t>
        <a:bodyPr/>
        <a:lstStyle/>
        <a:p>
          <a:pPr rtl="1"/>
          <a:endParaRPr lang="fa-IR"/>
        </a:p>
      </dgm:t>
    </dgm:pt>
    <dgm:pt modelId="{98C993CC-EE22-4F1C-A61D-064CF0989CF8}" type="pres">
      <dgm:prSet presAssocID="{67CCBC69-C382-41EF-AE0E-238D759C6265}" presName="compNode" presStyleCnt="0"/>
      <dgm:spPr/>
    </dgm:pt>
    <dgm:pt modelId="{F229ED00-3535-4312-A69F-1D6C89465321}" type="pres">
      <dgm:prSet presAssocID="{67CCBC69-C382-41EF-AE0E-238D759C6265}" presName="dummyConnPt" presStyleCnt="0"/>
      <dgm:spPr/>
    </dgm:pt>
    <dgm:pt modelId="{0376BE69-5E0F-4A3C-8499-A77A40CA85E0}" type="pres">
      <dgm:prSet presAssocID="{67CCBC69-C382-41EF-AE0E-238D759C6265}" presName="node" presStyleLbl="node1" presStyleIdx="7" presStyleCnt="8">
        <dgm:presLayoutVars>
          <dgm:bulletEnabled val="1"/>
        </dgm:presLayoutVars>
      </dgm:prSet>
      <dgm:spPr/>
      <dgm:t>
        <a:bodyPr/>
        <a:lstStyle/>
        <a:p>
          <a:pPr rtl="1"/>
          <a:endParaRPr lang="fa-IR"/>
        </a:p>
      </dgm:t>
    </dgm:pt>
  </dgm:ptLst>
  <dgm:cxnLst>
    <dgm:cxn modelId="{46DCB08A-17DB-4584-9FBF-F8779A819504}" type="presOf" srcId="{AA03DE5E-E8BE-4942-875E-CDC34B98BC1F}" destId="{B1562831-DE9C-4437-85C0-A9B3468AFFF2}" srcOrd="0" destOrd="0" presId="urn:microsoft.com/office/officeart/2005/8/layout/bProcess4"/>
    <dgm:cxn modelId="{F439C049-35C6-414C-B06F-400D53AB927F}" srcId="{AFA789A7-DCAA-4179-B5DA-E2BBDF2077EB}" destId="{19A328A1-F79F-49BC-870B-F1E77C0B42D0}" srcOrd="4" destOrd="0" parTransId="{66BE4CE5-45BC-4F4B-AC4E-8D9A9EEB71E7}" sibTransId="{6A0B0EFB-85B1-4E3C-8595-F407DCE81145}"/>
    <dgm:cxn modelId="{D75E051F-7910-4C51-9F34-C63039623BF8}" type="presOf" srcId="{44B9B6DE-E896-4040-9C5F-E96FB714E3CF}" destId="{4D6E8423-C6C3-42ED-A0C6-E8816915FF0F}" srcOrd="0" destOrd="0" presId="urn:microsoft.com/office/officeart/2005/8/layout/bProcess4"/>
    <dgm:cxn modelId="{1CB44B0E-5964-4BC9-B15D-B6DD1B0572C0}" srcId="{AFA789A7-DCAA-4179-B5DA-E2BBDF2077EB}" destId="{44B9B6DE-E896-4040-9C5F-E96FB714E3CF}" srcOrd="2" destOrd="0" parTransId="{CEC89B63-C715-433D-8590-855B2F1AE471}" sibTransId="{4AE6ADD9-3DD8-4018-B2AE-7D3B2C53A31E}"/>
    <dgm:cxn modelId="{4BC0A6E3-2E1E-4982-A5CB-3B165DACBF43}" type="presOf" srcId="{4AE6ADD9-3DD8-4018-B2AE-7D3B2C53A31E}" destId="{A2F56B39-2B04-49CD-8E81-11B3B2A0D532}" srcOrd="0" destOrd="0" presId="urn:microsoft.com/office/officeart/2005/8/layout/bProcess4"/>
    <dgm:cxn modelId="{1E7D5892-BFA5-4361-868D-C04831CDE67A}" type="presOf" srcId="{B49EEC02-CD6D-4DBF-8FC9-B8D705D8ECAA}" destId="{614111F3-A95A-4194-A414-90635B328DDA}" srcOrd="0" destOrd="0" presId="urn:microsoft.com/office/officeart/2005/8/layout/bProcess4"/>
    <dgm:cxn modelId="{A2C6BCB7-76F0-480C-AFB8-0DF63AE1E233}" srcId="{AFA789A7-DCAA-4179-B5DA-E2BBDF2077EB}" destId="{11679BC3-DFE0-45F0-85B2-2F772E606749}" srcOrd="0" destOrd="0" parTransId="{80D786B5-B642-4C71-A74F-42BE4EEAF530}" sibTransId="{DE7AC050-D2AE-4E45-AD1F-10D612B41043}"/>
    <dgm:cxn modelId="{C4F09A2D-B32F-440C-A4CF-5EF5204D8304}" srcId="{AFA789A7-DCAA-4179-B5DA-E2BBDF2077EB}" destId="{D2867F3D-CA3D-48E1-8EA7-BD55B127828C}" srcOrd="5" destOrd="0" parTransId="{0D5E5E40-5437-4030-8362-335FEB5F74CB}" sibTransId="{325CEAB3-D0D6-446F-8F99-A2FF71EA5E39}"/>
    <dgm:cxn modelId="{2AFFD3A2-CD1F-4C60-8B19-4BBC7A404E0A}" type="presOf" srcId="{08ED1631-189E-4AE7-B74B-1272A25C39BA}" destId="{CFBA920F-F367-4135-A4C8-779EE8BBCF5E}" srcOrd="0" destOrd="0" presId="urn:microsoft.com/office/officeart/2005/8/layout/bProcess4"/>
    <dgm:cxn modelId="{E056EE1E-5465-4B88-8264-D82354B6B847}" type="presOf" srcId="{E2F1EE8C-D373-4BC2-8EA9-E419C2EB4C66}" destId="{06BA4481-DB55-4F91-A955-BCB39172DBA3}" srcOrd="0" destOrd="0" presId="urn:microsoft.com/office/officeart/2005/8/layout/bProcess4"/>
    <dgm:cxn modelId="{D55D72EB-2FB6-4CE0-B33A-AD2864B1AA8D}" type="presOf" srcId="{19A328A1-F79F-49BC-870B-F1E77C0B42D0}" destId="{9ACD3FFE-A095-47C7-80E9-84403C985764}" srcOrd="0" destOrd="0" presId="urn:microsoft.com/office/officeart/2005/8/layout/bProcess4"/>
    <dgm:cxn modelId="{2E5CB483-062F-4478-ABDB-8641046FD678}" type="presOf" srcId="{325CEAB3-D0D6-446F-8F99-A2FF71EA5E39}" destId="{F9F4E4A9-7FE6-4768-A662-FEA15C0F990B}" srcOrd="0" destOrd="0" presId="urn:microsoft.com/office/officeart/2005/8/layout/bProcess4"/>
    <dgm:cxn modelId="{6AFD7700-D1E0-438C-97D4-CD109795EFB2}" type="presOf" srcId="{16F90536-62AF-4120-8E6E-DB4C30CAB7EC}" destId="{0E694DA4-A06C-4707-8E5E-203C924C2A7D}" srcOrd="0" destOrd="0" presId="urn:microsoft.com/office/officeart/2005/8/layout/bProcess4"/>
    <dgm:cxn modelId="{851784C8-1FC4-477C-9FE8-5C317DD9D5AB}" srcId="{AFA789A7-DCAA-4179-B5DA-E2BBDF2077EB}" destId="{B49EEC02-CD6D-4DBF-8FC9-B8D705D8ECAA}" srcOrd="3" destOrd="0" parTransId="{D3060067-43CF-4388-9ECF-A1CB72B5F521}" sibTransId="{16F90536-62AF-4120-8E6E-DB4C30CAB7EC}"/>
    <dgm:cxn modelId="{85B33DA0-CBE5-4F35-BD61-852487CB1794}" type="presOf" srcId="{AFA789A7-DCAA-4179-B5DA-E2BBDF2077EB}" destId="{63D61A68-E6FA-4151-9FA3-9D17F00FD84B}" srcOrd="0" destOrd="0" presId="urn:microsoft.com/office/officeart/2005/8/layout/bProcess4"/>
    <dgm:cxn modelId="{B25BE334-4081-420C-A6A2-489F58CF83BF}" srcId="{AFA789A7-DCAA-4179-B5DA-E2BBDF2077EB}" destId="{0E50E8E1-1ED3-4A49-962C-E6F21F978F7D}" srcOrd="6" destOrd="0" parTransId="{DDD8A011-9AFE-4C11-A721-CEF49F965832}" sibTransId="{08ED1631-189E-4AE7-B74B-1272A25C39BA}"/>
    <dgm:cxn modelId="{323BA8F2-ECEA-461E-B5CE-21A47CB57C19}" srcId="{AFA789A7-DCAA-4179-B5DA-E2BBDF2077EB}" destId="{67CCBC69-C382-41EF-AE0E-238D759C6265}" srcOrd="7" destOrd="0" parTransId="{802247DC-C76A-4FC7-9F01-D5FEC95D0855}" sibTransId="{65770606-D7B0-460B-9833-F3DB0673F101}"/>
    <dgm:cxn modelId="{2A861FC8-D946-4346-B9CF-01EDDD88B434}" type="presOf" srcId="{11679BC3-DFE0-45F0-85B2-2F772E606749}" destId="{711F9D2C-B41E-4471-B0E2-8CC9DD8FBB83}" srcOrd="0" destOrd="0" presId="urn:microsoft.com/office/officeart/2005/8/layout/bProcess4"/>
    <dgm:cxn modelId="{C3CCC32C-73A7-4C05-B33C-92542F620CE7}" srcId="{AFA789A7-DCAA-4179-B5DA-E2BBDF2077EB}" destId="{E2F1EE8C-D373-4BC2-8EA9-E419C2EB4C66}" srcOrd="1" destOrd="0" parTransId="{2291D0AE-4BBB-4FE1-9433-9F7D38FC5813}" sibTransId="{AA03DE5E-E8BE-4942-875E-CDC34B98BC1F}"/>
    <dgm:cxn modelId="{E31887F8-AED7-4142-8BDC-45763CB92CA9}" type="presOf" srcId="{D2867F3D-CA3D-48E1-8EA7-BD55B127828C}" destId="{0A04E841-2A68-460F-992C-B80A3B23AD81}" srcOrd="0" destOrd="0" presId="urn:microsoft.com/office/officeart/2005/8/layout/bProcess4"/>
    <dgm:cxn modelId="{07E17A2A-6505-4E77-842A-63B32EEF564E}" type="presOf" srcId="{0E50E8E1-1ED3-4A49-962C-E6F21F978F7D}" destId="{0FAA8CA6-9B48-447A-A82B-E7AE89CF1B57}" srcOrd="0" destOrd="0" presId="urn:microsoft.com/office/officeart/2005/8/layout/bProcess4"/>
    <dgm:cxn modelId="{233555F5-40C2-443D-8B43-9AE5CC4B0F48}" type="presOf" srcId="{67CCBC69-C382-41EF-AE0E-238D759C6265}" destId="{0376BE69-5E0F-4A3C-8499-A77A40CA85E0}" srcOrd="0" destOrd="0" presId="urn:microsoft.com/office/officeart/2005/8/layout/bProcess4"/>
    <dgm:cxn modelId="{2CB6A3AB-1952-45D0-96CB-4B6CD8058249}" type="presOf" srcId="{6A0B0EFB-85B1-4E3C-8595-F407DCE81145}" destId="{F3A37FCC-2D4E-4D4B-869E-BA9C90E29B6D}" srcOrd="0" destOrd="0" presId="urn:microsoft.com/office/officeart/2005/8/layout/bProcess4"/>
    <dgm:cxn modelId="{7CC9A863-1A59-4FB7-B699-1ACFB1B36549}" type="presOf" srcId="{DE7AC050-D2AE-4E45-AD1F-10D612B41043}" destId="{D7B30888-BE6E-43CC-AC2B-7F87D2A3D59A}" srcOrd="0" destOrd="0" presId="urn:microsoft.com/office/officeart/2005/8/layout/bProcess4"/>
    <dgm:cxn modelId="{5BE6D724-00CE-4B37-AF8B-7E2EF2E5BF7F}" type="presParOf" srcId="{63D61A68-E6FA-4151-9FA3-9D17F00FD84B}" destId="{F457438F-6722-4308-B4E8-1596A7BC0FE5}" srcOrd="0" destOrd="0" presId="urn:microsoft.com/office/officeart/2005/8/layout/bProcess4"/>
    <dgm:cxn modelId="{E63F89F3-D218-4C96-BD8E-41D2F52FBCC2}" type="presParOf" srcId="{F457438F-6722-4308-B4E8-1596A7BC0FE5}" destId="{EAEFBAA0-9086-446F-B82F-CADD621E68E2}" srcOrd="0" destOrd="0" presId="urn:microsoft.com/office/officeart/2005/8/layout/bProcess4"/>
    <dgm:cxn modelId="{D369CB40-8C8D-46CC-97C3-518FE57BD650}" type="presParOf" srcId="{F457438F-6722-4308-B4E8-1596A7BC0FE5}" destId="{711F9D2C-B41E-4471-B0E2-8CC9DD8FBB83}" srcOrd="1" destOrd="0" presId="urn:microsoft.com/office/officeart/2005/8/layout/bProcess4"/>
    <dgm:cxn modelId="{9FD26A72-5D2E-4E68-89A7-25F9A4A6C595}" type="presParOf" srcId="{63D61A68-E6FA-4151-9FA3-9D17F00FD84B}" destId="{D7B30888-BE6E-43CC-AC2B-7F87D2A3D59A}" srcOrd="1" destOrd="0" presId="urn:microsoft.com/office/officeart/2005/8/layout/bProcess4"/>
    <dgm:cxn modelId="{C0187503-87D7-4913-8E4A-187A5D6B172A}" type="presParOf" srcId="{63D61A68-E6FA-4151-9FA3-9D17F00FD84B}" destId="{216CEA51-41AA-4D04-9EBE-3CE524E05DC3}" srcOrd="2" destOrd="0" presId="urn:microsoft.com/office/officeart/2005/8/layout/bProcess4"/>
    <dgm:cxn modelId="{7827446C-136E-4E6C-8851-03A7BFF24887}" type="presParOf" srcId="{216CEA51-41AA-4D04-9EBE-3CE524E05DC3}" destId="{747D184B-9E66-4228-9D2C-12D4ACC89072}" srcOrd="0" destOrd="0" presId="urn:microsoft.com/office/officeart/2005/8/layout/bProcess4"/>
    <dgm:cxn modelId="{86F72B27-1447-4604-9DE1-F01F886A2E73}" type="presParOf" srcId="{216CEA51-41AA-4D04-9EBE-3CE524E05DC3}" destId="{06BA4481-DB55-4F91-A955-BCB39172DBA3}" srcOrd="1" destOrd="0" presId="urn:microsoft.com/office/officeart/2005/8/layout/bProcess4"/>
    <dgm:cxn modelId="{ED7E5DBB-676F-494B-933B-809DD4D37CDE}" type="presParOf" srcId="{63D61A68-E6FA-4151-9FA3-9D17F00FD84B}" destId="{B1562831-DE9C-4437-85C0-A9B3468AFFF2}" srcOrd="3" destOrd="0" presId="urn:microsoft.com/office/officeart/2005/8/layout/bProcess4"/>
    <dgm:cxn modelId="{E15DCA36-16F2-447C-879E-BBB097F846A4}" type="presParOf" srcId="{63D61A68-E6FA-4151-9FA3-9D17F00FD84B}" destId="{BEA1F91E-68DA-4852-A38A-1530FF4ECAEC}" srcOrd="4" destOrd="0" presId="urn:microsoft.com/office/officeart/2005/8/layout/bProcess4"/>
    <dgm:cxn modelId="{475999D4-C51A-497A-8B34-2031F23B8B56}" type="presParOf" srcId="{BEA1F91E-68DA-4852-A38A-1530FF4ECAEC}" destId="{447AEB5B-98DA-417D-8C1C-CDD0F85F339C}" srcOrd="0" destOrd="0" presId="urn:microsoft.com/office/officeart/2005/8/layout/bProcess4"/>
    <dgm:cxn modelId="{C4ABF429-1DF0-40CC-A144-4DA2E60C3CCE}" type="presParOf" srcId="{BEA1F91E-68DA-4852-A38A-1530FF4ECAEC}" destId="{4D6E8423-C6C3-42ED-A0C6-E8816915FF0F}" srcOrd="1" destOrd="0" presId="urn:microsoft.com/office/officeart/2005/8/layout/bProcess4"/>
    <dgm:cxn modelId="{DAD538E7-DF92-48FB-A7DF-B31526B49487}" type="presParOf" srcId="{63D61A68-E6FA-4151-9FA3-9D17F00FD84B}" destId="{A2F56B39-2B04-49CD-8E81-11B3B2A0D532}" srcOrd="5" destOrd="0" presId="urn:microsoft.com/office/officeart/2005/8/layout/bProcess4"/>
    <dgm:cxn modelId="{73FBB81B-1467-44CA-AA81-6CCFCE6975A6}" type="presParOf" srcId="{63D61A68-E6FA-4151-9FA3-9D17F00FD84B}" destId="{288B21B4-C362-40CB-82C4-633EDF18356F}" srcOrd="6" destOrd="0" presId="urn:microsoft.com/office/officeart/2005/8/layout/bProcess4"/>
    <dgm:cxn modelId="{D7E8163B-93D1-4675-88D3-B8FD6D43C7C9}" type="presParOf" srcId="{288B21B4-C362-40CB-82C4-633EDF18356F}" destId="{3E2CCCF9-46AA-4436-8DAC-C38A487853BC}" srcOrd="0" destOrd="0" presId="urn:microsoft.com/office/officeart/2005/8/layout/bProcess4"/>
    <dgm:cxn modelId="{A1DD37ED-12E8-4F5D-A480-5AEC7B0A3AE9}" type="presParOf" srcId="{288B21B4-C362-40CB-82C4-633EDF18356F}" destId="{614111F3-A95A-4194-A414-90635B328DDA}" srcOrd="1" destOrd="0" presId="urn:microsoft.com/office/officeart/2005/8/layout/bProcess4"/>
    <dgm:cxn modelId="{2CB6E69D-A032-407F-A9DB-6676803DDBE1}" type="presParOf" srcId="{63D61A68-E6FA-4151-9FA3-9D17F00FD84B}" destId="{0E694DA4-A06C-4707-8E5E-203C924C2A7D}" srcOrd="7" destOrd="0" presId="urn:microsoft.com/office/officeart/2005/8/layout/bProcess4"/>
    <dgm:cxn modelId="{04350F59-ADDE-4546-A0F3-9F54A80D3D58}" type="presParOf" srcId="{63D61A68-E6FA-4151-9FA3-9D17F00FD84B}" destId="{36C3971C-87BC-4F13-B59A-979411FD297D}" srcOrd="8" destOrd="0" presId="urn:microsoft.com/office/officeart/2005/8/layout/bProcess4"/>
    <dgm:cxn modelId="{276BB2B0-53B7-4063-94CD-8C9DB43FD160}" type="presParOf" srcId="{36C3971C-87BC-4F13-B59A-979411FD297D}" destId="{18C71E70-046D-4F1A-9A8E-159E04004160}" srcOrd="0" destOrd="0" presId="urn:microsoft.com/office/officeart/2005/8/layout/bProcess4"/>
    <dgm:cxn modelId="{CDD58FC7-3887-464C-901B-60D6320C5FC1}" type="presParOf" srcId="{36C3971C-87BC-4F13-B59A-979411FD297D}" destId="{9ACD3FFE-A095-47C7-80E9-84403C985764}" srcOrd="1" destOrd="0" presId="urn:microsoft.com/office/officeart/2005/8/layout/bProcess4"/>
    <dgm:cxn modelId="{830DCE64-A07E-4527-BCC4-5E02954EB93C}" type="presParOf" srcId="{63D61A68-E6FA-4151-9FA3-9D17F00FD84B}" destId="{F3A37FCC-2D4E-4D4B-869E-BA9C90E29B6D}" srcOrd="9" destOrd="0" presId="urn:microsoft.com/office/officeart/2005/8/layout/bProcess4"/>
    <dgm:cxn modelId="{B3550FAA-6996-4CFB-A109-AC2FE339F9AC}" type="presParOf" srcId="{63D61A68-E6FA-4151-9FA3-9D17F00FD84B}" destId="{7834C8E0-05B8-4D29-90F8-176CF9327E22}" srcOrd="10" destOrd="0" presId="urn:microsoft.com/office/officeart/2005/8/layout/bProcess4"/>
    <dgm:cxn modelId="{72186BF5-EB50-404B-86EB-08F39C2C758E}" type="presParOf" srcId="{7834C8E0-05B8-4D29-90F8-176CF9327E22}" destId="{80307FA3-642D-4B6B-AE72-D9233B90C581}" srcOrd="0" destOrd="0" presId="urn:microsoft.com/office/officeart/2005/8/layout/bProcess4"/>
    <dgm:cxn modelId="{81C87911-AFA9-4553-8668-4382B2328AAF}" type="presParOf" srcId="{7834C8E0-05B8-4D29-90F8-176CF9327E22}" destId="{0A04E841-2A68-460F-992C-B80A3B23AD81}" srcOrd="1" destOrd="0" presId="urn:microsoft.com/office/officeart/2005/8/layout/bProcess4"/>
    <dgm:cxn modelId="{59A0263A-9476-46C8-9104-3A0E2871C8E3}" type="presParOf" srcId="{63D61A68-E6FA-4151-9FA3-9D17F00FD84B}" destId="{F9F4E4A9-7FE6-4768-A662-FEA15C0F990B}" srcOrd="11" destOrd="0" presId="urn:microsoft.com/office/officeart/2005/8/layout/bProcess4"/>
    <dgm:cxn modelId="{549ABD5E-2AEB-4EA1-A7CB-D64BFDF06468}" type="presParOf" srcId="{63D61A68-E6FA-4151-9FA3-9D17F00FD84B}" destId="{BCB5F4A0-CD94-4154-9591-C94D2421A23A}" srcOrd="12" destOrd="0" presId="urn:microsoft.com/office/officeart/2005/8/layout/bProcess4"/>
    <dgm:cxn modelId="{B4D6FC06-5566-416F-93E8-B3DEF259E0C3}" type="presParOf" srcId="{BCB5F4A0-CD94-4154-9591-C94D2421A23A}" destId="{5AC6729C-DD1C-4DF6-9A74-72BD42391AC6}" srcOrd="0" destOrd="0" presId="urn:microsoft.com/office/officeart/2005/8/layout/bProcess4"/>
    <dgm:cxn modelId="{78B1FA82-390C-4C30-8F78-0EABD3F1D35C}" type="presParOf" srcId="{BCB5F4A0-CD94-4154-9591-C94D2421A23A}" destId="{0FAA8CA6-9B48-447A-A82B-E7AE89CF1B57}" srcOrd="1" destOrd="0" presId="urn:microsoft.com/office/officeart/2005/8/layout/bProcess4"/>
    <dgm:cxn modelId="{584D7C47-38C7-4B5C-9410-E19D0839171F}" type="presParOf" srcId="{63D61A68-E6FA-4151-9FA3-9D17F00FD84B}" destId="{CFBA920F-F367-4135-A4C8-779EE8BBCF5E}" srcOrd="13" destOrd="0" presId="urn:microsoft.com/office/officeart/2005/8/layout/bProcess4"/>
    <dgm:cxn modelId="{C3C17EFD-6AFB-47CE-A189-D0E5B73C36CE}" type="presParOf" srcId="{63D61A68-E6FA-4151-9FA3-9D17F00FD84B}" destId="{98C993CC-EE22-4F1C-A61D-064CF0989CF8}" srcOrd="14" destOrd="0" presId="urn:microsoft.com/office/officeart/2005/8/layout/bProcess4"/>
    <dgm:cxn modelId="{A6501689-B23E-47E6-A21F-800ED37AA087}" type="presParOf" srcId="{98C993CC-EE22-4F1C-A61D-064CF0989CF8}" destId="{F229ED00-3535-4312-A69F-1D6C89465321}" srcOrd="0" destOrd="0" presId="urn:microsoft.com/office/officeart/2005/8/layout/bProcess4"/>
    <dgm:cxn modelId="{08C65DCE-7AF7-4283-8304-587747C7A362}" type="presParOf" srcId="{98C993CC-EE22-4F1C-A61D-064CF0989CF8}" destId="{0376BE69-5E0F-4A3C-8499-A77A40CA85E0}"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87F28AC-02F5-4DAA-B734-560E3DECC6ED}" type="doc">
      <dgm:prSet loTypeId="urn:microsoft.com/office/officeart/2005/8/layout/process4" loCatId="list" qsTypeId="urn:microsoft.com/office/officeart/2005/8/quickstyle/3d3" qsCatId="3D" csTypeId="urn:microsoft.com/office/officeart/2005/8/colors/accent1_2" csCatId="accent1" phldr="1"/>
      <dgm:spPr/>
      <dgm:t>
        <a:bodyPr/>
        <a:lstStyle/>
        <a:p>
          <a:endParaRPr lang="en-US"/>
        </a:p>
      </dgm:t>
    </dgm:pt>
    <dgm:pt modelId="{F5539990-014C-49E7-A3B0-D1F61A6A386F}">
      <dgm:prSet phldrT="[Text]"/>
      <dgm:spPr/>
      <dgm:t>
        <a:bodyPr/>
        <a:lstStyle/>
        <a:p>
          <a:pPr rtl="1"/>
          <a:r>
            <a:rPr lang="fa-IR" b="1" dirty="0">
              <a:solidFill>
                <a:schemeClr val="bg1"/>
              </a:solidFill>
            </a:rPr>
            <a:t>مدیریت محتوا :بدست آوردن و حفظ همکاری شاگردان در فعالیت های یادگیری </a:t>
          </a:r>
          <a:endParaRPr lang="en-US" dirty="0">
            <a:solidFill>
              <a:schemeClr val="bg1"/>
            </a:solidFill>
          </a:endParaRPr>
        </a:p>
      </dgm:t>
    </dgm:pt>
    <dgm:pt modelId="{B3FE25F2-53B5-41FD-893F-39322382B830}" type="parTrans" cxnId="{9E03A32F-A238-4266-9CE1-77EFC5AD222D}">
      <dgm:prSet/>
      <dgm:spPr/>
      <dgm:t>
        <a:bodyPr/>
        <a:lstStyle/>
        <a:p>
          <a:endParaRPr lang="en-US"/>
        </a:p>
      </dgm:t>
    </dgm:pt>
    <dgm:pt modelId="{EB281F7C-5723-4D0E-9B1B-887D339226BC}" type="sibTrans" cxnId="{9E03A32F-A238-4266-9CE1-77EFC5AD222D}">
      <dgm:prSet/>
      <dgm:spPr/>
      <dgm:t>
        <a:bodyPr/>
        <a:lstStyle/>
        <a:p>
          <a:endParaRPr lang="en-US"/>
        </a:p>
      </dgm:t>
    </dgm:pt>
    <dgm:pt modelId="{E3124D39-8905-42AA-9D85-416FD1201CDE}">
      <dgm:prSet phldrT="[Text]"/>
      <dgm:spPr/>
      <dgm:t>
        <a:bodyPr/>
        <a:lstStyle/>
        <a:p>
          <a:r>
            <a:rPr lang="fa-IR" b="1" dirty="0"/>
            <a:t>مدیریت فعالیت ها </a:t>
          </a:r>
          <a:endParaRPr lang="en-US" dirty="0"/>
        </a:p>
      </dgm:t>
    </dgm:pt>
    <dgm:pt modelId="{AACF26C5-27F9-4F89-A020-B1FC67BFA25D}" type="parTrans" cxnId="{B75E04D8-1F40-40C0-9828-64EECF629908}">
      <dgm:prSet/>
      <dgm:spPr/>
      <dgm:t>
        <a:bodyPr/>
        <a:lstStyle/>
        <a:p>
          <a:endParaRPr lang="en-US"/>
        </a:p>
      </dgm:t>
    </dgm:pt>
    <dgm:pt modelId="{149E23C9-373D-4FB0-B0FA-EF42F3625FFF}" type="sibTrans" cxnId="{B75E04D8-1F40-40C0-9828-64EECF629908}">
      <dgm:prSet/>
      <dgm:spPr/>
      <dgm:t>
        <a:bodyPr/>
        <a:lstStyle/>
        <a:p>
          <a:endParaRPr lang="en-US"/>
        </a:p>
      </dgm:t>
    </dgm:pt>
    <dgm:pt modelId="{A21904E7-63B4-432B-8E2B-38D4BD965581}">
      <dgm:prSet/>
      <dgm:spPr/>
      <dgm:t>
        <a:bodyPr/>
        <a:lstStyle/>
        <a:p>
          <a:pPr rtl="1"/>
          <a:r>
            <a:rPr lang="fa-IR" b="1" dirty="0"/>
            <a:t>مدیریت گروه</a:t>
          </a:r>
          <a:r>
            <a:rPr lang="fa-IR" dirty="0"/>
            <a:t> </a:t>
          </a:r>
          <a:endParaRPr lang="en-US" dirty="0"/>
        </a:p>
      </dgm:t>
    </dgm:pt>
    <dgm:pt modelId="{D89C4686-C003-4CD6-A138-4EB6864E2935}" type="parTrans" cxnId="{832B77D6-F627-4466-96DC-7D674DF3D391}">
      <dgm:prSet/>
      <dgm:spPr/>
      <dgm:t>
        <a:bodyPr/>
        <a:lstStyle/>
        <a:p>
          <a:endParaRPr lang="en-US"/>
        </a:p>
      </dgm:t>
    </dgm:pt>
    <dgm:pt modelId="{87708CDA-5613-4FA9-A1EA-F3B0BAF288B2}" type="sibTrans" cxnId="{832B77D6-F627-4466-96DC-7D674DF3D391}">
      <dgm:prSet/>
      <dgm:spPr/>
      <dgm:t>
        <a:bodyPr/>
        <a:lstStyle/>
        <a:p>
          <a:endParaRPr lang="en-US"/>
        </a:p>
      </dgm:t>
    </dgm:pt>
    <dgm:pt modelId="{731D224F-8360-41C8-8D63-AFA0F7FC8397}">
      <dgm:prSet phldrT="[Text]"/>
      <dgm:spPr/>
      <dgm:t>
        <a:bodyPr/>
        <a:lstStyle/>
        <a:p>
          <a:pPr rtl="1"/>
          <a:r>
            <a:rPr lang="fa-IR" b="1" dirty="0"/>
            <a:t>مدیریت رفتارها </a:t>
          </a:r>
          <a:endParaRPr lang="en-US" dirty="0"/>
        </a:p>
      </dgm:t>
    </dgm:pt>
    <dgm:pt modelId="{5DCA39AA-B3FF-461C-928C-C755EB104EB6}" type="parTrans" cxnId="{D5961E28-6388-4A1B-84B3-698007835801}">
      <dgm:prSet/>
      <dgm:spPr/>
      <dgm:t>
        <a:bodyPr/>
        <a:lstStyle/>
        <a:p>
          <a:endParaRPr lang="en-US"/>
        </a:p>
      </dgm:t>
    </dgm:pt>
    <dgm:pt modelId="{65A5274E-1980-4517-8D57-B5D4B0BC4E63}" type="sibTrans" cxnId="{D5961E28-6388-4A1B-84B3-698007835801}">
      <dgm:prSet/>
      <dgm:spPr/>
      <dgm:t>
        <a:bodyPr/>
        <a:lstStyle/>
        <a:p>
          <a:endParaRPr lang="en-US"/>
        </a:p>
      </dgm:t>
    </dgm:pt>
    <dgm:pt modelId="{92A66DBB-7242-4C8B-BB9A-024226A26E96}">
      <dgm:prSet/>
      <dgm:spPr/>
      <dgm:t>
        <a:bodyPr/>
        <a:lstStyle/>
        <a:p>
          <a:pPr rtl="1"/>
          <a:r>
            <a:rPr lang="fa-IR" b="1" dirty="0"/>
            <a:t>مدیریت تعارض</a:t>
          </a:r>
          <a:r>
            <a:rPr lang="fa-IR" dirty="0"/>
            <a:t> </a:t>
          </a:r>
          <a:endParaRPr lang="en-US" dirty="0"/>
        </a:p>
      </dgm:t>
    </dgm:pt>
    <dgm:pt modelId="{328A5E5E-DDFE-44D4-83D9-03A7911BA233}" type="parTrans" cxnId="{60034F3C-3D0B-4CA8-A412-F1930BB5267E}">
      <dgm:prSet/>
      <dgm:spPr/>
      <dgm:t>
        <a:bodyPr/>
        <a:lstStyle/>
        <a:p>
          <a:endParaRPr lang="en-US"/>
        </a:p>
      </dgm:t>
    </dgm:pt>
    <dgm:pt modelId="{84C2E329-D64C-4624-B41A-042576D1FEB1}" type="sibTrans" cxnId="{60034F3C-3D0B-4CA8-A412-F1930BB5267E}">
      <dgm:prSet/>
      <dgm:spPr/>
      <dgm:t>
        <a:bodyPr/>
        <a:lstStyle/>
        <a:p>
          <a:endParaRPr lang="en-US"/>
        </a:p>
      </dgm:t>
    </dgm:pt>
    <dgm:pt modelId="{E0D0DA46-8974-4E62-928C-67449B043595}">
      <dgm:prSet phldrT="[Text]"/>
      <dgm:spPr/>
      <dgm:t>
        <a:bodyPr/>
        <a:lstStyle/>
        <a:p>
          <a:pPr rtl="1"/>
          <a:r>
            <a:rPr lang="fa-IR" b="1" dirty="0">
              <a:solidFill>
                <a:schemeClr val="bg1"/>
              </a:solidFill>
            </a:rPr>
            <a:t>مدیریت  توافق :نقش معلم و شاگردان در فراهم آوردن محیط یادگیری</a:t>
          </a:r>
          <a:endParaRPr lang="en-US" dirty="0">
            <a:solidFill>
              <a:schemeClr val="bg1"/>
            </a:solidFill>
          </a:endParaRPr>
        </a:p>
      </dgm:t>
    </dgm:pt>
    <dgm:pt modelId="{168F969E-C9DB-42C5-90E3-7FDF5D3742A3}" type="parTrans" cxnId="{51D952BC-8006-4EFC-B044-D9B643DB50E6}">
      <dgm:prSet/>
      <dgm:spPr/>
      <dgm:t>
        <a:bodyPr/>
        <a:lstStyle/>
        <a:p>
          <a:endParaRPr lang="en-US"/>
        </a:p>
      </dgm:t>
    </dgm:pt>
    <dgm:pt modelId="{49FD4BE9-EB83-4946-AB79-D1DBC7D0C4D5}" type="sibTrans" cxnId="{51D952BC-8006-4EFC-B044-D9B643DB50E6}">
      <dgm:prSet/>
      <dgm:spPr/>
      <dgm:t>
        <a:bodyPr/>
        <a:lstStyle/>
        <a:p>
          <a:endParaRPr lang="en-US"/>
        </a:p>
      </dgm:t>
    </dgm:pt>
    <dgm:pt modelId="{503FD4F0-7A45-4257-AF50-A5365B026C38}">
      <dgm:prSet phldrT="[Text]"/>
      <dgm:spPr/>
      <dgm:t>
        <a:bodyPr/>
        <a:lstStyle/>
        <a:p>
          <a:pPr rtl="1"/>
          <a:r>
            <a:rPr lang="fa-IR" b="1" dirty="0"/>
            <a:t>مدیریت ارتباطات درون گروهی </a:t>
          </a:r>
          <a:endParaRPr lang="en-US" dirty="0"/>
        </a:p>
      </dgm:t>
    </dgm:pt>
    <dgm:pt modelId="{4A41115E-70EC-4606-98B9-B22712B41E51}" type="parTrans" cxnId="{44C015B9-E1DF-4771-89B7-EB9A18C2BA27}">
      <dgm:prSet/>
      <dgm:spPr/>
      <dgm:t>
        <a:bodyPr/>
        <a:lstStyle/>
        <a:p>
          <a:endParaRPr lang="en-US"/>
        </a:p>
      </dgm:t>
    </dgm:pt>
    <dgm:pt modelId="{2AB0D808-3BA1-49CB-BC9A-6902A02218B7}" type="sibTrans" cxnId="{44C015B9-E1DF-4771-89B7-EB9A18C2BA27}">
      <dgm:prSet/>
      <dgm:spPr/>
      <dgm:t>
        <a:bodyPr/>
        <a:lstStyle/>
        <a:p>
          <a:endParaRPr lang="en-US"/>
        </a:p>
      </dgm:t>
    </dgm:pt>
    <dgm:pt modelId="{835E21F5-7194-4D55-AB4B-BB9D3EC80A8A}">
      <dgm:prSet phldrT="[Text]"/>
      <dgm:spPr/>
      <dgm:t>
        <a:bodyPr/>
        <a:lstStyle/>
        <a:p>
          <a:pPr rtl="1"/>
          <a:r>
            <a:rPr lang="fa-IR" b="1" dirty="0"/>
            <a:t>مدیریت تغییر در رفتارها</a:t>
          </a:r>
          <a:r>
            <a:rPr lang="fa-IR" dirty="0"/>
            <a:t> </a:t>
          </a:r>
          <a:endParaRPr lang="en-US" dirty="0"/>
        </a:p>
      </dgm:t>
    </dgm:pt>
    <dgm:pt modelId="{C09B9237-07FA-4172-B9EB-F4AAE8D68526}" type="parTrans" cxnId="{D422322D-874F-4698-9BFE-2964757A659D}">
      <dgm:prSet/>
      <dgm:spPr/>
      <dgm:t>
        <a:bodyPr/>
        <a:lstStyle/>
        <a:p>
          <a:endParaRPr lang="en-US"/>
        </a:p>
      </dgm:t>
    </dgm:pt>
    <dgm:pt modelId="{CCC402F7-730F-4A90-9B71-8C558BD144AB}" type="sibTrans" cxnId="{D422322D-874F-4698-9BFE-2964757A659D}">
      <dgm:prSet/>
      <dgm:spPr/>
      <dgm:t>
        <a:bodyPr/>
        <a:lstStyle/>
        <a:p>
          <a:endParaRPr lang="en-US"/>
        </a:p>
      </dgm:t>
    </dgm:pt>
    <dgm:pt modelId="{26BE41A2-DBD5-4DDA-BF9C-ED89991E2426}">
      <dgm:prSet phldrT="[Text]"/>
      <dgm:spPr/>
      <dgm:t>
        <a:bodyPr/>
        <a:lstStyle/>
        <a:p>
          <a:pPr rtl="1"/>
          <a:r>
            <a:rPr lang="fa-IR" b="1" dirty="0">
              <a:solidFill>
                <a:schemeClr val="bg1"/>
              </a:solidFill>
            </a:rPr>
            <a:t>مدیریت اجرا ء : سبک های ارتباطی و سبک های رفتاری </a:t>
          </a:r>
          <a:endParaRPr lang="en-US" dirty="0">
            <a:solidFill>
              <a:schemeClr val="bg1"/>
            </a:solidFill>
          </a:endParaRPr>
        </a:p>
      </dgm:t>
    </dgm:pt>
    <dgm:pt modelId="{BAF032F2-D030-4E63-AC20-04544203198A}" type="sibTrans" cxnId="{EA7E5C3D-F15D-462F-80DA-9E9386B2E812}">
      <dgm:prSet/>
      <dgm:spPr/>
      <dgm:t>
        <a:bodyPr/>
        <a:lstStyle/>
        <a:p>
          <a:endParaRPr lang="en-US"/>
        </a:p>
      </dgm:t>
    </dgm:pt>
    <dgm:pt modelId="{3A634D9A-CE89-4836-B451-493356475959}" type="parTrans" cxnId="{EA7E5C3D-F15D-462F-80DA-9E9386B2E812}">
      <dgm:prSet/>
      <dgm:spPr/>
      <dgm:t>
        <a:bodyPr/>
        <a:lstStyle/>
        <a:p>
          <a:endParaRPr lang="en-US"/>
        </a:p>
      </dgm:t>
    </dgm:pt>
    <dgm:pt modelId="{49F480A0-C02C-4733-8D3A-2D88BF0F07C8}" type="pres">
      <dgm:prSet presAssocID="{087F28AC-02F5-4DAA-B734-560E3DECC6ED}" presName="Name0" presStyleCnt="0">
        <dgm:presLayoutVars>
          <dgm:dir/>
          <dgm:animLvl val="lvl"/>
          <dgm:resizeHandles val="exact"/>
        </dgm:presLayoutVars>
      </dgm:prSet>
      <dgm:spPr/>
      <dgm:t>
        <a:bodyPr/>
        <a:lstStyle/>
        <a:p>
          <a:pPr rtl="1"/>
          <a:endParaRPr lang="fa-IR"/>
        </a:p>
      </dgm:t>
    </dgm:pt>
    <dgm:pt modelId="{B041D306-3069-4CC6-B64A-10E6F48E27DC}" type="pres">
      <dgm:prSet presAssocID="{E0D0DA46-8974-4E62-928C-67449B043595}" presName="boxAndChildren" presStyleCnt="0"/>
      <dgm:spPr/>
    </dgm:pt>
    <dgm:pt modelId="{A20C91BE-A3E8-478B-8434-14AF171BFA47}" type="pres">
      <dgm:prSet presAssocID="{E0D0DA46-8974-4E62-928C-67449B043595}" presName="parentTextBox" presStyleLbl="node1" presStyleIdx="0" presStyleCnt="3"/>
      <dgm:spPr/>
      <dgm:t>
        <a:bodyPr/>
        <a:lstStyle/>
        <a:p>
          <a:pPr rtl="1"/>
          <a:endParaRPr lang="fa-IR"/>
        </a:p>
      </dgm:t>
    </dgm:pt>
    <dgm:pt modelId="{EC175739-CACD-4686-85D0-650445573713}" type="pres">
      <dgm:prSet presAssocID="{E0D0DA46-8974-4E62-928C-67449B043595}" presName="entireBox" presStyleLbl="node1" presStyleIdx="0" presStyleCnt="3"/>
      <dgm:spPr/>
      <dgm:t>
        <a:bodyPr/>
        <a:lstStyle/>
        <a:p>
          <a:pPr rtl="1"/>
          <a:endParaRPr lang="fa-IR"/>
        </a:p>
      </dgm:t>
    </dgm:pt>
    <dgm:pt modelId="{915CAD87-3F14-4840-A63A-09AB664D0422}" type="pres">
      <dgm:prSet presAssocID="{E0D0DA46-8974-4E62-928C-67449B043595}" presName="descendantBox" presStyleCnt="0"/>
      <dgm:spPr/>
    </dgm:pt>
    <dgm:pt modelId="{30148DC5-795E-41F3-881A-D22231052804}" type="pres">
      <dgm:prSet presAssocID="{503FD4F0-7A45-4257-AF50-A5365B026C38}" presName="childTextBox" presStyleLbl="fgAccFollowNode1" presStyleIdx="0" presStyleCnt="6">
        <dgm:presLayoutVars>
          <dgm:bulletEnabled val="1"/>
        </dgm:presLayoutVars>
      </dgm:prSet>
      <dgm:spPr/>
      <dgm:t>
        <a:bodyPr/>
        <a:lstStyle/>
        <a:p>
          <a:pPr rtl="1"/>
          <a:endParaRPr lang="fa-IR"/>
        </a:p>
      </dgm:t>
    </dgm:pt>
    <dgm:pt modelId="{39830B58-E302-4BA2-9DA8-A6352416975E}" type="pres">
      <dgm:prSet presAssocID="{835E21F5-7194-4D55-AB4B-BB9D3EC80A8A}" presName="childTextBox" presStyleLbl="fgAccFollowNode1" presStyleIdx="1" presStyleCnt="6">
        <dgm:presLayoutVars>
          <dgm:bulletEnabled val="1"/>
        </dgm:presLayoutVars>
      </dgm:prSet>
      <dgm:spPr/>
      <dgm:t>
        <a:bodyPr/>
        <a:lstStyle/>
        <a:p>
          <a:pPr rtl="1"/>
          <a:endParaRPr lang="fa-IR"/>
        </a:p>
      </dgm:t>
    </dgm:pt>
    <dgm:pt modelId="{07A94E43-3CFC-4E79-9AC2-505066127943}" type="pres">
      <dgm:prSet presAssocID="{BAF032F2-D030-4E63-AC20-04544203198A}" presName="sp" presStyleCnt="0"/>
      <dgm:spPr/>
    </dgm:pt>
    <dgm:pt modelId="{3EBED6D9-B2C4-4DF6-8E9A-8DC40685763D}" type="pres">
      <dgm:prSet presAssocID="{26BE41A2-DBD5-4DDA-BF9C-ED89991E2426}" presName="arrowAndChildren" presStyleCnt="0"/>
      <dgm:spPr/>
    </dgm:pt>
    <dgm:pt modelId="{5445CF9E-ABA4-476B-AB7A-C5ED64FAA3A7}" type="pres">
      <dgm:prSet presAssocID="{26BE41A2-DBD5-4DDA-BF9C-ED89991E2426}" presName="parentTextArrow" presStyleLbl="node1" presStyleIdx="0" presStyleCnt="3"/>
      <dgm:spPr/>
      <dgm:t>
        <a:bodyPr/>
        <a:lstStyle/>
        <a:p>
          <a:pPr rtl="1"/>
          <a:endParaRPr lang="fa-IR"/>
        </a:p>
      </dgm:t>
    </dgm:pt>
    <dgm:pt modelId="{E5416CB7-E90E-4B13-871B-CA40DC616E63}" type="pres">
      <dgm:prSet presAssocID="{26BE41A2-DBD5-4DDA-BF9C-ED89991E2426}" presName="arrow" presStyleLbl="node1" presStyleIdx="1" presStyleCnt="3"/>
      <dgm:spPr/>
      <dgm:t>
        <a:bodyPr/>
        <a:lstStyle/>
        <a:p>
          <a:pPr rtl="1"/>
          <a:endParaRPr lang="fa-IR"/>
        </a:p>
      </dgm:t>
    </dgm:pt>
    <dgm:pt modelId="{366E8B94-C4BB-4131-85F6-AB21F704399A}" type="pres">
      <dgm:prSet presAssocID="{26BE41A2-DBD5-4DDA-BF9C-ED89991E2426}" presName="descendantArrow" presStyleCnt="0"/>
      <dgm:spPr/>
    </dgm:pt>
    <dgm:pt modelId="{5A9D800E-496A-4E89-8D83-4F0447A27B71}" type="pres">
      <dgm:prSet presAssocID="{731D224F-8360-41C8-8D63-AFA0F7FC8397}" presName="childTextArrow" presStyleLbl="fgAccFollowNode1" presStyleIdx="2" presStyleCnt="6">
        <dgm:presLayoutVars>
          <dgm:bulletEnabled val="1"/>
        </dgm:presLayoutVars>
      </dgm:prSet>
      <dgm:spPr/>
      <dgm:t>
        <a:bodyPr/>
        <a:lstStyle/>
        <a:p>
          <a:pPr rtl="1"/>
          <a:endParaRPr lang="fa-IR"/>
        </a:p>
      </dgm:t>
    </dgm:pt>
    <dgm:pt modelId="{8618601A-9024-4BDC-A54F-F048BA4717B2}" type="pres">
      <dgm:prSet presAssocID="{92A66DBB-7242-4C8B-BB9A-024226A26E96}" presName="childTextArrow" presStyleLbl="fgAccFollowNode1" presStyleIdx="3" presStyleCnt="6">
        <dgm:presLayoutVars>
          <dgm:bulletEnabled val="1"/>
        </dgm:presLayoutVars>
      </dgm:prSet>
      <dgm:spPr/>
      <dgm:t>
        <a:bodyPr/>
        <a:lstStyle/>
        <a:p>
          <a:pPr rtl="1"/>
          <a:endParaRPr lang="fa-IR"/>
        </a:p>
      </dgm:t>
    </dgm:pt>
    <dgm:pt modelId="{2A583852-31A3-49C6-8A4D-3B80AF9F301A}" type="pres">
      <dgm:prSet presAssocID="{EB281F7C-5723-4D0E-9B1B-887D339226BC}" presName="sp" presStyleCnt="0"/>
      <dgm:spPr/>
    </dgm:pt>
    <dgm:pt modelId="{3721C0D5-15ED-47E5-B3AC-D36E54939B78}" type="pres">
      <dgm:prSet presAssocID="{F5539990-014C-49E7-A3B0-D1F61A6A386F}" presName="arrowAndChildren" presStyleCnt="0"/>
      <dgm:spPr/>
    </dgm:pt>
    <dgm:pt modelId="{1715302F-1956-4210-A2D8-5E46447E74DA}" type="pres">
      <dgm:prSet presAssocID="{F5539990-014C-49E7-A3B0-D1F61A6A386F}" presName="parentTextArrow" presStyleLbl="node1" presStyleIdx="1" presStyleCnt="3"/>
      <dgm:spPr/>
      <dgm:t>
        <a:bodyPr/>
        <a:lstStyle/>
        <a:p>
          <a:pPr rtl="1"/>
          <a:endParaRPr lang="fa-IR"/>
        </a:p>
      </dgm:t>
    </dgm:pt>
    <dgm:pt modelId="{481C0442-9C04-419F-BB71-F427395772DD}" type="pres">
      <dgm:prSet presAssocID="{F5539990-014C-49E7-A3B0-D1F61A6A386F}" presName="arrow" presStyleLbl="node1" presStyleIdx="2" presStyleCnt="3"/>
      <dgm:spPr/>
      <dgm:t>
        <a:bodyPr/>
        <a:lstStyle/>
        <a:p>
          <a:pPr rtl="1"/>
          <a:endParaRPr lang="fa-IR"/>
        </a:p>
      </dgm:t>
    </dgm:pt>
    <dgm:pt modelId="{31DEB114-9D5A-47EA-B8D9-C325CD3B5691}" type="pres">
      <dgm:prSet presAssocID="{F5539990-014C-49E7-A3B0-D1F61A6A386F}" presName="descendantArrow" presStyleCnt="0"/>
      <dgm:spPr/>
    </dgm:pt>
    <dgm:pt modelId="{480B0FAE-7740-4C75-A53E-62E6692191A3}" type="pres">
      <dgm:prSet presAssocID="{E3124D39-8905-42AA-9D85-416FD1201CDE}" presName="childTextArrow" presStyleLbl="fgAccFollowNode1" presStyleIdx="4" presStyleCnt="6">
        <dgm:presLayoutVars>
          <dgm:bulletEnabled val="1"/>
        </dgm:presLayoutVars>
      </dgm:prSet>
      <dgm:spPr/>
      <dgm:t>
        <a:bodyPr/>
        <a:lstStyle/>
        <a:p>
          <a:pPr rtl="1"/>
          <a:endParaRPr lang="fa-IR"/>
        </a:p>
      </dgm:t>
    </dgm:pt>
    <dgm:pt modelId="{7BA3AC78-7B68-4CAD-8EB7-070B11B584FB}" type="pres">
      <dgm:prSet presAssocID="{A21904E7-63B4-432B-8E2B-38D4BD965581}" presName="childTextArrow" presStyleLbl="fgAccFollowNode1" presStyleIdx="5" presStyleCnt="6">
        <dgm:presLayoutVars>
          <dgm:bulletEnabled val="1"/>
        </dgm:presLayoutVars>
      </dgm:prSet>
      <dgm:spPr/>
      <dgm:t>
        <a:bodyPr/>
        <a:lstStyle/>
        <a:p>
          <a:pPr rtl="1"/>
          <a:endParaRPr lang="fa-IR"/>
        </a:p>
      </dgm:t>
    </dgm:pt>
  </dgm:ptLst>
  <dgm:cxnLst>
    <dgm:cxn modelId="{F17FBC89-690C-47EE-8D52-B7B5996B24DB}" type="presOf" srcId="{835E21F5-7194-4D55-AB4B-BB9D3EC80A8A}" destId="{39830B58-E302-4BA2-9DA8-A6352416975E}" srcOrd="0" destOrd="0" presId="urn:microsoft.com/office/officeart/2005/8/layout/process4"/>
    <dgm:cxn modelId="{EA7E5C3D-F15D-462F-80DA-9E9386B2E812}" srcId="{087F28AC-02F5-4DAA-B734-560E3DECC6ED}" destId="{26BE41A2-DBD5-4DDA-BF9C-ED89991E2426}" srcOrd="1" destOrd="0" parTransId="{3A634D9A-CE89-4836-B451-493356475959}" sibTransId="{BAF032F2-D030-4E63-AC20-04544203198A}"/>
    <dgm:cxn modelId="{D5961E28-6388-4A1B-84B3-698007835801}" srcId="{26BE41A2-DBD5-4DDA-BF9C-ED89991E2426}" destId="{731D224F-8360-41C8-8D63-AFA0F7FC8397}" srcOrd="0" destOrd="0" parTransId="{5DCA39AA-B3FF-461C-928C-C755EB104EB6}" sibTransId="{65A5274E-1980-4517-8D57-B5D4B0BC4E63}"/>
    <dgm:cxn modelId="{34DE21A3-1D15-4110-ADCE-B3C505C4A677}" type="presOf" srcId="{087F28AC-02F5-4DAA-B734-560E3DECC6ED}" destId="{49F480A0-C02C-4733-8D3A-2D88BF0F07C8}" srcOrd="0" destOrd="0" presId="urn:microsoft.com/office/officeart/2005/8/layout/process4"/>
    <dgm:cxn modelId="{592B6C13-EB09-4E32-B57C-C1B242E5096D}" type="presOf" srcId="{E3124D39-8905-42AA-9D85-416FD1201CDE}" destId="{480B0FAE-7740-4C75-A53E-62E6692191A3}" srcOrd="0" destOrd="0" presId="urn:microsoft.com/office/officeart/2005/8/layout/process4"/>
    <dgm:cxn modelId="{60034F3C-3D0B-4CA8-A412-F1930BB5267E}" srcId="{26BE41A2-DBD5-4DDA-BF9C-ED89991E2426}" destId="{92A66DBB-7242-4C8B-BB9A-024226A26E96}" srcOrd="1" destOrd="0" parTransId="{328A5E5E-DDFE-44D4-83D9-03A7911BA233}" sibTransId="{84C2E329-D64C-4624-B41A-042576D1FEB1}"/>
    <dgm:cxn modelId="{380A69B0-8185-4700-9010-937E545F6912}" type="presOf" srcId="{503FD4F0-7A45-4257-AF50-A5365B026C38}" destId="{30148DC5-795E-41F3-881A-D22231052804}" srcOrd="0" destOrd="0" presId="urn:microsoft.com/office/officeart/2005/8/layout/process4"/>
    <dgm:cxn modelId="{B13D717D-C884-42B8-B029-7EBF488AEA73}" type="presOf" srcId="{731D224F-8360-41C8-8D63-AFA0F7FC8397}" destId="{5A9D800E-496A-4E89-8D83-4F0447A27B71}" srcOrd="0" destOrd="0" presId="urn:microsoft.com/office/officeart/2005/8/layout/process4"/>
    <dgm:cxn modelId="{2D5F2E38-5B32-457C-93F1-E8D721AB1F02}" type="presOf" srcId="{A21904E7-63B4-432B-8E2B-38D4BD965581}" destId="{7BA3AC78-7B68-4CAD-8EB7-070B11B584FB}" srcOrd="0" destOrd="0" presId="urn:microsoft.com/office/officeart/2005/8/layout/process4"/>
    <dgm:cxn modelId="{F87979B1-9B26-4781-8433-487C737DDFDE}" type="presOf" srcId="{E0D0DA46-8974-4E62-928C-67449B043595}" destId="{A20C91BE-A3E8-478B-8434-14AF171BFA47}" srcOrd="0" destOrd="0" presId="urn:microsoft.com/office/officeart/2005/8/layout/process4"/>
    <dgm:cxn modelId="{DDC7F78B-6750-4FE4-A206-AECD7748751C}" type="presOf" srcId="{F5539990-014C-49E7-A3B0-D1F61A6A386F}" destId="{1715302F-1956-4210-A2D8-5E46447E74DA}" srcOrd="0" destOrd="0" presId="urn:microsoft.com/office/officeart/2005/8/layout/process4"/>
    <dgm:cxn modelId="{580D934A-1FFB-4919-99DF-63EE07EBF038}" type="presOf" srcId="{F5539990-014C-49E7-A3B0-D1F61A6A386F}" destId="{481C0442-9C04-419F-BB71-F427395772DD}" srcOrd="1" destOrd="0" presId="urn:microsoft.com/office/officeart/2005/8/layout/process4"/>
    <dgm:cxn modelId="{D422322D-874F-4698-9BFE-2964757A659D}" srcId="{E0D0DA46-8974-4E62-928C-67449B043595}" destId="{835E21F5-7194-4D55-AB4B-BB9D3EC80A8A}" srcOrd="1" destOrd="0" parTransId="{C09B9237-07FA-4172-B9EB-F4AAE8D68526}" sibTransId="{CCC402F7-730F-4A90-9B71-8C558BD144AB}"/>
    <dgm:cxn modelId="{9E03A32F-A238-4266-9CE1-77EFC5AD222D}" srcId="{087F28AC-02F5-4DAA-B734-560E3DECC6ED}" destId="{F5539990-014C-49E7-A3B0-D1F61A6A386F}" srcOrd="0" destOrd="0" parTransId="{B3FE25F2-53B5-41FD-893F-39322382B830}" sibTransId="{EB281F7C-5723-4D0E-9B1B-887D339226BC}"/>
    <dgm:cxn modelId="{51D952BC-8006-4EFC-B044-D9B643DB50E6}" srcId="{087F28AC-02F5-4DAA-B734-560E3DECC6ED}" destId="{E0D0DA46-8974-4E62-928C-67449B043595}" srcOrd="2" destOrd="0" parTransId="{168F969E-C9DB-42C5-90E3-7FDF5D3742A3}" sibTransId="{49FD4BE9-EB83-4946-AB79-D1DBC7D0C4D5}"/>
    <dgm:cxn modelId="{1098FB0F-C9E0-46AC-9521-A95AEF5B44FB}" type="presOf" srcId="{26BE41A2-DBD5-4DDA-BF9C-ED89991E2426}" destId="{E5416CB7-E90E-4B13-871B-CA40DC616E63}" srcOrd="1" destOrd="0" presId="urn:microsoft.com/office/officeart/2005/8/layout/process4"/>
    <dgm:cxn modelId="{57446F75-EE34-4449-A8D1-A342395CE653}" type="presOf" srcId="{26BE41A2-DBD5-4DDA-BF9C-ED89991E2426}" destId="{5445CF9E-ABA4-476B-AB7A-C5ED64FAA3A7}" srcOrd="0" destOrd="0" presId="urn:microsoft.com/office/officeart/2005/8/layout/process4"/>
    <dgm:cxn modelId="{4E8393FF-893C-437C-9F24-234151FCD466}" type="presOf" srcId="{92A66DBB-7242-4C8B-BB9A-024226A26E96}" destId="{8618601A-9024-4BDC-A54F-F048BA4717B2}" srcOrd="0" destOrd="0" presId="urn:microsoft.com/office/officeart/2005/8/layout/process4"/>
    <dgm:cxn modelId="{832B77D6-F627-4466-96DC-7D674DF3D391}" srcId="{F5539990-014C-49E7-A3B0-D1F61A6A386F}" destId="{A21904E7-63B4-432B-8E2B-38D4BD965581}" srcOrd="1" destOrd="0" parTransId="{D89C4686-C003-4CD6-A138-4EB6864E2935}" sibTransId="{87708CDA-5613-4FA9-A1EA-F3B0BAF288B2}"/>
    <dgm:cxn modelId="{57BE9E09-D738-4799-8BD2-8C0515A68B67}" type="presOf" srcId="{E0D0DA46-8974-4E62-928C-67449B043595}" destId="{EC175739-CACD-4686-85D0-650445573713}" srcOrd="1" destOrd="0" presId="urn:microsoft.com/office/officeart/2005/8/layout/process4"/>
    <dgm:cxn modelId="{B75E04D8-1F40-40C0-9828-64EECF629908}" srcId="{F5539990-014C-49E7-A3B0-D1F61A6A386F}" destId="{E3124D39-8905-42AA-9D85-416FD1201CDE}" srcOrd="0" destOrd="0" parTransId="{AACF26C5-27F9-4F89-A020-B1FC67BFA25D}" sibTransId="{149E23C9-373D-4FB0-B0FA-EF42F3625FFF}"/>
    <dgm:cxn modelId="{44C015B9-E1DF-4771-89B7-EB9A18C2BA27}" srcId="{E0D0DA46-8974-4E62-928C-67449B043595}" destId="{503FD4F0-7A45-4257-AF50-A5365B026C38}" srcOrd="0" destOrd="0" parTransId="{4A41115E-70EC-4606-98B9-B22712B41E51}" sibTransId="{2AB0D808-3BA1-49CB-BC9A-6902A02218B7}"/>
    <dgm:cxn modelId="{933A8250-1BF4-4EB0-B63C-9D3543C1BDAF}" type="presParOf" srcId="{49F480A0-C02C-4733-8D3A-2D88BF0F07C8}" destId="{B041D306-3069-4CC6-B64A-10E6F48E27DC}" srcOrd="0" destOrd="0" presId="urn:microsoft.com/office/officeart/2005/8/layout/process4"/>
    <dgm:cxn modelId="{87A0B20D-FA4E-49C8-B70B-4BAC015227BC}" type="presParOf" srcId="{B041D306-3069-4CC6-B64A-10E6F48E27DC}" destId="{A20C91BE-A3E8-478B-8434-14AF171BFA47}" srcOrd="0" destOrd="0" presId="urn:microsoft.com/office/officeart/2005/8/layout/process4"/>
    <dgm:cxn modelId="{702B42C3-AB80-4CE1-8B05-F8F58EEF63E7}" type="presParOf" srcId="{B041D306-3069-4CC6-B64A-10E6F48E27DC}" destId="{EC175739-CACD-4686-85D0-650445573713}" srcOrd="1" destOrd="0" presId="urn:microsoft.com/office/officeart/2005/8/layout/process4"/>
    <dgm:cxn modelId="{8809A095-7A39-4953-9FB0-0280E2321712}" type="presParOf" srcId="{B041D306-3069-4CC6-B64A-10E6F48E27DC}" destId="{915CAD87-3F14-4840-A63A-09AB664D0422}" srcOrd="2" destOrd="0" presId="urn:microsoft.com/office/officeart/2005/8/layout/process4"/>
    <dgm:cxn modelId="{A84044CF-FC47-4CA5-BB72-B300D5731EDF}" type="presParOf" srcId="{915CAD87-3F14-4840-A63A-09AB664D0422}" destId="{30148DC5-795E-41F3-881A-D22231052804}" srcOrd="0" destOrd="0" presId="urn:microsoft.com/office/officeart/2005/8/layout/process4"/>
    <dgm:cxn modelId="{30475E05-1143-49F5-8106-45ADFFE1FD7A}" type="presParOf" srcId="{915CAD87-3F14-4840-A63A-09AB664D0422}" destId="{39830B58-E302-4BA2-9DA8-A6352416975E}" srcOrd="1" destOrd="0" presId="urn:microsoft.com/office/officeart/2005/8/layout/process4"/>
    <dgm:cxn modelId="{FBEFF6F1-8173-4EA8-9084-6C6CA7290F23}" type="presParOf" srcId="{49F480A0-C02C-4733-8D3A-2D88BF0F07C8}" destId="{07A94E43-3CFC-4E79-9AC2-505066127943}" srcOrd="1" destOrd="0" presId="urn:microsoft.com/office/officeart/2005/8/layout/process4"/>
    <dgm:cxn modelId="{267FBD1F-AAF0-439F-91A6-11410ACF6A98}" type="presParOf" srcId="{49F480A0-C02C-4733-8D3A-2D88BF0F07C8}" destId="{3EBED6D9-B2C4-4DF6-8E9A-8DC40685763D}" srcOrd="2" destOrd="0" presId="urn:microsoft.com/office/officeart/2005/8/layout/process4"/>
    <dgm:cxn modelId="{54EA6700-F566-4B04-90D7-9E2FD643BC86}" type="presParOf" srcId="{3EBED6D9-B2C4-4DF6-8E9A-8DC40685763D}" destId="{5445CF9E-ABA4-476B-AB7A-C5ED64FAA3A7}" srcOrd="0" destOrd="0" presId="urn:microsoft.com/office/officeart/2005/8/layout/process4"/>
    <dgm:cxn modelId="{4B7CB53C-EFA8-403F-B211-FEDDCF50DE74}" type="presParOf" srcId="{3EBED6D9-B2C4-4DF6-8E9A-8DC40685763D}" destId="{E5416CB7-E90E-4B13-871B-CA40DC616E63}" srcOrd="1" destOrd="0" presId="urn:microsoft.com/office/officeart/2005/8/layout/process4"/>
    <dgm:cxn modelId="{70121445-E5BA-4F1A-918B-556303A8DF22}" type="presParOf" srcId="{3EBED6D9-B2C4-4DF6-8E9A-8DC40685763D}" destId="{366E8B94-C4BB-4131-85F6-AB21F704399A}" srcOrd="2" destOrd="0" presId="urn:microsoft.com/office/officeart/2005/8/layout/process4"/>
    <dgm:cxn modelId="{F5891D04-B5FA-458C-B786-84D4806FE5EC}" type="presParOf" srcId="{366E8B94-C4BB-4131-85F6-AB21F704399A}" destId="{5A9D800E-496A-4E89-8D83-4F0447A27B71}" srcOrd="0" destOrd="0" presId="urn:microsoft.com/office/officeart/2005/8/layout/process4"/>
    <dgm:cxn modelId="{8936E237-A3F7-4EB6-9D02-549E86F1CD26}" type="presParOf" srcId="{366E8B94-C4BB-4131-85F6-AB21F704399A}" destId="{8618601A-9024-4BDC-A54F-F048BA4717B2}" srcOrd="1" destOrd="0" presId="urn:microsoft.com/office/officeart/2005/8/layout/process4"/>
    <dgm:cxn modelId="{76B96667-8B9C-42DE-8D14-90D229A821E4}" type="presParOf" srcId="{49F480A0-C02C-4733-8D3A-2D88BF0F07C8}" destId="{2A583852-31A3-49C6-8A4D-3B80AF9F301A}" srcOrd="3" destOrd="0" presId="urn:microsoft.com/office/officeart/2005/8/layout/process4"/>
    <dgm:cxn modelId="{37F22183-5E59-4A34-BC7C-C5D3B4AA24C7}" type="presParOf" srcId="{49F480A0-C02C-4733-8D3A-2D88BF0F07C8}" destId="{3721C0D5-15ED-47E5-B3AC-D36E54939B78}" srcOrd="4" destOrd="0" presId="urn:microsoft.com/office/officeart/2005/8/layout/process4"/>
    <dgm:cxn modelId="{FF8CAEB9-C8DB-4E43-B0FC-F42710658093}" type="presParOf" srcId="{3721C0D5-15ED-47E5-B3AC-D36E54939B78}" destId="{1715302F-1956-4210-A2D8-5E46447E74DA}" srcOrd="0" destOrd="0" presId="urn:microsoft.com/office/officeart/2005/8/layout/process4"/>
    <dgm:cxn modelId="{43D8886B-57DF-468B-ABE4-D417EA77CDAE}" type="presParOf" srcId="{3721C0D5-15ED-47E5-B3AC-D36E54939B78}" destId="{481C0442-9C04-419F-BB71-F427395772DD}" srcOrd="1" destOrd="0" presId="urn:microsoft.com/office/officeart/2005/8/layout/process4"/>
    <dgm:cxn modelId="{1DC0C2F6-38D2-4B3B-A4D7-9D2CBA8173E7}" type="presParOf" srcId="{3721C0D5-15ED-47E5-B3AC-D36E54939B78}" destId="{31DEB114-9D5A-47EA-B8D9-C325CD3B5691}" srcOrd="2" destOrd="0" presId="urn:microsoft.com/office/officeart/2005/8/layout/process4"/>
    <dgm:cxn modelId="{953DDB31-18D2-45FB-BEA0-76FE6B7348C3}" type="presParOf" srcId="{31DEB114-9D5A-47EA-B8D9-C325CD3B5691}" destId="{480B0FAE-7740-4C75-A53E-62E6692191A3}" srcOrd="0" destOrd="0" presId="urn:microsoft.com/office/officeart/2005/8/layout/process4"/>
    <dgm:cxn modelId="{3F1AA1BB-EB0D-4E72-89EB-9E06880B7ABD}" type="presParOf" srcId="{31DEB114-9D5A-47EA-B8D9-C325CD3B5691}" destId="{7BA3AC78-7B68-4CAD-8EB7-070B11B584FB}"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98F7900-2461-4D76-9F50-C897FA017C81}" type="doc">
      <dgm:prSet loTypeId="urn:microsoft.com/office/officeart/2005/8/layout/vList6" loCatId="list" qsTypeId="urn:microsoft.com/office/officeart/2005/8/quickstyle/3d4" qsCatId="3D" csTypeId="urn:microsoft.com/office/officeart/2005/8/colors/colorful1" csCatId="colorful" phldr="1"/>
      <dgm:spPr/>
      <dgm:t>
        <a:bodyPr/>
        <a:lstStyle/>
        <a:p>
          <a:endParaRPr lang="en-US"/>
        </a:p>
      </dgm:t>
    </dgm:pt>
    <dgm:pt modelId="{FF06E5D3-C225-4CED-8B40-958C74266D21}">
      <dgm:prSet phldrT="[Text]" custT="1"/>
      <dgm:spPr/>
      <dgm:t>
        <a:bodyPr/>
        <a:lstStyle/>
        <a:p>
          <a:pPr rtl="1"/>
          <a:r>
            <a:rPr lang="fa-IR" sz="2000" b="1">
              <a:solidFill>
                <a:schemeClr val="tx1"/>
              </a:solidFill>
              <a:latin typeface="+mn-lt"/>
              <a:cs typeface="+mn-cs"/>
            </a:rPr>
            <a:t>توانایی یاد دادن انتظارات و توقعات</a:t>
          </a:r>
          <a:endParaRPr lang="en-US" sz="2000" dirty="0">
            <a:solidFill>
              <a:schemeClr val="tx1"/>
            </a:solidFill>
          </a:endParaRPr>
        </a:p>
      </dgm:t>
    </dgm:pt>
    <dgm:pt modelId="{72D94232-C848-460A-BB7B-EDF2D3806F16}" type="parTrans" cxnId="{29401130-89CF-4BED-917F-95BD02C19595}">
      <dgm:prSet/>
      <dgm:spPr/>
      <dgm:t>
        <a:bodyPr/>
        <a:lstStyle/>
        <a:p>
          <a:endParaRPr lang="en-US" sz="2000">
            <a:solidFill>
              <a:schemeClr val="tx1"/>
            </a:solidFill>
          </a:endParaRPr>
        </a:p>
      </dgm:t>
    </dgm:pt>
    <dgm:pt modelId="{27B10C82-4455-4347-B005-6AF251091C5C}" type="sibTrans" cxnId="{29401130-89CF-4BED-917F-95BD02C19595}">
      <dgm:prSet/>
      <dgm:spPr/>
      <dgm:t>
        <a:bodyPr/>
        <a:lstStyle/>
        <a:p>
          <a:endParaRPr lang="en-US" sz="2000">
            <a:solidFill>
              <a:schemeClr val="tx1"/>
            </a:solidFill>
          </a:endParaRPr>
        </a:p>
      </dgm:t>
    </dgm:pt>
    <dgm:pt modelId="{22D33B73-E6F4-4A55-91FC-61318AEF9F85}">
      <dgm:prSet custT="1"/>
      <dgm:spPr/>
      <dgm:t>
        <a:bodyPr/>
        <a:lstStyle/>
        <a:p>
          <a:pPr rtl="1"/>
          <a:r>
            <a:rPr lang="fa-IR" sz="2000" b="1">
              <a:solidFill>
                <a:schemeClr val="tx1"/>
              </a:solidFill>
              <a:latin typeface="+mn-lt"/>
              <a:cs typeface="+mn-cs"/>
            </a:rPr>
            <a:t>توانایی بکار وا داشتن و نگه داشتن شاگردان در فعالیت ها ی یادگیری </a:t>
          </a:r>
          <a:endParaRPr lang="fa-IR" sz="2000" b="1" dirty="0">
            <a:solidFill>
              <a:schemeClr val="tx1"/>
            </a:solidFill>
            <a:latin typeface="+mn-lt"/>
            <a:cs typeface="+mn-cs"/>
          </a:endParaRPr>
        </a:p>
      </dgm:t>
    </dgm:pt>
    <dgm:pt modelId="{DD120118-CFE2-4256-B779-60D0E7C503DA}" type="parTrans" cxnId="{B8F2A1A8-5C07-4C10-9821-D57513A65F88}">
      <dgm:prSet/>
      <dgm:spPr/>
      <dgm:t>
        <a:bodyPr/>
        <a:lstStyle/>
        <a:p>
          <a:endParaRPr lang="en-US" sz="2000">
            <a:solidFill>
              <a:schemeClr val="tx1"/>
            </a:solidFill>
          </a:endParaRPr>
        </a:p>
      </dgm:t>
    </dgm:pt>
    <dgm:pt modelId="{18513C26-EE16-4351-BA07-A1B52E2EE760}" type="sibTrans" cxnId="{B8F2A1A8-5C07-4C10-9821-D57513A65F88}">
      <dgm:prSet/>
      <dgm:spPr/>
      <dgm:t>
        <a:bodyPr/>
        <a:lstStyle/>
        <a:p>
          <a:endParaRPr lang="en-US" sz="2000">
            <a:solidFill>
              <a:schemeClr val="tx1"/>
            </a:solidFill>
          </a:endParaRPr>
        </a:p>
      </dgm:t>
    </dgm:pt>
    <dgm:pt modelId="{4AEB8BDD-3CF9-4274-A69B-07186B18FA9C}">
      <dgm:prSet custT="1"/>
      <dgm:spPr/>
      <dgm:t>
        <a:bodyPr/>
        <a:lstStyle/>
        <a:p>
          <a:pPr rtl="1"/>
          <a:r>
            <a:rPr lang="fa-IR" sz="2000" b="1">
              <a:solidFill>
                <a:schemeClr val="tx1"/>
              </a:solidFill>
              <a:latin typeface="+mn-lt"/>
              <a:cs typeface="+mn-cs"/>
            </a:rPr>
            <a:t>توانایی حفظ تاثیر مثبت (نفوذ ) در شاگردان</a:t>
          </a:r>
          <a:endParaRPr lang="fa-IR" sz="2000" b="1" dirty="0">
            <a:solidFill>
              <a:schemeClr val="tx1"/>
            </a:solidFill>
            <a:latin typeface="+mn-lt"/>
            <a:cs typeface="+mn-cs"/>
          </a:endParaRPr>
        </a:p>
      </dgm:t>
    </dgm:pt>
    <dgm:pt modelId="{512F4514-6A61-4A6E-B1CD-638648A7FD19}" type="parTrans" cxnId="{3D504BFE-B328-487A-93E3-5E6409CE60D6}">
      <dgm:prSet/>
      <dgm:spPr/>
      <dgm:t>
        <a:bodyPr/>
        <a:lstStyle/>
        <a:p>
          <a:endParaRPr lang="en-US" sz="2000">
            <a:solidFill>
              <a:schemeClr val="tx1"/>
            </a:solidFill>
          </a:endParaRPr>
        </a:p>
      </dgm:t>
    </dgm:pt>
    <dgm:pt modelId="{E2ED5E86-C44C-4635-BE0B-7C33B56C8C0F}" type="sibTrans" cxnId="{3D504BFE-B328-487A-93E3-5E6409CE60D6}">
      <dgm:prSet/>
      <dgm:spPr/>
      <dgm:t>
        <a:bodyPr/>
        <a:lstStyle/>
        <a:p>
          <a:endParaRPr lang="en-US" sz="2000">
            <a:solidFill>
              <a:schemeClr val="tx1"/>
            </a:solidFill>
          </a:endParaRPr>
        </a:p>
      </dgm:t>
    </dgm:pt>
    <dgm:pt modelId="{E5F30E88-C908-4892-A597-F8507D8100DA}">
      <dgm:prSet custT="1"/>
      <dgm:spPr/>
      <dgm:t>
        <a:bodyPr/>
        <a:lstStyle/>
        <a:p>
          <a:pPr rtl="1"/>
          <a:r>
            <a:rPr lang="fa-IR" sz="2000" b="1">
              <a:solidFill>
                <a:schemeClr val="tx1"/>
              </a:solidFill>
              <a:latin typeface="+mn-lt"/>
              <a:cs typeface="+mn-cs"/>
            </a:rPr>
            <a:t>توانایی پاسخ دادن غیر آمرانه به    رفتارها ی نا مناسب</a:t>
          </a:r>
          <a:endParaRPr lang="fa-IR" sz="2000" b="1" dirty="0">
            <a:solidFill>
              <a:schemeClr val="tx1"/>
            </a:solidFill>
            <a:latin typeface="+mn-lt"/>
            <a:cs typeface="+mn-cs"/>
          </a:endParaRPr>
        </a:p>
      </dgm:t>
    </dgm:pt>
    <dgm:pt modelId="{2CAC4C5B-698E-4CCF-9E13-0DA56741D732}" type="parTrans" cxnId="{D07D7928-1404-40B9-B632-465B5DF201E8}">
      <dgm:prSet/>
      <dgm:spPr/>
      <dgm:t>
        <a:bodyPr/>
        <a:lstStyle/>
        <a:p>
          <a:endParaRPr lang="en-US" sz="2000">
            <a:solidFill>
              <a:schemeClr val="tx1"/>
            </a:solidFill>
          </a:endParaRPr>
        </a:p>
      </dgm:t>
    </dgm:pt>
    <dgm:pt modelId="{43A74E5A-3DC1-4F5B-BDB1-E18CA0E1F3DE}" type="sibTrans" cxnId="{D07D7928-1404-40B9-B632-465B5DF201E8}">
      <dgm:prSet/>
      <dgm:spPr/>
      <dgm:t>
        <a:bodyPr/>
        <a:lstStyle/>
        <a:p>
          <a:endParaRPr lang="en-US" sz="2000">
            <a:solidFill>
              <a:schemeClr val="tx1"/>
            </a:solidFill>
          </a:endParaRPr>
        </a:p>
      </dgm:t>
    </dgm:pt>
    <dgm:pt modelId="{D246F863-0EBE-46BC-9C8C-C3866D2DA736}">
      <dgm:prSet custT="1"/>
      <dgm:spPr/>
      <dgm:t>
        <a:bodyPr/>
        <a:lstStyle/>
        <a:p>
          <a:pPr rtl="1"/>
          <a:r>
            <a:rPr lang="fa-IR" sz="2000" b="1">
              <a:solidFill>
                <a:schemeClr val="tx1"/>
              </a:solidFill>
              <a:latin typeface="+mn-lt"/>
              <a:cs typeface="+mn-cs"/>
            </a:rPr>
            <a:t>توانایی در ایجاد امنیت محیط یاد گیری </a:t>
          </a:r>
          <a:endParaRPr lang="fa-IR" sz="2000" b="1" dirty="0">
            <a:solidFill>
              <a:schemeClr val="tx1"/>
            </a:solidFill>
            <a:latin typeface="+mn-lt"/>
            <a:cs typeface="+mn-cs"/>
          </a:endParaRPr>
        </a:p>
      </dgm:t>
    </dgm:pt>
    <dgm:pt modelId="{03E24B25-923A-4008-9F2B-DFC980E3B6F9}" type="parTrans" cxnId="{822A4842-73F2-4D93-BC76-F0131741F260}">
      <dgm:prSet/>
      <dgm:spPr/>
      <dgm:t>
        <a:bodyPr/>
        <a:lstStyle/>
        <a:p>
          <a:endParaRPr lang="en-US" sz="2000">
            <a:solidFill>
              <a:schemeClr val="tx1"/>
            </a:solidFill>
          </a:endParaRPr>
        </a:p>
      </dgm:t>
    </dgm:pt>
    <dgm:pt modelId="{1F6314E2-A28F-48F1-8321-EE2EA766BE99}" type="sibTrans" cxnId="{822A4842-73F2-4D93-BC76-F0131741F260}">
      <dgm:prSet/>
      <dgm:spPr/>
      <dgm:t>
        <a:bodyPr/>
        <a:lstStyle/>
        <a:p>
          <a:endParaRPr lang="en-US" sz="2000">
            <a:solidFill>
              <a:schemeClr val="tx1"/>
            </a:solidFill>
          </a:endParaRPr>
        </a:p>
      </dgm:t>
    </dgm:pt>
    <dgm:pt modelId="{56B80B50-15CC-427C-ACD2-CEDD76238A07}">
      <dgm:prSet custT="1"/>
      <dgm:spPr/>
      <dgm:t>
        <a:bodyPr/>
        <a:lstStyle/>
        <a:p>
          <a:pPr rtl="1"/>
          <a:r>
            <a:rPr lang="fa-IR" sz="2000" b="1">
              <a:solidFill>
                <a:schemeClr val="tx1"/>
              </a:solidFill>
              <a:latin typeface="+mn-lt"/>
              <a:cs typeface="+mn-cs"/>
            </a:rPr>
            <a:t>توانایی در کنترل رفتارهای مشکل زا در محیط یادگیری </a:t>
          </a:r>
          <a:endParaRPr lang="fa-IR" sz="2000" b="1" dirty="0">
            <a:solidFill>
              <a:schemeClr val="tx1"/>
            </a:solidFill>
            <a:latin typeface="+mn-lt"/>
            <a:cs typeface="+mn-cs"/>
          </a:endParaRPr>
        </a:p>
      </dgm:t>
    </dgm:pt>
    <dgm:pt modelId="{39826EF1-F8D2-4D29-9D9F-5594B5EF1D09}" type="parTrans" cxnId="{CDF151FE-1295-44AD-85BD-C3E848834378}">
      <dgm:prSet/>
      <dgm:spPr/>
      <dgm:t>
        <a:bodyPr/>
        <a:lstStyle/>
        <a:p>
          <a:endParaRPr lang="en-US" sz="2000">
            <a:solidFill>
              <a:schemeClr val="tx1"/>
            </a:solidFill>
          </a:endParaRPr>
        </a:p>
      </dgm:t>
    </dgm:pt>
    <dgm:pt modelId="{3C241796-5995-4C67-ABB6-7DE43E524CEA}" type="sibTrans" cxnId="{CDF151FE-1295-44AD-85BD-C3E848834378}">
      <dgm:prSet/>
      <dgm:spPr/>
      <dgm:t>
        <a:bodyPr/>
        <a:lstStyle/>
        <a:p>
          <a:endParaRPr lang="en-US" sz="2000">
            <a:solidFill>
              <a:schemeClr val="tx1"/>
            </a:solidFill>
          </a:endParaRPr>
        </a:p>
      </dgm:t>
    </dgm:pt>
    <dgm:pt modelId="{AA088382-1AD7-4330-82B2-C469C53FD3F4}">
      <dgm:prSet custT="1"/>
      <dgm:spPr/>
      <dgm:t>
        <a:bodyPr/>
        <a:lstStyle/>
        <a:p>
          <a:pPr rtl="1"/>
          <a:r>
            <a:rPr lang="fa-IR" sz="2000" b="1">
              <a:solidFill>
                <a:schemeClr val="tx1"/>
              </a:solidFill>
              <a:latin typeface="+mn-lt"/>
              <a:cs typeface="+mn-cs"/>
            </a:rPr>
            <a:t>توانایی اجتناب از تله ها </a:t>
          </a:r>
          <a:endParaRPr lang="fa-IR" sz="2000" b="1" dirty="0">
            <a:solidFill>
              <a:schemeClr val="tx1"/>
            </a:solidFill>
            <a:latin typeface="+mn-lt"/>
            <a:cs typeface="+mn-cs"/>
          </a:endParaRPr>
        </a:p>
      </dgm:t>
    </dgm:pt>
    <dgm:pt modelId="{EC98AEE0-6AE1-4BD5-8E78-CA39050364AA}" type="parTrans" cxnId="{DC5067F4-69CA-4C24-9F3A-E36093184486}">
      <dgm:prSet/>
      <dgm:spPr/>
      <dgm:t>
        <a:bodyPr/>
        <a:lstStyle/>
        <a:p>
          <a:endParaRPr lang="en-US" sz="2000">
            <a:solidFill>
              <a:schemeClr val="tx1"/>
            </a:solidFill>
          </a:endParaRPr>
        </a:p>
      </dgm:t>
    </dgm:pt>
    <dgm:pt modelId="{7412B319-DFEC-45F4-B3AE-E7399AFC7B65}" type="sibTrans" cxnId="{DC5067F4-69CA-4C24-9F3A-E36093184486}">
      <dgm:prSet/>
      <dgm:spPr/>
      <dgm:t>
        <a:bodyPr/>
        <a:lstStyle/>
        <a:p>
          <a:endParaRPr lang="en-US" sz="2000">
            <a:solidFill>
              <a:schemeClr val="tx1"/>
            </a:solidFill>
          </a:endParaRPr>
        </a:p>
      </dgm:t>
    </dgm:pt>
    <dgm:pt modelId="{E083CC96-1D06-42BB-BF55-998DA493AAD9}">
      <dgm:prSet custT="1"/>
      <dgm:spPr/>
      <dgm:t>
        <a:bodyPr/>
        <a:lstStyle/>
        <a:p>
          <a:pPr rtl="1"/>
          <a:r>
            <a:rPr lang="fa-IR" sz="2000" b="1">
              <a:solidFill>
                <a:schemeClr val="tx1"/>
              </a:solidFill>
              <a:latin typeface="+mn-lt"/>
              <a:cs typeface="+mn-cs"/>
            </a:rPr>
            <a:t>توانایی هماهنگی علمی رفتارها</a:t>
          </a:r>
          <a:endParaRPr lang="en-US" sz="2000" dirty="0">
            <a:solidFill>
              <a:schemeClr val="tx1"/>
            </a:solidFill>
            <a:latin typeface="+mn-lt"/>
            <a:cs typeface="+mn-cs"/>
          </a:endParaRPr>
        </a:p>
      </dgm:t>
    </dgm:pt>
    <dgm:pt modelId="{A35ED8BE-18AD-4844-864A-1D70B2554D0B}" type="parTrans" cxnId="{4EDF5513-FC7D-43D1-93BD-9FBC1AE36589}">
      <dgm:prSet/>
      <dgm:spPr/>
      <dgm:t>
        <a:bodyPr/>
        <a:lstStyle/>
        <a:p>
          <a:endParaRPr lang="en-US" sz="2000">
            <a:solidFill>
              <a:schemeClr val="tx1"/>
            </a:solidFill>
          </a:endParaRPr>
        </a:p>
      </dgm:t>
    </dgm:pt>
    <dgm:pt modelId="{8FBAE43F-7045-42BC-82EF-A8D487FCF977}" type="sibTrans" cxnId="{4EDF5513-FC7D-43D1-93BD-9FBC1AE36589}">
      <dgm:prSet/>
      <dgm:spPr/>
      <dgm:t>
        <a:bodyPr/>
        <a:lstStyle/>
        <a:p>
          <a:endParaRPr lang="en-US" sz="2000">
            <a:solidFill>
              <a:schemeClr val="tx1"/>
            </a:solidFill>
          </a:endParaRPr>
        </a:p>
      </dgm:t>
    </dgm:pt>
    <dgm:pt modelId="{AFC76ECC-0998-4E30-AA9A-FB29597B53EF}" type="pres">
      <dgm:prSet presAssocID="{498F7900-2461-4D76-9F50-C897FA017C81}" presName="Name0" presStyleCnt="0">
        <dgm:presLayoutVars>
          <dgm:dir/>
          <dgm:animLvl val="lvl"/>
          <dgm:resizeHandles/>
        </dgm:presLayoutVars>
      </dgm:prSet>
      <dgm:spPr/>
      <dgm:t>
        <a:bodyPr/>
        <a:lstStyle/>
        <a:p>
          <a:pPr rtl="1"/>
          <a:endParaRPr lang="fa-IR"/>
        </a:p>
      </dgm:t>
    </dgm:pt>
    <dgm:pt modelId="{7EBDE567-64CF-489B-8038-070FB8EDD589}" type="pres">
      <dgm:prSet presAssocID="{FF06E5D3-C225-4CED-8B40-958C74266D21}" presName="linNode" presStyleCnt="0"/>
      <dgm:spPr/>
    </dgm:pt>
    <dgm:pt modelId="{DB06C104-6475-423C-B769-A4A7A43728F2}" type="pres">
      <dgm:prSet presAssocID="{FF06E5D3-C225-4CED-8B40-958C74266D21}" presName="parentShp" presStyleLbl="node1" presStyleIdx="0" presStyleCnt="8">
        <dgm:presLayoutVars>
          <dgm:bulletEnabled val="1"/>
        </dgm:presLayoutVars>
      </dgm:prSet>
      <dgm:spPr/>
      <dgm:t>
        <a:bodyPr/>
        <a:lstStyle/>
        <a:p>
          <a:pPr rtl="1"/>
          <a:endParaRPr lang="fa-IR"/>
        </a:p>
      </dgm:t>
    </dgm:pt>
    <dgm:pt modelId="{5F91E2BA-E59F-43F6-9533-CEEF43E512B5}" type="pres">
      <dgm:prSet presAssocID="{FF06E5D3-C225-4CED-8B40-958C74266D21}" presName="childShp" presStyleLbl="bgAccFollowNode1" presStyleIdx="0" presStyleCnt="8">
        <dgm:presLayoutVars>
          <dgm:bulletEnabled val="1"/>
        </dgm:presLayoutVars>
      </dgm:prSet>
      <dgm:spPr/>
    </dgm:pt>
    <dgm:pt modelId="{723FE1B7-72B0-402A-A635-C8C39BA35205}" type="pres">
      <dgm:prSet presAssocID="{27B10C82-4455-4347-B005-6AF251091C5C}" presName="spacing" presStyleCnt="0"/>
      <dgm:spPr/>
    </dgm:pt>
    <dgm:pt modelId="{F7B4014B-7C13-41EC-9E2D-99FB94790228}" type="pres">
      <dgm:prSet presAssocID="{22D33B73-E6F4-4A55-91FC-61318AEF9F85}" presName="linNode" presStyleCnt="0"/>
      <dgm:spPr/>
    </dgm:pt>
    <dgm:pt modelId="{79D32F36-9E81-4AAA-A4C3-53C7A960928B}" type="pres">
      <dgm:prSet presAssocID="{22D33B73-E6F4-4A55-91FC-61318AEF9F85}" presName="parentShp" presStyleLbl="node1" presStyleIdx="1" presStyleCnt="8">
        <dgm:presLayoutVars>
          <dgm:bulletEnabled val="1"/>
        </dgm:presLayoutVars>
      </dgm:prSet>
      <dgm:spPr/>
      <dgm:t>
        <a:bodyPr/>
        <a:lstStyle/>
        <a:p>
          <a:pPr rtl="1"/>
          <a:endParaRPr lang="fa-IR"/>
        </a:p>
      </dgm:t>
    </dgm:pt>
    <dgm:pt modelId="{12413904-92D9-416F-9995-F43DE2BDBD93}" type="pres">
      <dgm:prSet presAssocID="{22D33B73-E6F4-4A55-91FC-61318AEF9F85}" presName="childShp" presStyleLbl="bgAccFollowNode1" presStyleIdx="1" presStyleCnt="8">
        <dgm:presLayoutVars>
          <dgm:bulletEnabled val="1"/>
        </dgm:presLayoutVars>
      </dgm:prSet>
      <dgm:spPr/>
    </dgm:pt>
    <dgm:pt modelId="{8D8426C4-1207-459B-8D47-205FA0D28A02}" type="pres">
      <dgm:prSet presAssocID="{18513C26-EE16-4351-BA07-A1B52E2EE760}" presName="spacing" presStyleCnt="0"/>
      <dgm:spPr/>
    </dgm:pt>
    <dgm:pt modelId="{12A7EE77-355E-4F43-85BA-6EE5C3306096}" type="pres">
      <dgm:prSet presAssocID="{4AEB8BDD-3CF9-4274-A69B-07186B18FA9C}" presName="linNode" presStyleCnt="0"/>
      <dgm:spPr/>
    </dgm:pt>
    <dgm:pt modelId="{FC300F57-0053-4548-9499-993DF9482C93}" type="pres">
      <dgm:prSet presAssocID="{4AEB8BDD-3CF9-4274-A69B-07186B18FA9C}" presName="parentShp" presStyleLbl="node1" presStyleIdx="2" presStyleCnt="8">
        <dgm:presLayoutVars>
          <dgm:bulletEnabled val="1"/>
        </dgm:presLayoutVars>
      </dgm:prSet>
      <dgm:spPr/>
      <dgm:t>
        <a:bodyPr/>
        <a:lstStyle/>
        <a:p>
          <a:pPr rtl="1"/>
          <a:endParaRPr lang="fa-IR"/>
        </a:p>
      </dgm:t>
    </dgm:pt>
    <dgm:pt modelId="{7F614B61-C204-4583-81FB-B43E944EF367}" type="pres">
      <dgm:prSet presAssocID="{4AEB8BDD-3CF9-4274-A69B-07186B18FA9C}" presName="childShp" presStyleLbl="bgAccFollowNode1" presStyleIdx="2" presStyleCnt="8">
        <dgm:presLayoutVars>
          <dgm:bulletEnabled val="1"/>
        </dgm:presLayoutVars>
      </dgm:prSet>
      <dgm:spPr/>
    </dgm:pt>
    <dgm:pt modelId="{BF05B3FD-483A-4C0F-8F93-E098F09B1387}" type="pres">
      <dgm:prSet presAssocID="{E2ED5E86-C44C-4635-BE0B-7C33B56C8C0F}" presName="spacing" presStyleCnt="0"/>
      <dgm:spPr/>
    </dgm:pt>
    <dgm:pt modelId="{0861EAF6-B1E5-42B5-9838-EB2D42528307}" type="pres">
      <dgm:prSet presAssocID="{E5F30E88-C908-4892-A597-F8507D8100DA}" presName="linNode" presStyleCnt="0"/>
      <dgm:spPr/>
    </dgm:pt>
    <dgm:pt modelId="{4BEB72FB-052B-44BB-A5D8-5D3E02007650}" type="pres">
      <dgm:prSet presAssocID="{E5F30E88-C908-4892-A597-F8507D8100DA}" presName="parentShp" presStyleLbl="node1" presStyleIdx="3" presStyleCnt="8">
        <dgm:presLayoutVars>
          <dgm:bulletEnabled val="1"/>
        </dgm:presLayoutVars>
      </dgm:prSet>
      <dgm:spPr/>
      <dgm:t>
        <a:bodyPr/>
        <a:lstStyle/>
        <a:p>
          <a:pPr rtl="1"/>
          <a:endParaRPr lang="fa-IR"/>
        </a:p>
      </dgm:t>
    </dgm:pt>
    <dgm:pt modelId="{FB44B1E1-575A-4EA6-B837-E60CF935A7D2}" type="pres">
      <dgm:prSet presAssocID="{E5F30E88-C908-4892-A597-F8507D8100DA}" presName="childShp" presStyleLbl="bgAccFollowNode1" presStyleIdx="3" presStyleCnt="8">
        <dgm:presLayoutVars>
          <dgm:bulletEnabled val="1"/>
        </dgm:presLayoutVars>
      </dgm:prSet>
      <dgm:spPr/>
    </dgm:pt>
    <dgm:pt modelId="{94861E4C-5733-42C3-9B5F-AE759E65E6BF}" type="pres">
      <dgm:prSet presAssocID="{43A74E5A-3DC1-4F5B-BDB1-E18CA0E1F3DE}" presName="spacing" presStyleCnt="0"/>
      <dgm:spPr/>
    </dgm:pt>
    <dgm:pt modelId="{F509CD9D-9B94-4AC4-BD11-0B82765D6A36}" type="pres">
      <dgm:prSet presAssocID="{D246F863-0EBE-46BC-9C8C-C3866D2DA736}" presName="linNode" presStyleCnt="0"/>
      <dgm:spPr/>
    </dgm:pt>
    <dgm:pt modelId="{B11070A0-C391-4DC4-9CB7-E4A2E5473970}" type="pres">
      <dgm:prSet presAssocID="{D246F863-0EBE-46BC-9C8C-C3866D2DA736}" presName="parentShp" presStyleLbl="node1" presStyleIdx="4" presStyleCnt="8">
        <dgm:presLayoutVars>
          <dgm:bulletEnabled val="1"/>
        </dgm:presLayoutVars>
      </dgm:prSet>
      <dgm:spPr/>
      <dgm:t>
        <a:bodyPr/>
        <a:lstStyle/>
        <a:p>
          <a:pPr rtl="1"/>
          <a:endParaRPr lang="fa-IR"/>
        </a:p>
      </dgm:t>
    </dgm:pt>
    <dgm:pt modelId="{7FFA56E0-E7DE-4186-AB44-4C31B07F4F41}" type="pres">
      <dgm:prSet presAssocID="{D246F863-0EBE-46BC-9C8C-C3866D2DA736}" presName="childShp" presStyleLbl="bgAccFollowNode1" presStyleIdx="4" presStyleCnt="8">
        <dgm:presLayoutVars>
          <dgm:bulletEnabled val="1"/>
        </dgm:presLayoutVars>
      </dgm:prSet>
      <dgm:spPr/>
    </dgm:pt>
    <dgm:pt modelId="{BC29DF11-9F40-4421-B64E-CFB09093BD0B}" type="pres">
      <dgm:prSet presAssocID="{1F6314E2-A28F-48F1-8321-EE2EA766BE99}" presName="spacing" presStyleCnt="0"/>
      <dgm:spPr/>
    </dgm:pt>
    <dgm:pt modelId="{C0375EDE-EECB-41A3-969A-4DBED20701E8}" type="pres">
      <dgm:prSet presAssocID="{56B80B50-15CC-427C-ACD2-CEDD76238A07}" presName="linNode" presStyleCnt="0"/>
      <dgm:spPr/>
    </dgm:pt>
    <dgm:pt modelId="{6BCAEBF3-82D1-4D3C-863A-B991B89DD631}" type="pres">
      <dgm:prSet presAssocID="{56B80B50-15CC-427C-ACD2-CEDD76238A07}" presName="parentShp" presStyleLbl="node1" presStyleIdx="5" presStyleCnt="8">
        <dgm:presLayoutVars>
          <dgm:bulletEnabled val="1"/>
        </dgm:presLayoutVars>
      </dgm:prSet>
      <dgm:spPr/>
      <dgm:t>
        <a:bodyPr/>
        <a:lstStyle/>
        <a:p>
          <a:pPr rtl="1"/>
          <a:endParaRPr lang="fa-IR"/>
        </a:p>
      </dgm:t>
    </dgm:pt>
    <dgm:pt modelId="{2190DC8C-3920-480C-B664-4B1C345CCA2F}" type="pres">
      <dgm:prSet presAssocID="{56B80B50-15CC-427C-ACD2-CEDD76238A07}" presName="childShp" presStyleLbl="bgAccFollowNode1" presStyleIdx="5" presStyleCnt="8">
        <dgm:presLayoutVars>
          <dgm:bulletEnabled val="1"/>
        </dgm:presLayoutVars>
      </dgm:prSet>
      <dgm:spPr/>
    </dgm:pt>
    <dgm:pt modelId="{74D53C8D-0789-40A0-A99E-E2000DE3301E}" type="pres">
      <dgm:prSet presAssocID="{3C241796-5995-4C67-ABB6-7DE43E524CEA}" presName="spacing" presStyleCnt="0"/>
      <dgm:spPr/>
    </dgm:pt>
    <dgm:pt modelId="{ACC3705D-6F9D-445E-BFD4-EAF0E7F80F96}" type="pres">
      <dgm:prSet presAssocID="{AA088382-1AD7-4330-82B2-C469C53FD3F4}" presName="linNode" presStyleCnt="0"/>
      <dgm:spPr/>
    </dgm:pt>
    <dgm:pt modelId="{E7B7CD64-39CA-4A33-A76B-2B73A3152146}" type="pres">
      <dgm:prSet presAssocID="{AA088382-1AD7-4330-82B2-C469C53FD3F4}" presName="parentShp" presStyleLbl="node1" presStyleIdx="6" presStyleCnt="8">
        <dgm:presLayoutVars>
          <dgm:bulletEnabled val="1"/>
        </dgm:presLayoutVars>
      </dgm:prSet>
      <dgm:spPr/>
      <dgm:t>
        <a:bodyPr/>
        <a:lstStyle/>
        <a:p>
          <a:pPr rtl="1"/>
          <a:endParaRPr lang="fa-IR"/>
        </a:p>
      </dgm:t>
    </dgm:pt>
    <dgm:pt modelId="{9E7C48E4-8599-4AD1-8196-885BD5E27AD5}" type="pres">
      <dgm:prSet presAssocID="{AA088382-1AD7-4330-82B2-C469C53FD3F4}" presName="childShp" presStyleLbl="bgAccFollowNode1" presStyleIdx="6" presStyleCnt="8">
        <dgm:presLayoutVars>
          <dgm:bulletEnabled val="1"/>
        </dgm:presLayoutVars>
      </dgm:prSet>
      <dgm:spPr/>
    </dgm:pt>
    <dgm:pt modelId="{0F785C65-ECB3-439E-AF9C-97FB34A15C93}" type="pres">
      <dgm:prSet presAssocID="{7412B319-DFEC-45F4-B3AE-E7399AFC7B65}" presName="spacing" presStyleCnt="0"/>
      <dgm:spPr/>
    </dgm:pt>
    <dgm:pt modelId="{7D9D9A96-8762-4EE3-962E-7726C419F225}" type="pres">
      <dgm:prSet presAssocID="{E083CC96-1D06-42BB-BF55-998DA493AAD9}" presName="linNode" presStyleCnt="0"/>
      <dgm:spPr/>
    </dgm:pt>
    <dgm:pt modelId="{FDDE7DAF-C095-4349-961E-50BC28A32F92}" type="pres">
      <dgm:prSet presAssocID="{E083CC96-1D06-42BB-BF55-998DA493AAD9}" presName="parentShp" presStyleLbl="node1" presStyleIdx="7" presStyleCnt="8">
        <dgm:presLayoutVars>
          <dgm:bulletEnabled val="1"/>
        </dgm:presLayoutVars>
      </dgm:prSet>
      <dgm:spPr/>
      <dgm:t>
        <a:bodyPr/>
        <a:lstStyle/>
        <a:p>
          <a:pPr rtl="1"/>
          <a:endParaRPr lang="fa-IR"/>
        </a:p>
      </dgm:t>
    </dgm:pt>
    <dgm:pt modelId="{50284B12-ADBB-4C4F-BAD1-950C2BCDBEE1}" type="pres">
      <dgm:prSet presAssocID="{E083CC96-1D06-42BB-BF55-998DA493AAD9}" presName="childShp" presStyleLbl="bgAccFollowNode1" presStyleIdx="7" presStyleCnt="8">
        <dgm:presLayoutVars>
          <dgm:bulletEnabled val="1"/>
        </dgm:presLayoutVars>
      </dgm:prSet>
      <dgm:spPr/>
    </dgm:pt>
  </dgm:ptLst>
  <dgm:cxnLst>
    <dgm:cxn modelId="{D07D7928-1404-40B9-B632-465B5DF201E8}" srcId="{498F7900-2461-4D76-9F50-C897FA017C81}" destId="{E5F30E88-C908-4892-A597-F8507D8100DA}" srcOrd="3" destOrd="0" parTransId="{2CAC4C5B-698E-4CCF-9E13-0DA56741D732}" sibTransId="{43A74E5A-3DC1-4F5B-BDB1-E18CA0E1F3DE}"/>
    <dgm:cxn modelId="{E68BDBC0-8D3C-4E6E-AAD8-14E0F50DFB9B}" type="presOf" srcId="{AA088382-1AD7-4330-82B2-C469C53FD3F4}" destId="{E7B7CD64-39CA-4A33-A76B-2B73A3152146}" srcOrd="0" destOrd="0" presId="urn:microsoft.com/office/officeart/2005/8/layout/vList6"/>
    <dgm:cxn modelId="{29401130-89CF-4BED-917F-95BD02C19595}" srcId="{498F7900-2461-4D76-9F50-C897FA017C81}" destId="{FF06E5D3-C225-4CED-8B40-958C74266D21}" srcOrd="0" destOrd="0" parTransId="{72D94232-C848-460A-BB7B-EDF2D3806F16}" sibTransId="{27B10C82-4455-4347-B005-6AF251091C5C}"/>
    <dgm:cxn modelId="{3D504BFE-B328-487A-93E3-5E6409CE60D6}" srcId="{498F7900-2461-4D76-9F50-C897FA017C81}" destId="{4AEB8BDD-3CF9-4274-A69B-07186B18FA9C}" srcOrd="2" destOrd="0" parTransId="{512F4514-6A61-4A6E-B1CD-638648A7FD19}" sibTransId="{E2ED5E86-C44C-4635-BE0B-7C33B56C8C0F}"/>
    <dgm:cxn modelId="{CDF151FE-1295-44AD-85BD-C3E848834378}" srcId="{498F7900-2461-4D76-9F50-C897FA017C81}" destId="{56B80B50-15CC-427C-ACD2-CEDD76238A07}" srcOrd="5" destOrd="0" parTransId="{39826EF1-F8D2-4D29-9D9F-5594B5EF1D09}" sibTransId="{3C241796-5995-4C67-ABB6-7DE43E524CEA}"/>
    <dgm:cxn modelId="{D131F4C1-BEA4-4D43-BE75-FA5F0AE30B0F}" type="presOf" srcId="{56B80B50-15CC-427C-ACD2-CEDD76238A07}" destId="{6BCAEBF3-82D1-4D3C-863A-B991B89DD631}" srcOrd="0" destOrd="0" presId="urn:microsoft.com/office/officeart/2005/8/layout/vList6"/>
    <dgm:cxn modelId="{B8F2A1A8-5C07-4C10-9821-D57513A65F88}" srcId="{498F7900-2461-4D76-9F50-C897FA017C81}" destId="{22D33B73-E6F4-4A55-91FC-61318AEF9F85}" srcOrd="1" destOrd="0" parTransId="{DD120118-CFE2-4256-B779-60D0E7C503DA}" sibTransId="{18513C26-EE16-4351-BA07-A1B52E2EE760}"/>
    <dgm:cxn modelId="{B5147E21-53EE-4DD3-BF6E-E9D54217BE22}" type="presOf" srcId="{D246F863-0EBE-46BC-9C8C-C3866D2DA736}" destId="{B11070A0-C391-4DC4-9CB7-E4A2E5473970}" srcOrd="0" destOrd="0" presId="urn:microsoft.com/office/officeart/2005/8/layout/vList6"/>
    <dgm:cxn modelId="{80C0862E-BA06-49F2-9732-558E0CD0EDB7}" type="presOf" srcId="{E083CC96-1D06-42BB-BF55-998DA493AAD9}" destId="{FDDE7DAF-C095-4349-961E-50BC28A32F92}" srcOrd="0" destOrd="0" presId="urn:microsoft.com/office/officeart/2005/8/layout/vList6"/>
    <dgm:cxn modelId="{822A4842-73F2-4D93-BC76-F0131741F260}" srcId="{498F7900-2461-4D76-9F50-C897FA017C81}" destId="{D246F863-0EBE-46BC-9C8C-C3866D2DA736}" srcOrd="4" destOrd="0" parTransId="{03E24B25-923A-4008-9F2B-DFC980E3B6F9}" sibTransId="{1F6314E2-A28F-48F1-8321-EE2EA766BE99}"/>
    <dgm:cxn modelId="{C322F75A-EBAA-4B75-AC11-DBC5B994C9EE}" type="presOf" srcId="{E5F30E88-C908-4892-A597-F8507D8100DA}" destId="{4BEB72FB-052B-44BB-A5D8-5D3E02007650}" srcOrd="0" destOrd="0" presId="urn:microsoft.com/office/officeart/2005/8/layout/vList6"/>
    <dgm:cxn modelId="{C0E51562-240C-412E-A6F7-2C4CC4B486DC}" type="presOf" srcId="{498F7900-2461-4D76-9F50-C897FA017C81}" destId="{AFC76ECC-0998-4E30-AA9A-FB29597B53EF}" srcOrd="0" destOrd="0" presId="urn:microsoft.com/office/officeart/2005/8/layout/vList6"/>
    <dgm:cxn modelId="{1CA6529B-26B9-4550-B07B-9B732564CEA0}" type="presOf" srcId="{22D33B73-E6F4-4A55-91FC-61318AEF9F85}" destId="{79D32F36-9E81-4AAA-A4C3-53C7A960928B}" srcOrd="0" destOrd="0" presId="urn:microsoft.com/office/officeart/2005/8/layout/vList6"/>
    <dgm:cxn modelId="{4EDF5513-FC7D-43D1-93BD-9FBC1AE36589}" srcId="{498F7900-2461-4D76-9F50-C897FA017C81}" destId="{E083CC96-1D06-42BB-BF55-998DA493AAD9}" srcOrd="7" destOrd="0" parTransId="{A35ED8BE-18AD-4844-864A-1D70B2554D0B}" sibTransId="{8FBAE43F-7045-42BC-82EF-A8D487FCF977}"/>
    <dgm:cxn modelId="{9B2D2BA6-DF85-48B2-BC65-D955C02D96A5}" type="presOf" srcId="{FF06E5D3-C225-4CED-8B40-958C74266D21}" destId="{DB06C104-6475-423C-B769-A4A7A43728F2}" srcOrd="0" destOrd="0" presId="urn:microsoft.com/office/officeart/2005/8/layout/vList6"/>
    <dgm:cxn modelId="{DC5067F4-69CA-4C24-9F3A-E36093184486}" srcId="{498F7900-2461-4D76-9F50-C897FA017C81}" destId="{AA088382-1AD7-4330-82B2-C469C53FD3F4}" srcOrd="6" destOrd="0" parTransId="{EC98AEE0-6AE1-4BD5-8E78-CA39050364AA}" sibTransId="{7412B319-DFEC-45F4-B3AE-E7399AFC7B65}"/>
    <dgm:cxn modelId="{77C5A4DD-07BD-45B1-A130-CA3CC9593220}" type="presOf" srcId="{4AEB8BDD-3CF9-4274-A69B-07186B18FA9C}" destId="{FC300F57-0053-4548-9499-993DF9482C93}" srcOrd="0" destOrd="0" presId="urn:microsoft.com/office/officeart/2005/8/layout/vList6"/>
    <dgm:cxn modelId="{BE033718-CAAA-431A-B725-86E9670B9943}" type="presParOf" srcId="{AFC76ECC-0998-4E30-AA9A-FB29597B53EF}" destId="{7EBDE567-64CF-489B-8038-070FB8EDD589}" srcOrd="0" destOrd="0" presId="urn:microsoft.com/office/officeart/2005/8/layout/vList6"/>
    <dgm:cxn modelId="{CDF4F977-B2B8-473E-AD85-6B6C9EC14117}" type="presParOf" srcId="{7EBDE567-64CF-489B-8038-070FB8EDD589}" destId="{DB06C104-6475-423C-B769-A4A7A43728F2}" srcOrd="0" destOrd="0" presId="urn:microsoft.com/office/officeart/2005/8/layout/vList6"/>
    <dgm:cxn modelId="{6D89C182-39EC-4B6B-9B80-8A06F39927B0}" type="presParOf" srcId="{7EBDE567-64CF-489B-8038-070FB8EDD589}" destId="{5F91E2BA-E59F-43F6-9533-CEEF43E512B5}" srcOrd="1" destOrd="0" presId="urn:microsoft.com/office/officeart/2005/8/layout/vList6"/>
    <dgm:cxn modelId="{5646CDEB-8F8F-450E-91CD-D90385C3668C}" type="presParOf" srcId="{AFC76ECC-0998-4E30-AA9A-FB29597B53EF}" destId="{723FE1B7-72B0-402A-A635-C8C39BA35205}" srcOrd="1" destOrd="0" presId="urn:microsoft.com/office/officeart/2005/8/layout/vList6"/>
    <dgm:cxn modelId="{D3230E2F-042E-42E5-A8DB-A245E2F1CC60}" type="presParOf" srcId="{AFC76ECC-0998-4E30-AA9A-FB29597B53EF}" destId="{F7B4014B-7C13-41EC-9E2D-99FB94790228}" srcOrd="2" destOrd="0" presId="urn:microsoft.com/office/officeart/2005/8/layout/vList6"/>
    <dgm:cxn modelId="{F39986B7-CA18-4666-B182-F696E316A874}" type="presParOf" srcId="{F7B4014B-7C13-41EC-9E2D-99FB94790228}" destId="{79D32F36-9E81-4AAA-A4C3-53C7A960928B}" srcOrd="0" destOrd="0" presId="urn:microsoft.com/office/officeart/2005/8/layout/vList6"/>
    <dgm:cxn modelId="{99154D8B-57ED-4514-BEA4-891E9D422068}" type="presParOf" srcId="{F7B4014B-7C13-41EC-9E2D-99FB94790228}" destId="{12413904-92D9-416F-9995-F43DE2BDBD93}" srcOrd="1" destOrd="0" presId="urn:microsoft.com/office/officeart/2005/8/layout/vList6"/>
    <dgm:cxn modelId="{01144859-A7B6-4E66-AFD5-E9BB8B64A6B9}" type="presParOf" srcId="{AFC76ECC-0998-4E30-AA9A-FB29597B53EF}" destId="{8D8426C4-1207-459B-8D47-205FA0D28A02}" srcOrd="3" destOrd="0" presId="urn:microsoft.com/office/officeart/2005/8/layout/vList6"/>
    <dgm:cxn modelId="{C795F866-3991-4D3D-91B5-D8AD0BD73575}" type="presParOf" srcId="{AFC76ECC-0998-4E30-AA9A-FB29597B53EF}" destId="{12A7EE77-355E-4F43-85BA-6EE5C3306096}" srcOrd="4" destOrd="0" presId="urn:microsoft.com/office/officeart/2005/8/layout/vList6"/>
    <dgm:cxn modelId="{5DF95984-2A7A-4AED-ADE2-2A2C44D4F058}" type="presParOf" srcId="{12A7EE77-355E-4F43-85BA-6EE5C3306096}" destId="{FC300F57-0053-4548-9499-993DF9482C93}" srcOrd="0" destOrd="0" presId="urn:microsoft.com/office/officeart/2005/8/layout/vList6"/>
    <dgm:cxn modelId="{F85D2B54-2A91-4914-9092-8AF4EE25260C}" type="presParOf" srcId="{12A7EE77-355E-4F43-85BA-6EE5C3306096}" destId="{7F614B61-C204-4583-81FB-B43E944EF367}" srcOrd="1" destOrd="0" presId="urn:microsoft.com/office/officeart/2005/8/layout/vList6"/>
    <dgm:cxn modelId="{9FFC2CB7-2C4B-44F8-AC8B-5DF7A27DD89C}" type="presParOf" srcId="{AFC76ECC-0998-4E30-AA9A-FB29597B53EF}" destId="{BF05B3FD-483A-4C0F-8F93-E098F09B1387}" srcOrd="5" destOrd="0" presId="urn:microsoft.com/office/officeart/2005/8/layout/vList6"/>
    <dgm:cxn modelId="{8419A11D-5A85-4697-8D06-8692B7C73D27}" type="presParOf" srcId="{AFC76ECC-0998-4E30-AA9A-FB29597B53EF}" destId="{0861EAF6-B1E5-42B5-9838-EB2D42528307}" srcOrd="6" destOrd="0" presId="urn:microsoft.com/office/officeart/2005/8/layout/vList6"/>
    <dgm:cxn modelId="{E7F799DF-275D-49B2-8ACC-5E1E4ABA9090}" type="presParOf" srcId="{0861EAF6-B1E5-42B5-9838-EB2D42528307}" destId="{4BEB72FB-052B-44BB-A5D8-5D3E02007650}" srcOrd="0" destOrd="0" presId="urn:microsoft.com/office/officeart/2005/8/layout/vList6"/>
    <dgm:cxn modelId="{FBCA7D36-77F7-49E1-8D28-8DB57981E55F}" type="presParOf" srcId="{0861EAF6-B1E5-42B5-9838-EB2D42528307}" destId="{FB44B1E1-575A-4EA6-B837-E60CF935A7D2}" srcOrd="1" destOrd="0" presId="urn:microsoft.com/office/officeart/2005/8/layout/vList6"/>
    <dgm:cxn modelId="{F239DBBC-C0E9-4377-B38D-4295E9EB5F80}" type="presParOf" srcId="{AFC76ECC-0998-4E30-AA9A-FB29597B53EF}" destId="{94861E4C-5733-42C3-9B5F-AE759E65E6BF}" srcOrd="7" destOrd="0" presId="urn:microsoft.com/office/officeart/2005/8/layout/vList6"/>
    <dgm:cxn modelId="{DB836304-42BC-472E-B188-42EEAC127218}" type="presParOf" srcId="{AFC76ECC-0998-4E30-AA9A-FB29597B53EF}" destId="{F509CD9D-9B94-4AC4-BD11-0B82765D6A36}" srcOrd="8" destOrd="0" presId="urn:microsoft.com/office/officeart/2005/8/layout/vList6"/>
    <dgm:cxn modelId="{52580E67-460E-4964-A038-2F21F7FF8441}" type="presParOf" srcId="{F509CD9D-9B94-4AC4-BD11-0B82765D6A36}" destId="{B11070A0-C391-4DC4-9CB7-E4A2E5473970}" srcOrd="0" destOrd="0" presId="urn:microsoft.com/office/officeart/2005/8/layout/vList6"/>
    <dgm:cxn modelId="{9E7ABB20-4796-4C5A-8A57-A8D7CBC58909}" type="presParOf" srcId="{F509CD9D-9B94-4AC4-BD11-0B82765D6A36}" destId="{7FFA56E0-E7DE-4186-AB44-4C31B07F4F41}" srcOrd="1" destOrd="0" presId="urn:microsoft.com/office/officeart/2005/8/layout/vList6"/>
    <dgm:cxn modelId="{43AEF6AB-ED6F-469B-A144-F17D58E3F72E}" type="presParOf" srcId="{AFC76ECC-0998-4E30-AA9A-FB29597B53EF}" destId="{BC29DF11-9F40-4421-B64E-CFB09093BD0B}" srcOrd="9" destOrd="0" presId="urn:microsoft.com/office/officeart/2005/8/layout/vList6"/>
    <dgm:cxn modelId="{53DD359B-508B-4A2C-A36F-E151BDD70DB1}" type="presParOf" srcId="{AFC76ECC-0998-4E30-AA9A-FB29597B53EF}" destId="{C0375EDE-EECB-41A3-969A-4DBED20701E8}" srcOrd="10" destOrd="0" presId="urn:microsoft.com/office/officeart/2005/8/layout/vList6"/>
    <dgm:cxn modelId="{D88E8C08-D8D3-44C7-872C-BA03417844FF}" type="presParOf" srcId="{C0375EDE-EECB-41A3-969A-4DBED20701E8}" destId="{6BCAEBF3-82D1-4D3C-863A-B991B89DD631}" srcOrd="0" destOrd="0" presId="urn:microsoft.com/office/officeart/2005/8/layout/vList6"/>
    <dgm:cxn modelId="{D99B6193-6109-419D-9F25-57DBAB92FFAD}" type="presParOf" srcId="{C0375EDE-EECB-41A3-969A-4DBED20701E8}" destId="{2190DC8C-3920-480C-B664-4B1C345CCA2F}" srcOrd="1" destOrd="0" presId="urn:microsoft.com/office/officeart/2005/8/layout/vList6"/>
    <dgm:cxn modelId="{45FD67DF-40DB-4A5A-BF33-B9AF7B2CD0EB}" type="presParOf" srcId="{AFC76ECC-0998-4E30-AA9A-FB29597B53EF}" destId="{74D53C8D-0789-40A0-A99E-E2000DE3301E}" srcOrd="11" destOrd="0" presId="urn:microsoft.com/office/officeart/2005/8/layout/vList6"/>
    <dgm:cxn modelId="{9157FB71-F1A0-4FEF-B3BD-D4A220467574}" type="presParOf" srcId="{AFC76ECC-0998-4E30-AA9A-FB29597B53EF}" destId="{ACC3705D-6F9D-445E-BFD4-EAF0E7F80F96}" srcOrd="12" destOrd="0" presId="urn:microsoft.com/office/officeart/2005/8/layout/vList6"/>
    <dgm:cxn modelId="{3D206E81-5710-4EAA-B530-EF88E72AA7EF}" type="presParOf" srcId="{ACC3705D-6F9D-445E-BFD4-EAF0E7F80F96}" destId="{E7B7CD64-39CA-4A33-A76B-2B73A3152146}" srcOrd="0" destOrd="0" presId="urn:microsoft.com/office/officeart/2005/8/layout/vList6"/>
    <dgm:cxn modelId="{A6378DDD-DC6D-427E-9DB0-0232530B1383}" type="presParOf" srcId="{ACC3705D-6F9D-445E-BFD4-EAF0E7F80F96}" destId="{9E7C48E4-8599-4AD1-8196-885BD5E27AD5}" srcOrd="1" destOrd="0" presId="urn:microsoft.com/office/officeart/2005/8/layout/vList6"/>
    <dgm:cxn modelId="{E9ECCD06-03F8-4878-9CEB-3F86157457AE}" type="presParOf" srcId="{AFC76ECC-0998-4E30-AA9A-FB29597B53EF}" destId="{0F785C65-ECB3-439E-AF9C-97FB34A15C93}" srcOrd="13" destOrd="0" presId="urn:microsoft.com/office/officeart/2005/8/layout/vList6"/>
    <dgm:cxn modelId="{F56C7568-B364-485F-B1E7-A4A29ED5C889}" type="presParOf" srcId="{AFC76ECC-0998-4E30-AA9A-FB29597B53EF}" destId="{7D9D9A96-8762-4EE3-962E-7726C419F225}" srcOrd="14" destOrd="0" presId="urn:microsoft.com/office/officeart/2005/8/layout/vList6"/>
    <dgm:cxn modelId="{2AA0A642-4779-4D2C-A590-420FC1F9E322}" type="presParOf" srcId="{7D9D9A96-8762-4EE3-962E-7726C419F225}" destId="{FDDE7DAF-C095-4349-961E-50BC28A32F92}" srcOrd="0" destOrd="0" presId="urn:microsoft.com/office/officeart/2005/8/layout/vList6"/>
    <dgm:cxn modelId="{38E56829-4207-491D-A85E-CF67FC877C32}" type="presParOf" srcId="{7D9D9A96-8762-4EE3-962E-7726C419F225}" destId="{50284B12-ADBB-4C4F-BAD1-950C2BCDBEE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7DEBC6-C747-4C9E-8CF8-D4A8A0716F32}" type="doc">
      <dgm:prSet loTypeId="urn:microsoft.com/office/officeart/2005/8/layout/pyramid1" loCatId="pyramid" qsTypeId="urn:microsoft.com/office/officeart/2005/8/quickstyle/simple1" qsCatId="simple" csTypeId="urn:microsoft.com/office/officeart/2005/8/colors/colorful1" csCatId="colorful" phldr="1"/>
      <dgm:spPr/>
      <dgm:t>
        <a:bodyPr/>
        <a:lstStyle/>
        <a:p>
          <a:pPr rtl="1"/>
          <a:endParaRPr lang="fa-IR"/>
        </a:p>
      </dgm:t>
    </dgm:pt>
    <dgm:pt modelId="{474C2646-032D-47F0-AD8F-B88876D6D922}">
      <dgm:prSet phldrT="[Text]" custT="1"/>
      <dgm:spPr/>
      <dgm:t>
        <a:bodyPr/>
        <a:lstStyle/>
        <a:p>
          <a:pPr rtl="1"/>
          <a:r>
            <a:rPr lang="fa-IR" sz="1600" b="1" dirty="0"/>
            <a:t>در هر تلاش </a:t>
          </a:r>
        </a:p>
        <a:p>
          <a:pPr rtl="1"/>
          <a:r>
            <a:rPr lang="fa-IR" sz="1600" b="1" dirty="0"/>
            <a:t>دو کیفیت </a:t>
          </a:r>
        </a:p>
      </dgm:t>
    </dgm:pt>
    <dgm:pt modelId="{E20F096F-F532-4C92-B431-205278A5F56B}" type="parTrans" cxnId="{CFC3FEC3-05C5-43C1-9D94-FBD2E4325F66}">
      <dgm:prSet/>
      <dgm:spPr/>
      <dgm:t>
        <a:bodyPr/>
        <a:lstStyle/>
        <a:p>
          <a:pPr rtl="1"/>
          <a:endParaRPr lang="fa-IR" sz="1200" b="1">
            <a:solidFill>
              <a:schemeClr val="accent5">
                <a:lumMod val="50000"/>
              </a:schemeClr>
            </a:solidFill>
          </a:endParaRPr>
        </a:p>
      </dgm:t>
    </dgm:pt>
    <dgm:pt modelId="{9AA544F5-5094-4BC8-8372-DD56B055933D}" type="sibTrans" cxnId="{CFC3FEC3-05C5-43C1-9D94-FBD2E4325F66}">
      <dgm:prSet/>
      <dgm:spPr/>
      <dgm:t>
        <a:bodyPr/>
        <a:lstStyle/>
        <a:p>
          <a:pPr rtl="1"/>
          <a:endParaRPr lang="fa-IR" sz="1200" b="1">
            <a:solidFill>
              <a:schemeClr val="accent5">
                <a:lumMod val="50000"/>
              </a:schemeClr>
            </a:solidFill>
          </a:endParaRPr>
        </a:p>
      </dgm:t>
    </dgm:pt>
    <dgm:pt modelId="{D7316A91-8A21-4F36-A072-0049165CF593}">
      <dgm:prSet phldrT="[Text]" custT="1"/>
      <dgm:spPr/>
      <dgm:t>
        <a:bodyPr/>
        <a:lstStyle/>
        <a:p>
          <a:pPr rtl="1"/>
          <a:r>
            <a:rPr lang="fa-IR" sz="1800" b="1" dirty="0"/>
            <a:t>در هر تلاش دو ریسک </a:t>
          </a:r>
        </a:p>
      </dgm:t>
    </dgm:pt>
    <dgm:pt modelId="{0F142F05-E4BD-4026-A1B3-1FA46AE3332D}" type="parTrans" cxnId="{651B97F1-3499-45F6-9746-11821C32453A}">
      <dgm:prSet/>
      <dgm:spPr/>
      <dgm:t>
        <a:bodyPr/>
        <a:lstStyle/>
        <a:p>
          <a:pPr rtl="1"/>
          <a:endParaRPr lang="fa-IR" sz="1200" b="1">
            <a:solidFill>
              <a:schemeClr val="accent5">
                <a:lumMod val="50000"/>
              </a:schemeClr>
            </a:solidFill>
          </a:endParaRPr>
        </a:p>
      </dgm:t>
    </dgm:pt>
    <dgm:pt modelId="{D8DD350A-AF9E-489C-8446-1F1BD4165320}" type="sibTrans" cxnId="{651B97F1-3499-45F6-9746-11821C32453A}">
      <dgm:prSet/>
      <dgm:spPr/>
      <dgm:t>
        <a:bodyPr/>
        <a:lstStyle/>
        <a:p>
          <a:pPr rtl="1"/>
          <a:endParaRPr lang="fa-IR" sz="1200" b="1">
            <a:solidFill>
              <a:schemeClr val="accent5">
                <a:lumMod val="50000"/>
              </a:schemeClr>
            </a:solidFill>
          </a:endParaRPr>
        </a:p>
      </dgm:t>
    </dgm:pt>
    <dgm:pt modelId="{D5660CB1-597D-4081-A03C-38DF44C07A76}">
      <dgm:prSet phldrT="[Text]" custT="1"/>
      <dgm:spPr/>
      <dgm:t>
        <a:bodyPr/>
        <a:lstStyle/>
        <a:p>
          <a:pPr rtl="1"/>
          <a:r>
            <a:rPr lang="fa-IR" sz="1800" b="1" dirty="0"/>
            <a:t>واکنش نسبت به  مطلب یا نحوه بیان و روش تدریس</a:t>
          </a:r>
        </a:p>
      </dgm:t>
    </dgm:pt>
    <dgm:pt modelId="{1F69EAD3-C782-4CDD-8847-658DBD7F898C}" type="parTrans" cxnId="{8F44A1EB-FB0F-42A2-BAD0-EBEE40BAC30B}">
      <dgm:prSet/>
      <dgm:spPr/>
      <dgm:t>
        <a:bodyPr/>
        <a:lstStyle/>
        <a:p>
          <a:pPr rtl="1"/>
          <a:endParaRPr lang="fa-IR" sz="1200" b="1">
            <a:solidFill>
              <a:schemeClr val="accent5">
                <a:lumMod val="50000"/>
              </a:schemeClr>
            </a:solidFill>
          </a:endParaRPr>
        </a:p>
      </dgm:t>
    </dgm:pt>
    <dgm:pt modelId="{19EFBFDB-8B37-4AC6-831A-C73E7210C827}" type="sibTrans" cxnId="{8F44A1EB-FB0F-42A2-BAD0-EBEE40BAC30B}">
      <dgm:prSet/>
      <dgm:spPr/>
      <dgm:t>
        <a:bodyPr/>
        <a:lstStyle/>
        <a:p>
          <a:pPr rtl="1"/>
          <a:endParaRPr lang="fa-IR" sz="1200" b="1">
            <a:solidFill>
              <a:schemeClr val="accent5">
                <a:lumMod val="50000"/>
              </a:schemeClr>
            </a:solidFill>
          </a:endParaRPr>
        </a:p>
      </dgm:t>
    </dgm:pt>
    <dgm:pt modelId="{5D452D7C-80DF-48FB-9F7A-08FA1AA9F4C8}">
      <dgm:prSet phldrT="[Text]" custT="1"/>
      <dgm:spPr/>
      <dgm:t>
        <a:bodyPr/>
        <a:lstStyle/>
        <a:p>
          <a:pPr rtl="1"/>
          <a:r>
            <a:rPr lang="fa-IR" sz="1800" b="1"/>
            <a:t>هدف و فرایند دررسیدن به نتیجه</a:t>
          </a:r>
          <a:endParaRPr lang="fa-IR" sz="1800" b="1" dirty="0"/>
        </a:p>
      </dgm:t>
    </dgm:pt>
    <dgm:pt modelId="{20348A7D-1CC7-4B5B-822B-316280F81D84}" type="parTrans" cxnId="{63353279-DC5B-4865-A082-D8235333DE2A}">
      <dgm:prSet/>
      <dgm:spPr/>
      <dgm:t>
        <a:bodyPr/>
        <a:lstStyle/>
        <a:p>
          <a:pPr rtl="1"/>
          <a:endParaRPr lang="fa-IR" sz="1200" b="1">
            <a:solidFill>
              <a:schemeClr val="accent5">
                <a:lumMod val="50000"/>
              </a:schemeClr>
            </a:solidFill>
          </a:endParaRPr>
        </a:p>
      </dgm:t>
    </dgm:pt>
    <dgm:pt modelId="{6D7BD249-1F77-4BDA-94C8-8532E410950F}" type="sibTrans" cxnId="{63353279-DC5B-4865-A082-D8235333DE2A}">
      <dgm:prSet/>
      <dgm:spPr/>
      <dgm:t>
        <a:bodyPr/>
        <a:lstStyle/>
        <a:p>
          <a:pPr rtl="1"/>
          <a:endParaRPr lang="fa-IR" sz="1200" b="1">
            <a:solidFill>
              <a:schemeClr val="accent5">
                <a:lumMod val="50000"/>
              </a:schemeClr>
            </a:solidFill>
          </a:endParaRPr>
        </a:p>
      </dgm:t>
    </dgm:pt>
    <dgm:pt modelId="{2625E378-EF6D-4ADC-B95D-BF06E1649DB6}">
      <dgm:prSet phldrT="[Text]" custT="1"/>
      <dgm:spPr/>
      <dgm:t>
        <a:bodyPr/>
        <a:lstStyle/>
        <a:p>
          <a:pPr rtl="1"/>
          <a:r>
            <a:rPr lang="fa-IR" sz="1800" b="1"/>
            <a:t>دایره شایستگی (مهارت و توانایی) : تهدید های بیرونی و درونی</a:t>
          </a:r>
          <a:endParaRPr lang="fa-IR" sz="1800" b="1" dirty="0"/>
        </a:p>
      </dgm:t>
    </dgm:pt>
    <dgm:pt modelId="{ADDCA9C3-4B7B-4597-8BB0-758F6E9CFB92}" type="parTrans" cxnId="{0CEC5A6D-D644-4D54-877B-0CBC6926AAA2}">
      <dgm:prSet/>
      <dgm:spPr/>
      <dgm:t>
        <a:bodyPr/>
        <a:lstStyle/>
        <a:p>
          <a:pPr rtl="1"/>
          <a:endParaRPr lang="fa-IR" sz="1200">
            <a:solidFill>
              <a:schemeClr val="accent5">
                <a:lumMod val="50000"/>
              </a:schemeClr>
            </a:solidFill>
          </a:endParaRPr>
        </a:p>
      </dgm:t>
    </dgm:pt>
    <dgm:pt modelId="{11A82441-EA5F-4B85-988D-1A73578D0C4F}" type="sibTrans" cxnId="{0CEC5A6D-D644-4D54-877B-0CBC6926AAA2}">
      <dgm:prSet/>
      <dgm:spPr/>
      <dgm:t>
        <a:bodyPr/>
        <a:lstStyle/>
        <a:p>
          <a:pPr rtl="1"/>
          <a:endParaRPr lang="fa-IR" sz="1200">
            <a:solidFill>
              <a:schemeClr val="accent5">
                <a:lumMod val="50000"/>
              </a:schemeClr>
            </a:solidFill>
          </a:endParaRPr>
        </a:p>
      </dgm:t>
    </dgm:pt>
    <dgm:pt modelId="{701C49F7-936C-4432-A5BD-AE5093DC67FC}">
      <dgm:prSet phldrT="[Text]" custT="1"/>
      <dgm:spPr/>
      <dgm:t>
        <a:bodyPr/>
        <a:lstStyle/>
        <a:p>
          <a:pPr algn="r" rtl="1"/>
          <a:r>
            <a:rPr lang="fa-IR" sz="2000" b="1"/>
            <a:t>دایره </a:t>
          </a:r>
          <a:r>
            <a:rPr lang="fa-IR" sz="1800" b="1"/>
            <a:t>شان(اصول،باورها،میثاق) :تجربه</a:t>
          </a:r>
          <a:r>
            <a:rPr lang="fa-IR" sz="2000" b="1"/>
            <a:t> های زیستی،معرفتی و شهودی</a:t>
          </a:r>
          <a:endParaRPr lang="fa-IR" sz="2000" b="1" dirty="0"/>
        </a:p>
      </dgm:t>
    </dgm:pt>
    <dgm:pt modelId="{1E6DEAEC-16B2-4741-9DBB-2C0512ED86D0}" type="parTrans" cxnId="{6ECEBA63-37EB-48CB-A15A-48A4E831EE35}">
      <dgm:prSet/>
      <dgm:spPr/>
      <dgm:t>
        <a:bodyPr/>
        <a:lstStyle/>
        <a:p>
          <a:pPr rtl="1"/>
          <a:endParaRPr lang="fa-IR" sz="1200">
            <a:solidFill>
              <a:schemeClr val="accent5">
                <a:lumMod val="50000"/>
              </a:schemeClr>
            </a:solidFill>
          </a:endParaRPr>
        </a:p>
      </dgm:t>
    </dgm:pt>
    <dgm:pt modelId="{71C7452D-09C4-4E08-8EA0-8675575085A7}" type="sibTrans" cxnId="{6ECEBA63-37EB-48CB-A15A-48A4E831EE35}">
      <dgm:prSet/>
      <dgm:spPr/>
      <dgm:t>
        <a:bodyPr/>
        <a:lstStyle/>
        <a:p>
          <a:pPr rtl="1"/>
          <a:endParaRPr lang="fa-IR" sz="1200">
            <a:solidFill>
              <a:schemeClr val="accent5">
                <a:lumMod val="50000"/>
              </a:schemeClr>
            </a:solidFill>
          </a:endParaRPr>
        </a:p>
      </dgm:t>
    </dgm:pt>
    <dgm:pt modelId="{B6C7E384-FB1B-4E20-809F-8C483727C109}">
      <dgm:prSet phldrT="[Text]" custT="1"/>
      <dgm:spPr/>
      <dgm:t>
        <a:bodyPr/>
        <a:lstStyle/>
        <a:p>
          <a:pPr algn="ctr" rtl="1"/>
          <a:r>
            <a:rPr lang="fa-IR" sz="2000" b="1"/>
            <a:t>تفکر جعبه سیاه</a:t>
          </a:r>
          <a:r>
            <a:rPr lang="fa-IR" sz="1600" b="1"/>
            <a:t>:با هر سقوط ،پروازهای بعدی ایمن تر می شوند</a:t>
          </a:r>
        </a:p>
        <a:p>
          <a:pPr algn="ctr" rtl="1"/>
          <a:r>
            <a:rPr lang="fa-IR" sz="1600" b="1"/>
            <a:t>1- پذیرش بی قیدوشرط شکست ها، کمبود ها،باخت ها</a:t>
          </a:r>
        </a:p>
        <a:p>
          <a:pPr algn="ctr" rtl="1"/>
          <a:r>
            <a:rPr lang="fa-IR" sz="1600" b="1"/>
            <a:t>2- تحلیل و اصلاح،  یادگیری از تجربیات</a:t>
          </a:r>
          <a:endParaRPr lang="fa-IR" sz="1600" b="1" dirty="0"/>
        </a:p>
      </dgm:t>
    </dgm:pt>
    <dgm:pt modelId="{57168874-8D6F-4D6E-93F0-6C9172009284}" type="parTrans" cxnId="{361785E0-65AB-4BC9-B976-AD98D8C47935}">
      <dgm:prSet/>
      <dgm:spPr/>
      <dgm:t>
        <a:bodyPr/>
        <a:lstStyle/>
        <a:p>
          <a:pPr rtl="1"/>
          <a:endParaRPr lang="fa-IR">
            <a:solidFill>
              <a:schemeClr val="accent5">
                <a:lumMod val="50000"/>
              </a:schemeClr>
            </a:solidFill>
          </a:endParaRPr>
        </a:p>
      </dgm:t>
    </dgm:pt>
    <dgm:pt modelId="{2A8566F2-212D-40DD-B2A0-678318AB82B8}" type="sibTrans" cxnId="{361785E0-65AB-4BC9-B976-AD98D8C47935}">
      <dgm:prSet/>
      <dgm:spPr/>
      <dgm:t>
        <a:bodyPr/>
        <a:lstStyle/>
        <a:p>
          <a:pPr rtl="1"/>
          <a:endParaRPr lang="fa-IR">
            <a:solidFill>
              <a:schemeClr val="accent5">
                <a:lumMod val="50000"/>
              </a:schemeClr>
            </a:solidFill>
          </a:endParaRPr>
        </a:p>
      </dgm:t>
    </dgm:pt>
    <dgm:pt modelId="{4297C247-E75E-4ED9-9E70-9BC8D1CEFF30}" type="pres">
      <dgm:prSet presAssocID="{D07DEBC6-C747-4C9E-8CF8-D4A8A0716F32}" presName="Name0" presStyleCnt="0">
        <dgm:presLayoutVars>
          <dgm:dir/>
          <dgm:animLvl val="lvl"/>
          <dgm:resizeHandles val="exact"/>
        </dgm:presLayoutVars>
      </dgm:prSet>
      <dgm:spPr/>
      <dgm:t>
        <a:bodyPr/>
        <a:lstStyle/>
        <a:p>
          <a:pPr rtl="1"/>
          <a:endParaRPr lang="fa-IR"/>
        </a:p>
      </dgm:t>
    </dgm:pt>
    <dgm:pt modelId="{DA0C171F-1883-4D5C-8EBB-55CCF580102D}" type="pres">
      <dgm:prSet presAssocID="{474C2646-032D-47F0-AD8F-B88876D6D922}" presName="Name8" presStyleCnt="0"/>
      <dgm:spPr/>
    </dgm:pt>
    <dgm:pt modelId="{A197D38F-B0ED-420C-8DB4-1E8D14450550}" type="pres">
      <dgm:prSet presAssocID="{474C2646-032D-47F0-AD8F-B88876D6D922}" presName="level" presStyleLbl="node1" presStyleIdx="0" presStyleCnt="7" custScaleX="97979">
        <dgm:presLayoutVars>
          <dgm:chMax val="1"/>
          <dgm:bulletEnabled val="1"/>
        </dgm:presLayoutVars>
      </dgm:prSet>
      <dgm:spPr/>
      <dgm:t>
        <a:bodyPr/>
        <a:lstStyle/>
        <a:p>
          <a:pPr rtl="1"/>
          <a:endParaRPr lang="fa-IR"/>
        </a:p>
      </dgm:t>
    </dgm:pt>
    <dgm:pt modelId="{0FC5B530-E32A-42B1-870B-5F7B1352DD65}" type="pres">
      <dgm:prSet presAssocID="{474C2646-032D-47F0-AD8F-B88876D6D922}" presName="levelTx" presStyleLbl="revTx" presStyleIdx="0" presStyleCnt="0">
        <dgm:presLayoutVars>
          <dgm:chMax val="1"/>
          <dgm:bulletEnabled val="1"/>
        </dgm:presLayoutVars>
      </dgm:prSet>
      <dgm:spPr/>
      <dgm:t>
        <a:bodyPr/>
        <a:lstStyle/>
        <a:p>
          <a:pPr rtl="1"/>
          <a:endParaRPr lang="fa-IR"/>
        </a:p>
      </dgm:t>
    </dgm:pt>
    <dgm:pt modelId="{320ACB10-3069-4B4E-B571-323BC6C70FA2}" type="pres">
      <dgm:prSet presAssocID="{D7316A91-8A21-4F36-A072-0049165CF593}" presName="Name8" presStyleCnt="0"/>
      <dgm:spPr/>
    </dgm:pt>
    <dgm:pt modelId="{BCA37C16-8F99-448B-AA76-8E9310937E3D}" type="pres">
      <dgm:prSet presAssocID="{D7316A91-8A21-4F36-A072-0049165CF593}" presName="level" presStyleLbl="node1" presStyleIdx="1" presStyleCnt="7">
        <dgm:presLayoutVars>
          <dgm:chMax val="1"/>
          <dgm:bulletEnabled val="1"/>
        </dgm:presLayoutVars>
      </dgm:prSet>
      <dgm:spPr/>
      <dgm:t>
        <a:bodyPr/>
        <a:lstStyle/>
        <a:p>
          <a:pPr rtl="1"/>
          <a:endParaRPr lang="fa-IR"/>
        </a:p>
      </dgm:t>
    </dgm:pt>
    <dgm:pt modelId="{7C2138BB-8810-4E4B-99F8-557113632E78}" type="pres">
      <dgm:prSet presAssocID="{D7316A91-8A21-4F36-A072-0049165CF593}" presName="levelTx" presStyleLbl="revTx" presStyleIdx="0" presStyleCnt="0">
        <dgm:presLayoutVars>
          <dgm:chMax val="1"/>
          <dgm:bulletEnabled val="1"/>
        </dgm:presLayoutVars>
      </dgm:prSet>
      <dgm:spPr/>
      <dgm:t>
        <a:bodyPr/>
        <a:lstStyle/>
        <a:p>
          <a:pPr rtl="1"/>
          <a:endParaRPr lang="fa-IR"/>
        </a:p>
      </dgm:t>
    </dgm:pt>
    <dgm:pt modelId="{586C1D2D-B5B1-4FF7-844F-DB356431B7B2}" type="pres">
      <dgm:prSet presAssocID="{D5660CB1-597D-4081-A03C-38DF44C07A76}" presName="Name8" presStyleCnt="0"/>
      <dgm:spPr/>
    </dgm:pt>
    <dgm:pt modelId="{BAFEA877-DD0F-4A87-8DED-97C5CE4374A2}" type="pres">
      <dgm:prSet presAssocID="{D5660CB1-597D-4081-A03C-38DF44C07A76}" presName="level" presStyleLbl="node1" presStyleIdx="2" presStyleCnt="7">
        <dgm:presLayoutVars>
          <dgm:chMax val="1"/>
          <dgm:bulletEnabled val="1"/>
        </dgm:presLayoutVars>
      </dgm:prSet>
      <dgm:spPr/>
      <dgm:t>
        <a:bodyPr/>
        <a:lstStyle/>
        <a:p>
          <a:pPr rtl="1"/>
          <a:endParaRPr lang="fa-IR"/>
        </a:p>
      </dgm:t>
    </dgm:pt>
    <dgm:pt modelId="{AF93C51A-E7E0-4BE3-92B7-B0575C7CF90D}" type="pres">
      <dgm:prSet presAssocID="{D5660CB1-597D-4081-A03C-38DF44C07A76}" presName="levelTx" presStyleLbl="revTx" presStyleIdx="0" presStyleCnt="0">
        <dgm:presLayoutVars>
          <dgm:chMax val="1"/>
          <dgm:bulletEnabled val="1"/>
        </dgm:presLayoutVars>
      </dgm:prSet>
      <dgm:spPr/>
      <dgm:t>
        <a:bodyPr/>
        <a:lstStyle/>
        <a:p>
          <a:pPr rtl="1"/>
          <a:endParaRPr lang="fa-IR"/>
        </a:p>
      </dgm:t>
    </dgm:pt>
    <dgm:pt modelId="{F06B5A17-2C52-4D09-A0C1-FCDAE568230C}" type="pres">
      <dgm:prSet presAssocID="{5D452D7C-80DF-48FB-9F7A-08FA1AA9F4C8}" presName="Name8" presStyleCnt="0"/>
      <dgm:spPr/>
    </dgm:pt>
    <dgm:pt modelId="{E04FF537-B624-4878-B5C3-3E79C6A653FD}" type="pres">
      <dgm:prSet presAssocID="{5D452D7C-80DF-48FB-9F7A-08FA1AA9F4C8}" presName="level" presStyleLbl="node1" presStyleIdx="3" presStyleCnt="7">
        <dgm:presLayoutVars>
          <dgm:chMax val="1"/>
          <dgm:bulletEnabled val="1"/>
        </dgm:presLayoutVars>
      </dgm:prSet>
      <dgm:spPr/>
      <dgm:t>
        <a:bodyPr/>
        <a:lstStyle/>
        <a:p>
          <a:pPr rtl="1"/>
          <a:endParaRPr lang="fa-IR"/>
        </a:p>
      </dgm:t>
    </dgm:pt>
    <dgm:pt modelId="{96AA538F-266D-4A58-A741-0FF71FF18EEA}" type="pres">
      <dgm:prSet presAssocID="{5D452D7C-80DF-48FB-9F7A-08FA1AA9F4C8}" presName="levelTx" presStyleLbl="revTx" presStyleIdx="0" presStyleCnt="0">
        <dgm:presLayoutVars>
          <dgm:chMax val="1"/>
          <dgm:bulletEnabled val="1"/>
        </dgm:presLayoutVars>
      </dgm:prSet>
      <dgm:spPr/>
      <dgm:t>
        <a:bodyPr/>
        <a:lstStyle/>
        <a:p>
          <a:pPr rtl="1"/>
          <a:endParaRPr lang="fa-IR"/>
        </a:p>
      </dgm:t>
    </dgm:pt>
    <dgm:pt modelId="{38CE8887-3EAD-4EBA-BFEB-B9BD81B86825}" type="pres">
      <dgm:prSet presAssocID="{2625E378-EF6D-4ADC-B95D-BF06E1649DB6}" presName="Name8" presStyleCnt="0"/>
      <dgm:spPr/>
    </dgm:pt>
    <dgm:pt modelId="{9FB662C0-9BA8-435D-AA24-C6A21B8A82F8}" type="pres">
      <dgm:prSet presAssocID="{2625E378-EF6D-4ADC-B95D-BF06E1649DB6}" presName="level" presStyleLbl="node1" presStyleIdx="4" presStyleCnt="7">
        <dgm:presLayoutVars>
          <dgm:chMax val="1"/>
          <dgm:bulletEnabled val="1"/>
        </dgm:presLayoutVars>
      </dgm:prSet>
      <dgm:spPr/>
      <dgm:t>
        <a:bodyPr/>
        <a:lstStyle/>
        <a:p>
          <a:pPr rtl="1"/>
          <a:endParaRPr lang="fa-IR"/>
        </a:p>
      </dgm:t>
    </dgm:pt>
    <dgm:pt modelId="{3B7A35F6-66A5-4C8E-A5ED-03E35ED86B7F}" type="pres">
      <dgm:prSet presAssocID="{2625E378-EF6D-4ADC-B95D-BF06E1649DB6}" presName="levelTx" presStyleLbl="revTx" presStyleIdx="0" presStyleCnt="0">
        <dgm:presLayoutVars>
          <dgm:chMax val="1"/>
          <dgm:bulletEnabled val="1"/>
        </dgm:presLayoutVars>
      </dgm:prSet>
      <dgm:spPr/>
      <dgm:t>
        <a:bodyPr/>
        <a:lstStyle/>
        <a:p>
          <a:pPr rtl="1"/>
          <a:endParaRPr lang="fa-IR"/>
        </a:p>
      </dgm:t>
    </dgm:pt>
    <dgm:pt modelId="{72CAB06E-A911-4578-820C-ADFF32D4E41B}" type="pres">
      <dgm:prSet presAssocID="{701C49F7-936C-4432-A5BD-AE5093DC67FC}" presName="Name8" presStyleCnt="0"/>
      <dgm:spPr/>
    </dgm:pt>
    <dgm:pt modelId="{A5A5BFE7-AE2D-49E2-A29A-E4DB1A3ECECE}" type="pres">
      <dgm:prSet presAssocID="{701C49F7-936C-4432-A5BD-AE5093DC67FC}" presName="level" presStyleLbl="node1" presStyleIdx="5" presStyleCnt="7">
        <dgm:presLayoutVars>
          <dgm:chMax val="1"/>
          <dgm:bulletEnabled val="1"/>
        </dgm:presLayoutVars>
      </dgm:prSet>
      <dgm:spPr/>
      <dgm:t>
        <a:bodyPr/>
        <a:lstStyle/>
        <a:p>
          <a:pPr rtl="1"/>
          <a:endParaRPr lang="fa-IR"/>
        </a:p>
      </dgm:t>
    </dgm:pt>
    <dgm:pt modelId="{18FEA616-3121-4853-965C-DDF3DB8C4891}" type="pres">
      <dgm:prSet presAssocID="{701C49F7-936C-4432-A5BD-AE5093DC67FC}" presName="levelTx" presStyleLbl="revTx" presStyleIdx="0" presStyleCnt="0">
        <dgm:presLayoutVars>
          <dgm:chMax val="1"/>
          <dgm:bulletEnabled val="1"/>
        </dgm:presLayoutVars>
      </dgm:prSet>
      <dgm:spPr/>
      <dgm:t>
        <a:bodyPr/>
        <a:lstStyle/>
        <a:p>
          <a:pPr rtl="1"/>
          <a:endParaRPr lang="fa-IR"/>
        </a:p>
      </dgm:t>
    </dgm:pt>
    <dgm:pt modelId="{8236539E-10C5-4E6F-B9F6-E48F90F8133F}" type="pres">
      <dgm:prSet presAssocID="{B6C7E384-FB1B-4E20-809F-8C483727C109}" presName="Name8" presStyleCnt="0"/>
      <dgm:spPr/>
    </dgm:pt>
    <dgm:pt modelId="{7DA7B253-E3BA-4FFE-9EFF-5959BCF4F249}" type="pres">
      <dgm:prSet presAssocID="{B6C7E384-FB1B-4E20-809F-8C483727C109}" presName="level" presStyleLbl="node1" presStyleIdx="6" presStyleCnt="7">
        <dgm:presLayoutVars>
          <dgm:chMax val="1"/>
          <dgm:bulletEnabled val="1"/>
        </dgm:presLayoutVars>
      </dgm:prSet>
      <dgm:spPr/>
      <dgm:t>
        <a:bodyPr/>
        <a:lstStyle/>
        <a:p>
          <a:pPr rtl="1"/>
          <a:endParaRPr lang="fa-IR"/>
        </a:p>
      </dgm:t>
    </dgm:pt>
    <dgm:pt modelId="{63466D9B-2E14-4391-9C4D-A49B7A7F381E}" type="pres">
      <dgm:prSet presAssocID="{B6C7E384-FB1B-4E20-809F-8C483727C109}" presName="levelTx" presStyleLbl="revTx" presStyleIdx="0" presStyleCnt="0">
        <dgm:presLayoutVars>
          <dgm:chMax val="1"/>
          <dgm:bulletEnabled val="1"/>
        </dgm:presLayoutVars>
      </dgm:prSet>
      <dgm:spPr/>
      <dgm:t>
        <a:bodyPr/>
        <a:lstStyle/>
        <a:p>
          <a:pPr rtl="1"/>
          <a:endParaRPr lang="fa-IR"/>
        </a:p>
      </dgm:t>
    </dgm:pt>
  </dgm:ptLst>
  <dgm:cxnLst>
    <dgm:cxn modelId="{9D7FDC46-AED4-4E11-A7AE-158AAABF7654}" type="presOf" srcId="{B6C7E384-FB1B-4E20-809F-8C483727C109}" destId="{63466D9B-2E14-4391-9C4D-A49B7A7F381E}" srcOrd="1" destOrd="0" presId="urn:microsoft.com/office/officeart/2005/8/layout/pyramid1"/>
    <dgm:cxn modelId="{63353279-DC5B-4865-A082-D8235333DE2A}" srcId="{D07DEBC6-C747-4C9E-8CF8-D4A8A0716F32}" destId="{5D452D7C-80DF-48FB-9F7A-08FA1AA9F4C8}" srcOrd="3" destOrd="0" parTransId="{20348A7D-1CC7-4B5B-822B-316280F81D84}" sibTransId="{6D7BD249-1F77-4BDA-94C8-8532E410950F}"/>
    <dgm:cxn modelId="{7DD56D98-E742-4CDE-9165-E007CCF28562}" type="presOf" srcId="{474C2646-032D-47F0-AD8F-B88876D6D922}" destId="{0FC5B530-E32A-42B1-870B-5F7B1352DD65}" srcOrd="1" destOrd="0" presId="urn:microsoft.com/office/officeart/2005/8/layout/pyramid1"/>
    <dgm:cxn modelId="{0CEC5A6D-D644-4D54-877B-0CBC6926AAA2}" srcId="{D07DEBC6-C747-4C9E-8CF8-D4A8A0716F32}" destId="{2625E378-EF6D-4ADC-B95D-BF06E1649DB6}" srcOrd="4" destOrd="0" parTransId="{ADDCA9C3-4B7B-4597-8BB0-758F6E9CFB92}" sibTransId="{11A82441-EA5F-4B85-988D-1A73578D0C4F}"/>
    <dgm:cxn modelId="{361785E0-65AB-4BC9-B976-AD98D8C47935}" srcId="{D07DEBC6-C747-4C9E-8CF8-D4A8A0716F32}" destId="{B6C7E384-FB1B-4E20-809F-8C483727C109}" srcOrd="6" destOrd="0" parTransId="{57168874-8D6F-4D6E-93F0-6C9172009284}" sibTransId="{2A8566F2-212D-40DD-B2A0-678318AB82B8}"/>
    <dgm:cxn modelId="{A981EA14-5481-4768-98AB-4EBEFFA1021E}" type="presOf" srcId="{5D452D7C-80DF-48FB-9F7A-08FA1AA9F4C8}" destId="{E04FF537-B624-4878-B5C3-3E79C6A653FD}" srcOrd="0" destOrd="0" presId="urn:microsoft.com/office/officeart/2005/8/layout/pyramid1"/>
    <dgm:cxn modelId="{F35F658B-1009-484F-8B94-40FFB95C71EA}" type="presOf" srcId="{701C49F7-936C-4432-A5BD-AE5093DC67FC}" destId="{A5A5BFE7-AE2D-49E2-A29A-E4DB1A3ECECE}" srcOrd="0" destOrd="0" presId="urn:microsoft.com/office/officeart/2005/8/layout/pyramid1"/>
    <dgm:cxn modelId="{E5939FC1-3846-4C31-8DA1-EF7FF944926D}" type="presOf" srcId="{D07DEBC6-C747-4C9E-8CF8-D4A8A0716F32}" destId="{4297C247-E75E-4ED9-9E70-9BC8D1CEFF30}" srcOrd="0" destOrd="0" presId="urn:microsoft.com/office/officeart/2005/8/layout/pyramid1"/>
    <dgm:cxn modelId="{88CD508A-D001-43E3-A089-2066400E5805}" type="presOf" srcId="{2625E378-EF6D-4ADC-B95D-BF06E1649DB6}" destId="{3B7A35F6-66A5-4C8E-A5ED-03E35ED86B7F}" srcOrd="1" destOrd="0" presId="urn:microsoft.com/office/officeart/2005/8/layout/pyramid1"/>
    <dgm:cxn modelId="{73B6DC56-3CDB-4A11-9C24-541AD61F2973}" type="presOf" srcId="{701C49F7-936C-4432-A5BD-AE5093DC67FC}" destId="{18FEA616-3121-4853-965C-DDF3DB8C4891}" srcOrd="1" destOrd="0" presId="urn:microsoft.com/office/officeart/2005/8/layout/pyramid1"/>
    <dgm:cxn modelId="{651B97F1-3499-45F6-9746-11821C32453A}" srcId="{D07DEBC6-C747-4C9E-8CF8-D4A8A0716F32}" destId="{D7316A91-8A21-4F36-A072-0049165CF593}" srcOrd="1" destOrd="0" parTransId="{0F142F05-E4BD-4026-A1B3-1FA46AE3332D}" sibTransId="{D8DD350A-AF9E-489C-8446-1F1BD4165320}"/>
    <dgm:cxn modelId="{D2D26B4F-62BA-4875-B4BA-0BD86A84B6AF}" type="presOf" srcId="{D7316A91-8A21-4F36-A072-0049165CF593}" destId="{7C2138BB-8810-4E4B-99F8-557113632E78}" srcOrd="1" destOrd="0" presId="urn:microsoft.com/office/officeart/2005/8/layout/pyramid1"/>
    <dgm:cxn modelId="{6ECEBA63-37EB-48CB-A15A-48A4E831EE35}" srcId="{D07DEBC6-C747-4C9E-8CF8-D4A8A0716F32}" destId="{701C49F7-936C-4432-A5BD-AE5093DC67FC}" srcOrd="5" destOrd="0" parTransId="{1E6DEAEC-16B2-4741-9DBB-2C0512ED86D0}" sibTransId="{71C7452D-09C4-4E08-8EA0-8675575085A7}"/>
    <dgm:cxn modelId="{CFC3FEC3-05C5-43C1-9D94-FBD2E4325F66}" srcId="{D07DEBC6-C747-4C9E-8CF8-D4A8A0716F32}" destId="{474C2646-032D-47F0-AD8F-B88876D6D922}" srcOrd="0" destOrd="0" parTransId="{E20F096F-F532-4C92-B431-205278A5F56B}" sibTransId="{9AA544F5-5094-4BC8-8372-DD56B055933D}"/>
    <dgm:cxn modelId="{A2C5F522-BD96-4D0C-810B-2BCF841CE4AC}" type="presOf" srcId="{474C2646-032D-47F0-AD8F-B88876D6D922}" destId="{A197D38F-B0ED-420C-8DB4-1E8D14450550}" srcOrd="0" destOrd="0" presId="urn:microsoft.com/office/officeart/2005/8/layout/pyramid1"/>
    <dgm:cxn modelId="{88C1B63D-992B-4C8C-89BE-9B850886FF2E}" type="presOf" srcId="{2625E378-EF6D-4ADC-B95D-BF06E1649DB6}" destId="{9FB662C0-9BA8-435D-AA24-C6A21B8A82F8}" srcOrd="0" destOrd="0" presId="urn:microsoft.com/office/officeart/2005/8/layout/pyramid1"/>
    <dgm:cxn modelId="{FD2C8D5E-F8D5-4255-BA17-E54A4998AC78}" type="presOf" srcId="{D7316A91-8A21-4F36-A072-0049165CF593}" destId="{BCA37C16-8F99-448B-AA76-8E9310937E3D}" srcOrd="0" destOrd="0" presId="urn:microsoft.com/office/officeart/2005/8/layout/pyramid1"/>
    <dgm:cxn modelId="{8F44A1EB-FB0F-42A2-BAD0-EBEE40BAC30B}" srcId="{D07DEBC6-C747-4C9E-8CF8-D4A8A0716F32}" destId="{D5660CB1-597D-4081-A03C-38DF44C07A76}" srcOrd="2" destOrd="0" parTransId="{1F69EAD3-C782-4CDD-8847-658DBD7F898C}" sibTransId="{19EFBFDB-8B37-4AC6-831A-C73E7210C827}"/>
    <dgm:cxn modelId="{317040BF-FD85-4FE6-9589-E10C9993016B}" type="presOf" srcId="{B6C7E384-FB1B-4E20-809F-8C483727C109}" destId="{7DA7B253-E3BA-4FFE-9EFF-5959BCF4F249}" srcOrd="0" destOrd="0" presId="urn:microsoft.com/office/officeart/2005/8/layout/pyramid1"/>
    <dgm:cxn modelId="{3395ED3E-654C-4746-9C90-23CE2F918219}" type="presOf" srcId="{D5660CB1-597D-4081-A03C-38DF44C07A76}" destId="{AF93C51A-E7E0-4BE3-92B7-B0575C7CF90D}" srcOrd="1" destOrd="0" presId="urn:microsoft.com/office/officeart/2005/8/layout/pyramid1"/>
    <dgm:cxn modelId="{998CE47C-4088-475E-B059-91B546BFD3C2}" type="presOf" srcId="{5D452D7C-80DF-48FB-9F7A-08FA1AA9F4C8}" destId="{96AA538F-266D-4A58-A741-0FF71FF18EEA}" srcOrd="1" destOrd="0" presId="urn:microsoft.com/office/officeart/2005/8/layout/pyramid1"/>
    <dgm:cxn modelId="{CAE1BC63-5203-4948-BD34-E585C3D796B5}" type="presOf" srcId="{D5660CB1-597D-4081-A03C-38DF44C07A76}" destId="{BAFEA877-DD0F-4A87-8DED-97C5CE4374A2}" srcOrd="0" destOrd="0" presId="urn:microsoft.com/office/officeart/2005/8/layout/pyramid1"/>
    <dgm:cxn modelId="{7DCA0194-7C24-40BD-B590-6A6DE1840ABD}" type="presParOf" srcId="{4297C247-E75E-4ED9-9E70-9BC8D1CEFF30}" destId="{DA0C171F-1883-4D5C-8EBB-55CCF580102D}" srcOrd="0" destOrd="0" presId="urn:microsoft.com/office/officeart/2005/8/layout/pyramid1"/>
    <dgm:cxn modelId="{89397ADB-08BA-4091-8803-F79E28B15969}" type="presParOf" srcId="{DA0C171F-1883-4D5C-8EBB-55CCF580102D}" destId="{A197D38F-B0ED-420C-8DB4-1E8D14450550}" srcOrd="0" destOrd="0" presId="urn:microsoft.com/office/officeart/2005/8/layout/pyramid1"/>
    <dgm:cxn modelId="{9F13714B-FCCA-4887-A668-2E9A01F075C0}" type="presParOf" srcId="{DA0C171F-1883-4D5C-8EBB-55CCF580102D}" destId="{0FC5B530-E32A-42B1-870B-5F7B1352DD65}" srcOrd="1" destOrd="0" presId="urn:microsoft.com/office/officeart/2005/8/layout/pyramid1"/>
    <dgm:cxn modelId="{14E2886C-EE95-4B39-8ABB-3E8289B799E0}" type="presParOf" srcId="{4297C247-E75E-4ED9-9E70-9BC8D1CEFF30}" destId="{320ACB10-3069-4B4E-B571-323BC6C70FA2}" srcOrd="1" destOrd="0" presId="urn:microsoft.com/office/officeart/2005/8/layout/pyramid1"/>
    <dgm:cxn modelId="{4EFBEEF5-74A9-4E11-A340-9088C8D5DE58}" type="presParOf" srcId="{320ACB10-3069-4B4E-B571-323BC6C70FA2}" destId="{BCA37C16-8F99-448B-AA76-8E9310937E3D}" srcOrd="0" destOrd="0" presId="urn:microsoft.com/office/officeart/2005/8/layout/pyramid1"/>
    <dgm:cxn modelId="{27C49D94-A1BE-409F-BF91-1467CF8C32E0}" type="presParOf" srcId="{320ACB10-3069-4B4E-B571-323BC6C70FA2}" destId="{7C2138BB-8810-4E4B-99F8-557113632E78}" srcOrd="1" destOrd="0" presId="urn:microsoft.com/office/officeart/2005/8/layout/pyramid1"/>
    <dgm:cxn modelId="{C6DA9E70-E983-4B3B-B119-80FA22AC87C0}" type="presParOf" srcId="{4297C247-E75E-4ED9-9E70-9BC8D1CEFF30}" destId="{586C1D2D-B5B1-4FF7-844F-DB356431B7B2}" srcOrd="2" destOrd="0" presId="urn:microsoft.com/office/officeart/2005/8/layout/pyramid1"/>
    <dgm:cxn modelId="{7B1370C6-F6D7-491F-99B3-A7E626DEA41B}" type="presParOf" srcId="{586C1D2D-B5B1-4FF7-844F-DB356431B7B2}" destId="{BAFEA877-DD0F-4A87-8DED-97C5CE4374A2}" srcOrd="0" destOrd="0" presId="urn:microsoft.com/office/officeart/2005/8/layout/pyramid1"/>
    <dgm:cxn modelId="{B5C33F75-45D9-4C3B-9345-08A59E07571A}" type="presParOf" srcId="{586C1D2D-B5B1-4FF7-844F-DB356431B7B2}" destId="{AF93C51A-E7E0-4BE3-92B7-B0575C7CF90D}" srcOrd="1" destOrd="0" presId="urn:microsoft.com/office/officeart/2005/8/layout/pyramid1"/>
    <dgm:cxn modelId="{52F8860B-EEBD-4EEE-B9F4-AEA601FD392C}" type="presParOf" srcId="{4297C247-E75E-4ED9-9E70-9BC8D1CEFF30}" destId="{F06B5A17-2C52-4D09-A0C1-FCDAE568230C}" srcOrd="3" destOrd="0" presId="urn:microsoft.com/office/officeart/2005/8/layout/pyramid1"/>
    <dgm:cxn modelId="{42719F53-FF30-4E00-BC0A-9A0E82FD0741}" type="presParOf" srcId="{F06B5A17-2C52-4D09-A0C1-FCDAE568230C}" destId="{E04FF537-B624-4878-B5C3-3E79C6A653FD}" srcOrd="0" destOrd="0" presId="urn:microsoft.com/office/officeart/2005/8/layout/pyramid1"/>
    <dgm:cxn modelId="{5037377A-4E2E-4DF7-AF6F-52A20D8E153E}" type="presParOf" srcId="{F06B5A17-2C52-4D09-A0C1-FCDAE568230C}" destId="{96AA538F-266D-4A58-A741-0FF71FF18EEA}" srcOrd="1" destOrd="0" presId="urn:microsoft.com/office/officeart/2005/8/layout/pyramid1"/>
    <dgm:cxn modelId="{A38BB117-4ED9-4DFE-BF6C-E383EB3C91D4}" type="presParOf" srcId="{4297C247-E75E-4ED9-9E70-9BC8D1CEFF30}" destId="{38CE8887-3EAD-4EBA-BFEB-B9BD81B86825}" srcOrd="4" destOrd="0" presId="urn:microsoft.com/office/officeart/2005/8/layout/pyramid1"/>
    <dgm:cxn modelId="{D58E122F-6934-4C45-B375-C4888241E143}" type="presParOf" srcId="{38CE8887-3EAD-4EBA-BFEB-B9BD81B86825}" destId="{9FB662C0-9BA8-435D-AA24-C6A21B8A82F8}" srcOrd="0" destOrd="0" presId="urn:microsoft.com/office/officeart/2005/8/layout/pyramid1"/>
    <dgm:cxn modelId="{0F187B40-6492-45CB-AD44-BC028DDFC7E8}" type="presParOf" srcId="{38CE8887-3EAD-4EBA-BFEB-B9BD81B86825}" destId="{3B7A35F6-66A5-4C8E-A5ED-03E35ED86B7F}" srcOrd="1" destOrd="0" presId="urn:microsoft.com/office/officeart/2005/8/layout/pyramid1"/>
    <dgm:cxn modelId="{6C357A49-AFF5-4D47-8778-34CDA179BDB0}" type="presParOf" srcId="{4297C247-E75E-4ED9-9E70-9BC8D1CEFF30}" destId="{72CAB06E-A911-4578-820C-ADFF32D4E41B}" srcOrd="5" destOrd="0" presId="urn:microsoft.com/office/officeart/2005/8/layout/pyramid1"/>
    <dgm:cxn modelId="{23C4C11E-3331-44EC-B04F-84E2894B832F}" type="presParOf" srcId="{72CAB06E-A911-4578-820C-ADFF32D4E41B}" destId="{A5A5BFE7-AE2D-49E2-A29A-E4DB1A3ECECE}" srcOrd="0" destOrd="0" presId="urn:microsoft.com/office/officeart/2005/8/layout/pyramid1"/>
    <dgm:cxn modelId="{BF66511B-40BA-4B8E-AD6E-7EF9C96837DE}" type="presParOf" srcId="{72CAB06E-A911-4578-820C-ADFF32D4E41B}" destId="{18FEA616-3121-4853-965C-DDF3DB8C4891}" srcOrd="1" destOrd="0" presId="urn:microsoft.com/office/officeart/2005/8/layout/pyramid1"/>
    <dgm:cxn modelId="{5A9792A0-5801-4720-86B2-5A2D71F11D38}" type="presParOf" srcId="{4297C247-E75E-4ED9-9E70-9BC8D1CEFF30}" destId="{8236539E-10C5-4E6F-B9F6-E48F90F8133F}" srcOrd="6" destOrd="0" presId="urn:microsoft.com/office/officeart/2005/8/layout/pyramid1"/>
    <dgm:cxn modelId="{55DCBBCB-A8DE-47F9-A086-53B27B23FC94}" type="presParOf" srcId="{8236539E-10C5-4E6F-B9F6-E48F90F8133F}" destId="{7DA7B253-E3BA-4FFE-9EFF-5959BCF4F249}" srcOrd="0" destOrd="0" presId="urn:microsoft.com/office/officeart/2005/8/layout/pyramid1"/>
    <dgm:cxn modelId="{81A0D3F7-F7E0-42E9-A4F2-E765D51118B6}" type="presParOf" srcId="{8236539E-10C5-4E6F-B9F6-E48F90F8133F}" destId="{63466D9B-2E14-4391-9C4D-A49B7A7F381E}" srcOrd="1" destOrd="0" presId="urn:microsoft.com/office/officeart/2005/8/layout/pyramid1"/>
  </dgm:cxnLst>
  <dgm:bg/>
  <dgm:whole>
    <a:ln w="28575">
      <a:solidFill>
        <a:srgbClr val="FF0000"/>
      </a:solid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F92B3CAF-39AB-4C6D-8EAF-D2CF42A570A5}" type="doc">
      <dgm:prSet loTypeId="urn:microsoft.com/office/officeart/2009/layout/ReverseList" loCatId="relationship" qsTypeId="urn:microsoft.com/office/officeart/2005/8/quickstyle/simple1" qsCatId="simple" csTypeId="urn:microsoft.com/office/officeart/2005/8/colors/accent0_1" csCatId="mainScheme" phldr="1"/>
      <dgm:spPr/>
      <dgm:t>
        <a:bodyPr/>
        <a:lstStyle/>
        <a:p>
          <a:pPr rtl="1"/>
          <a:endParaRPr lang="fa-IR"/>
        </a:p>
      </dgm:t>
    </dgm:pt>
    <dgm:pt modelId="{13FE85DC-53EB-40F4-B38E-4B51352EF964}">
      <dgm:prSet phldrT="[Text]"/>
      <dgm:spPr/>
      <dgm:t>
        <a:bodyPr/>
        <a:lstStyle/>
        <a:p>
          <a:pPr rtl="1"/>
          <a:r>
            <a:rPr lang="fa-IR" dirty="0"/>
            <a:t>نقش تسهیل گر</a:t>
          </a:r>
        </a:p>
      </dgm:t>
    </dgm:pt>
    <dgm:pt modelId="{084F87C0-D6A2-41DE-9D11-82128D29071B}" type="parTrans" cxnId="{0428D824-DE4B-4390-AA69-5700E2C84A91}">
      <dgm:prSet/>
      <dgm:spPr/>
      <dgm:t>
        <a:bodyPr/>
        <a:lstStyle/>
        <a:p>
          <a:pPr rtl="1"/>
          <a:endParaRPr lang="fa-IR"/>
        </a:p>
      </dgm:t>
    </dgm:pt>
    <dgm:pt modelId="{3F26975D-CDC6-4F3B-8BE5-30566D28A94B}" type="sibTrans" cxnId="{0428D824-DE4B-4390-AA69-5700E2C84A91}">
      <dgm:prSet/>
      <dgm:spPr/>
      <dgm:t>
        <a:bodyPr/>
        <a:lstStyle/>
        <a:p>
          <a:pPr rtl="1"/>
          <a:endParaRPr lang="fa-IR"/>
        </a:p>
      </dgm:t>
    </dgm:pt>
    <dgm:pt modelId="{C48F1542-9A5F-4F41-9861-FD1CEB7A66D8}">
      <dgm:prSet phldrT="[Text]"/>
      <dgm:spPr/>
      <dgm:t>
        <a:bodyPr/>
        <a:lstStyle/>
        <a:p>
          <a:pPr rtl="1"/>
          <a:r>
            <a:rPr lang="fa-IR" dirty="0"/>
            <a:t>وظیفه تسهیل گر</a:t>
          </a:r>
        </a:p>
      </dgm:t>
    </dgm:pt>
    <dgm:pt modelId="{3926D980-558E-4CCC-AE21-C31075B8039A}" type="parTrans" cxnId="{28F052C9-E5CA-4788-AAB6-5F2117B4AB7B}">
      <dgm:prSet/>
      <dgm:spPr/>
      <dgm:t>
        <a:bodyPr/>
        <a:lstStyle/>
        <a:p>
          <a:pPr rtl="1"/>
          <a:endParaRPr lang="fa-IR"/>
        </a:p>
      </dgm:t>
    </dgm:pt>
    <dgm:pt modelId="{3D5CCE78-079F-4205-9FBE-8EE7FE69E317}" type="sibTrans" cxnId="{28F052C9-E5CA-4788-AAB6-5F2117B4AB7B}">
      <dgm:prSet/>
      <dgm:spPr/>
      <dgm:t>
        <a:bodyPr/>
        <a:lstStyle/>
        <a:p>
          <a:pPr rtl="1"/>
          <a:endParaRPr lang="fa-IR"/>
        </a:p>
      </dgm:t>
    </dgm:pt>
    <dgm:pt modelId="{CB40FAE4-CD1C-41FA-9290-2453608FF1D2}" type="pres">
      <dgm:prSet presAssocID="{F92B3CAF-39AB-4C6D-8EAF-D2CF42A570A5}" presName="Name0" presStyleCnt="0">
        <dgm:presLayoutVars>
          <dgm:chMax val="2"/>
          <dgm:chPref val="2"/>
          <dgm:animLvl val="lvl"/>
        </dgm:presLayoutVars>
      </dgm:prSet>
      <dgm:spPr/>
      <dgm:t>
        <a:bodyPr/>
        <a:lstStyle/>
        <a:p>
          <a:pPr rtl="1"/>
          <a:endParaRPr lang="fa-IR"/>
        </a:p>
      </dgm:t>
    </dgm:pt>
    <dgm:pt modelId="{E629AA6B-4D69-4C45-8F3E-F9042570C642}" type="pres">
      <dgm:prSet presAssocID="{F92B3CAF-39AB-4C6D-8EAF-D2CF42A570A5}" presName="LeftText" presStyleLbl="revTx" presStyleIdx="0" presStyleCnt="0">
        <dgm:presLayoutVars>
          <dgm:bulletEnabled val="1"/>
        </dgm:presLayoutVars>
      </dgm:prSet>
      <dgm:spPr/>
      <dgm:t>
        <a:bodyPr/>
        <a:lstStyle/>
        <a:p>
          <a:pPr rtl="1"/>
          <a:endParaRPr lang="fa-IR"/>
        </a:p>
      </dgm:t>
    </dgm:pt>
    <dgm:pt modelId="{52FB6F53-CF65-4FAD-A20E-ACD4F1ABF2D8}" type="pres">
      <dgm:prSet presAssocID="{F92B3CAF-39AB-4C6D-8EAF-D2CF42A570A5}" presName="LeftNode" presStyleLbl="bgImgPlace1" presStyleIdx="0" presStyleCnt="2" custScaleX="329579" custLinFactX="-43616" custLinFactNeighborX="-100000" custLinFactNeighborY="-23903">
        <dgm:presLayoutVars>
          <dgm:chMax val="2"/>
          <dgm:chPref val="2"/>
        </dgm:presLayoutVars>
      </dgm:prSet>
      <dgm:spPr/>
      <dgm:t>
        <a:bodyPr/>
        <a:lstStyle/>
        <a:p>
          <a:pPr rtl="1"/>
          <a:endParaRPr lang="fa-IR"/>
        </a:p>
      </dgm:t>
    </dgm:pt>
    <dgm:pt modelId="{83DA2C28-8EE8-4AD6-97B4-22C670B6B281}" type="pres">
      <dgm:prSet presAssocID="{F92B3CAF-39AB-4C6D-8EAF-D2CF42A570A5}" presName="RightText" presStyleLbl="revTx" presStyleIdx="0" presStyleCnt="0">
        <dgm:presLayoutVars>
          <dgm:bulletEnabled val="1"/>
        </dgm:presLayoutVars>
      </dgm:prSet>
      <dgm:spPr/>
      <dgm:t>
        <a:bodyPr/>
        <a:lstStyle/>
        <a:p>
          <a:pPr rtl="1"/>
          <a:endParaRPr lang="fa-IR"/>
        </a:p>
      </dgm:t>
    </dgm:pt>
    <dgm:pt modelId="{160A859C-2627-4114-BED9-DDE221EE0E22}" type="pres">
      <dgm:prSet presAssocID="{F92B3CAF-39AB-4C6D-8EAF-D2CF42A570A5}" presName="RightNode" presStyleLbl="bgImgPlace1" presStyleIdx="1" presStyleCnt="2" custScaleX="333689" custLinFactX="70378" custLinFactNeighborX="100000" custLinFactNeighborY="-23902">
        <dgm:presLayoutVars>
          <dgm:chMax val="0"/>
          <dgm:chPref val="0"/>
        </dgm:presLayoutVars>
      </dgm:prSet>
      <dgm:spPr/>
      <dgm:t>
        <a:bodyPr/>
        <a:lstStyle/>
        <a:p>
          <a:pPr rtl="1"/>
          <a:endParaRPr lang="fa-IR"/>
        </a:p>
      </dgm:t>
    </dgm:pt>
    <dgm:pt modelId="{B25F73B3-96D2-440E-A944-F6D3C4EB6876}" type="pres">
      <dgm:prSet presAssocID="{F92B3CAF-39AB-4C6D-8EAF-D2CF42A570A5}" presName="TopArrow" presStyleLbl="node1" presStyleIdx="0" presStyleCnt="2"/>
      <dgm:spPr/>
    </dgm:pt>
    <dgm:pt modelId="{E9C83700-FB2C-49A1-A519-42DD09EC6E7F}" type="pres">
      <dgm:prSet presAssocID="{F92B3CAF-39AB-4C6D-8EAF-D2CF42A570A5}" presName="BottomArrow" presStyleLbl="node1" presStyleIdx="1" presStyleCnt="2" custLinFactNeighborX="2432" custLinFactNeighborY="-40291"/>
      <dgm:spPr/>
    </dgm:pt>
  </dgm:ptLst>
  <dgm:cxnLst>
    <dgm:cxn modelId="{5873CB25-4B67-4749-8760-5601D52CF0F0}" type="presOf" srcId="{F92B3CAF-39AB-4C6D-8EAF-D2CF42A570A5}" destId="{CB40FAE4-CD1C-41FA-9290-2453608FF1D2}" srcOrd="0" destOrd="0" presId="urn:microsoft.com/office/officeart/2009/layout/ReverseList"/>
    <dgm:cxn modelId="{C202F9BF-34AA-4F26-A391-405A20432680}" type="presOf" srcId="{13FE85DC-53EB-40F4-B38E-4B51352EF964}" destId="{E629AA6B-4D69-4C45-8F3E-F9042570C642}" srcOrd="0" destOrd="0" presId="urn:microsoft.com/office/officeart/2009/layout/ReverseList"/>
    <dgm:cxn modelId="{05C9B897-2BDF-4733-93E1-F55E2529E6B5}" type="presOf" srcId="{C48F1542-9A5F-4F41-9861-FD1CEB7A66D8}" destId="{83DA2C28-8EE8-4AD6-97B4-22C670B6B281}" srcOrd="0" destOrd="0" presId="urn:microsoft.com/office/officeart/2009/layout/ReverseList"/>
    <dgm:cxn modelId="{0428D824-DE4B-4390-AA69-5700E2C84A91}" srcId="{F92B3CAF-39AB-4C6D-8EAF-D2CF42A570A5}" destId="{13FE85DC-53EB-40F4-B38E-4B51352EF964}" srcOrd="0" destOrd="0" parTransId="{084F87C0-D6A2-41DE-9D11-82128D29071B}" sibTransId="{3F26975D-CDC6-4F3B-8BE5-30566D28A94B}"/>
    <dgm:cxn modelId="{28F052C9-E5CA-4788-AAB6-5F2117B4AB7B}" srcId="{F92B3CAF-39AB-4C6D-8EAF-D2CF42A570A5}" destId="{C48F1542-9A5F-4F41-9861-FD1CEB7A66D8}" srcOrd="1" destOrd="0" parTransId="{3926D980-558E-4CCC-AE21-C31075B8039A}" sibTransId="{3D5CCE78-079F-4205-9FBE-8EE7FE69E317}"/>
    <dgm:cxn modelId="{95B84265-93AF-446F-BB49-134D754C65C2}" type="presOf" srcId="{13FE85DC-53EB-40F4-B38E-4B51352EF964}" destId="{52FB6F53-CF65-4FAD-A20E-ACD4F1ABF2D8}" srcOrd="1" destOrd="0" presId="urn:microsoft.com/office/officeart/2009/layout/ReverseList"/>
    <dgm:cxn modelId="{AEDC1C87-2C64-494D-880D-F42E4EFAC131}" type="presOf" srcId="{C48F1542-9A5F-4F41-9861-FD1CEB7A66D8}" destId="{160A859C-2627-4114-BED9-DDE221EE0E22}" srcOrd="1" destOrd="0" presId="urn:microsoft.com/office/officeart/2009/layout/ReverseList"/>
    <dgm:cxn modelId="{B3C6D096-181A-465B-A6DA-BC32B962D5FD}" type="presParOf" srcId="{CB40FAE4-CD1C-41FA-9290-2453608FF1D2}" destId="{E629AA6B-4D69-4C45-8F3E-F9042570C642}" srcOrd="0" destOrd="0" presId="urn:microsoft.com/office/officeart/2009/layout/ReverseList"/>
    <dgm:cxn modelId="{B1DE54FF-3930-4AE1-AA18-A5F1B3E9560C}" type="presParOf" srcId="{CB40FAE4-CD1C-41FA-9290-2453608FF1D2}" destId="{52FB6F53-CF65-4FAD-A20E-ACD4F1ABF2D8}" srcOrd="1" destOrd="0" presId="urn:microsoft.com/office/officeart/2009/layout/ReverseList"/>
    <dgm:cxn modelId="{2F692E97-97B0-47F7-904A-2091ADCFF0FF}" type="presParOf" srcId="{CB40FAE4-CD1C-41FA-9290-2453608FF1D2}" destId="{83DA2C28-8EE8-4AD6-97B4-22C670B6B281}" srcOrd="2" destOrd="0" presId="urn:microsoft.com/office/officeart/2009/layout/ReverseList"/>
    <dgm:cxn modelId="{BBD2E668-7AC3-430D-9D2B-D8285AD69AEB}" type="presParOf" srcId="{CB40FAE4-CD1C-41FA-9290-2453608FF1D2}" destId="{160A859C-2627-4114-BED9-DDE221EE0E22}" srcOrd="3" destOrd="0" presId="urn:microsoft.com/office/officeart/2009/layout/ReverseList"/>
    <dgm:cxn modelId="{00B25BA8-8189-4099-A5DA-B342DD3982E4}" type="presParOf" srcId="{CB40FAE4-CD1C-41FA-9290-2453608FF1D2}" destId="{B25F73B3-96D2-440E-A944-F6D3C4EB6876}" srcOrd="4" destOrd="0" presId="urn:microsoft.com/office/officeart/2009/layout/ReverseList"/>
    <dgm:cxn modelId="{689607F4-AFCB-4148-BC75-E7D8E0DBB34A}" type="presParOf" srcId="{CB40FAE4-CD1C-41FA-9290-2453608FF1D2}" destId="{E9C83700-FB2C-49A1-A519-42DD09EC6E7F}"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0D493B9-A95B-4F79-8FF6-80A9952A1E80}" type="doc">
      <dgm:prSet loTypeId="urn:microsoft.com/office/officeart/2005/8/layout/radial3" loCatId="relationship" qsTypeId="urn:microsoft.com/office/officeart/2005/8/quickstyle/3d3" qsCatId="3D" csTypeId="urn:microsoft.com/office/officeart/2005/8/colors/colorful2" csCatId="colorful" phldr="1"/>
      <dgm:spPr/>
      <dgm:t>
        <a:bodyPr/>
        <a:lstStyle/>
        <a:p>
          <a:endParaRPr lang="en-US"/>
        </a:p>
      </dgm:t>
    </dgm:pt>
    <dgm:pt modelId="{D04F337B-A7CB-4482-B840-AA692087C54B}">
      <dgm:prSet phldrT="[Text]" custT="1"/>
      <dgm:spPr/>
      <dgm:t>
        <a:bodyPr/>
        <a:lstStyle/>
        <a:p>
          <a:r>
            <a:rPr lang="fa-IR" sz="2400" b="0" dirty="0">
              <a:cs typeface="B Titr" pitchFamily="2" charset="-78"/>
            </a:rPr>
            <a:t>وظیفه معلم </a:t>
          </a:r>
          <a:endParaRPr lang="en-US" sz="2400" b="0" dirty="0">
            <a:cs typeface="B Titr" pitchFamily="2" charset="-78"/>
          </a:endParaRPr>
        </a:p>
      </dgm:t>
    </dgm:pt>
    <dgm:pt modelId="{2E2F2735-D436-44AA-A92E-B1FA94E99344}" type="parTrans" cxnId="{606999A7-4D29-40F9-817A-7E59845402F0}">
      <dgm:prSet/>
      <dgm:spPr/>
      <dgm:t>
        <a:bodyPr/>
        <a:lstStyle/>
        <a:p>
          <a:endParaRPr lang="en-US" sz="2000" b="0">
            <a:cs typeface="B Titr" pitchFamily="2" charset="-78"/>
          </a:endParaRPr>
        </a:p>
      </dgm:t>
    </dgm:pt>
    <dgm:pt modelId="{853F0CD5-85AF-4543-AD3B-3F5CAE2AC451}" type="sibTrans" cxnId="{606999A7-4D29-40F9-817A-7E59845402F0}">
      <dgm:prSet/>
      <dgm:spPr/>
      <dgm:t>
        <a:bodyPr/>
        <a:lstStyle/>
        <a:p>
          <a:endParaRPr lang="en-US" sz="2000" b="0">
            <a:cs typeface="B Titr" pitchFamily="2" charset="-78"/>
          </a:endParaRPr>
        </a:p>
      </dgm:t>
    </dgm:pt>
    <dgm:pt modelId="{5306150F-05D0-4C4A-B97D-513A0ED64F4D}">
      <dgm:prSet phldrT="[Text]" custT="1"/>
      <dgm:spPr/>
      <dgm:t>
        <a:bodyPr/>
        <a:lstStyle/>
        <a:p>
          <a:r>
            <a:rPr lang="fa-IR" sz="2400" b="1" dirty="0">
              <a:cs typeface="B Titr" pitchFamily="2" charset="-78"/>
            </a:rPr>
            <a:t>ساختار </a:t>
          </a:r>
          <a:endParaRPr lang="en-US" sz="2400" b="1" dirty="0">
            <a:cs typeface="B Titr" pitchFamily="2" charset="-78"/>
          </a:endParaRPr>
        </a:p>
        <a:p>
          <a:r>
            <a:rPr lang="fa-IR" sz="2400" b="1" dirty="0">
              <a:cs typeface="B Titr" pitchFamily="2" charset="-78"/>
            </a:rPr>
            <a:t>همکاری</a:t>
          </a:r>
          <a:endParaRPr lang="en-US" sz="2400" b="1" dirty="0">
            <a:cs typeface="B Titr" pitchFamily="2" charset="-78"/>
          </a:endParaRPr>
        </a:p>
      </dgm:t>
    </dgm:pt>
    <dgm:pt modelId="{34CD16C5-C998-43ED-9B6C-D8DE79D4F1BA}" type="parTrans" cxnId="{AF1065B3-245C-4BA5-AC75-E2AFC6EA4ECF}">
      <dgm:prSet/>
      <dgm:spPr/>
      <dgm:t>
        <a:bodyPr/>
        <a:lstStyle/>
        <a:p>
          <a:endParaRPr lang="en-US" sz="2000" b="0">
            <a:cs typeface="B Titr" pitchFamily="2" charset="-78"/>
          </a:endParaRPr>
        </a:p>
      </dgm:t>
    </dgm:pt>
    <dgm:pt modelId="{D235A32F-1EDF-42F6-AE0E-81B4987ADE62}" type="sibTrans" cxnId="{AF1065B3-245C-4BA5-AC75-E2AFC6EA4ECF}">
      <dgm:prSet/>
      <dgm:spPr/>
      <dgm:t>
        <a:bodyPr/>
        <a:lstStyle/>
        <a:p>
          <a:endParaRPr lang="en-US" sz="2000" b="0">
            <a:cs typeface="B Titr" pitchFamily="2" charset="-78"/>
          </a:endParaRPr>
        </a:p>
      </dgm:t>
    </dgm:pt>
    <dgm:pt modelId="{A416FD28-F6AE-4D45-A2E7-255AF697722B}">
      <dgm:prSet phldrT="[Text]" custT="1"/>
      <dgm:spPr/>
      <dgm:t>
        <a:bodyPr/>
        <a:lstStyle/>
        <a:p>
          <a:pPr rtl="1"/>
          <a:r>
            <a:rPr lang="fa-IR" sz="1800" b="1" dirty="0">
              <a:cs typeface="B Titr" pitchFamily="2" charset="-78"/>
            </a:rPr>
            <a:t>ساختار</a:t>
          </a:r>
          <a:endParaRPr lang="en-US" sz="1800" b="1" dirty="0">
            <a:cs typeface="B Titr" pitchFamily="2" charset="-78"/>
          </a:endParaRPr>
        </a:p>
        <a:p>
          <a:pPr rtl="1"/>
          <a:r>
            <a:rPr lang="fa-IR" sz="1800" b="1" dirty="0">
              <a:cs typeface="B Titr" pitchFamily="2" charset="-78"/>
            </a:rPr>
            <a:t> شفاف کردن </a:t>
          </a:r>
          <a:endParaRPr lang="en-US" sz="1800" b="1" dirty="0">
            <a:cs typeface="B Titr" pitchFamily="2" charset="-78"/>
          </a:endParaRPr>
        </a:p>
      </dgm:t>
    </dgm:pt>
    <dgm:pt modelId="{E286E7B6-ED97-4743-8CAC-2E4C69AE216A}" type="parTrans" cxnId="{51E1E677-96A2-4332-AA67-66300F6B2C2A}">
      <dgm:prSet/>
      <dgm:spPr/>
      <dgm:t>
        <a:bodyPr/>
        <a:lstStyle/>
        <a:p>
          <a:endParaRPr lang="en-US" sz="2000" b="0">
            <a:cs typeface="B Titr" pitchFamily="2" charset="-78"/>
          </a:endParaRPr>
        </a:p>
      </dgm:t>
    </dgm:pt>
    <dgm:pt modelId="{B811FCF9-5CFC-4F6C-B0C9-EEEA04F83A58}" type="sibTrans" cxnId="{51E1E677-96A2-4332-AA67-66300F6B2C2A}">
      <dgm:prSet/>
      <dgm:spPr/>
      <dgm:t>
        <a:bodyPr/>
        <a:lstStyle/>
        <a:p>
          <a:endParaRPr lang="en-US" sz="2000" b="0">
            <a:cs typeface="B Titr" pitchFamily="2" charset="-78"/>
          </a:endParaRPr>
        </a:p>
      </dgm:t>
    </dgm:pt>
    <dgm:pt modelId="{715FB8B8-B600-40E3-8CC8-97785B5BB520}">
      <dgm:prSet phldrT="[Text]" custT="1"/>
      <dgm:spPr/>
      <dgm:t>
        <a:bodyPr/>
        <a:lstStyle/>
        <a:p>
          <a:pPr rtl="1"/>
          <a:r>
            <a:rPr lang="fa-IR" sz="2000" b="1" dirty="0">
              <a:cs typeface="B Titr" pitchFamily="2" charset="-78"/>
            </a:rPr>
            <a:t>ساختار</a:t>
          </a:r>
          <a:endParaRPr lang="en-US" sz="2000" b="1" dirty="0">
            <a:cs typeface="B Titr" pitchFamily="2" charset="-78"/>
          </a:endParaRPr>
        </a:p>
        <a:p>
          <a:pPr rtl="1"/>
          <a:r>
            <a:rPr lang="fa-IR" sz="2000" b="1" dirty="0">
              <a:cs typeface="B Titr" pitchFamily="2" charset="-78"/>
            </a:rPr>
            <a:t> ارزیابی</a:t>
          </a:r>
          <a:endParaRPr lang="en-US" sz="2000" b="1" dirty="0">
            <a:cs typeface="B Titr" pitchFamily="2" charset="-78"/>
          </a:endParaRPr>
        </a:p>
      </dgm:t>
    </dgm:pt>
    <dgm:pt modelId="{4494EFD9-7680-44C5-A716-A36A997987D5}" type="parTrans" cxnId="{7221E280-4927-48AA-83BB-02DC93A3A0A6}">
      <dgm:prSet/>
      <dgm:spPr/>
      <dgm:t>
        <a:bodyPr/>
        <a:lstStyle/>
        <a:p>
          <a:endParaRPr lang="en-US" sz="2000" b="0">
            <a:cs typeface="B Titr" pitchFamily="2" charset="-78"/>
          </a:endParaRPr>
        </a:p>
      </dgm:t>
    </dgm:pt>
    <dgm:pt modelId="{C4717BE7-4C84-4AE4-BD90-E64188C90633}" type="sibTrans" cxnId="{7221E280-4927-48AA-83BB-02DC93A3A0A6}">
      <dgm:prSet/>
      <dgm:spPr/>
      <dgm:t>
        <a:bodyPr/>
        <a:lstStyle/>
        <a:p>
          <a:endParaRPr lang="en-US" sz="2000" b="0">
            <a:cs typeface="B Titr" pitchFamily="2" charset="-78"/>
          </a:endParaRPr>
        </a:p>
      </dgm:t>
    </dgm:pt>
    <dgm:pt modelId="{300B9A82-CB30-4D65-8C2D-0B41043BC9CC}">
      <dgm:prSet phldrT="[Text]" custT="1"/>
      <dgm:spPr/>
      <dgm:t>
        <a:bodyPr/>
        <a:lstStyle/>
        <a:p>
          <a:pPr rtl="1"/>
          <a:r>
            <a:rPr lang="fa-IR" sz="2000" b="1" dirty="0">
              <a:cs typeface="B Titr" pitchFamily="2" charset="-78"/>
            </a:rPr>
            <a:t>ساختار </a:t>
          </a:r>
          <a:endParaRPr lang="en-US" sz="2000" b="1" dirty="0">
            <a:cs typeface="B Titr" pitchFamily="2" charset="-78"/>
          </a:endParaRPr>
        </a:p>
        <a:p>
          <a:pPr rtl="1"/>
          <a:r>
            <a:rPr lang="fa-IR" sz="2000" b="1" dirty="0">
              <a:cs typeface="B Titr" pitchFamily="2" charset="-78"/>
            </a:rPr>
            <a:t>بازخورد گرفتن  </a:t>
          </a:r>
          <a:endParaRPr lang="en-US" sz="2000" b="1" dirty="0">
            <a:cs typeface="B Titr" pitchFamily="2" charset="-78"/>
          </a:endParaRPr>
        </a:p>
      </dgm:t>
    </dgm:pt>
    <dgm:pt modelId="{9E139425-0B7F-4F5C-A5FE-C8C1F4297A6A}" type="parTrans" cxnId="{53581FA9-68A7-42BF-A89B-FC7AF7EBFAED}">
      <dgm:prSet/>
      <dgm:spPr/>
      <dgm:t>
        <a:bodyPr/>
        <a:lstStyle/>
        <a:p>
          <a:endParaRPr lang="en-US" sz="2000" b="0">
            <a:cs typeface="B Titr" pitchFamily="2" charset="-78"/>
          </a:endParaRPr>
        </a:p>
      </dgm:t>
    </dgm:pt>
    <dgm:pt modelId="{DDD25AE8-CC5B-4BAD-B17F-0DEDB4C95581}" type="sibTrans" cxnId="{53581FA9-68A7-42BF-A89B-FC7AF7EBFAED}">
      <dgm:prSet/>
      <dgm:spPr/>
      <dgm:t>
        <a:bodyPr/>
        <a:lstStyle/>
        <a:p>
          <a:endParaRPr lang="en-US" sz="2000" b="0">
            <a:cs typeface="B Titr" pitchFamily="2" charset="-78"/>
          </a:endParaRPr>
        </a:p>
      </dgm:t>
    </dgm:pt>
    <dgm:pt modelId="{9AECE55E-0DAB-4A98-A8D6-936965E71B65}" type="pres">
      <dgm:prSet presAssocID="{F0D493B9-A95B-4F79-8FF6-80A9952A1E80}" presName="composite" presStyleCnt="0">
        <dgm:presLayoutVars>
          <dgm:chMax val="1"/>
          <dgm:dir/>
          <dgm:resizeHandles val="exact"/>
        </dgm:presLayoutVars>
      </dgm:prSet>
      <dgm:spPr/>
      <dgm:t>
        <a:bodyPr/>
        <a:lstStyle/>
        <a:p>
          <a:pPr rtl="1"/>
          <a:endParaRPr lang="fa-IR"/>
        </a:p>
      </dgm:t>
    </dgm:pt>
    <dgm:pt modelId="{D8D2C034-C40E-40B8-B828-E7DFB4B81E2D}" type="pres">
      <dgm:prSet presAssocID="{F0D493B9-A95B-4F79-8FF6-80A9952A1E80}" presName="radial" presStyleCnt="0">
        <dgm:presLayoutVars>
          <dgm:animLvl val="ctr"/>
        </dgm:presLayoutVars>
      </dgm:prSet>
      <dgm:spPr/>
    </dgm:pt>
    <dgm:pt modelId="{DEDE1B2A-607C-499B-A5B2-1CF0B9952775}" type="pres">
      <dgm:prSet presAssocID="{D04F337B-A7CB-4482-B840-AA692087C54B}" presName="centerShape" presStyleLbl="vennNode1" presStyleIdx="0" presStyleCnt="5"/>
      <dgm:spPr/>
      <dgm:t>
        <a:bodyPr/>
        <a:lstStyle/>
        <a:p>
          <a:pPr rtl="1"/>
          <a:endParaRPr lang="fa-IR"/>
        </a:p>
      </dgm:t>
    </dgm:pt>
    <dgm:pt modelId="{3AA129C5-3CA9-4446-85DF-E4CA75EE2663}" type="pres">
      <dgm:prSet presAssocID="{5306150F-05D0-4C4A-B97D-513A0ED64F4D}" presName="node" presStyleLbl="vennNode1" presStyleIdx="1" presStyleCnt="5" custScaleX="149334" custScaleY="146407">
        <dgm:presLayoutVars>
          <dgm:bulletEnabled val="1"/>
        </dgm:presLayoutVars>
      </dgm:prSet>
      <dgm:spPr/>
      <dgm:t>
        <a:bodyPr/>
        <a:lstStyle/>
        <a:p>
          <a:pPr rtl="1"/>
          <a:endParaRPr lang="fa-IR"/>
        </a:p>
      </dgm:t>
    </dgm:pt>
    <dgm:pt modelId="{A55EFCE8-EC39-498B-8F79-DE83D829733E}" type="pres">
      <dgm:prSet presAssocID="{A416FD28-F6AE-4D45-A2E7-255AF697722B}" presName="node" presStyleLbl="vennNode1" presStyleIdx="2" presStyleCnt="5" custScaleX="160601" custScaleY="149965" custRadScaleRad="126231">
        <dgm:presLayoutVars>
          <dgm:bulletEnabled val="1"/>
        </dgm:presLayoutVars>
      </dgm:prSet>
      <dgm:spPr/>
      <dgm:t>
        <a:bodyPr/>
        <a:lstStyle/>
        <a:p>
          <a:pPr rtl="1"/>
          <a:endParaRPr lang="fa-IR"/>
        </a:p>
      </dgm:t>
    </dgm:pt>
    <dgm:pt modelId="{826EE8F8-5089-4045-A511-FEC770611FB5}" type="pres">
      <dgm:prSet presAssocID="{715FB8B8-B600-40E3-8CC8-97785B5BB520}" presName="node" presStyleLbl="vennNode1" presStyleIdx="3" presStyleCnt="5" custScaleX="169738" custScaleY="144258" custRadScaleRad="104794">
        <dgm:presLayoutVars>
          <dgm:bulletEnabled val="1"/>
        </dgm:presLayoutVars>
      </dgm:prSet>
      <dgm:spPr/>
      <dgm:t>
        <a:bodyPr/>
        <a:lstStyle/>
        <a:p>
          <a:pPr rtl="1"/>
          <a:endParaRPr lang="fa-IR"/>
        </a:p>
      </dgm:t>
    </dgm:pt>
    <dgm:pt modelId="{7A4A481A-F415-4E20-88DA-55B67D5A726F}" type="pres">
      <dgm:prSet presAssocID="{300B9A82-CB30-4D65-8C2D-0B41043BC9CC}" presName="node" presStyleLbl="vennNode1" presStyleIdx="4" presStyleCnt="5" custScaleX="170497" custScaleY="152114" custRadScaleRad="128130">
        <dgm:presLayoutVars>
          <dgm:bulletEnabled val="1"/>
        </dgm:presLayoutVars>
      </dgm:prSet>
      <dgm:spPr/>
      <dgm:t>
        <a:bodyPr/>
        <a:lstStyle/>
        <a:p>
          <a:pPr rtl="1"/>
          <a:endParaRPr lang="fa-IR"/>
        </a:p>
      </dgm:t>
    </dgm:pt>
  </dgm:ptLst>
  <dgm:cxnLst>
    <dgm:cxn modelId="{606999A7-4D29-40F9-817A-7E59845402F0}" srcId="{F0D493B9-A95B-4F79-8FF6-80A9952A1E80}" destId="{D04F337B-A7CB-4482-B840-AA692087C54B}" srcOrd="0" destOrd="0" parTransId="{2E2F2735-D436-44AA-A92E-B1FA94E99344}" sibTransId="{853F0CD5-85AF-4543-AD3B-3F5CAE2AC451}"/>
    <dgm:cxn modelId="{12514D07-467B-4200-B4E0-483CB7A61031}" type="presOf" srcId="{300B9A82-CB30-4D65-8C2D-0B41043BC9CC}" destId="{7A4A481A-F415-4E20-88DA-55B67D5A726F}" srcOrd="0" destOrd="0" presId="urn:microsoft.com/office/officeart/2005/8/layout/radial3"/>
    <dgm:cxn modelId="{AF1065B3-245C-4BA5-AC75-E2AFC6EA4ECF}" srcId="{D04F337B-A7CB-4482-B840-AA692087C54B}" destId="{5306150F-05D0-4C4A-B97D-513A0ED64F4D}" srcOrd="0" destOrd="0" parTransId="{34CD16C5-C998-43ED-9B6C-D8DE79D4F1BA}" sibTransId="{D235A32F-1EDF-42F6-AE0E-81B4987ADE62}"/>
    <dgm:cxn modelId="{51E1E677-96A2-4332-AA67-66300F6B2C2A}" srcId="{D04F337B-A7CB-4482-B840-AA692087C54B}" destId="{A416FD28-F6AE-4D45-A2E7-255AF697722B}" srcOrd="1" destOrd="0" parTransId="{E286E7B6-ED97-4743-8CAC-2E4C69AE216A}" sibTransId="{B811FCF9-5CFC-4F6C-B0C9-EEEA04F83A58}"/>
    <dgm:cxn modelId="{D5DC1C68-0212-420A-BD78-2D84852F182D}" type="presOf" srcId="{D04F337B-A7CB-4482-B840-AA692087C54B}" destId="{DEDE1B2A-607C-499B-A5B2-1CF0B9952775}" srcOrd="0" destOrd="0" presId="urn:microsoft.com/office/officeart/2005/8/layout/radial3"/>
    <dgm:cxn modelId="{5119183E-0FDE-459C-A146-97E75408062D}" type="presOf" srcId="{5306150F-05D0-4C4A-B97D-513A0ED64F4D}" destId="{3AA129C5-3CA9-4446-85DF-E4CA75EE2663}" srcOrd="0" destOrd="0" presId="urn:microsoft.com/office/officeart/2005/8/layout/radial3"/>
    <dgm:cxn modelId="{7221E280-4927-48AA-83BB-02DC93A3A0A6}" srcId="{D04F337B-A7CB-4482-B840-AA692087C54B}" destId="{715FB8B8-B600-40E3-8CC8-97785B5BB520}" srcOrd="2" destOrd="0" parTransId="{4494EFD9-7680-44C5-A716-A36A997987D5}" sibTransId="{C4717BE7-4C84-4AE4-BD90-E64188C90633}"/>
    <dgm:cxn modelId="{53581FA9-68A7-42BF-A89B-FC7AF7EBFAED}" srcId="{D04F337B-A7CB-4482-B840-AA692087C54B}" destId="{300B9A82-CB30-4D65-8C2D-0B41043BC9CC}" srcOrd="3" destOrd="0" parTransId="{9E139425-0B7F-4F5C-A5FE-C8C1F4297A6A}" sibTransId="{DDD25AE8-CC5B-4BAD-B17F-0DEDB4C95581}"/>
    <dgm:cxn modelId="{169E38CA-4C28-403F-9286-2E71C1680C41}" type="presOf" srcId="{A416FD28-F6AE-4D45-A2E7-255AF697722B}" destId="{A55EFCE8-EC39-498B-8F79-DE83D829733E}" srcOrd="0" destOrd="0" presId="urn:microsoft.com/office/officeart/2005/8/layout/radial3"/>
    <dgm:cxn modelId="{49774F7F-A11E-40DA-9616-906DB3C63798}" type="presOf" srcId="{715FB8B8-B600-40E3-8CC8-97785B5BB520}" destId="{826EE8F8-5089-4045-A511-FEC770611FB5}" srcOrd="0" destOrd="0" presId="urn:microsoft.com/office/officeart/2005/8/layout/radial3"/>
    <dgm:cxn modelId="{940AF6FB-B88D-4075-9786-86A5DFA399E9}" type="presOf" srcId="{F0D493B9-A95B-4F79-8FF6-80A9952A1E80}" destId="{9AECE55E-0DAB-4A98-A8D6-936965E71B65}" srcOrd="0" destOrd="0" presId="urn:microsoft.com/office/officeart/2005/8/layout/radial3"/>
    <dgm:cxn modelId="{9B1F7043-6295-4102-9517-B1429A9A6C91}" type="presParOf" srcId="{9AECE55E-0DAB-4A98-A8D6-936965E71B65}" destId="{D8D2C034-C40E-40B8-B828-E7DFB4B81E2D}" srcOrd="0" destOrd="0" presId="urn:microsoft.com/office/officeart/2005/8/layout/radial3"/>
    <dgm:cxn modelId="{E9EE81DA-8FD7-4F11-A59A-2BC950519D7A}" type="presParOf" srcId="{D8D2C034-C40E-40B8-B828-E7DFB4B81E2D}" destId="{DEDE1B2A-607C-499B-A5B2-1CF0B9952775}" srcOrd="0" destOrd="0" presId="urn:microsoft.com/office/officeart/2005/8/layout/radial3"/>
    <dgm:cxn modelId="{CE51183E-9A84-4C1D-A020-1A7BA61CC65E}" type="presParOf" srcId="{D8D2C034-C40E-40B8-B828-E7DFB4B81E2D}" destId="{3AA129C5-3CA9-4446-85DF-E4CA75EE2663}" srcOrd="1" destOrd="0" presId="urn:microsoft.com/office/officeart/2005/8/layout/radial3"/>
    <dgm:cxn modelId="{10CCFFB6-EF64-480F-AD4B-25C357BEC271}" type="presParOf" srcId="{D8D2C034-C40E-40B8-B828-E7DFB4B81E2D}" destId="{A55EFCE8-EC39-498B-8F79-DE83D829733E}" srcOrd="2" destOrd="0" presId="urn:microsoft.com/office/officeart/2005/8/layout/radial3"/>
    <dgm:cxn modelId="{F0B30993-8A2A-409A-831D-B96BDB8F6753}" type="presParOf" srcId="{D8D2C034-C40E-40B8-B828-E7DFB4B81E2D}" destId="{826EE8F8-5089-4045-A511-FEC770611FB5}" srcOrd="3" destOrd="0" presId="urn:microsoft.com/office/officeart/2005/8/layout/radial3"/>
    <dgm:cxn modelId="{3A4B7E92-CE42-4050-812D-DACDE34F4A47}" type="presParOf" srcId="{D8D2C034-C40E-40B8-B828-E7DFB4B81E2D}" destId="{7A4A481A-F415-4E20-88DA-55B67D5A726F}"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0D493B9-A95B-4F79-8FF6-80A9952A1E80}" type="doc">
      <dgm:prSet loTypeId="urn:microsoft.com/office/officeart/2005/8/layout/radial3" loCatId="relationship" qsTypeId="urn:microsoft.com/office/officeart/2005/8/quickstyle/3d3" qsCatId="3D" csTypeId="urn:microsoft.com/office/officeart/2005/8/colors/colorful2" csCatId="colorful" phldr="1"/>
      <dgm:spPr/>
      <dgm:t>
        <a:bodyPr/>
        <a:lstStyle/>
        <a:p>
          <a:endParaRPr lang="en-US"/>
        </a:p>
      </dgm:t>
    </dgm:pt>
    <dgm:pt modelId="{D04F337B-A7CB-4482-B840-AA692087C54B}">
      <dgm:prSet phldrT="[Text]"/>
      <dgm:spPr/>
      <dgm:t>
        <a:bodyPr/>
        <a:lstStyle/>
        <a:p>
          <a:r>
            <a:rPr lang="fa-IR" b="1" dirty="0">
              <a:cs typeface="B Titr" pitchFamily="2" charset="-78"/>
            </a:rPr>
            <a:t>نقش معلم</a:t>
          </a:r>
          <a:endParaRPr lang="en-US" b="1" dirty="0">
            <a:cs typeface="B Titr" pitchFamily="2" charset="-78"/>
          </a:endParaRPr>
        </a:p>
      </dgm:t>
    </dgm:pt>
    <dgm:pt modelId="{2E2F2735-D436-44AA-A92E-B1FA94E99344}" type="parTrans" cxnId="{606999A7-4D29-40F9-817A-7E59845402F0}">
      <dgm:prSet/>
      <dgm:spPr/>
      <dgm:t>
        <a:bodyPr/>
        <a:lstStyle/>
        <a:p>
          <a:endParaRPr lang="en-US" b="1">
            <a:cs typeface="B Titr" pitchFamily="2" charset="-78"/>
          </a:endParaRPr>
        </a:p>
      </dgm:t>
    </dgm:pt>
    <dgm:pt modelId="{853F0CD5-85AF-4543-AD3B-3F5CAE2AC451}" type="sibTrans" cxnId="{606999A7-4D29-40F9-817A-7E59845402F0}">
      <dgm:prSet/>
      <dgm:spPr/>
      <dgm:t>
        <a:bodyPr/>
        <a:lstStyle/>
        <a:p>
          <a:endParaRPr lang="en-US" b="1">
            <a:cs typeface="B Titr" pitchFamily="2" charset="-78"/>
          </a:endParaRPr>
        </a:p>
      </dgm:t>
    </dgm:pt>
    <dgm:pt modelId="{5306150F-05D0-4C4A-B97D-513A0ED64F4D}">
      <dgm:prSet phldrT="[Text]"/>
      <dgm:spPr/>
      <dgm:t>
        <a:bodyPr/>
        <a:lstStyle/>
        <a:p>
          <a:r>
            <a:rPr lang="fa-IR" b="1" dirty="0">
              <a:cs typeface="B Titr" pitchFamily="2" charset="-78"/>
            </a:rPr>
            <a:t>تسهیل </a:t>
          </a:r>
          <a:r>
            <a:rPr lang="fa-IR" b="1" i="1" dirty="0">
              <a:cs typeface="B Titr" pitchFamily="2" charset="-78"/>
            </a:rPr>
            <a:t>گر</a:t>
          </a:r>
          <a:endParaRPr lang="en-US" b="1" dirty="0">
            <a:cs typeface="B Titr" pitchFamily="2" charset="-78"/>
          </a:endParaRPr>
        </a:p>
      </dgm:t>
    </dgm:pt>
    <dgm:pt modelId="{34CD16C5-C998-43ED-9B6C-D8DE79D4F1BA}" type="parTrans" cxnId="{AF1065B3-245C-4BA5-AC75-E2AFC6EA4ECF}">
      <dgm:prSet/>
      <dgm:spPr/>
      <dgm:t>
        <a:bodyPr/>
        <a:lstStyle/>
        <a:p>
          <a:endParaRPr lang="en-US" b="1">
            <a:cs typeface="B Titr" pitchFamily="2" charset="-78"/>
          </a:endParaRPr>
        </a:p>
      </dgm:t>
    </dgm:pt>
    <dgm:pt modelId="{D235A32F-1EDF-42F6-AE0E-81B4987ADE62}" type="sibTrans" cxnId="{AF1065B3-245C-4BA5-AC75-E2AFC6EA4ECF}">
      <dgm:prSet/>
      <dgm:spPr/>
      <dgm:t>
        <a:bodyPr/>
        <a:lstStyle/>
        <a:p>
          <a:endParaRPr lang="en-US" b="1">
            <a:cs typeface="B Titr" pitchFamily="2" charset="-78"/>
          </a:endParaRPr>
        </a:p>
      </dgm:t>
    </dgm:pt>
    <dgm:pt modelId="{A416FD28-F6AE-4D45-A2E7-255AF697722B}">
      <dgm:prSet phldrT="[Text]"/>
      <dgm:spPr/>
      <dgm:t>
        <a:bodyPr/>
        <a:lstStyle/>
        <a:p>
          <a:pPr rtl="1"/>
          <a:r>
            <a:rPr lang="fa-IR" b="1" dirty="0">
              <a:cs typeface="B Titr" pitchFamily="2" charset="-78"/>
            </a:rPr>
            <a:t>مدل</a:t>
          </a:r>
          <a:endParaRPr lang="en-US" b="1" dirty="0">
            <a:cs typeface="B Titr" pitchFamily="2" charset="-78"/>
          </a:endParaRPr>
        </a:p>
      </dgm:t>
    </dgm:pt>
    <dgm:pt modelId="{E286E7B6-ED97-4743-8CAC-2E4C69AE216A}" type="parTrans" cxnId="{51E1E677-96A2-4332-AA67-66300F6B2C2A}">
      <dgm:prSet/>
      <dgm:spPr/>
      <dgm:t>
        <a:bodyPr/>
        <a:lstStyle/>
        <a:p>
          <a:endParaRPr lang="en-US" b="1">
            <a:cs typeface="B Titr" pitchFamily="2" charset="-78"/>
          </a:endParaRPr>
        </a:p>
      </dgm:t>
    </dgm:pt>
    <dgm:pt modelId="{B811FCF9-5CFC-4F6C-B0C9-EEEA04F83A58}" type="sibTrans" cxnId="{51E1E677-96A2-4332-AA67-66300F6B2C2A}">
      <dgm:prSet/>
      <dgm:spPr/>
      <dgm:t>
        <a:bodyPr/>
        <a:lstStyle/>
        <a:p>
          <a:endParaRPr lang="en-US" b="1">
            <a:cs typeface="B Titr" pitchFamily="2" charset="-78"/>
          </a:endParaRPr>
        </a:p>
      </dgm:t>
    </dgm:pt>
    <dgm:pt modelId="{715FB8B8-B600-40E3-8CC8-97785B5BB520}">
      <dgm:prSet phldrT="[Text]"/>
      <dgm:spPr/>
      <dgm:t>
        <a:bodyPr/>
        <a:lstStyle/>
        <a:p>
          <a:r>
            <a:rPr lang="fa-IR" b="1" dirty="0">
              <a:cs typeface="B Titr" pitchFamily="2" charset="-78"/>
            </a:rPr>
            <a:t>انتقال اطلاعات </a:t>
          </a:r>
          <a:endParaRPr lang="en-US" b="1" dirty="0">
            <a:cs typeface="B Titr" pitchFamily="2" charset="-78"/>
          </a:endParaRPr>
        </a:p>
      </dgm:t>
    </dgm:pt>
    <dgm:pt modelId="{4494EFD9-7680-44C5-A716-A36A997987D5}" type="parTrans" cxnId="{7221E280-4927-48AA-83BB-02DC93A3A0A6}">
      <dgm:prSet/>
      <dgm:spPr/>
      <dgm:t>
        <a:bodyPr/>
        <a:lstStyle/>
        <a:p>
          <a:endParaRPr lang="en-US" b="1">
            <a:cs typeface="B Titr" pitchFamily="2" charset="-78"/>
          </a:endParaRPr>
        </a:p>
      </dgm:t>
    </dgm:pt>
    <dgm:pt modelId="{C4717BE7-4C84-4AE4-BD90-E64188C90633}" type="sibTrans" cxnId="{7221E280-4927-48AA-83BB-02DC93A3A0A6}">
      <dgm:prSet/>
      <dgm:spPr/>
      <dgm:t>
        <a:bodyPr/>
        <a:lstStyle/>
        <a:p>
          <a:endParaRPr lang="en-US" b="1">
            <a:cs typeface="B Titr" pitchFamily="2" charset="-78"/>
          </a:endParaRPr>
        </a:p>
      </dgm:t>
    </dgm:pt>
    <dgm:pt modelId="{300B9A82-CB30-4D65-8C2D-0B41043BC9CC}">
      <dgm:prSet phldrT="[Text]"/>
      <dgm:spPr/>
      <dgm:t>
        <a:bodyPr/>
        <a:lstStyle/>
        <a:p>
          <a:r>
            <a:rPr lang="fa-IR" b="1" dirty="0">
              <a:cs typeface="B Titr" pitchFamily="2" charset="-78"/>
            </a:rPr>
            <a:t>توسعه منابع </a:t>
          </a:r>
          <a:endParaRPr lang="en-US" b="1" dirty="0">
            <a:cs typeface="B Titr" pitchFamily="2" charset="-78"/>
          </a:endParaRPr>
        </a:p>
      </dgm:t>
    </dgm:pt>
    <dgm:pt modelId="{9E139425-0B7F-4F5C-A5FE-C8C1F4297A6A}" type="parTrans" cxnId="{53581FA9-68A7-42BF-A89B-FC7AF7EBFAED}">
      <dgm:prSet/>
      <dgm:spPr/>
      <dgm:t>
        <a:bodyPr/>
        <a:lstStyle/>
        <a:p>
          <a:endParaRPr lang="en-US" b="1">
            <a:cs typeface="B Titr" pitchFamily="2" charset="-78"/>
          </a:endParaRPr>
        </a:p>
      </dgm:t>
    </dgm:pt>
    <dgm:pt modelId="{DDD25AE8-CC5B-4BAD-B17F-0DEDB4C95581}" type="sibTrans" cxnId="{53581FA9-68A7-42BF-A89B-FC7AF7EBFAED}">
      <dgm:prSet/>
      <dgm:spPr/>
      <dgm:t>
        <a:bodyPr/>
        <a:lstStyle/>
        <a:p>
          <a:endParaRPr lang="en-US" b="1">
            <a:cs typeface="B Titr" pitchFamily="2" charset="-78"/>
          </a:endParaRPr>
        </a:p>
      </dgm:t>
    </dgm:pt>
    <dgm:pt modelId="{26835245-AF26-4DD4-A7C8-C91258FE4ADF}">
      <dgm:prSet phldrT="[Text]"/>
      <dgm:spPr/>
      <dgm:t>
        <a:bodyPr/>
        <a:lstStyle/>
        <a:p>
          <a:r>
            <a:rPr lang="fa-IR" b="1" dirty="0">
              <a:cs typeface="B Titr" pitchFamily="2" charset="-78"/>
            </a:rPr>
            <a:t>برنامه ریزی </a:t>
          </a:r>
          <a:endParaRPr lang="en-US" b="1" dirty="0">
            <a:cs typeface="B Titr" pitchFamily="2" charset="-78"/>
          </a:endParaRPr>
        </a:p>
      </dgm:t>
    </dgm:pt>
    <dgm:pt modelId="{EBDC26FC-8FBA-457F-9800-100662B65B51}" type="parTrans" cxnId="{88E469D4-C31F-4D10-AE2B-3B2C561865EB}">
      <dgm:prSet/>
      <dgm:spPr/>
      <dgm:t>
        <a:bodyPr/>
        <a:lstStyle/>
        <a:p>
          <a:endParaRPr lang="en-US" b="1">
            <a:cs typeface="B Titr" pitchFamily="2" charset="-78"/>
          </a:endParaRPr>
        </a:p>
      </dgm:t>
    </dgm:pt>
    <dgm:pt modelId="{F40C4910-2F93-40DD-ACBE-D408A974BF73}" type="sibTrans" cxnId="{88E469D4-C31F-4D10-AE2B-3B2C561865EB}">
      <dgm:prSet/>
      <dgm:spPr/>
      <dgm:t>
        <a:bodyPr/>
        <a:lstStyle/>
        <a:p>
          <a:endParaRPr lang="en-US" b="1">
            <a:cs typeface="B Titr" pitchFamily="2" charset="-78"/>
          </a:endParaRPr>
        </a:p>
      </dgm:t>
    </dgm:pt>
    <dgm:pt modelId="{011D35CF-14B7-422B-922B-6FD229CF0ECB}">
      <dgm:prSet phldrT="[Text]"/>
      <dgm:spPr/>
      <dgm:t>
        <a:bodyPr/>
        <a:lstStyle/>
        <a:p>
          <a:r>
            <a:rPr lang="fa-IR" b="1" dirty="0">
              <a:cs typeface="B Titr" pitchFamily="2" charset="-78"/>
            </a:rPr>
            <a:t>ارزیابی</a:t>
          </a:r>
          <a:endParaRPr lang="en-US" b="1" dirty="0">
            <a:cs typeface="B Titr" pitchFamily="2" charset="-78"/>
          </a:endParaRPr>
        </a:p>
      </dgm:t>
    </dgm:pt>
    <dgm:pt modelId="{B6634953-2972-4F9E-95EA-B264B655B3DF}" type="parTrans" cxnId="{8210544D-219A-4B19-921D-D58E975A8E9D}">
      <dgm:prSet/>
      <dgm:spPr/>
      <dgm:t>
        <a:bodyPr/>
        <a:lstStyle/>
        <a:p>
          <a:endParaRPr lang="en-US" b="1">
            <a:cs typeface="B Titr" pitchFamily="2" charset="-78"/>
          </a:endParaRPr>
        </a:p>
      </dgm:t>
    </dgm:pt>
    <dgm:pt modelId="{6DCDD012-E489-48EF-843D-19E446FC4E91}" type="sibTrans" cxnId="{8210544D-219A-4B19-921D-D58E975A8E9D}">
      <dgm:prSet/>
      <dgm:spPr/>
      <dgm:t>
        <a:bodyPr/>
        <a:lstStyle/>
        <a:p>
          <a:endParaRPr lang="en-US" b="1">
            <a:cs typeface="B Titr" pitchFamily="2" charset="-78"/>
          </a:endParaRPr>
        </a:p>
      </dgm:t>
    </dgm:pt>
    <dgm:pt modelId="{9AECE55E-0DAB-4A98-A8D6-936965E71B65}" type="pres">
      <dgm:prSet presAssocID="{F0D493B9-A95B-4F79-8FF6-80A9952A1E80}" presName="composite" presStyleCnt="0">
        <dgm:presLayoutVars>
          <dgm:chMax val="1"/>
          <dgm:dir/>
          <dgm:resizeHandles val="exact"/>
        </dgm:presLayoutVars>
      </dgm:prSet>
      <dgm:spPr/>
      <dgm:t>
        <a:bodyPr/>
        <a:lstStyle/>
        <a:p>
          <a:pPr rtl="1"/>
          <a:endParaRPr lang="fa-IR"/>
        </a:p>
      </dgm:t>
    </dgm:pt>
    <dgm:pt modelId="{D8D2C034-C40E-40B8-B828-E7DFB4B81E2D}" type="pres">
      <dgm:prSet presAssocID="{F0D493B9-A95B-4F79-8FF6-80A9952A1E80}" presName="radial" presStyleCnt="0">
        <dgm:presLayoutVars>
          <dgm:animLvl val="ctr"/>
        </dgm:presLayoutVars>
      </dgm:prSet>
      <dgm:spPr/>
    </dgm:pt>
    <dgm:pt modelId="{DEDE1B2A-607C-499B-A5B2-1CF0B9952775}" type="pres">
      <dgm:prSet presAssocID="{D04F337B-A7CB-4482-B840-AA692087C54B}" presName="centerShape" presStyleLbl="vennNode1" presStyleIdx="0" presStyleCnt="7"/>
      <dgm:spPr/>
      <dgm:t>
        <a:bodyPr/>
        <a:lstStyle/>
        <a:p>
          <a:pPr rtl="1"/>
          <a:endParaRPr lang="fa-IR"/>
        </a:p>
      </dgm:t>
    </dgm:pt>
    <dgm:pt modelId="{3AA129C5-3CA9-4446-85DF-E4CA75EE2663}" type="pres">
      <dgm:prSet presAssocID="{5306150F-05D0-4C4A-B97D-513A0ED64F4D}" presName="node" presStyleLbl="vennNode1" presStyleIdx="1" presStyleCnt="7">
        <dgm:presLayoutVars>
          <dgm:bulletEnabled val="1"/>
        </dgm:presLayoutVars>
      </dgm:prSet>
      <dgm:spPr/>
      <dgm:t>
        <a:bodyPr/>
        <a:lstStyle/>
        <a:p>
          <a:pPr rtl="1"/>
          <a:endParaRPr lang="fa-IR"/>
        </a:p>
      </dgm:t>
    </dgm:pt>
    <dgm:pt modelId="{A55EFCE8-EC39-498B-8F79-DE83D829733E}" type="pres">
      <dgm:prSet presAssocID="{A416FD28-F6AE-4D45-A2E7-255AF697722B}" presName="node" presStyleLbl="vennNode1" presStyleIdx="2" presStyleCnt="7">
        <dgm:presLayoutVars>
          <dgm:bulletEnabled val="1"/>
        </dgm:presLayoutVars>
      </dgm:prSet>
      <dgm:spPr/>
      <dgm:t>
        <a:bodyPr/>
        <a:lstStyle/>
        <a:p>
          <a:pPr rtl="1"/>
          <a:endParaRPr lang="fa-IR"/>
        </a:p>
      </dgm:t>
    </dgm:pt>
    <dgm:pt modelId="{826EE8F8-5089-4045-A511-FEC770611FB5}" type="pres">
      <dgm:prSet presAssocID="{715FB8B8-B600-40E3-8CC8-97785B5BB520}" presName="node" presStyleLbl="vennNode1" presStyleIdx="3" presStyleCnt="7">
        <dgm:presLayoutVars>
          <dgm:bulletEnabled val="1"/>
        </dgm:presLayoutVars>
      </dgm:prSet>
      <dgm:spPr/>
      <dgm:t>
        <a:bodyPr/>
        <a:lstStyle/>
        <a:p>
          <a:pPr rtl="1"/>
          <a:endParaRPr lang="fa-IR"/>
        </a:p>
      </dgm:t>
    </dgm:pt>
    <dgm:pt modelId="{7A4A481A-F415-4E20-88DA-55B67D5A726F}" type="pres">
      <dgm:prSet presAssocID="{300B9A82-CB30-4D65-8C2D-0B41043BC9CC}" presName="node" presStyleLbl="vennNode1" presStyleIdx="4" presStyleCnt="7">
        <dgm:presLayoutVars>
          <dgm:bulletEnabled val="1"/>
        </dgm:presLayoutVars>
      </dgm:prSet>
      <dgm:spPr/>
      <dgm:t>
        <a:bodyPr/>
        <a:lstStyle/>
        <a:p>
          <a:pPr rtl="1"/>
          <a:endParaRPr lang="fa-IR"/>
        </a:p>
      </dgm:t>
    </dgm:pt>
    <dgm:pt modelId="{4E2A0E6D-6FAE-4E95-98CD-786ECDFBECB0}" type="pres">
      <dgm:prSet presAssocID="{26835245-AF26-4DD4-A7C8-C91258FE4ADF}" presName="node" presStyleLbl="vennNode1" presStyleIdx="5" presStyleCnt="7">
        <dgm:presLayoutVars>
          <dgm:bulletEnabled val="1"/>
        </dgm:presLayoutVars>
      </dgm:prSet>
      <dgm:spPr/>
      <dgm:t>
        <a:bodyPr/>
        <a:lstStyle/>
        <a:p>
          <a:pPr rtl="1"/>
          <a:endParaRPr lang="fa-IR"/>
        </a:p>
      </dgm:t>
    </dgm:pt>
    <dgm:pt modelId="{B1947C5D-6737-4506-8046-245C73DC6ABB}" type="pres">
      <dgm:prSet presAssocID="{011D35CF-14B7-422B-922B-6FD229CF0ECB}" presName="node" presStyleLbl="vennNode1" presStyleIdx="6" presStyleCnt="7">
        <dgm:presLayoutVars>
          <dgm:bulletEnabled val="1"/>
        </dgm:presLayoutVars>
      </dgm:prSet>
      <dgm:spPr/>
      <dgm:t>
        <a:bodyPr/>
        <a:lstStyle/>
        <a:p>
          <a:pPr rtl="1"/>
          <a:endParaRPr lang="fa-IR"/>
        </a:p>
      </dgm:t>
    </dgm:pt>
  </dgm:ptLst>
  <dgm:cxnLst>
    <dgm:cxn modelId="{9D304CBB-5F22-44B8-BAF9-9B755CB2D00B}" type="presOf" srcId="{011D35CF-14B7-422B-922B-6FD229CF0ECB}" destId="{B1947C5D-6737-4506-8046-245C73DC6ABB}" srcOrd="0" destOrd="0" presId="urn:microsoft.com/office/officeart/2005/8/layout/radial3"/>
    <dgm:cxn modelId="{92479112-AD7D-4DA2-9D92-AACCC04835B4}" type="presOf" srcId="{715FB8B8-B600-40E3-8CC8-97785B5BB520}" destId="{826EE8F8-5089-4045-A511-FEC770611FB5}" srcOrd="0" destOrd="0" presId="urn:microsoft.com/office/officeart/2005/8/layout/radial3"/>
    <dgm:cxn modelId="{8210544D-219A-4B19-921D-D58E975A8E9D}" srcId="{D04F337B-A7CB-4482-B840-AA692087C54B}" destId="{011D35CF-14B7-422B-922B-6FD229CF0ECB}" srcOrd="5" destOrd="0" parTransId="{B6634953-2972-4F9E-95EA-B264B655B3DF}" sibTransId="{6DCDD012-E489-48EF-843D-19E446FC4E91}"/>
    <dgm:cxn modelId="{53581FA9-68A7-42BF-A89B-FC7AF7EBFAED}" srcId="{D04F337B-A7CB-4482-B840-AA692087C54B}" destId="{300B9A82-CB30-4D65-8C2D-0B41043BC9CC}" srcOrd="3" destOrd="0" parTransId="{9E139425-0B7F-4F5C-A5FE-C8C1F4297A6A}" sibTransId="{DDD25AE8-CC5B-4BAD-B17F-0DEDB4C95581}"/>
    <dgm:cxn modelId="{7221E280-4927-48AA-83BB-02DC93A3A0A6}" srcId="{D04F337B-A7CB-4482-B840-AA692087C54B}" destId="{715FB8B8-B600-40E3-8CC8-97785B5BB520}" srcOrd="2" destOrd="0" parTransId="{4494EFD9-7680-44C5-A716-A36A997987D5}" sibTransId="{C4717BE7-4C84-4AE4-BD90-E64188C90633}"/>
    <dgm:cxn modelId="{9F5A670E-C36A-4A1F-BAE2-AACAED119F9F}" type="presOf" srcId="{300B9A82-CB30-4D65-8C2D-0B41043BC9CC}" destId="{7A4A481A-F415-4E20-88DA-55B67D5A726F}" srcOrd="0" destOrd="0" presId="urn:microsoft.com/office/officeart/2005/8/layout/radial3"/>
    <dgm:cxn modelId="{AF1065B3-245C-4BA5-AC75-E2AFC6EA4ECF}" srcId="{D04F337B-A7CB-4482-B840-AA692087C54B}" destId="{5306150F-05D0-4C4A-B97D-513A0ED64F4D}" srcOrd="0" destOrd="0" parTransId="{34CD16C5-C998-43ED-9B6C-D8DE79D4F1BA}" sibTransId="{D235A32F-1EDF-42F6-AE0E-81B4987ADE62}"/>
    <dgm:cxn modelId="{732AEAD8-5898-469B-BB6A-778BCC3711AD}" type="presOf" srcId="{5306150F-05D0-4C4A-B97D-513A0ED64F4D}" destId="{3AA129C5-3CA9-4446-85DF-E4CA75EE2663}" srcOrd="0" destOrd="0" presId="urn:microsoft.com/office/officeart/2005/8/layout/radial3"/>
    <dgm:cxn modelId="{606999A7-4D29-40F9-817A-7E59845402F0}" srcId="{F0D493B9-A95B-4F79-8FF6-80A9952A1E80}" destId="{D04F337B-A7CB-4482-B840-AA692087C54B}" srcOrd="0" destOrd="0" parTransId="{2E2F2735-D436-44AA-A92E-B1FA94E99344}" sibTransId="{853F0CD5-85AF-4543-AD3B-3F5CAE2AC451}"/>
    <dgm:cxn modelId="{74933660-FE21-4B49-AC4E-57C1CF0B277B}" type="presOf" srcId="{D04F337B-A7CB-4482-B840-AA692087C54B}" destId="{DEDE1B2A-607C-499B-A5B2-1CF0B9952775}" srcOrd="0" destOrd="0" presId="urn:microsoft.com/office/officeart/2005/8/layout/radial3"/>
    <dgm:cxn modelId="{5464E476-88F1-458D-900F-145CB3B91C5A}" type="presOf" srcId="{A416FD28-F6AE-4D45-A2E7-255AF697722B}" destId="{A55EFCE8-EC39-498B-8F79-DE83D829733E}" srcOrd="0" destOrd="0" presId="urn:microsoft.com/office/officeart/2005/8/layout/radial3"/>
    <dgm:cxn modelId="{84EFA882-B497-4D99-AD54-E1C1D02BE597}" type="presOf" srcId="{F0D493B9-A95B-4F79-8FF6-80A9952A1E80}" destId="{9AECE55E-0DAB-4A98-A8D6-936965E71B65}" srcOrd="0" destOrd="0" presId="urn:microsoft.com/office/officeart/2005/8/layout/radial3"/>
    <dgm:cxn modelId="{51E1E677-96A2-4332-AA67-66300F6B2C2A}" srcId="{D04F337B-A7CB-4482-B840-AA692087C54B}" destId="{A416FD28-F6AE-4D45-A2E7-255AF697722B}" srcOrd="1" destOrd="0" parTransId="{E286E7B6-ED97-4743-8CAC-2E4C69AE216A}" sibTransId="{B811FCF9-5CFC-4F6C-B0C9-EEEA04F83A58}"/>
    <dgm:cxn modelId="{88E469D4-C31F-4D10-AE2B-3B2C561865EB}" srcId="{D04F337B-A7CB-4482-B840-AA692087C54B}" destId="{26835245-AF26-4DD4-A7C8-C91258FE4ADF}" srcOrd="4" destOrd="0" parTransId="{EBDC26FC-8FBA-457F-9800-100662B65B51}" sibTransId="{F40C4910-2F93-40DD-ACBE-D408A974BF73}"/>
    <dgm:cxn modelId="{564FCE34-F3D2-499A-AEF4-F96567651F24}" type="presOf" srcId="{26835245-AF26-4DD4-A7C8-C91258FE4ADF}" destId="{4E2A0E6D-6FAE-4E95-98CD-786ECDFBECB0}" srcOrd="0" destOrd="0" presId="urn:microsoft.com/office/officeart/2005/8/layout/radial3"/>
    <dgm:cxn modelId="{CE986A65-C30D-4474-B764-8B66D9CD8332}" type="presParOf" srcId="{9AECE55E-0DAB-4A98-A8D6-936965E71B65}" destId="{D8D2C034-C40E-40B8-B828-E7DFB4B81E2D}" srcOrd="0" destOrd="0" presId="urn:microsoft.com/office/officeart/2005/8/layout/radial3"/>
    <dgm:cxn modelId="{F902B725-6C41-4F65-B078-C753775B6F58}" type="presParOf" srcId="{D8D2C034-C40E-40B8-B828-E7DFB4B81E2D}" destId="{DEDE1B2A-607C-499B-A5B2-1CF0B9952775}" srcOrd="0" destOrd="0" presId="urn:microsoft.com/office/officeart/2005/8/layout/radial3"/>
    <dgm:cxn modelId="{409EC3C9-4012-4B98-93D0-60C85C043180}" type="presParOf" srcId="{D8D2C034-C40E-40B8-B828-E7DFB4B81E2D}" destId="{3AA129C5-3CA9-4446-85DF-E4CA75EE2663}" srcOrd="1" destOrd="0" presId="urn:microsoft.com/office/officeart/2005/8/layout/radial3"/>
    <dgm:cxn modelId="{94450CCB-60F3-4CFC-93D6-190F1B06FD9E}" type="presParOf" srcId="{D8D2C034-C40E-40B8-B828-E7DFB4B81E2D}" destId="{A55EFCE8-EC39-498B-8F79-DE83D829733E}" srcOrd="2" destOrd="0" presId="urn:microsoft.com/office/officeart/2005/8/layout/radial3"/>
    <dgm:cxn modelId="{3F227504-1963-42F6-8EB6-8E490E92E4F1}" type="presParOf" srcId="{D8D2C034-C40E-40B8-B828-E7DFB4B81E2D}" destId="{826EE8F8-5089-4045-A511-FEC770611FB5}" srcOrd="3" destOrd="0" presId="urn:microsoft.com/office/officeart/2005/8/layout/radial3"/>
    <dgm:cxn modelId="{6CAD701C-83BA-44FC-8288-5E3B1495D4DF}" type="presParOf" srcId="{D8D2C034-C40E-40B8-B828-E7DFB4B81E2D}" destId="{7A4A481A-F415-4E20-88DA-55B67D5A726F}" srcOrd="4" destOrd="0" presId="urn:microsoft.com/office/officeart/2005/8/layout/radial3"/>
    <dgm:cxn modelId="{3E171B86-D938-459F-8BB6-50F7DFC6CFC9}" type="presParOf" srcId="{D8D2C034-C40E-40B8-B828-E7DFB4B81E2D}" destId="{4E2A0E6D-6FAE-4E95-98CD-786ECDFBECB0}" srcOrd="5" destOrd="0" presId="urn:microsoft.com/office/officeart/2005/8/layout/radial3"/>
    <dgm:cxn modelId="{10D3BEB6-12F6-4B1D-8552-4F005EAFEFA5}" type="presParOf" srcId="{D8D2C034-C40E-40B8-B828-E7DFB4B81E2D}" destId="{B1947C5D-6737-4506-8046-245C73DC6ABB}"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7D97744-6FA7-4EEB-80DB-46D2471B9A3E}" type="doc">
      <dgm:prSet loTypeId="urn:microsoft.com/office/officeart/2005/8/layout/cycle2" loCatId="cycle" qsTypeId="urn:microsoft.com/office/officeart/2005/8/quickstyle/simple1" qsCatId="simple" csTypeId="urn:microsoft.com/office/officeart/2005/8/colors/colorful1#1" csCatId="colorful" phldr="1"/>
      <dgm:spPr/>
      <dgm:t>
        <a:bodyPr/>
        <a:lstStyle/>
        <a:p>
          <a:endParaRPr lang="en-US"/>
        </a:p>
      </dgm:t>
    </dgm:pt>
    <dgm:pt modelId="{FF19DAC0-FBDF-4D64-85C0-F353AE6777E0}">
      <dgm:prSet phldrT="[Text]" custT="1"/>
      <dgm:spPr/>
      <dgm:t>
        <a:bodyPr/>
        <a:lstStyle/>
        <a:p>
          <a:pPr rtl="1"/>
          <a:r>
            <a:rPr lang="fa-IR" sz="1200" b="1" dirty="0"/>
            <a:t>سن</a:t>
          </a:r>
          <a:endParaRPr lang="en-US" sz="1200" dirty="0"/>
        </a:p>
      </dgm:t>
    </dgm:pt>
    <dgm:pt modelId="{935BE807-791C-4C5F-B2AB-4CEF9E5FDD86}" type="parTrans" cxnId="{CEB963A1-2DDD-4AB1-9D8A-30066814F172}">
      <dgm:prSet/>
      <dgm:spPr/>
      <dgm:t>
        <a:bodyPr/>
        <a:lstStyle/>
        <a:p>
          <a:endParaRPr lang="en-US" sz="1400"/>
        </a:p>
      </dgm:t>
    </dgm:pt>
    <dgm:pt modelId="{DCFE312C-796E-44C4-AB98-7E8B6A24E750}" type="sibTrans" cxnId="{CEB963A1-2DDD-4AB1-9D8A-30066814F172}">
      <dgm:prSet custT="1"/>
      <dgm:spPr/>
      <dgm:t>
        <a:bodyPr/>
        <a:lstStyle/>
        <a:p>
          <a:endParaRPr lang="en-US" sz="800"/>
        </a:p>
      </dgm:t>
    </dgm:pt>
    <dgm:pt modelId="{1C3A16A4-5E96-4B6E-99F1-D722FDB9EECB}">
      <dgm:prSet custT="1"/>
      <dgm:spPr/>
      <dgm:t>
        <a:bodyPr/>
        <a:lstStyle/>
        <a:p>
          <a:pPr rtl="1"/>
          <a:r>
            <a:rPr lang="fa-IR" sz="1200" b="1" dirty="0"/>
            <a:t>علاقه </a:t>
          </a:r>
          <a:endParaRPr lang="en-US" sz="1200" b="1" dirty="0"/>
        </a:p>
      </dgm:t>
    </dgm:pt>
    <dgm:pt modelId="{AFD3CF1D-E94D-40AA-9E46-0E138307DF52}" type="parTrans" cxnId="{AD51B03B-FE33-4CDF-BB57-F5B4A3C2D1F2}">
      <dgm:prSet/>
      <dgm:spPr/>
      <dgm:t>
        <a:bodyPr/>
        <a:lstStyle/>
        <a:p>
          <a:endParaRPr lang="en-US" sz="1400"/>
        </a:p>
      </dgm:t>
    </dgm:pt>
    <dgm:pt modelId="{B82B8CDE-4175-410B-8B5B-9896972BE766}" type="sibTrans" cxnId="{AD51B03B-FE33-4CDF-BB57-F5B4A3C2D1F2}">
      <dgm:prSet custT="1"/>
      <dgm:spPr/>
      <dgm:t>
        <a:bodyPr/>
        <a:lstStyle/>
        <a:p>
          <a:endParaRPr lang="en-US" sz="800"/>
        </a:p>
      </dgm:t>
    </dgm:pt>
    <dgm:pt modelId="{CD6CF321-520B-4179-A70A-8D21D5BE3EBF}">
      <dgm:prSet custT="1"/>
      <dgm:spPr/>
      <dgm:t>
        <a:bodyPr/>
        <a:lstStyle/>
        <a:p>
          <a:pPr rtl="1"/>
          <a:r>
            <a:rPr lang="fa-IR" sz="1200" b="1" dirty="0"/>
            <a:t>تجربه</a:t>
          </a:r>
          <a:endParaRPr lang="en-US" sz="1200" b="1" dirty="0"/>
        </a:p>
      </dgm:t>
    </dgm:pt>
    <dgm:pt modelId="{AAE76FED-30C6-482B-9481-A0ACB578F899}" type="parTrans" cxnId="{7D8B9BC5-9792-443B-91E5-F75079724B8F}">
      <dgm:prSet/>
      <dgm:spPr/>
      <dgm:t>
        <a:bodyPr/>
        <a:lstStyle/>
        <a:p>
          <a:endParaRPr lang="en-US" sz="1400"/>
        </a:p>
      </dgm:t>
    </dgm:pt>
    <dgm:pt modelId="{3198D647-A74D-4D3B-8BFD-5FA472C501E3}" type="sibTrans" cxnId="{7D8B9BC5-9792-443B-91E5-F75079724B8F}">
      <dgm:prSet custT="1"/>
      <dgm:spPr/>
      <dgm:t>
        <a:bodyPr/>
        <a:lstStyle/>
        <a:p>
          <a:endParaRPr lang="en-US" sz="800"/>
        </a:p>
      </dgm:t>
    </dgm:pt>
    <dgm:pt modelId="{52BBBF3D-80DF-4185-A470-77A1E6498EDA}">
      <dgm:prSet custT="1"/>
      <dgm:spPr/>
      <dgm:t>
        <a:bodyPr/>
        <a:lstStyle/>
        <a:p>
          <a:pPr rtl="1"/>
          <a:r>
            <a:rPr lang="fa-IR" sz="1200" b="1" dirty="0"/>
            <a:t>سابقه</a:t>
          </a:r>
          <a:endParaRPr lang="en-US" sz="1200" b="1" dirty="0"/>
        </a:p>
      </dgm:t>
    </dgm:pt>
    <dgm:pt modelId="{B701D17D-221A-4A4A-8486-5E857C5AB09D}" type="parTrans" cxnId="{E57DEADF-3747-4BC9-A0FF-08412C366979}">
      <dgm:prSet/>
      <dgm:spPr/>
      <dgm:t>
        <a:bodyPr/>
        <a:lstStyle/>
        <a:p>
          <a:endParaRPr lang="en-US" sz="1400"/>
        </a:p>
      </dgm:t>
    </dgm:pt>
    <dgm:pt modelId="{4102C34C-E93B-4DD9-9BFA-A41EA0DE80B2}" type="sibTrans" cxnId="{E57DEADF-3747-4BC9-A0FF-08412C366979}">
      <dgm:prSet custT="1"/>
      <dgm:spPr/>
      <dgm:t>
        <a:bodyPr/>
        <a:lstStyle/>
        <a:p>
          <a:endParaRPr lang="en-US" sz="800"/>
        </a:p>
      </dgm:t>
    </dgm:pt>
    <dgm:pt modelId="{A7BBCB7D-6BFB-41C3-9D84-6B1D1D960420}">
      <dgm:prSet custT="1"/>
      <dgm:spPr/>
      <dgm:t>
        <a:bodyPr/>
        <a:lstStyle/>
        <a:p>
          <a:pPr rtl="1"/>
          <a:r>
            <a:rPr lang="fa-IR" sz="1200" b="1" dirty="0"/>
            <a:t>توانا ئی </a:t>
          </a:r>
          <a:endParaRPr lang="en-US" sz="1200" b="1" dirty="0"/>
        </a:p>
      </dgm:t>
    </dgm:pt>
    <dgm:pt modelId="{4F76AFBC-0ED1-4503-AFD2-371A7BA272DF}" type="parTrans" cxnId="{9A4C98FB-97C1-4CF6-A8E0-77AF06DDD786}">
      <dgm:prSet/>
      <dgm:spPr/>
      <dgm:t>
        <a:bodyPr/>
        <a:lstStyle/>
        <a:p>
          <a:endParaRPr lang="en-US" sz="1400"/>
        </a:p>
      </dgm:t>
    </dgm:pt>
    <dgm:pt modelId="{75F3C524-1DBE-4C09-A9E9-8A8805ADB6E2}" type="sibTrans" cxnId="{9A4C98FB-97C1-4CF6-A8E0-77AF06DDD786}">
      <dgm:prSet custT="1"/>
      <dgm:spPr/>
      <dgm:t>
        <a:bodyPr/>
        <a:lstStyle/>
        <a:p>
          <a:endParaRPr lang="en-US" sz="800"/>
        </a:p>
      </dgm:t>
    </dgm:pt>
    <dgm:pt modelId="{4E33BC98-A336-44B7-97EA-040D6534589E}">
      <dgm:prSet custT="1"/>
      <dgm:spPr/>
      <dgm:t>
        <a:bodyPr/>
        <a:lstStyle/>
        <a:p>
          <a:pPr rtl="1"/>
          <a:r>
            <a:rPr lang="fa-IR" sz="1200" b="1" dirty="0"/>
            <a:t>هوش </a:t>
          </a:r>
          <a:endParaRPr lang="en-US" sz="1200" b="1" dirty="0"/>
        </a:p>
      </dgm:t>
    </dgm:pt>
    <dgm:pt modelId="{12C67908-A829-42E2-B36F-DCA2E2A6E3BC}" type="parTrans" cxnId="{BD6E7753-2BAB-41F7-878A-9CE50982FB2F}">
      <dgm:prSet/>
      <dgm:spPr/>
      <dgm:t>
        <a:bodyPr/>
        <a:lstStyle/>
        <a:p>
          <a:endParaRPr lang="en-US" sz="1400"/>
        </a:p>
      </dgm:t>
    </dgm:pt>
    <dgm:pt modelId="{7EBF6F6E-3F20-483B-A60F-DF8FEA87619E}" type="sibTrans" cxnId="{BD6E7753-2BAB-41F7-878A-9CE50982FB2F}">
      <dgm:prSet custT="1"/>
      <dgm:spPr/>
      <dgm:t>
        <a:bodyPr/>
        <a:lstStyle/>
        <a:p>
          <a:endParaRPr lang="en-US" sz="800"/>
        </a:p>
      </dgm:t>
    </dgm:pt>
    <dgm:pt modelId="{CDEEF7E4-FA70-4E13-AD80-AF4C9E6C0C58}">
      <dgm:prSet custT="1"/>
      <dgm:spPr/>
      <dgm:t>
        <a:bodyPr/>
        <a:lstStyle/>
        <a:p>
          <a:pPr rtl="1"/>
          <a:r>
            <a:rPr lang="fa-IR" sz="1200" b="1" dirty="0"/>
            <a:t>بلو غ روحی </a:t>
          </a:r>
          <a:endParaRPr lang="en-US" sz="1200" b="1" dirty="0"/>
        </a:p>
      </dgm:t>
    </dgm:pt>
    <dgm:pt modelId="{4CD3905A-6C0F-43F2-A008-00645D61B619}" type="parTrans" cxnId="{20877A32-1B0A-4120-98BD-DFAF049DC150}">
      <dgm:prSet/>
      <dgm:spPr/>
      <dgm:t>
        <a:bodyPr/>
        <a:lstStyle/>
        <a:p>
          <a:endParaRPr lang="en-US" sz="1400"/>
        </a:p>
      </dgm:t>
    </dgm:pt>
    <dgm:pt modelId="{91708EFE-85F6-4D63-A895-5F281C3B9069}" type="sibTrans" cxnId="{20877A32-1B0A-4120-98BD-DFAF049DC150}">
      <dgm:prSet custT="1"/>
      <dgm:spPr/>
      <dgm:t>
        <a:bodyPr/>
        <a:lstStyle/>
        <a:p>
          <a:endParaRPr lang="en-US" sz="800"/>
        </a:p>
      </dgm:t>
    </dgm:pt>
    <dgm:pt modelId="{A6534C16-20FB-4BE4-B270-F1DCD2565402}">
      <dgm:prSet custT="1"/>
      <dgm:spPr/>
      <dgm:t>
        <a:bodyPr/>
        <a:lstStyle/>
        <a:p>
          <a:pPr rtl="1"/>
          <a:r>
            <a:rPr lang="fa-IR" sz="1200" b="1" dirty="0"/>
            <a:t>ظاهر </a:t>
          </a:r>
          <a:endParaRPr lang="en-US" sz="1200" b="1" dirty="0"/>
        </a:p>
      </dgm:t>
    </dgm:pt>
    <dgm:pt modelId="{BF26A779-3F5C-4CFE-A670-BCED57F3DDCF}" type="parTrans" cxnId="{9655D154-C1BD-441D-8406-4971DD2D46F3}">
      <dgm:prSet/>
      <dgm:spPr/>
      <dgm:t>
        <a:bodyPr/>
        <a:lstStyle/>
        <a:p>
          <a:endParaRPr lang="en-US" sz="1400"/>
        </a:p>
      </dgm:t>
    </dgm:pt>
    <dgm:pt modelId="{4ED24737-6FEB-4CCB-9CDD-11A26C650141}" type="sibTrans" cxnId="{9655D154-C1BD-441D-8406-4971DD2D46F3}">
      <dgm:prSet custT="1"/>
      <dgm:spPr/>
      <dgm:t>
        <a:bodyPr/>
        <a:lstStyle/>
        <a:p>
          <a:endParaRPr lang="en-US" sz="800"/>
        </a:p>
      </dgm:t>
    </dgm:pt>
    <dgm:pt modelId="{A2D01DCE-8C2D-4E6F-9647-854EED12436E}" type="pres">
      <dgm:prSet presAssocID="{E7D97744-6FA7-4EEB-80DB-46D2471B9A3E}" presName="cycle" presStyleCnt="0">
        <dgm:presLayoutVars>
          <dgm:dir/>
          <dgm:resizeHandles val="exact"/>
        </dgm:presLayoutVars>
      </dgm:prSet>
      <dgm:spPr/>
      <dgm:t>
        <a:bodyPr/>
        <a:lstStyle/>
        <a:p>
          <a:pPr rtl="1"/>
          <a:endParaRPr lang="fa-IR"/>
        </a:p>
      </dgm:t>
    </dgm:pt>
    <dgm:pt modelId="{875158D8-BDE3-40CF-918A-9F4A2CB03ECD}" type="pres">
      <dgm:prSet presAssocID="{FF19DAC0-FBDF-4D64-85C0-F353AE6777E0}" presName="node" presStyleLbl="node1" presStyleIdx="0" presStyleCnt="8">
        <dgm:presLayoutVars>
          <dgm:bulletEnabled val="1"/>
        </dgm:presLayoutVars>
      </dgm:prSet>
      <dgm:spPr/>
      <dgm:t>
        <a:bodyPr/>
        <a:lstStyle/>
        <a:p>
          <a:pPr rtl="1"/>
          <a:endParaRPr lang="fa-IR"/>
        </a:p>
      </dgm:t>
    </dgm:pt>
    <dgm:pt modelId="{C298584D-39D6-4CC6-9260-82B6AAF323B5}" type="pres">
      <dgm:prSet presAssocID="{DCFE312C-796E-44C4-AB98-7E8B6A24E750}" presName="sibTrans" presStyleLbl="sibTrans2D1" presStyleIdx="0" presStyleCnt="8"/>
      <dgm:spPr/>
      <dgm:t>
        <a:bodyPr/>
        <a:lstStyle/>
        <a:p>
          <a:pPr rtl="1"/>
          <a:endParaRPr lang="fa-IR"/>
        </a:p>
      </dgm:t>
    </dgm:pt>
    <dgm:pt modelId="{3A57C051-CF44-4106-B75A-EAC5651AA9B7}" type="pres">
      <dgm:prSet presAssocID="{DCFE312C-796E-44C4-AB98-7E8B6A24E750}" presName="connectorText" presStyleLbl="sibTrans2D1" presStyleIdx="0" presStyleCnt="8"/>
      <dgm:spPr/>
      <dgm:t>
        <a:bodyPr/>
        <a:lstStyle/>
        <a:p>
          <a:pPr rtl="1"/>
          <a:endParaRPr lang="fa-IR"/>
        </a:p>
      </dgm:t>
    </dgm:pt>
    <dgm:pt modelId="{9B9AF1B5-A1F6-4F73-9D86-60C151BFF5E2}" type="pres">
      <dgm:prSet presAssocID="{1C3A16A4-5E96-4B6E-99F1-D722FDB9EECB}" presName="node" presStyleLbl="node1" presStyleIdx="1" presStyleCnt="8">
        <dgm:presLayoutVars>
          <dgm:bulletEnabled val="1"/>
        </dgm:presLayoutVars>
      </dgm:prSet>
      <dgm:spPr/>
      <dgm:t>
        <a:bodyPr/>
        <a:lstStyle/>
        <a:p>
          <a:pPr rtl="1"/>
          <a:endParaRPr lang="fa-IR"/>
        </a:p>
      </dgm:t>
    </dgm:pt>
    <dgm:pt modelId="{29D0DDB9-480D-487C-92ED-7A00098E7E40}" type="pres">
      <dgm:prSet presAssocID="{B82B8CDE-4175-410B-8B5B-9896972BE766}" presName="sibTrans" presStyleLbl="sibTrans2D1" presStyleIdx="1" presStyleCnt="8"/>
      <dgm:spPr/>
      <dgm:t>
        <a:bodyPr/>
        <a:lstStyle/>
        <a:p>
          <a:pPr rtl="1"/>
          <a:endParaRPr lang="fa-IR"/>
        </a:p>
      </dgm:t>
    </dgm:pt>
    <dgm:pt modelId="{C213A375-BFEC-4B1A-ABBF-662B5ABAE019}" type="pres">
      <dgm:prSet presAssocID="{B82B8CDE-4175-410B-8B5B-9896972BE766}" presName="connectorText" presStyleLbl="sibTrans2D1" presStyleIdx="1" presStyleCnt="8"/>
      <dgm:spPr/>
      <dgm:t>
        <a:bodyPr/>
        <a:lstStyle/>
        <a:p>
          <a:pPr rtl="1"/>
          <a:endParaRPr lang="fa-IR"/>
        </a:p>
      </dgm:t>
    </dgm:pt>
    <dgm:pt modelId="{89712FBF-0121-42FA-AB0C-AC73BCEDC19D}" type="pres">
      <dgm:prSet presAssocID="{CD6CF321-520B-4179-A70A-8D21D5BE3EBF}" presName="node" presStyleLbl="node1" presStyleIdx="2" presStyleCnt="8">
        <dgm:presLayoutVars>
          <dgm:bulletEnabled val="1"/>
        </dgm:presLayoutVars>
      </dgm:prSet>
      <dgm:spPr/>
      <dgm:t>
        <a:bodyPr/>
        <a:lstStyle/>
        <a:p>
          <a:pPr rtl="1"/>
          <a:endParaRPr lang="fa-IR"/>
        </a:p>
      </dgm:t>
    </dgm:pt>
    <dgm:pt modelId="{9B8FDDE0-3FB7-459A-BE96-92C6F16E5B38}" type="pres">
      <dgm:prSet presAssocID="{3198D647-A74D-4D3B-8BFD-5FA472C501E3}" presName="sibTrans" presStyleLbl="sibTrans2D1" presStyleIdx="2" presStyleCnt="8"/>
      <dgm:spPr/>
      <dgm:t>
        <a:bodyPr/>
        <a:lstStyle/>
        <a:p>
          <a:pPr rtl="1"/>
          <a:endParaRPr lang="fa-IR"/>
        </a:p>
      </dgm:t>
    </dgm:pt>
    <dgm:pt modelId="{45010C1E-9420-4A80-A386-63D1CBD13C10}" type="pres">
      <dgm:prSet presAssocID="{3198D647-A74D-4D3B-8BFD-5FA472C501E3}" presName="connectorText" presStyleLbl="sibTrans2D1" presStyleIdx="2" presStyleCnt="8"/>
      <dgm:spPr/>
      <dgm:t>
        <a:bodyPr/>
        <a:lstStyle/>
        <a:p>
          <a:pPr rtl="1"/>
          <a:endParaRPr lang="fa-IR"/>
        </a:p>
      </dgm:t>
    </dgm:pt>
    <dgm:pt modelId="{86B67840-12C0-40D3-9C67-8C8084F1CB76}" type="pres">
      <dgm:prSet presAssocID="{52BBBF3D-80DF-4185-A470-77A1E6498EDA}" presName="node" presStyleLbl="node1" presStyleIdx="3" presStyleCnt="8">
        <dgm:presLayoutVars>
          <dgm:bulletEnabled val="1"/>
        </dgm:presLayoutVars>
      </dgm:prSet>
      <dgm:spPr/>
      <dgm:t>
        <a:bodyPr/>
        <a:lstStyle/>
        <a:p>
          <a:pPr rtl="1"/>
          <a:endParaRPr lang="fa-IR"/>
        </a:p>
      </dgm:t>
    </dgm:pt>
    <dgm:pt modelId="{9AB39A60-98E9-4B42-968F-B04388EE1D35}" type="pres">
      <dgm:prSet presAssocID="{4102C34C-E93B-4DD9-9BFA-A41EA0DE80B2}" presName="sibTrans" presStyleLbl="sibTrans2D1" presStyleIdx="3" presStyleCnt="8"/>
      <dgm:spPr/>
      <dgm:t>
        <a:bodyPr/>
        <a:lstStyle/>
        <a:p>
          <a:pPr rtl="1"/>
          <a:endParaRPr lang="fa-IR"/>
        </a:p>
      </dgm:t>
    </dgm:pt>
    <dgm:pt modelId="{07FD6BEB-8B62-4138-BF1F-7145DF0C4964}" type="pres">
      <dgm:prSet presAssocID="{4102C34C-E93B-4DD9-9BFA-A41EA0DE80B2}" presName="connectorText" presStyleLbl="sibTrans2D1" presStyleIdx="3" presStyleCnt="8"/>
      <dgm:spPr/>
      <dgm:t>
        <a:bodyPr/>
        <a:lstStyle/>
        <a:p>
          <a:pPr rtl="1"/>
          <a:endParaRPr lang="fa-IR"/>
        </a:p>
      </dgm:t>
    </dgm:pt>
    <dgm:pt modelId="{7A0493A0-A3FF-4693-8163-14D8D363508C}" type="pres">
      <dgm:prSet presAssocID="{A7BBCB7D-6BFB-41C3-9D84-6B1D1D960420}" presName="node" presStyleLbl="node1" presStyleIdx="4" presStyleCnt="8">
        <dgm:presLayoutVars>
          <dgm:bulletEnabled val="1"/>
        </dgm:presLayoutVars>
      </dgm:prSet>
      <dgm:spPr/>
      <dgm:t>
        <a:bodyPr/>
        <a:lstStyle/>
        <a:p>
          <a:pPr rtl="1"/>
          <a:endParaRPr lang="fa-IR"/>
        </a:p>
      </dgm:t>
    </dgm:pt>
    <dgm:pt modelId="{54CA429B-21AC-4B0A-A307-1A7357E12A9C}" type="pres">
      <dgm:prSet presAssocID="{75F3C524-1DBE-4C09-A9E9-8A8805ADB6E2}" presName="sibTrans" presStyleLbl="sibTrans2D1" presStyleIdx="4" presStyleCnt="8"/>
      <dgm:spPr/>
      <dgm:t>
        <a:bodyPr/>
        <a:lstStyle/>
        <a:p>
          <a:pPr rtl="1"/>
          <a:endParaRPr lang="fa-IR"/>
        </a:p>
      </dgm:t>
    </dgm:pt>
    <dgm:pt modelId="{C7D90D7C-4F36-41BE-B0D2-9D3FA9A4574E}" type="pres">
      <dgm:prSet presAssocID="{75F3C524-1DBE-4C09-A9E9-8A8805ADB6E2}" presName="connectorText" presStyleLbl="sibTrans2D1" presStyleIdx="4" presStyleCnt="8"/>
      <dgm:spPr/>
      <dgm:t>
        <a:bodyPr/>
        <a:lstStyle/>
        <a:p>
          <a:pPr rtl="1"/>
          <a:endParaRPr lang="fa-IR"/>
        </a:p>
      </dgm:t>
    </dgm:pt>
    <dgm:pt modelId="{F12B72E3-9BE8-4DD0-B6C5-A1370A8D8DC3}" type="pres">
      <dgm:prSet presAssocID="{4E33BC98-A336-44B7-97EA-040D6534589E}" presName="node" presStyleLbl="node1" presStyleIdx="5" presStyleCnt="8">
        <dgm:presLayoutVars>
          <dgm:bulletEnabled val="1"/>
        </dgm:presLayoutVars>
      </dgm:prSet>
      <dgm:spPr/>
      <dgm:t>
        <a:bodyPr/>
        <a:lstStyle/>
        <a:p>
          <a:pPr rtl="1"/>
          <a:endParaRPr lang="fa-IR"/>
        </a:p>
      </dgm:t>
    </dgm:pt>
    <dgm:pt modelId="{7EAD3C6C-F142-4621-804F-6179FE9DB4AE}" type="pres">
      <dgm:prSet presAssocID="{7EBF6F6E-3F20-483B-A60F-DF8FEA87619E}" presName="sibTrans" presStyleLbl="sibTrans2D1" presStyleIdx="5" presStyleCnt="8"/>
      <dgm:spPr/>
      <dgm:t>
        <a:bodyPr/>
        <a:lstStyle/>
        <a:p>
          <a:pPr rtl="1"/>
          <a:endParaRPr lang="fa-IR"/>
        </a:p>
      </dgm:t>
    </dgm:pt>
    <dgm:pt modelId="{2FE89B9D-DB7C-4E66-8EEC-E36851796DCB}" type="pres">
      <dgm:prSet presAssocID="{7EBF6F6E-3F20-483B-A60F-DF8FEA87619E}" presName="connectorText" presStyleLbl="sibTrans2D1" presStyleIdx="5" presStyleCnt="8"/>
      <dgm:spPr/>
      <dgm:t>
        <a:bodyPr/>
        <a:lstStyle/>
        <a:p>
          <a:pPr rtl="1"/>
          <a:endParaRPr lang="fa-IR"/>
        </a:p>
      </dgm:t>
    </dgm:pt>
    <dgm:pt modelId="{6A0D4C6C-E3D9-4070-B99F-159E8BDECB6F}" type="pres">
      <dgm:prSet presAssocID="{CDEEF7E4-FA70-4E13-AD80-AF4C9E6C0C58}" presName="node" presStyleLbl="node1" presStyleIdx="6" presStyleCnt="8">
        <dgm:presLayoutVars>
          <dgm:bulletEnabled val="1"/>
        </dgm:presLayoutVars>
      </dgm:prSet>
      <dgm:spPr/>
      <dgm:t>
        <a:bodyPr/>
        <a:lstStyle/>
        <a:p>
          <a:pPr rtl="1"/>
          <a:endParaRPr lang="fa-IR"/>
        </a:p>
      </dgm:t>
    </dgm:pt>
    <dgm:pt modelId="{C01F12A4-CD7F-4028-8303-D2863D04CE02}" type="pres">
      <dgm:prSet presAssocID="{91708EFE-85F6-4D63-A895-5F281C3B9069}" presName="sibTrans" presStyleLbl="sibTrans2D1" presStyleIdx="6" presStyleCnt="8"/>
      <dgm:spPr/>
      <dgm:t>
        <a:bodyPr/>
        <a:lstStyle/>
        <a:p>
          <a:pPr rtl="1"/>
          <a:endParaRPr lang="fa-IR"/>
        </a:p>
      </dgm:t>
    </dgm:pt>
    <dgm:pt modelId="{1ED477D9-6901-4405-BB2F-7156DBEB7AE9}" type="pres">
      <dgm:prSet presAssocID="{91708EFE-85F6-4D63-A895-5F281C3B9069}" presName="connectorText" presStyleLbl="sibTrans2D1" presStyleIdx="6" presStyleCnt="8"/>
      <dgm:spPr/>
      <dgm:t>
        <a:bodyPr/>
        <a:lstStyle/>
        <a:p>
          <a:pPr rtl="1"/>
          <a:endParaRPr lang="fa-IR"/>
        </a:p>
      </dgm:t>
    </dgm:pt>
    <dgm:pt modelId="{ECB3DD25-30B2-49D4-B1FE-439E5839EAE4}" type="pres">
      <dgm:prSet presAssocID="{A6534C16-20FB-4BE4-B270-F1DCD2565402}" presName="node" presStyleLbl="node1" presStyleIdx="7" presStyleCnt="8">
        <dgm:presLayoutVars>
          <dgm:bulletEnabled val="1"/>
        </dgm:presLayoutVars>
      </dgm:prSet>
      <dgm:spPr/>
      <dgm:t>
        <a:bodyPr/>
        <a:lstStyle/>
        <a:p>
          <a:pPr rtl="1"/>
          <a:endParaRPr lang="fa-IR"/>
        </a:p>
      </dgm:t>
    </dgm:pt>
    <dgm:pt modelId="{E4B2B554-D8B4-4EC6-80BC-CAA2EF80F8AC}" type="pres">
      <dgm:prSet presAssocID="{4ED24737-6FEB-4CCB-9CDD-11A26C650141}" presName="sibTrans" presStyleLbl="sibTrans2D1" presStyleIdx="7" presStyleCnt="8"/>
      <dgm:spPr/>
      <dgm:t>
        <a:bodyPr/>
        <a:lstStyle/>
        <a:p>
          <a:pPr rtl="1"/>
          <a:endParaRPr lang="fa-IR"/>
        </a:p>
      </dgm:t>
    </dgm:pt>
    <dgm:pt modelId="{FC577C77-E7EB-4515-937F-8D4D0B77FF8B}" type="pres">
      <dgm:prSet presAssocID="{4ED24737-6FEB-4CCB-9CDD-11A26C650141}" presName="connectorText" presStyleLbl="sibTrans2D1" presStyleIdx="7" presStyleCnt="8"/>
      <dgm:spPr/>
      <dgm:t>
        <a:bodyPr/>
        <a:lstStyle/>
        <a:p>
          <a:pPr rtl="1"/>
          <a:endParaRPr lang="fa-IR"/>
        </a:p>
      </dgm:t>
    </dgm:pt>
  </dgm:ptLst>
  <dgm:cxnLst>
    <dgm:cxn modelId="{95DDB86C-26E6-45C6-A45D-D6A8E57D0889}" type="presOf" srcId="{DCFE312C-796E-44C4-AB98-7E8B6A24E750}" destId="{C298584D-39D6-4CC6-9260-82B6AAF323B5}" srcOrd="0" destOrd="0" presId="urn:microsoft.com/office/officeart/2005/8/layout/cycle2"/>
    <dgm:cxn modelId="{AD66355E-D77C-4FCB-B7AF-78EE66DC373E}" type="presOf" srcId="{4ED24737-6FEB-4CCB-9CDD-11A26C650141}" destId="{E4B2B554-D8B4-4EC6-80BC-CAA2EF80F8AC}" srcOrd="0" destOrd="0" presId="urn:microsoft.com/office/officeart/2005/8/layout/cycle2"/>
    <dgm:cxn modelId="{179841F8-7AD1-4EF6-937A-5BD7DA92AA19}" type="presOf" srcId="{B82B8CDE-4175-410B-8B5B-9896972BE766}" destId="{C213A375-BFEC-4B1A-ABBF-662B5ABAE019}" srcOrd="1" destOrd="0" presId="urn:microsoft.com/office/officeart/2005/8/layout/cycle2"/>
    <dgm:cxn modelId="{D00B0E56-0AC3-471C-BF22-4B62EA3097E1}" type="presOf" srcId="{75F3C524-1DBE-4C09-A9E9-8A8805ADB6E2}" destId="{54CA429B-21AC-4B0A-A307-1A7357E12A9C}" srcOrd="0" destOrd="0" presId="urn:microsoft.com/office/officeart/2005/8/layout/cycle2"/>
    <dgm:cxn modelId="{B773E931-9DD7-4B44-824D-9720CB7D8FEC}" type="presOf" srcId="{FF19DAC0-FBDF-4D64-85C0-F353AE6777E0}" destId="{875158D8-BDE3-40CF-918A-9F4A2CB03ECD}" srcOrd="0" destOrd="0" presId="urn:microsoft.com/office/officeart/2005/8/layout/cycle2"/>
    <dgm:cxn modelId="{3AD10234-D09B-474D-8E5D-D31984A1DB5C}" type="presOf" srcId="{52BBBF3D-80DF-4185-A470-77A1E6498EDA}" destId="{86B67840-12C0-40D3-9C67-8C8084F1CB76}" srcOrd="0" destOrd="0" presId="urn:microsoft.com/office/officeart/2005/8/layout/cycle2"/>
    <dgm:cxn modelId="{07E94846-955F-4B32-8343-86C8E826BAAE}" type="presOf" srcId="{4E33BC98-A336-44B7-97EA-040D6534589E}" destId="{F12B72E3-9BE8-4DD0-B6C5-A1370A8D8DC3}" srcOrd="0" destOrd="0" presId="urn:microsoft.com/office/officeart/2005/8/layout/cycle2"/>
    <dgm:cxn modelId="{AD51B03B-FE33-4CDF-BB57-F5B4A3C2D1F2}" srcId="{E7D97744-6FA7-4EEB-80DB-46D2471B9A3E}" destId="{1C3A16A4-5E96-4B6E-99F1-D722FDB9EECB}" srcOrd="1" destOrd="0" parTransId="{AFD3CF1D-E94D-40AA-9E46-0E138307DF52}" sibTransId="{B82B8CDE-4175-410B-8B5B-9896972BE766}"/>
    <dgm:cxn modelId="{E57DEADF-3747-4BC9-A0FF-08412C366979}" srcId="{E7D97744-6FA7-4EEB-80DB-46D2471B9A3E}" destId="{52BBBF3D-80DF-4185-A470-77A1E6498EDA}" srcOrd="3" destOrd="0" parTransId="{B701D17D-221A-4A4A-8486-5E857C5AB09D}" sibTransId="{4102C34C-E93B-4DD9-9BFA-A41EA0DE80B2}"/>
    <dgm:cxn modelId="{476807FF-8BDF-4405-B412-94A9AF0E47CC}" type="presOf" srcId="{DCFE312C-796E-44C4-AB98-7E8B6A24E750}" destId="{3A57C051-CF44-4106-B75A-EAC5651AA9B7}" srcOrd="1" destOrd="0" presId="urn:microsoft.com/office/officeart/2005/8/layout/cycle2"/>
    <dgm:cxn modelId="{DC10D2BD-B971-4053-B411-1D24406B0B22}" type="presOf" srcId="{3198D647-A74D-4D3B-8BFD-5FA472C501E3}" destId="{9B8FDDE0-3FB7-459A-BE96-92C6F16E5B38}" srcOrd="0" destOrd="0" presId="urn:microsoft.com/office/officeart/2005/8/layout/cycle2"/>
    <dgm:cxn modelId="{BD6E7753-2BAB-41F7-878A-9CE50982FB2F}" srcId="{E7D97744-6FA7-4EEB-80DB-46D2471B9A3E}" destId="{4E33BC98-A336-44B7-97EA-040D6534589E}" srcOrd="5" destOrd="0" parTransId="{12C67908-A829-42E2-B36F-DCA2E2A6E3BC}" sibTransId="{7EBF6F6E-3F20-483B-A60F-DF8FEA87619E}"/>
    <dgm:cxn modelId="{3966AA22-6576-435E-B2C4-F4FA382E03F1}" type="presOf" srcId="{E7D97744-6FA7-4EEB-80DB-46D2471B9A3E}" destId="{A2D01DCE-8C2D-4E6F-9647-854EED12436E}" srcOrd="0" destOrd="0" presId="urn:microsoft.com/office/officeart/2005/8/layout/cycle2"/>
    <dgm:cxn modelId="{72504D0C-865E-4E6C-AA83-55C45C7B2BC6}" type="presOf" srcId="{91708EFE-85F6-4D63-A895-5F281C3B9069}" destId="{1ED477D9-6901-4405-BB2F-7156DBEB7AE9}" srcOrd="1" destOrd="0" presId="urn:microsoft.com/office/officeart/2005/8/layout/cycle2"/>
    <dgm:cxn modelId="{CEB963A1-2DDD-4AB1-9D8A-30066814F172}" srcId="{E7D97744-6FA7-4EEB-80DB-46D2471B9A3E}" destId="{FF19DAC0-FBDF-4D64-85C0-F353AE6777E0}" srcOrd="0" destOrd="0" parTransId="{935BE807-791C-4C5F-B2AB-4CEF9E5FDD86}" sibTransId="{DCFE312C-796E-44C4-AB98-7E8B6A24E750}"/>
    <dgm:cxn modelId="{FBB99E3B-5CD2-4612-B142-5A25024CC736}" type="presOf" srcId="{A7BBCB7D-6BFB-41C3-9D84-6B1D1D960420}" destId="{7A0493A0-A3FF-4693-8163-14D8D363508C}" srcOrd="0" destOrd="0" presId="urn:microsoft.com/office/officeart/2005/8/layout/cycle2"/>
    <dgm:cxn modelId="{50B90011-B196-4968-A03F-976529BD2B8C}" type="presOf" srcId="{4102C34C-E93B-4DD9-9BFA-A41EA0DE80B2}" destId="{9AB39A60-98E9-4B42-968F-B04388EE1D35}" srcOrd="0" destOrd="0" presId="urn:microsoft.com/office/officeart/2005/8/layout/cycle2"/>
    <dgm:cxn modelId="{20877A32-1B0A-4120-98BD-DFAF049DC150}" srcId="{E7D97744-6FA7-4EEB-80DB-46D2471B9A3E}" destId="{CDEEF7E4-FA70-4E13-AD80-AF4C9E6C0C58}" srcOrd="6" destOrd="0" parTransId="{4CD3905A-6C0F-43F2-A008-00645D61B619}" sibTransId="{91708EFE-85F6-4D63-A895-5F281C3B9069}"/>
    <dgm:cxn modelId="{EF0CAF79-456B-4AC7-8C57-AAC470637A86}" type="presOf" srcId="{7EBF6F6E-3F20-483B-A60F-DF8FEA87619E}" destId="{2FE89B9D-DB7C-4E66-8EEC-E36851796DCB}" srcOrd="1" destOrd="0" presId="urn:microsoft.com/office/officeart/2005/8/layout/cycle2"/>
    <dgm:cxn modelId="{28534D2E-89FD-4882-89A1-19281B7E8F3C}" type="presOf" srcId="{7EBF6F6E-3F20-483B-A60F-DF8FEA87619E}" destId="{7EAD3C6C-F142-4621-804F-6179FE9DB4AE}" srcOrd="0" destOrd="0" presId="urn:microsoft.com/office/officeart/2005/8/layout/cycle2"/>
    <dgm:cxn modelId="{6F7F94C7-8B5D-4D5F-A477-E9A5D2D57FEE}" type="presOf" srcId="{4ED24737-6FEB-4CCB-9CDD-11A26C650141}" destId="{FC577C77-E7EB-4515-937F-8D4D0B77FF8B}" srcOrd="1" destOrd="0" presId="urn:microsoft.com/office/officeart/2005/8/layout/cycle2"/>
    <dgm:cxn modelId="{64CCFCB7-F6F2-46CA-9EEE-E64C844E20ED}" type="presOf" srcId="{75F3C524-1DBE-4C09-A9E9-8A8805ADB6E2}" destId="{C7D90D7C-4F36-41BE-B0D2-9D3FA9A4574E}" srcOrd="1" destOrd="0" presId="urn:microsoft.com/office/officeart/2005/8/layout/cycle2"/>
    <dgm:cxn modelId="{B49D9767-8B48-4A7A-BE86-C362DCD86A68}" type="presOf" srcId="{4102C34C-E93B-4DD9-9BFA-A41EA0DE80B2}" destId="{07FD6BEB-8B62-4138-BF1F-7145DF0C4964}" srcOrd="1" destOrd="0" presId="urn:microsoft.com/office/officeart/2005/8/layout/cycle2"/>
    <dgm:cxn modelId="{9A4C98FB-97C1-4CF6-A8E0-77AF06DDD786}" srcId="{E7D97744-6FA7-4EEB-80DB-46D2471B9A3E}" destId="{A7BBCB7D-6BFB-41C3-9D84-6B1D1D960420}" srcOrd="4" destOrd="0" parTransId="{4F76AFBC-0ED1-4503-AFD2-371A7BA272DF}" sibTransId="{75F3C524-1DBE-4C09-A9E9-8A8805ADB6E2}"/>
    <dgm:cxn modelId="{7D8B9BC5-9792-443B-91E5-F75079724B8F}" srcId="{E7D97744-6FA7-4EEB-80DB-46D2471B9A3E}" destId="{CD6CF321-520B-4179-A70A-8D21D5BE3EBF}" srcOrd="2" destOrd="0" parTransId="{AAE76FED-30C6-482B-9481-A0ACB578F899}" sibTransId="{3198D647-A74D-4D3B-8BFD-5FA472C501E3}"/>
    <dgm:cxn modelId="{FBF7AEC5-1682-4126-9D2E-860BCF4AC416}" type="presOf" srcId="{3198D647-A74D-4D3B-8BFD-5FA472C501E3}" destId="{45010C1E-9420-4A80-A386-63D1CBD13C10}" srcOrd="1" destOrd="0" presId="urn:microsoft.com/office/officeart/2005/8/layout/cycle2"/>
    <dgm:cxn modelId="{92EDEC6A-844E-48AE-994C-575E552D2E3A}" type="presOf" srcId="{B82B8CDE-4175-410B-8B5B-9896972BE766}" destId="{29D0DDB9-480D-487C-92ED-7A00098E7E40}" srcOrd="0" destOrd="0" presId="urn:microsoft.com/office/officeart/2005/8/layout/cycle2"/>
    <dgm:cxn modelId="{F33EE117-3F53-489D-85FE-504B4E21E20A}" type="presOf" srcId="{91708EFE-85F6-4D63-A895-5F281C3B9069}" destId="{C01F12A4-CD7F-4028-8303-D2863D04CE02}" srcOrd="0" destOrd="0" presId="urn:microsoft.com/office/officeart/2005/8/layout/cycle2"/>
    <dgm:cxn modelId="{64F521C5-90BE-4039-BB59-1E7D37232B61}" type="presOf" srcId="{1C3A16A4-5E96-4B6E-99F1-D722FDB9EECB}" destId="{9B9AF1B5-A1F6-4F73-9D86-60C151BFF5E2}" srcOrd="0" destOrd="0" presId="urn:microsoft.com/office/officeart/2005/8/layout/cycle2"/>
    <dgm:cxn modelId="{543F9326-95FA-4609-8CB8-0E739C57B890}" type="presOf" srcId="{CDEEF7E4-FA70-4E13-AD80-AF4C9E6C0C58}" destId="{6A0D4C6C-E3D9-4070-B99F-159E8BDECB6F}" srcOrd="0" destOrd="0" presId="urn:microsoft.com/office/officeart/2005/8/layout/cycle2"/>
    <dgm:cxn modelId="{9655D154-C1BD-441D-8406-4971DD2D46F3}" srcId="{E7D97744-6FA7-4EEB-80DB-46D2471B9A3E}" destId="{A6534C16-20FB-4BE4-B270-F1DCD2565402}" srcOrd="7" destOrd="0" parTransId="{BF26A779-3F5C-4CFE-A670-BCED57F3DDCF}" sibTransId="{4ED24737-6FEB-4CCB-9CDD-11A26C650141}"/>
    <dgm:cxn modelId="{4B4006A3-F4DB-4334-831E-D74E795CEDC9}" type="presOf" srcId="{A6534C16-20FB-4BE4-B270-F1DCD2565402}" destId="{ECB3DD25-30B2-49D4-B1FE-439E5839EAE4}" srcOrd="0" destOrd="0" presId="urn:microsoft.com/office/officeart/2005/8/layout/cycle2"/>
    <dgm:cxn modelId="{BD041BDA-131A-4073-B33E-4FD86AEFE738}" type="presOf" srcId="{CD6CF321-520B-4179-A70A-8D21D5BE3EBF}" destId="{89712FBF-0121-42FA-AB0C-AC73BCEDC19D}" srcOrd="0" destOrd="0" presId="urn:microsoft.com/office/officeart/2005/8/layout/cycle2"/>
    <dgm:cxn modelId="{42E53942-6639-40F4-9D80-E9075921E07D}" type="presParOf" srcId="{A2D01DCE-8C2D-4E6F-9647-854EED12436E}" destId="{875158D8-BDE3-40CF-918A-9F4A2CB03ECD}" srcOrd="0" destOrd="0" presId="urn:microsoft.com/office/officeart/2005/8/layout/cycle2"/>
    <dgm:cxn modelId="{3B92C55D-3BD8-4F35-81FD-A8DDDAB390E8}" type="presParOf" srcId="{A2D01DCE-8C2D-4E6F-9647-854EED12436E}" destId="{C298584D-39D6-4CC6-9260-82B6AAF323B5}" srcOrd="1" destOrd="0" presId="urn:microsoft.com/office/officeart/2005/8/layout/cycle2"/>
    <dgm:cxn modelId="{1353E32E-50DD-4041-8477-9B0C55B87A57}" type="presParOf" srcId="{C298584D-39D6-4CC6-9260-82B6AAF323B5}" destId="{3A57C051-CF44-4106-B75A-EAC5651AA9B7}" srcOrd="0" destOrd="0" presId="urn:microsoft.com/office/officeart/2005/8/layout/cycle2"/>
    <dgm:cxn modelId="{42518B41-4CBD-4D45-83E5-FC4F949795CC}" type="presParOf" srcId="{A2D01DCE-8C2D-4E6F-9647-854EED12436E}" destId="{9B9AF1B5-A1F6-4F73-9D86-60C151BFF5E2}" srcOrd="2" destOrd="0" presId="urn:microsoft.com/office/officeart/2005/8/layout/cycle2"/>
    <dgm:cxn modelId="{8097A02D-697F-4741-B698-0FBCEA299FD5}" type="presParOf" srcId="{A2D01DCE-8C2D-4E6F-9647-854EED12436E}" destId="{29D0DDB9-480D-487C-92ED-7A00098E7E40}" srcOrd="3" destOrd="0" presId="urn:microsoft.com/office/officeart/2005/8/layout/cycle2"/>
    <dgm:cxn modelId="{D431570F-CF7C-4071-BBD4-B9C6399E70D3}" type="presParOf" srcId="{29D0DDB9-480D-487C-92ED-7A00098E7E40}" destId="{C213A375-BFEC-4B1A-ABBF-662B5ABAE019}" srcOrd="0" destOrd="0" presId="urn:microsoft.com/office/officeart/2005/8/layout/cycle2"/>
    <dgm:cxn modelId="{12A357CC-CDE5-4DCE-A94D-203B16B65C46}" type="presParOf" srcId="{A2D01DCE-8C2D-4E6F-9647-854EED12436E}" destId="{89712FBF-0121-42FA-AB0C-AC73BCEDC19D}" srcOrd="4" destOrd="0" presId="urn:microsoft.com/office/officeart/2005/8/layout/cycle2"/>
    <dgm:cxn modelId="{E628CE97-B312-4E2E-B1E6-B82C22CAFBD4}" type="presParOf" srcId="{A2D01DCE-8C2D-4E6F-9647-854EED12436E}" destId="{9B8FDDE0-3FB7-459A-BE96-92C6F16E5B38}" srcOrd="5" destOrd="0" presId="urn:microsoft.com/office/officeart/2005/8/layout/cycle2"/>
    <dgm:cxn modelId="{0CF62E0D-9527-4B07-9164-08C7923E7F2A}" type="presParOf" srcId="{9B8FDDE0-3FB7-459A-BE96-92C6F16E5B38}" destId="{45010C1E-9420-4A80-A386-63D1CBD13C10}" srcOrd="0" destOrd="0" presId="urn:microsoft.com/office/officeart/2005/8/layout/cycle2"/>
    <dgm:cxn modelId="{03052A99-0C0D-491F-B437-0006ACDEFC58}" type="presParOf" srcId="{A2D01DCE-8C2D-4E6F-9647-854EED12436E}" destId="{86B67840-12C0-40D3-9C67-8C8084F1CB76}" srcOrd="6" destOrd="0" presId="urn:microsoft.com/office/officeart/2005/8/layout/cycle2"/>
    <dgm:cxn modelId="{06DCBFB3-DDC7-4FB9-AF70-8D34EDAFA20B}" type="presParOf" srcId="{A2D01DCE-8C2D-4E6F-9647-854EED12436E}" destId="{9AB39A60-98E9-4B42-968F-B04388EE1D35}" srcOrd="7" destOrd="0" presId="urn:microsoft.com/office/officeart/2005/8/layout/cycle2"/>
    <dgm:cxn modelId="{CD508C3A-B884-4C79-938C-EADCE4E47866}" type="presParOf" srcId="{9AB39A60-98E9-4B42-968F-B04388EE1D35}" destId="{07FD6BEB-8B62-4138-BF1F-7145DF0C4964}" srcOrd="0" destOrd="0" presId="urn:microsoft.com/office/officeart/2005/8/layout/cycle2"/>
    <dgm:cxn modelId="{52AFE9FB-EE59-488F-B8BA-9DB32ED7C4AD}" type="presParOf" srcId="{A2D01DCE-8C2D-4E6F-9647-854EED12436E}" destId="{7A0493A0-A3FF-4693-8163-14D8D363508C}" srcOrd="8" destOrd="0" presId="urn:microsoft.com/office/officeart/2005/8/layout/cycle2"/>
    <dgm:cxn modelId="{B7D59E1D-2B1E-44F2-8C71-2DE33DC9D925}" type="presParOf" srcId="{A2D01DCE-8C2D-4E6F-9647-854EED12436E}" destId="{54CA429B-21AC-4B0A-A307-1A7357E12A9C}" srcOrd="9" destOrd="0" presId="urn:microsoft.com/office/officeart/2005/8/layout/cycle2"/>
    <dgm:cxn modelId="{1AEFEE9E-2946-47E9-990E-5A51B8A8EAF9}" type="presParOf" srcId="{54CA429B-21AC-4B0A-A307-1A7357E12A9C}" destId="{C7D90D7C-4F36-41BE-B0D2-9D3FA9A4574E}" srcOrd="0" destOrd="0" presId="urn:microsoft.com/office/officeart/2005/8/layout/cycle2"/>
    <dgm:cxn modelId="{1F41253B-C2F7-4ABF-A400-B220484FB1A5}" type="presParOf" srcId="{A2D01DCE-8C2D-4E6F-9647-854EED12436E}" destId="{F12B72E3-9BE8-4DD0-B6C5-A1370A8D8DC3}" srcOrd="10" destOrd="0" presId="urn:microsoft.com/office/officeart/2005/8/layout/cycle2"/>
    <dgm:cxn modelId="{3F29D6CC-7A89-47E8-9D9C-E79821513D56}" type="presParOf" srcId="{A2D01DCE-8C2D-4E6F-9647-854EED12436E}" destId="{7EAD3C6C-F142-4621-804F-6179FE9DB4AE}" srcOrd="11" destOrd="0" presId="urn:microsoft.com/office/officeart/2005/8/layout/cycle2"/>
    <dgm:cxn modelId="{58E8B522-3C13-49B7-95A9-121E36FC435F}" type="presParOf" srcId="{7EAD3C6C-F142-4621-804F-6179FE9DB4AE}" destId="{2FE89B9D-DB7C-4E66-8EEC-E36851796DCB}" srcOrd="0" destOrd="0" presId="urn:microsoft.com/office/officeart/2005/8/layout/cycle2"/>
    <dgm:cxn modelId="{0A89B25F-E96D-496A-B18B-76D28B311FDF}" type="presParOf" srcId="{A2D01DCE-8C2D-4E6F-9647-854EED12436E}" destId="{6A0D4C6C-E3D9-4070-B99F-159E8BDECB6F}" srcOrd="12" destOrd="0" presId="urn:microsoft.com/office/officeart/2005/8/layout/cycle2"/>
    <dgm:cxn modelId="{40E1FFBC-AEDD-427C-B2E3-7B43E3B3584B}" type="presParOf" srcId="{A2D01DCE-8C2D-4E6F-9647-854EED12436E}" destId="{C01F12A4-CD7F-4028-8303-D2863D04CE02}" srcOrd="13" destOrd="0" presId="urn:microsoft.com/office/officeart/2005/8/layout/cycle2"/>
    <dgm:cxn modelId="{F42657CB-D9CE-459C-986A-67CC9B3CD6F4}" type="presParOf" srcId="{C01F12A4-CD7F-4028-8303-D2863D04CE02}" destId="{1ED477D9-6901-4405-BB2F-7156DBEB7AE9}" srcOrd="0" destOrd="0" presId="urn:microsoft.com/office/officeart/2005/8/layout/cycle2"/>
    <dgm:cxn modelId="{62452180-DD29-45A2-9311-C09E0DD4B9AB}" type="presParOf" srcId="{A2D01DCE-8C2D-4E6F-9647-854EED12436E}" destId="{ECB3DD25-30B2-49D4-B1FE-439E5839EAE4}" srcOrd="14" destOrd="0" presId="urn:microsoft.com/office/officeart/2005/8/layout/cycle2"/>
    <dgm:cxn modelId="{FCE5C3A6-19F3-4E3E-8554-933D02299311}" type="presParOf" srcId="{A2D01DCE-8C2D-4E6F-9647-854EED12436E}" destId="{E4B2B554-D8B4-4EC6-80BC-CAA2EF80F8AC}" srcOrd="15" destOrd="0" presId="urn:microsoft.com/office/officeart/2005/8/layout/cycle2"/>
    <dgm:cxn modelId="{D0CB3DB1-FD49-4535-A9DA-54F579A4A97C}" type="presParOf" srcId="{E4B2B554-D8B4-4EC6-80BC-CAA2EF80F8AC}" destId="{FC577C77-E7EB-4515-937F-8D4D0B77FF8B}" srcOrd="0" destOrd="0" presId="urn:microsoft.com/office/officeart/2005/8/layout/cycle2"/>
  </dgm:cxnLst>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F037639-F433-4AAF-ADB6-5E8AD4E8BE41}" type="doc">
      <dgm:prSet loTypeId="urn:microsoft.com/office/officeart/2005/8/layout/cycle2" loCatId="cycle" qsTypeId="urn:microsoft.com/office/officeart/2005/8/quickstyle/simple1" qsCatId="simple" csTypeId="urn:microsoft.com/office/officeart/2005/8/colors/colorful1" csCatId="colorful" phldr="1"/>
      <dgm:spPr/>
      <dgm:t>
        <a:bodyPr/>
        <a:lstStyle/>
        <a:p>
          <a:pPr rtl="1"/>
          <a:endParaRPr lang="fa-IR"/>
        </a:p>
      </dgm:t>
    </dgm:pt>
    <dgm:pt modelId="{220CA466-C877-4C9C-B7FA-C1677327ABAC}">
      <dgm:prSet phldrT="[Text]" custT="1"/>
      <dgm:spPr/>
      <dgm:t>
        <a:bodyPr/>
        <a:lstStyle/>
        <a:p>
          <a:pPr rtl="1"/>
          <a:r>
            <a:rPr lang="fa-IR" sz="2400" b="1" dirty="0">
              <a:solidFill>
                <a:schemeClr val="tx1"/>
              </a:solidFill>
            </a:rPr>
            <a:t>مشاهده کردن</a:t>
          </a:r>
        </a:p>
      </dgm:t>
    </dgm:pt>
    <dgm:pt modelId="{2638AADE-5BF4-43B8-BC31-FEE490BF1395}" type="parTrans" cxnId="{5F618D47-6723-4C4B-9ED2-CDA5EF8DCFA7}">
      <dgm:prSet/>
      <dgm:spPr/>
      <dgm:t>
        <a:bodyPr/>
        <a:lstStyle/>
        <a:p>
          <a:pPr rtl="1"/>
          <a:endParaRPr lang="fa-IR" sz="1100" b="1">
            <a:solidFill>
              <a:schemeClr val="tx1"/>
            </a:solidFill>
          </a:endParaRPr>
        </a:p>
      </dgm:t>
    </dgm:pt>
    <dgm:pt modelId="{24F75C86-B0DF-44C1-AC07-9455E03E7B3E}" type="sibTrans" cxnId="{5F618D47-6723-4C4B-9ED2-CDA5EF8DCFA7}">
      <dgm:prSet/>
      <dgm:spPr/>
      <dgm:t>
        <a:bodyPr/>
        <a:lstStyle/>
        <a:p>
          <a:pPr rtl="1"/>
          <a:endParaRPr lang="fa-IR" sz="1100" b="1">
            <a:solidFill>
              <a:schemeClr val="tx1"/>
            </a:solidFill>
          </a:endParaRPr>
        </a:p>
      </dgm:t>
    </dgm:pt>
    <dgm:pt modelId="{6F141D6D-9ADC-4E74-BA51-C0EC28DDD512}">
      <dgm:prSet phldrT="[Text]" custT="1"/>
      <dgm:spPr/>
      <dgm:t>
        <a:bodyPr/>
        <a:lstStyle/>
        <a:p>
          <a:pPr rtl="1"/>
          <a:r>
            <a:rPr lang="fa-IR" sz="2400" b="1" dirty="0">
              <a:solidFill>
                <a:schemeClr val="tx1"/>
              </a:solidFill>
            </a:rPr>
            <a:t>گوش دادن</a:t>
          </a:r>
        </a:p>
      </dgm:t>
    </dgm:pt>
    <dgm:pt modelId="{D1880A12-752A-4F9D-B7B6-ED4AC688C410}" type="parTrans" cxnId="{28855B7B-47D3-4843-8C0B-DA8F2591A59C}">
      <dgm:prSet/>
      <dgm:spPr/>
      <dgm:t>
        <a:bodyPr/>
        <a:lstStyle/>
        <a:p>
          <a:pPr rtl="1"/>
          <a:endParaRPr lang="fa-IR" sz="1100" b="1">
            <a:solidFill>
              <a:schemeClr val="tx1"/>
            </a:solidFill>
          </a:endParaRPr>
        </a:p>
      </dgm:t>
    </dgm:pt>
    <dgm:pt modelId="{C14BD910-7E41-4697-B32E-7F876EAA62FA}" type="sibTrans" cxnId="{28855B7B-47D3-4843-8C0B-DA8F2591A59C}">
      <dgm:prSet/>
      <dgm:spPr/>
      <dgm:t>
        <a:bodyPr/>
        <a:lstStyle/>
        <a:p>
          <a:pPr rtl="1"/>
          <a:endParaRPr lang="fa-IR" sz="1100" b="1">
            <a:solidFill>
              <a:schemeClr val="tx1"/>
            </a:solidFill>
          </a:endParaRPr>
        </a:p>
      </dgm:t>
    </dgm:pt>
    <dgm:pt modelId="{A4888367-5FFB-492C-9A54-6A7381B9F30C}">
      <dgm:prSet phldrT="[Text]" custT="1"/>
      <dgm:spPr/>
      <dgm:t>
        <a:bodyPr/>
        <a:lstStyle/>
        <a:p>
          <a:pPr rtl="1"/>
          <a:r>
            <a:rPr lang="fa-IR" sz="2400" b="1" dirty="0">
              <a:solidFill>
                <a:schemeClr val="tx1"/>
              </a:solidFill>
            </a:rPr>
            <a:t>سوال کردن</a:t>
          </a:r>
        </a:p>
      </dgm:t>
    </dgm:pt>
    <dgm:pt modelId="{02BB2324-28E4-4A70-B040-2FEB60F2F376}" type="parTrans" cxnId="{B0EC9430-23AB-4BE3-9950-DFA1EC387DE3}">
      <dgm:prSet/>
      <dgm:spPr/>
      <dgm:t>
        <a:bodyPr/>
        <a:lstStyle/>
        <a:p>
          <a:pPr rtl="1"/>
          <a:endParaRPr lang="fa-IR" sz="1100" b="1">
            <a:solidFill>
              <a:schemeClr val="tx1"/>
            </a:solidFill>
          </a:endParaRPr>
        </a:p>
      </dgm:t>
    </dgm:pt>
    <dgm:pt modelId="{48C3E947-7935-43E0-9700-0F5D7E66C170}" type="sibTrans" cxnId="{B0EC9430-23AB-4BE3-9950-DFA1EC387DE3}">
      <dgm:prSet/>
      <dgm:spPr/>
      <dgm:t>
        <a:bodyPr/>
        <a:lstStyle/>
        <a:p>
          <a:pPr rtl="1"/>
          <a:endParaRPr lang="fa-IR" sz="1100" b="1">
            <a:solidFill>
              <a:schemeClr val="tx1"/>
            </a:solidFill>
          </a:endParaRPr>
        </a:p>
      </dgm:t>
    </dgm:pt>
    <dgm:pt modelId="{471CAE80-E465-4DFC-A904-8B2E9F46A719}">
      <dgm:prSet phldrT="[Text]" custT="1"/>
      <dgm:spPr/>
      <dgm:t>
        <a:bodyPr/>
        <a:lstStyle/>
        <a:p>
          <a:pPr rtl="1"/>
          <a:r>
            <a:rPr lang="fa-IR" sz="2400" b="1" dirty="0">
              <a:solidFill>
                <a:schemeClr val="tx1"/>
              </a:solidFill>
            </a:rPr>
            <a:t>بازخور گرفتن و دادن</a:t>
          </a:r>
        </a:p>
      </dgm:t>
    </dgm:pt>
    <dgm:pt modelId="{B3F6AB3B-E908-47C7-B377-8A6E81DC6930}" type="parTrans" cxnId="{C0932478-C231-4650-8771-3D606BD8EE78}">
      <dgm:prSet/>
      <dgm:spPr/>
      <dgm:t>
        <a:bodyPr/>
        <a:lstStyle/>
        <a:p>
          <a:pPr rtl="1"/>
          <a:endParaRPr lang="fa-IR" sz="1100" b="1">
            <a:solidFill>
              <a:schemeClr val="tx1"/>
            </a:solidFill>
          </a:endParaRPr>
        </a:p>
      </dgm:t>
    </dgm:pt>
    <dgm:pt modelId="{7E76449A-93F4-4CA9-97CE-C6018FC5DC0B}" type="sibTrans" cxnId="{C0932478-C231-4650-8771-3D606BD8EE78}">
      <dgm:prSet/>
      <dgm:spPr/>
      <dgm:t>
        <a:bodyPr/>
        <a:lstStyle/>
        <a:p>
          <a:pPr rtl="1"/>
          <a:endParaRPr lang="fa-IR" sz="1100" b="1">
            <a:solidFill>
              <a:schemeClr val="tx1"/>
            </a:solidFill>
          </a:endParaRPr>
        </a:p>
      </dgm:t>
    </dgm:pt>
    <dgm:pt modelId="{7AD8081A-9D8F-46E5-BFAE-D5B6B76F4895}">
      <dgm:prSet phldrT="[Text]" custT="1"/>
      <dgm:spPr/>
      <dgm:t>
        <a:bodyPr/>
        <a:lstStyle/>
        <a:p>
          <a:pPr rtl="1"/>
          <a:r>
            <a:rPr lang="fa-IR" sz="2400" b="1" dirty="0">
              <a:solidFill>
                <a:schemeClr val="tx1"/>
              </a:solidFill>
            </a:rPr>
            <a:t>توجه کردن</a:t>
          </a:r>
        </a:p>
      </dgm:t>
    </dgm:pt>
    <dgm:pt modelId="{7BD457C2-4773-494B-9D04-301F5799B302}" type="parTrans" cxnId="{B3FAD22B-9A0A-4E4E-A30E-31FB253C26DE}">
      <dgm:prSet/>
      <dgm:spPr/>
      <dgm:t>
        <a:bodyPr/>
        <a:lstStyle/>
        <a:p>
          <a:pPr rtl="1"/>
          <a:endParaRPr lang="fa-IR" sz="1100" b="1">
            <a:solidFill>
              <a:schemeClr val="tx1"/>
            </a:solidFill>
          </a:endParaRPr>
        </a:p>
      </dgm:t>
    </dgm:pt>
    <dgm:pt modelId="{C05E8F63-F2A9-4F23-85AF-6A87F235F500}" type="sibTrans" cxnId="{B3FAD22B-9A0A-4E4E-A30E-31FB253C26DE}">
      <dgm:prSet/>
      <dgm:spPr/>
      <dgm:t>
        <a:bodyPr/>
        <a:lstStyle/>
        <a:p>
          <a:pPr rtl="1"/>
          <a:endParaRPr lang="fa-IR" sz="1100" b="1">
            <a:solidFill>
              <a:schemeClr val="tx1"/>
            </a:solidFill>
          </a:endParaRPr>
        </a:p>
      </dgm:t>
    </dgm:pt>
    <dgm:pt modelId="{D94E6F7A-4337-4FB9-9174-7932CEA7A85A}">
      <dgm:prSet phldrT="[Text]" custT="1"/>
      <dgm:spPr/>
      <dgm:t>
        <a:bodyPr/>
        <a:lstStyle/>
        <a:p>
          <a:pPr rtl="1"/>
          <a:r>
            <a:rPr lang="fa-IR" sz="2400" b="1" dirty="0">
              <a:solidFill>
                <a:schemeClr val="tx1"/>
              </a:solidFill>
            </a:rPr>
            <a:t>ارائه دادن</a:t>
          </a:r>
        </a:p>
      </dgm:t>
    </dgm:pt>
    <dgm:pt modelId="{0F7429F4-2F6A-48BC-86C8-E40C7A9A99C6}" type="parTrans" cxnId="{A1FEC6DA-CF26-4C98-A2E7-09E654F89F85}">
      <dgm:prSet/>
      <dgm:spPr/>
      <dgm:t>
        <a:bodyPr/>
        <a:lstStyle/>
        <a:p>
          <a:pPr rtl="1"/>
          <a:endParaRPr lang="fa-IR" b="1">
            <a:solidFill>
              <a:schemeClr val="tx1"/>
            </a:solidFill>
          </a:endParaRPr>
        </a:p>
      </dgm:t>
    </dgm:pt>
    <dgm:pt modelId="{46BC111F-3264-4360-9635-789CE21477E9}" type="sibTrans" cxnId="{A1FEC6DA-CF26-4C98-A2E7-09E654F89F85}">
      <dgm:prSet/>
      <dgm:spPr/>
      <dgm:t>
        <a:bodyPr/>
        <a:lstStyle/>
        <a:p>
          <a:pPr rtl="1"/>
          <a:endParaRPr lang="fa-IR" b="1">
            <a:solidFill>
              <a:schemeClr val="tx1"/>
            </a:solidFill>
          </a:endParaRPr>
        </a:p>
      </dgm:t>
    </dgm:pt>
    <dgm:pt modelId="{A45D4068-9A58-45FF-AF88-2CF84F961204}" type="pres">
      <dgm:prSet presAssocID="{CF037639-F433-4AAF-ADB6-5E8AD4E8BE41}" presName="cycle" presStyleCnt="0">
        <dgm:presLayoutVars>
          <dgm:dir/>
          <dgm:resizeHandles val="exact"/>
        </dgm:presLayoutVars>
      </dgm:prSet>
      <dgm:spPr/>
      <dgm:t>
        <a:bodyPr/>
        <a:lstStyle/>
        <a:p>
          <a:pPr rtl="1"/>
          <a:endParaRPr lang="fa-IR"/>
        </a:p>
      </dgm:t>
    </dgm:pt>
    <dgm:pt modelId="{75D5999E-7BE9-47FD-A879-CBCEF3E2CAE7}" type="pres">
      <dgm:prSet presAssocID="{220CA466-C877-4C9C-B7FA-C1677327ABAC}" presName="node" presStyleLbl="node1" presStyleIdx="0" presStyleCnt="6">
        <dgm:presLayoutVars>
          <dgm:bulletEnabled val="1"/>
        </dgm:presLayoutVars>
      </dgm:prSet>
      <dgm:spPr/>
      <dgm:t>
        <a:bodyPr/>
        <a:lstStyle/>
        <a:p>
          <a:pPr rtl="1"/>
          <a:endParaRPr lang="fa-IR"/>
        </a:p>
      </dgm:t>
    </dgm:pt>
    <dgm:pt modelId="{D2532D68-4971-45EA-B9D3-D6D67C06F069}" type="pres">
      <dgm:prSet presAssocID="{24F75C86-B0DF-44C1-AC07-9455E03E7B3E}" presName="sibTrans" presStyleLbl="sibTrans2D1" presStyleIdx="0" presStyleCnt="6"/>
      <dgm:spPr/>
      <dgm:t>
        <a:bodyPr/>
        <a:lstStyle/>
        <a:p>
          <a:pPr rtl="1"/>
          <a:endParaRPr lang="fa-IR"/>
        </a:p>
      </dgm:t>
    </dgm:pt>
    <dgm:pt modelId="{F3CAFFA1-DE95-41BF-8B00-716A6C45147E}" type="pres">
      <dgm:prSet presAssocID="{24F75C86-B0DF-44C1-AC07-9455E03E7B3E}" presName="connectorText" presStyleLbl="sibTrans2D1" presStyleIdx="0" presStyleCnt="6"/>
      <dgm:spPr/>
      <dgm:t>
        <a:bodyPr/>
        <a:lstStyle/>
        <a:p>
          <a:pPr rtl="1"/>
          <a:endParaRPr lang="fa-IR"/>
        </a:p>
      </dgm:t>
    </dgm:pt>
    <dgm:pt modelId="{8083AA9F-E5AC-4B50-86BE-BA78E2F5C155}" type="pres">
      <dgm:prSet presAssocID="{6F141D6D-9ADC-4E74-BA51-C0EC28DDD512}" presName="node" presStyleLbl="node1" presStyleIdx="1" presStyleCnt="6">
        <dgm:presLayoutVars>
          <dgm:bulletEnabled val="1"/>
        </dgm:presLayoutVars>
      </dgm:prSet>
      <dgm:spPr/>
      <dgm:t>
        <a:bodyPr/>
        <a:lstStyle/>
        <a:p>
          <a:pPr rtl="1"/>
          <a:endParaRPr lang="fa-IR"/>
        </a:p>
      </dgm:t>
    </dgm:pt>
    <dgm:pt modelId="{0CB23FD8-F191-424D-B795-0107FFC371A4}" type="pres">
      <dgm:prSet presAssocID="{C14BD910-7E41-4697-B32E-7F876EAA62FA}" presName="sibTrans" presStyleLbl="sibTrans2D1" presStyleIdx="1" presStyleCnt="6"/>
      <dgm:spPr/>
      <dgm:t>
        <a:bodyPr/>
        <a:lstStyle/>
        <a:p>
          <a:pPr rtl="1"/>
          <a:endParaRPr lang="fa-IR"/>
        </a:p>
      </dgm:t>
    </dgm:pt>
    <dgm:pt modelId="{C67A7171-9AD9-448A-8920-50630F34D430}" type="pres">
      <dgm:prSet presAssocID="{C14BD910-7E41-4697-B32E-7F876EAA62FA}" presName="connectorText" presStyleLbl="sibTrans2D1" presStyleIdx="1" presStyleCnt="6"/>
      <dgm:spPr/>
      <dgm:t>
        <a:bodyPr/>
        <a:lstStyle/>
        <a:p>
          <a:pPr rtl="1"/>
          <a:endParaRPr lang="fa-IR"/>
        </a:p>
      </dgm:t>
    </dgm:pt>
    <dgm:pt modelId="{CEBDA7F5-F717-4239-97EE-DCC7362DB77A}" type="pres">
      <dgm:prSet presAssocID="{A4888367-5FFB-492C-9A54-6A7381B9F30C}" presName="node" presStyleLbl="node1" presStyleIdx="2" presStyleCnt="6">
        <dgm:presLayoutVars>
          <dgm:bulletEnabled val="1"/>
        </dgm:presLayoutVars>
      </dgm:prSet>
      <dgm:spPr/>
      <dgm:t>
        <a:bodyPr/>
        <a:lstStyle/>
        <a:p>
          <a:pPr rtl="1"/>
          <a:endParaRPr lang="fa-IR"/>
        </a:p>
      </dgm:t>
    </dgm:pt>
    <dgm:pt modelId="{9BE4D84E-EC7D-42C2-B7CA-2FC0B946D7DB}" type="pres">
      <dgm:prSet presAssocID="{48C3E947-7935-43E0-9700-0F5D7E66C170}" presName="sibTrans" presStyleLbl="sibTrans2D1" presStyleIdx="2" presStyleCnt="6"/>
      <dgm:spPr/>
      <dgm:t>
        <a:bodyPr/>
        <a:lstStyle/>
        <a:p>
          <a:pPr rtl="1"/>
          <a:endParaRPr lang="fa-IR"/>
        </a:p>
      </dgm:t>
    </dgm:pt>
    <dgm:pt modelId="{103B0A8E-10B5-438C-89FF-1DAE059F4C4B}" type="pres">
      <dgm:prSet presAssocID="{48C3E947-7935-43E0-9700-0F5D7E66C170}" presName="connectorText" presStyleLbl="sibTrans2D1" presStyleIdx="2" presStyleCnt="6"/>
      <dgm:spPr/>
      <dgm:t>
        <a:bodyPr/>
        <a:lstStyle/>
        <a:p>
          <a:pPr rtl="1"/>
          <a:endParaRPr lang="fa-IR"/>
        </a:p>
      </dgm:t>
    </dgm:pt>
    <dgm:pt modelId="{B8C2B513-80CB-4520-98F2-B384A591F6E4}" type="pres">
      <dgm:prSet presAssocID="{471CAE80-E465-4DFC-A904-8B2E9F46A719}" presName="node" presStyleLbl="node1" presStyleIdx="3" presStyleCnt="6">
        <dgm:presLayoutVars>
          <dgm:bulletEnabled val="1"/>
        </dgm:presLayoutVars>
      </dgm:prSet>
      <dgm:spPr/>
      <dgm:t>
        <a:bodyPr/>
        <a:lstStyle/>
        <a:p>
          <a:pPr rtl="1"/>
          <a:endParaRPr lang="fa-IR"/>
        </a:p>
      </dgm:t>
    </dgm:pt>
    <dgm:pt modelId="{B69BC6F2-9C58-40D2-9C17-916D2FA6C191}" type="pres">
      <dgm:prSet presAssocID="{7E76449A-93F4-4CA9-97CE-C6018FC5DC0B}" presName="sibTrans" presStyleLbl="sibTrans2D1" presStyleIdx="3" presStyleCnt="6"/>
      <dgm:spPr/>
      <dgm:t>
        <a:bodyPr/>
        <a:lstStyle/>
        <a:p>
          <a:pPr rtl="1"/>
          <a:endParaRPr lang="fa-IR"/>
        </a:p>
      </dgm:t>
    </dgm:pt>
    <dgm:pt modelId="{F1B8262E-48ED-45F7-A7E8-106DF47555FD}" type="pres">
      <dgm:prSet presAssocID="{7E76449A-93F4-4CA9-97CE-C6018FC5DC0B}" presName="connectorText" presStyleLbl="sibTrans2D1" presStyleIdx="3" presStyleCnt="6"/>
      <dgm:spPr/>
      <dgm:t>
        <a:bodyPr/>
        <a:lstStyle/>
        <a:p>
          <a:pPr rtl="1"/>
          <a:endParaRPr lang="fa-IR"/>
        </a:p>
      </dgm:t>
    </dgm:pt>
    <dgm:pt modelId="{4FFCD05C-7D9E-4971-83E4-33894DB1C8F5}" type="pres">
      <dgm:prSet presAssocID="{7AD8081A-9D8F-46E5-BFAE-D5B6B76F4895}" presName="node" presStyleLbl="node1" presStyleIdx="4" presStyleCnt="6">
        <dgm:presLayoutVars>
          <dgm:bulletEnabled val="1"/>
        </dgm:presLayoutVars>
      </dgm:prSet>
      <dgm:spPr/>
      <dgm:t>
        <a:bodyPr/>
        <a:lstStyle/>
        <a:p>
          <a:pPr rtl="1"/>
          <a:endParaRPr lang="fa-IR"/>
        </a:p>
      </dgm:t>
    </dgm:pt>
    <dgm:pt modelId="{3BAEA7A1-2B8D-4399-BCD5-DA3BFEDA02A4}" type="pres">
      <dgm:prSet presAssocID="{C05E8F63-F2A9-4F23-85AF-6A87F235F500}" presName="sibTrans" presStyleLbl="sibTrans2D1" presStyleIdx="4" presStyleCnt="6"/>
      <dgm:spPr/>
      <dgm:t>
        <a:bodyPr/>
        <a:lstStyle/>
        <a:p>
          <a:pPr rtl="1"/>
          <a:endParaRPr lang="fa-IR"/>
        </a:p>
      </dgm:t>
    </dgm:pt>
    <dgm:pt modelId="{66879833-70E8-43AB-AE20-50FB05949108}" type="pres">
      <dgm:prSet presAssocID="{C05E8F63-F2A9-4F23-85AF-6A87F235F500}" presName="connectorText" presStyleLbl="sibTrans2D1" presStyleIdx="4" presStyleCnt="6"/>
      <dgm:spPr/>
      <dgm:t>
        <a:bodyPr/>
        <a:lstStyle/>
        <a:p>
          <a:pPr rtl="1"/>
          <a:endParaRPr lang="fa-IR"/>
        </a:p>
      </dgm:t>
    </dgm:pt>
    <dgm:pt modelId="{CBA6C2D1-7585-4FE9-9D8A-26E7BA247A17}" type="pres">
      <dgm:prSet presAssocID="{D94E6F7A-4337-4FB9-9174-7932CEA7A85A}" presName="node" presStyleLbl="node1" presStyleIdx="5" presStyleCnt="6">
        <dgm:presLayoutVars>
          <dgm:bulletEnabled val="1"/>
        </dgm:presLayoutVars>
      </dgm:prSet>
      <dgm:spPr/>
      <dgm:t>
        <a:bodyPr/>
        <a:lstStyle/>
        <a:p>
          <a:pPr rtl="1"/>
          <a:endParaRPr lang="fa-IR"/>
        </a:p>
      </dgm:t>
    </dgm:pt>
    <dgm:pt modelId="{93691280-90C1-4383-BEB4-F81D6FE152A3}" type="pres">
      <dgm:prSet presAssocID="{46BC111F-3264-4360-9635-789CE21477E9}" presName="sibTrans" presStyleLbl="sibTrans2D1" presStyleIdx="5" presStyleCnt="6"/>
      <dgm:spPr/>
      <dgm:t>
        <a:bodyPr/>
        <a:lstStyle/>
        <a:p>
          <a:pPr rtl="1"/>
          <a:endParaRPr lang="fa-IR"/>
        </a:p>
      </dgm:t>
    </dgm:pt>
    <dgm:pt modelId="{24FCD207-8D3C-4828-8F61-4A53030D3662}" type="pres">
      <dgm:prSet presAssocID="{46BC111F-3264-4360-9635-789CE21477E9}" presName="connectorText" presStyleLbl="sibTrans2D1" presStyleIdx="5" presStyleCnt="6"/>
      <dgm:spPr/>
      <dgm:t>
        <a:bodyPr/>
        <a:lstStyle/>
        <a:p>
          <a:pPr rtl="1"/>
          <a:endParaRPr lang="fa-IR"/>
        </a:p>
      </dgm:t>
    </dgm:pt>
  </dgm:ptLst>
  <dgm:cxnLst>
    <dgm:cxn modelId="{050E78BD-0396-4B46-87C7-06B7C994F928}" type="presOf" srcId="{24F75C86-B0DF-44C1-AC07-9455E03E7B3E}" destId="{F3CAFFA1-DE95-41BF-8B00-716A6C45147E}" srcOrd="1" destOrd="0" presId="urn:microsoft.com/office/officeart/2005/8/layout/cycle2"/>
    <dgm:cxn modelId="{6782BEA5-BA64-488B-8AF8-238DD73AD11A}" type="presOf" srcId="{C05E8F63-F2A9-4F23-85AF-6A87F235F500}" destId="{3BAEA7A1-2B8D-4399-BCD5-DA3BFEDA02A4}" srcOrd="0" destOrd="0" presId="urn:microsoft.com/office/officeart/2005/8/layout/cycle2"/>
    <dgm:cxn modelId="{4AAC6FDC-FCB6-432F-A5EB-AAB9649628B7}" type="presOf" srcId="{46BC111F-3264-4360-9635-789CE21477E9}" destId="{24FCD207-8D3C-4828-8F61-4A53030D3662}" srcOrd="1" destOrd="0" presId="urn:microsoft.com/office/officeart/2005/8/layout/cycle2"/>
    <dgm:cxn modelId="{B0EC9430-23AB-4BE3-9950-DFA1EC387DE3}" srcId="{CF037639-F433-4AAF-ADB6-5E8AD4E8BE41}" destId="{A4888367-5FFB-492C-9A54-6A7381B9F30C}" srcOrd="2" destOrd="0" parTransId="{02BB2324-28E4-4A70-B040-2FEB60F2F376}" sibTransId="{48C3E947-7935-43E0-9700-0F5D7E66C170}"/>
    <dgm:cxn modelId="{0AC45BB3-F978-4103-B8EB-419647FB8D3A}" type="presOf" srcId="{CF037639-F433-4AAF-ADB6-5E8AD4E8BE41}" destId="{A45D4068-9A58-45FF-AF88-2CF84F961204}" srcOrd="0" destOrd="0" presId="urn:microsoft.com/office/officeart/2005/8/layout/cycle2"/>
    <dgm:cxn modelId="{DA82EEA9-57FE-4F56-94CC-E5BA827E22D1}" type="presOf" srcId="{7E76449A-93F4-4CA9-97CE-C6018FC5DC0B}" destId="{F1B8262E-48ED-45F7-A7E8-106DF47555FD}" srcOrd="1" destOrd="0" presId="urn:microsoft.com/office/officeart/2005/8/layout/cycle2"/>
    <dgm:cxn modelId="{5F618D47-6723-4C4B-9ED2-CDA5EF8DCFA7}" srcId="{CF037639-F433-4AAF-ADB6-5E8AD4E8BE41}" destId="{220CA466-C877-4C9C-B7FA-C1677327ABAC}" srcOrd="0" destOrd="0" parTransId="{2638AADE-5BF4-43B8-BC31-FEE490BF1395}" sibTransId="{24F75C86-B0DF-44C1-AC07-9455E03E7B3E}"/>
    <dgm:cxn modelId="{D21499DA-291F-4769-9419-B7841745DFA9}" type="presOf" srcId="{24F75C86-B0DF-44C1-AC07-9455E03E7B3E}" destId="{D2532D68-4971-45EA-B9D3-D6D67C06F069}" srcOrd="0" destOrd="0" presId="urn:microsoft.com/office/officeart/2005/8/layout/cycle2"/>
    <dgm:cxn modelId="{28855B7B-47D3-4843-8C0B-DA8F2591A59C}" srcId="{CF037639-F433-4AAF-ADB6-5E8AD4E8BE41}" destId="{6F141D6D-9ADC-4E74-BA51-C0EC28DDD512}" srcOrd="1" destOrd="0" parTransId="{D1880A12-752A-4F9D-B7B6-ED4AC688C410}" sibTransId="{C14BD910-7E41-4697-B32E-7F876EAA62FA}"/>
    <dgm:cxn modelId="{55FE2338-E610-401B-BFBD-5F5FAE11A425}" type="presOf" srcId="{6F141D6D-9ADC-4E74-BA51-C0EC28DDD512}" destId="{8083AA9F-E5AC-4B50-86BE-BA78E2F5C155}" srcOrd="0" destOrd="0" presId="urn:microsoft.com/office/officeart/2005/8/layout/cycle2"/>
    <dgm:cxn modelId="{60815CB9-E637-4A83-88FD-B79180CA91F6}" type="presOf" srcId="{48C3E947-7935-43E0-9700-0F5D7E66C170}" destId="{9BE4D84E-EC7D-42C2-B7CA-2FC0B946D7DB}" srcOrd="0" destOrd="0" presId="urn:microsoft.com/office/officeart/2005/8/layout/cycle2"/>
    <dgm:cxn modelId="{6487E6FB-57E5-4E02-96DD-0FBA5DAA0B36}" type="presOf" srcId="{7E76449A-93F4-4CA9-97CE-C6018FC5DC0B}" destId="{B69BC6F2-9C58-40D2-9C17-916D2FA6C191}" srcOrd="0" destOrd="0" presId="urn:microsoft.com/office/officeart/2005/8/layout/cycle2"/>
    <dgm:cxn modelId="{A1FEC6DA-CF26-4C98-A2E7-09E654F89F85}" srcId="{CF037639-F433-4AAF-ADB6-5E8AD4E8BE41}" destId="{D94E6F7A-4337-4FB9-9174-7932CEA7A85A}" srcOrd="5" destOrd="0" parTransId="{0F7429F4-2F6A-48BC-86C8-E40C7A9A99C6}" sibTransId="{46BC111F-3264-4360-9635-789CE21477E9}"/>
    <dgm:cxn modelId="{2A34EC4B-1583-4446-A41C-C7F3D915BACB}" type="presOf" srcId="{46BC111F-3264-4360-9635-789CE21477E9}" destId="{93691280-90C1-4383-BEB4-F81D6FE152A3}" srcOrd="0" destOrd="0" presId="urn:microsoft.com/office/officeart/2005/8/layout/cycle2"/>
    <dgm:cxn modelId="{C0932478-C231-4650-8771-3D606BD8EE78}" srcId="{CF037639-F433-4AAF-ADB6-5E8AD4E8BE41}" destId="{471CAE80-E465-4DFC-A904-8B2E9F46A719}" srcOrd="3" destOrd="0" parTransId="{B3F6AB3B-E908-47C7-B377-8A6E81DC6930}" sibTransId="{7E76449A-93F4-4CA9-97CE-C6018FC5DC0B}"/>
    <dgm:cxn modelId="{B3FAD22B-9A0A-4E4E-A30E-31FB253C26DE}" srcId="{CF037639-F433-4AAF-ADB6-5E8AD4E8BE41}" destId="{7AD8081A-9D8F-46E5-BFAE-D5B6B76F4895}" srcOrd="4" destOrd="0" parTransId="{7BD457C2-4773-494B-9D04-301F5799B302}" sibTransId="{C05E8F63-F2A9-4F23-85AF-6A87F235F500}"/>
    <dgm:cxn modelId="{4DF98B04-DEC8-4FB8-8153-374CDADC9B45}" type="presOf" srcId="{D94E6F7A-4337-4FB9-9174-7932CEA7A85A}" destId="{CBA6C2D1-7585-4FE9-9D8A-26E7BA247A17}" srcOrd="0" destOrd="0" presId="urn:microsoft.com/office/officeart/2005/8/layout/cycle2"/>
    <dgm:cxn modelId="{8CCBBD5C-680B-4F50-A3B3-013CEEE03CAC}" type="presOf" srcId="{220CA466-C877-4C9C-B7FA-C1677327ABAC}" destId="{75D5999E-7BE9-47FD-A879-CBCEF3E2CAE7}" srcOrd="0" destOrd="0" presId="urn:microsoft.com/office/officeart/2005/8/layout/cycle2"/>
    <dgm:cxn modelId="{C9C86048-3EA1-40EE-91CC-CADFC32E3278}" type="presOf" srcId="{C14BD910-7E41-4697-B32E-7F876EAA62FA}" destId="{C67A7171-9AD9-448A-8920-50630F34D430}" srcOrd="1" destOrd="0" presId="urn:microsoft.com/office/officeart/2005/8/layout/cycle2"/>
    <dgm:cxn modelId="{C449F748-5E8F-4857-ABC6-C3879AEBAA87}" type="presOf" srcId="{471CAE80-E465-4DFC-A904-8B2E9F46A719}" destId="{B8C2B513-80CB-4520-98F2-B384A591F6E4}" srcOrd="0" destOrd="0" presId="urn:microsoft.com/office/officeart/2005/8/layout/cycle2"/>
    <dgm:cxn modelId="{C57E4D45-6361-406E-90B5-6F1E11E03512}" type="presOf" srcId="{7AD8081A-9D8F-46E5-BFAE-D5B6B76F4895}" destId="{4FFCD05C-7D9E-4971-83E4-33894DB1C8F5}" srcOrd="0" destOrd="0" presId="urn:microsoft.com/office/officeart/2005/8/layout/cycle2"/>
    <dgm:cxn modelId="{98C2CA54-0042-4542-B14A-86430244CB35}" type="presOf" srcId="{A4888367-5FFB-492C-9A54-6A7381B9F30C}" destId="{CEBDA7F5-F717-4239-97EE-DCC7362DB77A}" srcOrd="0" destOrd="0" presId="urn:microsoft.com/office/officeart/2005/8/layout/cycle2"/>
    <dgm:cxn modelId="{9F69B472-6D2F-4779-B3C9-DF593D94D607}" type="presOf" srcId="{C14BD910-7E41-4697-B32E-7F876EAA62FA}" destId="{0CB23FD8-F191-424D-B795-0107FFC371A4}" srcOrd="0" destOrd="0" presId="urn:microsoft.com/office/officeart/2005/8/layout/cycle2"/>
    <dgm:cxn modelId="{4B5A12D3-8B1B-4D38-8627-D0E93DB05F2D}" type="presOf" srcId="{48C3E947-7935-43E0-9700-0F5D7E66C170}" destId="{103B0A8E-10B5-438C-89FF-1DAE059F4C4B}" srcOrd="1" destOrd="0" presId="urn:microsoft.com/office/officeart/2005/8/layout/cycle2"/>
    <dgm:cxn modelId="{01C7E4BE-EE41-4266-BC72-6CA666CFBE30}" type="presOf" srcId="{C05E8F63-F2A9-4F23-85AF-6A87F235F500}" destId="{66879833-70E8-43AB-AE20-50FB05949108}" srcOrd="1" destOrd="0" presId="urn:microsoft.com/office/officeart/2005/8/layout/cycle2"/>
    <dgm:cxn modelId="{3DFE6C2C-8220-4F05-80B0-BEC9635B05A4}" type="presParOf" srcId="{A45D4068-9A58-45FF-AF88-2CF84F961204}" destId="{75D5999E-7BE9-47FD-A879-CBCEF3E2CAE7}" srcOrd="0" destOrd="0" presId="urn:microsoft.com/office/officeart/2005/8/layout/cycle2"/>
    <dgm:cxn modelId="{A6E56B52-916A-42CA-AB5F-C1135A52CFE9}" type="presParOf" srcId="{A45D4068-9A58-45FF-AF88-2CF84F961204}" destId="{D2532D68-4971-45EA-B9D3-D6D67C06F069}" srcOrd="1" destOrd="0" presId="urn:microsoft.com/office/officeart/2005/8/layout/cycle2"/>
    <dgm:cxn modelId="{891B6DE3-2844-4FA9-BC94-3E7C98DF4B8A}" type="presParOf" srcId="{D2532D68-4971-45EA-B9D3-D6D67C06F069}" destId="{F3CAFFA1-DE95-41BF-8B00-716A6C45147E}" srcOrd="0" destOrd="0" presId="urn:microsoft.com/office/officeart/2005/8/layout/cycle2"/>
    <dgm:cxn modelId="{CE787C18-AF45-4257-B7BC-B8E3E1E16625}" type="presParOf" srcId="{A45D4068-9A58-45FF-AF88-2CF84F961204}" destId="{8083AA9F-E5AC-4B50-86BE-BA78E2F5C155}" srcOrd="2" destOrd="0" presId="urn:microsoft.com/office/officeart/2005/8/layout/cycle2"/>
    <dgm:cxn modelId="{20DE1077-A341-4BD7-8C85-BAD90B371F23}" type="presParOf" srcId="{A45D4068-9A58-45FF-AF88-2CF84F961204}" destId="{0CB23FD8-F191-424D-B795-0107FFC371A4}" srcOrd="3" destOrd="0" presId="urn:microsoft.com/office/officeart/2005/8/layout/cycle2"/>
    <dgm:cxn modelId="{394A74CB-E5A0-489E-B67F-91FD1F22ADDF}" type="presParOf" srcId="{0CB23FD8-F191-424D-B795-0107FFC371A4}" destId="{C67A7171-9AD9-448A-8920-50630F34D430}" srcOrd="0" destOrd="0" presId="urn:microsoft.com/office/officeart/2005/8/layout/cycle2"/>
    <dgm:cxn modelId="{B86573D4-F62D-4519-A89E-4DA7374058C4}" type="presParOf" srcId="{A45D4068-9A58-45FF-AF88-2CF84F961204}" destId="{CEBDA7F5-F717-4239-97EE-DCC7362DB77A}" srcOrd="4" destOrd="0" presId="urn:microsoft.com/office/officeart/2005/8/layout/cycle2"/>
    <dgm:cxn modelId="{15DA068F-B823-411F-B2E4-4D0FB5E892EE}" type="presParOf" srcId="{A45D4068-9A58-45FF-AF88-2CF84F961204}" destId="{9BE4D84E-EC7D-42C2-B7CA-2FC0B946D7DB}" srcOrd="5" destOrd="0" presId="urn:microsoft.com/office/officeart/2005/8/layout/cycle2"/>
    <dgm:cxn modelId="{A6364E73-822A-4857-8478-85D82BB36CA4}" type="presParOf" srcId="{9BE4D84E-EC7D-42C2-B7CA-2FC0B946D7DB}" destId="{103B0A8E-10B5-438C-89FF-1DAE059F4C4B}" srcOrd="0" destOrd="0" presId="urn:microsoft.com/office/officeart/2005/8/layout/cycle2"/>
    <dgm:cxn modelId="{37D842D5-3082-4688-9277-AD82C0CE97A2}" type="presParOf" srcId="{A45D4068-9A58-45FF-AF88-2CF84F961204}" destId="{B8C2B513-80CB-4520-98F2-B384A591F6E4}" srcOrd="6" destOrd="0" presId="urn:microsoft.com/office/officeart/2005/8/layout/cycle2"/>
    <dgm:cxn modelId="{290B059C-AABD-4061-8610-18C539CBC1DF}" type="presParOf" srcId="{A45D4068-9A58-45FF-AF88-2CF84F961204}" destId="{B69BC6F2-9C58-40D2-9C17-916D2FA6C191}" srcOrd="7" destOrd="0" presId="urn:microsoft.com/office/officeart/2005/8/layout/cycle2"/>
    <dgm:cxn modelId="{BAF6BF75-CA11-43C5-BCA5-B4880E2DBAA3}" type="presParOf" srcId="{B69BC6F2-9C58-40D2-9C17-916D2FA6C191}" destId="{F1B8262E-48ED-45F7-A7E8-106DF47555FD}" srcOrd="0" destOrd="0" presId="urn:microsoft.com/office/officeart/2005/8/layout/cycle2"/>
    <dgm:cxn modelId="{B72C1618-C5A8-40D1-BB34-7F6099A18CD8}" type="presParOf" srcId="{A45D4068-9A58-45FF-AF88-2CF84F961204}" destId="{4FFCD05C-7D9E-4971-83E4-33894DB1C8F5}" srcOrd="8" destOrd="0" presId="urn:microsoft.com/office/officeart/2005/8/layout/cycle2"/>
    <dgm:cxn modelId="{A3464C29-391A-4D92-B1A4-F44F9F30F6D2}" type="presParOf" srcId="{A45D4068-9A58-45FF-AF88-2CF84F961204}" destId="{3BAEA7A1-2B8D-4399-BCD5-DA3BFEDA02A4}" srcOrd="9" destOrd="0" presId="urn:microsoft.com/office/officeart/2005/8/layout/cycle2"/>
    <dgm:cxn modelId="{3A79F69B-BD88-4ABB-97F1-E40FFDDFF821}" type="presParOf" srcId="{3BAEA7A1-2B8D-4399-BCD5-DA3BFEDA02A4}" destId="{66879833-70E8-43AB-AE20-50FB05949108}" srcOrd="0" destOrd="0" presId="urn:microsoft.com/office/officeart/2005/8/layout/cycle2"/>
    <dgm:cxn modelId="{0DB1B4ED-7FD5-4C13-A767-7A331870EF39}" type="presParOf" srcId="{A45D4068-9A58-45FF-AF88-2CF84F961204}" destId="{CBA6C2D1-7585-4FE9-9D8A-26E7BA247A17}" srcOrd="10" destOrd="0" presId="urn:microsoft.com/office/officeart/2005/8/layout/cycle2"/>
    <dgm:cxn modelId="{0F766F7E-89FD-46F1-8B60-8C708554D14F}" type="presParOf" srcId="{A45D4068-9A58-45FF-AF88-2CF84F961204}" destId="{93691280-90C1-4383-BEB4-F81D6FE152A3}" srcOrd="11" destOrd="0" presId="urn:microsoft.com/office/officeart/2005/8/layout/cycle2"/>
    <dgm:cxn modelId="{F951547C-6706-499D-B83B-53576F5D0AB4}" type="presParOf" srcId="{93691280-90C1-4383-BEB4-F81D6FE152A3}" destId="{24FCD207-8D3C-4828-8F61-4A53030D366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BF9DB1C-65E3-4B2E-B707-53F5A8D28802}"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pPr rtl="1"/>
          <a:endParaRPr lang="fa-IR"/>
        </a:p>
      </dgm:t>
    </dgm:pt>
    <dgm:pt modelId="{7BEEFC06-4747-4BDB-B566-7BD68B0AA94D}">
      <dgm:prSet phldrT="[Text]"/>
      <dgm:spPr/>
      <dgm:t>
        <a:bodyPr/>
        <a:lstStyle/>
        <a:p>
          <a:pPr rtl="1"/>
          <a:r>
            <a:rPr lang="fa-IR" dirty="0"/>
            <a:t>1- انتظار برای رسیدن نوبت خود برای حرف زدن</a:t>
          </a:r>
        </a:p>
      </dgm:t>
    </dgm:pt>
    <dgm:pt modelId="{F373E9C7-9798-40EA-AE42-562CF2B82B83}" type="parTrans" cxnId="{6CAD0F5C-14F5-45F5-B595-2338B77D5E82}">
      <dgm:prSet/>
      <dgm:spPr/>
      <dgm:t>
        <a:bodyPr/>
        <a:lstStyle/>
        <a:p>
          <a:pPr rtl="1"/>
          <a:endParaRPr lang="fa-IR"/>
        </a:p>
      </dgm:t>
    </dgm:pt>
    <dgm:pt modelId="{3505F776-1A8E-4003-A331-7FA5AB397CBA}" type="sibTrans" cxnId="{6CAD0F5C-14F5-45F5-B595-2338B77D5E82}">
      <dgm:prSet/>
      <dgm:spPr/>
      <dgm:t>
        <a:bodyPr/>
        <a:lstStyle/>
        <a:p>
          <a:pPr rtl="1"/>
          <a:endParaRPr lang="fa-IR"/>
        </a:p>
      </dgm:t>
    </dgm:pt>
    <dgm:pt modelId="{4B09DC62-541D-4DBD-8A58-CBDB681CEA37}">
      <dgm:prSet phldrT="[Text]"/>
      <dgm:spPr/>
      <dgm:t>
        <a:bodyPr/>
        <a:lstStyle/>
        <a:p>
          <a:pPr rtl="1"/>
          <a:r>
            <a:rPr lang="fa-IR" dirty="0"/>
            <a:t>2- گفتن تجربه های شخصی خود</a:t>
          </a:r>
        </a:p>
      </dgm:t>
    </dgm:pt>
    <dgm:pt modelId="{62C97156-2547-428F-A88D-99A0D29CFC16}" type="parTrans" cxnId="{FA85DF32-653F-47FF-BEB9-4CDDEB18CEF9}">
      <dgm:prSet/>
      <dgm:spPr/>
      <dgm:t>
        <a:bodyPr/>
        <a:lstStyle/>
        <a:p>
          <a:pPr rtl="1"/>
          <a:endParaRPr lang="fa-IR"/>
        </a:p>
      </dgm:t>
    </dgm:pt>
    <dgm:pt modelId="{83AE46CB-7203-458F-9B60-AAB173CE3095}" type="sibTrans" cxnId="{FA85DF32-653F-47FF-BEB9-4CDDEB18CEF9}">
      <dgm:prSet/>
      <dgm:spPr/>
      <dgm:t>
        <a:bodyPr/>
        <a:lstStyle/>
        <a:p>
          <a:pPr rtl="1"/>
          <a:endParaRPr lang="fa-IR"/>
        </a:p>
      </dgm:t>
    </dgm:pt>
    <dgm:pt modelId="{7D4A6047-F44A-4C92-BFB5-D8BC7551004D}">
      <dgm:prSet phldrT="[Text]"/>
      <dgm:spPr/>
      <dgm:t>
        <a:bodyPr/>
        <a:lstStyle/>
        <a:p>
          <a:pPr rtl="1"/>
          <a:r>
            <a:rPr lang="fa-IR" dirty="0"/>
            <a:t>3- توصیه کردن</a:t>
          </a:r>
        </a:p>
      </dgm:t>
    </dgm:pt>
    <dgm:pt modelId="{3440C8A8-3203-4391-A12A-88424ADA8368}" type="parTrans" cxnId="{D909B45E-CEA0-429D-838F-CDFA5CD8622C}">
      <dgm:prSet/>
      <dgm:spPr/>
      <dgm:t>
        <a:bodyPr/>
        <a:lstStyle/>
        <a:p>
          <a:pPr rtl="1"/>
          <a:endParaRPr lang="fa-IR"/>
        </a:p>
      </dgm:t>
    </dgm:pt>
    <dgm:pt modelId="{D794930B-CEDB-41C0-8934-D50425D6298A}" type="sibTrans" cxnId="{D909B45E-CEA0-429D-838F-CDFA5CD8622C}">
      <dgm:prSet/>
      <dgm:spPr/>
      <dgm:t>
        <a:bodyPr/>
        <a:lstStyle/>
        <a:p>
          <a:pPr rtl="1"/>
          <a:endParaRPr lang="fa-IR"/>
        </a:p>
      </dgm:t>
    </dgm:pt>
    <dgm:pt modelId="{E6D37EC1-BC70-4542-AB14-C289E394EA03}">
      <dgm:prSet phldrT="[Text]"/>
      <dgm:spPr/>
      <dgm:t>
        <a:bodyPr/>
        <a:lstStyle/>
        <a:p>
          <a:pPr rtl="1"/>
          <a:r>
            <a:rPr lang="fa-IR" dirty="0"/>
            <a:t>4- گوش دادن و درخواست اطلاعات بیشتر</a:t>
          </a:r>
        </a:p>
      </dgm:t>
    </dgm:pt>
    <dgm:pt modelId="{444E9A7B-F71D-411A-BB6A-A4A19ED97651}" type="parTrans" cxnId="{DDA7E7FE-95F9-48D3-8F00-00000DE74125}">
      <dgm:prSet/>
      <dgm:spPr/>
      <dgm:t>
        <a:bodyPr/>
        <a:lstStyle/>
        <a:p>
          <a:pPr rtl="1"/>
          <a:endParaRPr lang="fa-IR"/>
        </a:p>
      </dgm:t>
    </dgm:pt>
    <dgm:pt modelId="{45F8DD76-B570-4B62-8D65-C8D1985675B7}" type="sibTrans" cxnId="{DDA7E7FE-95F9-48D3-8F00-00000DE74125}">
      <dgm:prSet/>
      <dgm:spPr/>
      <dgm:t>
        <a:bodyPr/>
        <a:lstStyle/>
        <a:p>
          <a:pPr rtl="1"/>
          <a:endParaRPr lang="fa-IR"/>
        </a:p>
      </dgm:t>
    </dgm:pt>
    <dgm:pt modelId="{23B80631-3BB0-494E-86B9-F04D17314B96}">
      <dgm:prSet phldrT="[Text]"/>
      <dgm:spPr/>
      <dgm:t>
        <a:bodyPr/>
        <a:lstStyle/>
        <a:p>
          <a:pPr rtl="1"/>
          <a:r>
            <a:rPr lang="fa-IR" dirty="0"/>
            <a:t>5- گوش دادن با درایت</a:t>
          </a:r>
        </a:p>
        <a:p>
          <a:pPr rtl="1"/>
          <a:endParaRPr lang="fa-IR" dirty="0"/>
        </a:p>
      </dgm:t>
    </dgm:pt>
    <dgm:pt modelId="{C8C33492-60A2-42A8-B277-06431BBA90A6}" type="parTrans" cxnId="{AB98FFD4-83E5-44F0-A079-3BB00D7E902C}">
      <dgm:prSet/>
      <dgm:spPr/>
      <dgm:t>
        <a:bodyPr/>
        <a:lstStyle/>
        <a:p>
          <a:pPr rtl="1"/>
          <a:endParaRPr lang="fa-IR"/>
        </a:p>
      </dgm:t>
    </dgm:pt>
    <dgm:pt modelId="{85F5F9A9-E824-4CCA-A8FE-176F9C8BD806}" type="sibTrans" cxnId="{AB98FFD4-83E5-44F0-A079-3BB00D7E902C}">
      <dgm:prSet/>
      <dgm:spPr/>
      <dgm:t>
        <a:bodyPr/>
        <a:lstStyle/>
        <a:p>
          <a:pPr rtl="1"/>
          <a:endParaRPr lang="fa-IR"/>
        </a:p>
      </dgm:t>
    </dgm:pt>
    <dgm:pt modelId="{FC3B46C8-6874-435D-AE3C-E25FD735393D}" type="pres">
      <dgm:prSet presAssocID="{FBF9DB1C-65E3-4B2E-B707-53F5A8D28802}" presName="rootnode" presStyleCnt="0">
        <dgm:presLayoutVars>
          <dgm:chMax/>
          <dgm:chPref/>
          <dgm:dir/>
          <dgm:animLvl val="lvl"/>
        </dgm:presLayoutVars>
      </dgm:prSet>
      <dgm:spPr/>
      <dgm:t>
        <a:bodyPr/>
        <a:lstStyle/>
        <a:p>
          <a:pPr rtl="1"/>
          <a:endParaRPr lang="fa-IR"/>
        </a:p>
      </dgm:t>
    </dgm:pt>
    <dgm:pt modelId="{8E755026-87D4-45E4-9B03-3E211477F567}" type="pres">
      <dgm:prSet presAssocID="{7BEEFC06-4747-4BDB-B566-7BD68B0AA94D}" presName="composite" presStyleCnt="0"/>
      <dgm:spPr/>
    </dgm:pt>
    <dgm:pt modelId="{AEA51B52-5D98-49A4-9253-530C0D673159}" type="pres">
      <dgm:prSet presAssocID="{7BEEFC06-4747-4BDB-B566-7BD68B0AA94D}" presName="LShape" presStyleLbl="alignNode1" presStyleIdx="0" presStyleCnt="9"/>
      <dgm:spPr/>
    </dgm:pt>
    <dgm:pt modelId="{0D465337-F27E-4CE5-8D10-1156FFFBF5AF}" type="pres">
      <dgm:prSet presAssocID="{7BEEFC06-4747-4BDB-B566-7BD68B0AA94D}" presName="ParentText" presStyleLbl="revTx" presStyleIdx="0" presStyleCnt="5">
        <dgm:presLayoutVars>
          <dgm:chMax val="0"/>
          <dgm:chPref val="0"/>
          <dgm:bulletEnabled val="1"/>
        </dgm:presLayoutVars>
      </dgm:prSet>
      <dgm:spPr/>
      <dgm:t>
        <a:bodyPr/>
        <a:lstStyle/>
        <a:p>
          <a:pPr rtl="1"/>
          <a:endParaRPr lang="fa-IR"/>
        </a:p>
      </dgm:t>
    </dgm:pt>
    <dgm:pt modelId="{9E34B048-645C-4B21-9069-382EBBDBC700}" type="pres">
      <dgm:prSet presAssocID="{7BEEFC06-4747-4BDB-B566-7BD68B0AA94D}" presName="Triangle" presStyleLbl="alignNode1" presStyleIdx="1" presStyleCnt="9"/>
      <dgm:spPr/>
    </dgm:pt>
    <dgm:pt modelId="{3380E0B0-658D-40D5-818A-CF36D9857F2F}" type="pres">
      <dgm:prSet presAssocID="{3505F776-1A8E-4003-A331-7FA5AB397CBA}" presName="sibTrans" presStyleCnt="0"/>
      <dgm:spPr/>
    </dgm:pt>
    <dgm:pt modelId="{9348EEB8-BED2-4BB1-9F54-6436BEEC504D}" type="pres">
      <dgm:prSet presAssocID="{3505F776-1A8E-4003-A331-7FA5AB397CBA}" presName="space" presStyleCnt="0"/>
      <dgm:spPr/>
    </dgm:pt>
    <dgm:pt modelId="{74901C9E-384E-44B8-A117-02599AEFC9CC}" type="pres">
      <dgm:prSet presAssocID="{4B09DC62-541D-4DBD-8A58-CBDB681CEA37}" presName="composite" presStyleCnt="0"/>
      <dgm:spPr/>
    </dgm:pt>
    <dgm:pt modelId="{CB29F085-61D6-4B48-B054-D3D948CFBD50}" type="pres">
      <dgm:prSet presAssocID="{4B09DC62-541D-4DBD-8A58-CBDB681CEA37}" presName="LShape" presStyleLbl="alignNode1" presStyleIdx="2" presStyleCnt="9"/>
      <dgm:spPr/>
    </dgm:pt>
    <dgm:pt modelId="{A2E25DB3-7D32-490B-906A-BA1515CFCCE7}" type="pres">
      <dgm:prSet presAssocID="{4B09DC62-541D-4DBD-8A58-CBDB681CEA37}" presName="ParentText" presStyleLbl="revTx" presStyleIdx="1" presStyleCnt="5">
        <dgm:presLayoutVars>
          <dgm:chMax val="0"/>
          <dgm:chPref val="0"/>
          <dgm:bulletEnabled val="1"/>
        </dgm:presLayoutVars>
      </dgm:prSet>
      <dgm:spPr/>
      <dgm:t>
        <a:bodyPr/>
        <a:lstStyle/>
        <a:p>
          <a:pPr rtl="1"/>
          <a:endParaRPr lang="fa-IR"/>
        </a:p>
      </dgm:t>
    </dgm:pt>
    <dgm:pt modelId="{6D1F8F3E-CCB4-4701-BD0D-35D1339411CC}" type="pres">
      <dgm:prSet presAssocID="{4B09DC62-541D-4DBD-8A58-CBDB681CEA37}" presName="Triangle" presStyleLbl="alignNode1" presStyleIdx="3" presStyleCnt="9"/>
      <dgm:spPr/>
    </dgm:pt>
    <dgm:pt modelId="{AE91FF88-F1F3-43C0-AE5A-4290B55EFD36}" type="pres">
      <dgm:prSet presAssocID="{83AE46CB-7203-458F-9B60-AAB173CE3095}" presName="sibTrans" presStyleCnt="0"/>
      <dgm:spPr/>
    </dgm:pt>
    <dgm:pt modelId="{6C989B13-BE6D-4900-B38F-ECB47BF58AFE}" type="pres">
      <dgm:prSet presAssocID="{83AE46CB-7203-458F-9B60-AAB173CE3095}" presName="space" presStyleCnt="0"/>
      <dgm:spPr/>
    </dgm:pt>
    <dgm:pt modelId="{ACD13544-D01D-417D-8773-852458446FE0}" type="pres">
      <dgm:prSet presAssocID="{7D4A6047-F44A-4C92-BFB5-D8BC7551004D}" presName="composite" presStyleCnt="0"/>
      <dgm:spPr/>
    </dgm:pt>
    <dgm:pt modelId="{BDDEFED1-FFDC-4CFE-8E97-78839ECF7F57}" type="pres">
      <dgm:prSet presAssocID="{7D4A6047-F44A-4C92-BFB5-D8BC7551004D}" presName="LShape" presStyleLbl="alignNode1" presStyleIdx="4" presStyleCnt="9"/>
      <dgm:spPr/>
    </dgm:pt>
    <dgm:pt modelId="{1F5230AE-D0E1-42D1-AC24-29F103FC7DA8}" type="pres">
      <dgm:prSet presAssocID="{7D4A6047-F44A-4C92-BFB5-D8BC7551004D}" presName="ParentText" presStyleLbl="revTx" presStyleIdx="2" presStyleCnt="5">
        <dgm:presLayoutVars>
          <dgm:chMax val="0"/>
          <dgm:chPref val="0"/>
          <dgm:bulletEnabled val="1"/>
        </dgm:presLayoutVars>
      </dgm:prSet>
      <dgm:spPr/>
      <dgm:t>
        <a:bodyPr/>
        <a:lstStyle/>
        <a:p>
          <a:pPr rtl="1"/>
          <a:endParaRPr lang="fa-IR"/>
        </a:p>
      </dgm:t>
    </dgm:pt>
    <dgm:pt modelId="{13113640-7782-47D7-9C85-49234D6C35F4}" type="pres">
      <dgm:prSet presAssocID="{7D4A6047-F44A-4C92-BFB5-D8BC7551004D}" presName="Triangle" presStyleLbl="alignNode1" presStyleIdx="5" presStyleCnt="9"/>
      <dgm:spPr/>
    </dgm:pt>
    <dgm:pt modelId="{F1E8AD81-DF09-4B96-9E4C-B9B2A0008325}" type="pres">
      <dgm:prSet presAssocID="{D794930B-CEDB-41C0-8934-D50425D6298A}" presName="sibTrans" presStyleCnt="0"/>
      <dgm:spPr/>
    </dgm:pt>
    <dgm:pt modelId="{91B3ED1F-A6B8-446A-8E8D-07EFD5BAFA7C}" type="pres">
      <dgm:prSet presAssocID="{D794930B-CEDB-41C0-8934-D50425D6298A}" presName="space" presStyleCnt="0"/>
      <dgm:spPr/>
    </dgm:pt>
    <dgm:pt modelId="{C59FEFE2-7E49-45F3-A290-83BFB53F1DBB}" type="pres">
      <dgm:prSet presAssocID="{E6D37EC1-BC70-4542-AB14-C289E394EA03}" presName="composite" presStyleCnt="0"/>
      <dgm:spPr/>
    </dgm:pt>
    <dgm:pt modelId="{37F80021-27CA-4647-94E0-C3C47C779831}" type="pres">
      <dgm:prSet presAssocID="{E6D37EC1-BC70-4542-AB14-C289E394EA03}" presName="LShape" presStyleLbl="alignNode1" presStyleIdx="6" presStyleCnt="9"/>
      <dgm:spPr/>
    </dgm:pt>
    <dgm:pt modelId="{9F73E235-38D6-4D5E-AEFE-551E472106D2}" type="pres">
      <dgm:prSet presAssocID="{E6D37EC1-BC70-4542-AB14-C289E394EA03}" presName="ParentText" presStyleLbl="revTx" presStyleIdx="3" presStyleCnt="5">
        <dgm:presLayoutVars>
          <dgm:chMax val="0"/>
          <dgm:chPref val="0"/>
          <dgm:bulletEnabled val="1"/>
        </dgm:presLayoutVars>
      </dgm:prSet>
      <dgm:spPr/>
      <dgm:t>
        <a:bodyPr/>
        <a:lstStyle/>
        <a:p>
          <a:pPr rtl="1"/>
          <a:endParaRPr lang="fa-IR"/>
        </a:p>
      </dgm:t>
    </dgm:pt>
    <dgm:pt modelId="{7C390C0C-996D-4312-92F3-D37A42B13C9F}" type="pres">
      <dgm:prSet presAssocID="{E6D37EC1-BC70-4542-AB14-C289E394EA03}" presName="Triangle" presStyleLbl="alignNode1" presStyleIdx="7" presStyleCnt="9"/>
      <dgm:spPr/>
    </dgm:pt>
    <dgm:pt modelId="{709794E8-1ED7-4373-B11F-B40DD41EA0FF}" type="pres">
      <dgm:prSet presAssocID="{45F8DD76-B570-4B62-8D65-C8D1985675B7}" presName="sibTrans" presStyleCnt="0"/>
      <dgm:spPr/>
    </dgm:pt>
    <dgm:pt modelId="{A796751E-A682-4897-8B8D-B6B5DCCEF3BD}" type="pres">
      <dgm:prSet presAssocID="{45F8DD76-B570-4B62-8D65-C8D1985675B7}" presName="space" presStyleCnt="0"/>
      <dgm:spPr/>
    </dgm:pt>
    <dgm:pt modelId="{60B244F9-91F0-4086-8BC4-019E5B6128FE}" type="pres">
      <dgm:prSet presAssocID="{23B80631-3BB0-494E-86B9-F04D17314B96}" presName="composite" presStyleCnt="0"/>
      <dgm:spPr/>
    </dgm:pt>
    <dgm:pt modelId="{615C5E01-BC70-4E55-A493-12FED5FB9CBB}" type="pres">
      <dgm:prSet presAssocID="{23B80631-3BB0-494E-86B9-F04D17314B96}" presName="LShape" presStyleLbl="alignNode1" presStyleIdx="8" presStyleCnt="9"/>
      <dgm:spPr/>
    </dgm:pt>
    <dgm:pt modelId="{AD156968-6C20-4A67-981F-71138F17ECD0}" type="pres">
      <dgm:prSet presAssocID="{23B80631-3BB0-494E-86B9-F04D17314B96}" presName="ParentText" presStyleLbl="revTx" presStyleIdx="4" presStyleCnt="5">
        <dgm:presLayoutVars>
          <dgm:chMax val="0"/>
          <dgm:chPref val="0"/>
          <dgm:bulletEnabled val="1"/>
        </dgm:presLayoutVars>
      </dgm:prSet>
      <dgm:spPr/>
      <dgm:t>
        <a:bodyPr/>
        <a:lstStyle/>
        <a:p>
          <a:pPr rtl="1"/>
          <a:endParaRPr lang="fa-IR"/>
        </a:p>
      </dgm:t>
    </dgm:pt>
  </dgm:ptLst>
  <dgm:cxnLst>
    <dgm:cxn modelId="{DDA7E7FE-95F9-48D3-8F00-00000DE74125}" srcId="{FBF9DB1C-65E3-4B2E-B707-53F5A8D28802}" destId="{E6D37EC1-BC70-4542-AB14-C289E394EA03}" srcOrd="3" destOrd="0" parTransId="{444E9A7B-F71D-411A-BB6A-A4A19ED97651}" sibTransId="{45F8DD76-B570-4B62-8D65-C8D1985675B7}"/>
    <dgm:cxn modelId="{B1499B4A-7039-42C3-B86B-86995A2A6338}" type="presOf" srcId="{7BEEFC06-4747-4BDB-B566-7BD68B0AA94D}" destId="{0D465337-F27E-4CE5-8D10-1156FFFBF5AF}" srcOrd="0" destOrd="0" presId="urn:microsoft.com/office/officeart/2009/3/layout/StepUpProcess"/>
    <dgm:cxn modelId="{6CAD0F5C-14F5-45F5-B595-2338B77D5E82}" srcId="{FBF9DB1C-65E3-4B2E-B707-53F5A8D28802}" destId="{7BEEFC06-4747-4BDB-B566-7BD68B0AA94D}" srcOrd="0" destOrd="0" parTransId="{F373E9C7-9798-40EA-AE42-562CF2B82B83}" sibTransId="{3505F776-1A8E-4003-A331-7FA5AB397CBA}"/>
    <dgm:cxn modelId="{9BC6B405-1E00-4DC2-B9D4-25FE0FDA075E}" type="presOf" srcId="{23B80631-3BB0-494E-86B9-F04D17314B96}" destId="{AD156968-6C20-4A67-981F-71138F17ECD0}" srcOrd="0" destOrd="0" presId="urn:microsoft.com/office/officeart/2009/3/layout/StepUpProcess"/>
    <dgm:cxn modelId="{D909B45E-CEA0-429D-838F-CDFA5CD8622C}" srcId="{FBF9DB1C-65E3-4B2E-B707-53F5A8D28802}" destId="{7D4A6047-F44A-4C92-BFB5-D8BC7551004D}" srcOrd="2" destOrd="0" parTransId="{3440C8A8-3203-4391-A12A-88424ADA8368}" sibTransId="{D794930B-CEDB-41C0-8934-D50425D6298A}"/>
    <dgm:cxn modelId="{01103ED8-3471-4649-9176-67DE7A5B6B7C}" type="presOf" srcId="{4B09DC62-541D-4DBD-8A58-CBDB681CEA37}" destId="{A2E25DB3-7D32-490B-906A-BA1515CFCCE7}" srcOrd="0" destOrd="0" presId="urn:microsoft.com/office/officeart/2009/3/layout/StepUpProcess"/>
    <dgm:cxn modelId="{54160B30-EC0A-4794-A3E9-246F89D19722}" type="presOf" srcId="{FBF9DB1C-65E3-4B2E-B707-53F5A8D28802}" destId="{FC3B46C8-6874-435D-AE3C-E25FD735393D}" srcOrd="0" destOrd="0" presId="urn:microsoft.com/office/officeart/2009/3/layout/StepUpProcess"/>
    <dgm:cxn modelId="{92A23CE2-04C7-469A-A516-05FB1F21E4A6}" type="presOf" srcId="{7D4A6047-F44A-4C92-BFB5-D8BC7551004D}" destId="{1F5230AE-D0E1-42D1-AC24-29F103FC7DA8}" srcOrd="0" destOrd="0" presId="urn:microsoft.com/office/officeart/2009/3/layout/StepUpProcess"/>
    <dgm:cxn modelId="{2A123B2C-2680-4ABF-B82D-9124216B24BF}" type="presOf" srcId="{E6D37EC1-BC70-4542-AB14-C289E394EA03}" destId="{9F73E235-38D6-4D5E-AEFE-551E472106D2}" srcOrd="0" destOrd="0" presId="urn:microsoft.com/office/officeart/2009/3/layout/StepUpProcess"/>
    <dgm:cxn modelId="{FA85DF32-653F-47FF-BEB9-4CDDEB18CEF9}" srcId="{FBF9DB1C-65E3-4B2E-B707-53F5A8D28802}" destId="{4B09DC62-541D-4DBD-8A58-CBDB681CEA37}" srcOrd="1" destOrd="0" parTransId="{62C97156-2547-428F-A88D-99A0D29CFC16}" sibTransId="{83AE46CB-7203-458F-9B60-AAB173CE3095}"/>
    <dgm:cxn modelId="{AB98FFD4-83E5-44F0-A079-3BB00D7E902C}" srcId="{FBF9DB1C-65E3-4B2E-B707-53F5A8D28802}" destId="{23B80631-3BB0-494E-86B9-F04D17314B96}" srcOrd="4" destOrd="0" parTransId="{C8C33492-60A2-42A8-B277-06431BBA90A6}" sibTransId="{85F5F9A9-E824-4CCA-A8FE-176F9C8BD806}"/>
    <dgm:cxn modelId="{F4E654B3-E318-4153-B5C9-2AFF529AB691}" type="presParOf" srcId="{FC3B46C8-6874-435D-AE3C-E25FD735393D}" destId="{8E755026-87D4-45E4-9B03-3E211477F567}" srcOrd="0" destOrd="0" presId="urn:microsoft.com/office/officeart/2009/3/layout/StepUpProcess"/>
    <dgm:cxn modelId="{08C07E8F-2A67-4F28-A5E2-7F87A612D0A0}" type="presParOf" srcId="{8E755026-87D4-45E4-9B03-3E211477F567}" destId="{AEA51B52-5D98-49A4-9253-530C0D673159}" srcOrd="0" destOrd="0" presId="urn:microsoft.com/office/officeart/2009/3/layout/StepUpProcess"/>
    <dgm:cxn modelId="{F22F1BA9-D5FD-401A-9758-50F6E5164FA4}" type="presParOf" srcId="{8E755026-87D4-45E4-9B03-3E211477F567}" destId="{0D465337-F27E-4CE5-8D10-1156FFFBF5AF}" srcOrd="1" destOrd="0" presId="urn:microsoft.com/office/officeart/2009/3/layout/StepUpProcess"/>
    <dgm:cxn modelId="{CAE491E6-CE0E-42FB-8D59-E5306DABCC4C}" type="presParOf" srcId="{8E755026-87D4-45E4-9B03-3E211477F567}" destId="{9E34B048-645C-4B21-9069-382EBBDBC700}" srcOrd="2" destOrd="0" presId="urn:microsoft.com/office/officeart/2009/3/layout/StepUpProcess"/>
    <dgm:cxn modelId="{4C110FCA-38F5-4C73-AE08-F7EA8D0D4C03}" type="presParOf" srcId="{FC3B46C8-6874-435D-AE3C-E25FD735393D}" destId="{3380E0B0-658D-40D5-818A-CF36D9857F2F}" srcOrd="1" destOrd="0" presId="urn:microsoft.com/office/officeart/2009/3/layout/StepUpProcess"/>
    <dgm:cxn modelId="{FA5882B3-B2ED-4C21-9238-74E1FEF7DBE8}" type="presParOf" srcId="{3380E0B0-658D-40D5-818A-CF36D9857F2F}" destId="{9348EEB8-BED2-4BB1-9F54-6436BEEC504D}" srcOrd="0" destOrd="0" presId="urn:microsoft.com/office/officeart/2009/3/layout/StepUpProcess"/>
    <dgm:cxn modelId="{60FE3852-EFAA-4970-87DB-553303000C48}" type="presParOf" srcId="{FC3B46C8-6874-435D-AE3C-E25FD735393D}" destId="{74901C9E-384E-44B8-A117-02599AEFC9CC}" srcOrd="2" destOrd="0" presId="urn:microsoft.com/office/officeart/2009/3/layout/StepUpProcess"/>
    <dgm:cxn modelId="{19791339-774F-4681-92AB-682210F3D713}" type="presParOf" srcId="{74901C9E-384E-44B8-A117-02599AEFC9CC}" destId="{CB29F085-61D6-4B48-B054-D3D948CFBD50}" srcOrd="0" destOrd="0" presId="urn:microsoft.com/office/officeart/2009/3/layout/StepUpProcess"/>
    <dgm:cxn modelId="{5AF41E67-C80E-40D6-AFA3-54E6591B19D3}" type="presParOf" srcId="{74901C9E-384E-44B8-A117-02599AEFC9CC}" destId="{A2E25DB3-7D32-490B-906A-BA1515CFCCE7}" srcOrd="1" destOrd="0" presId="urn:microsoft.com/office/officeart/2009/3/layout/StepUpProcess"/>
    <dgm:cxn modelId="{AD0CC080-527D-4022-8091-6C79CFA0B946}" type="presParOf" srcId="{74901C9E-384E-44B8-A117-02599AEFC9CC}" destId="{6D1F8F3E-CCB4-4701-BD0D-35D1339411CC}" srcOrd="2" destOrd="0" presId="urn:microsoft.com/office/officeart/2009/3/layout/StepUpProcess"/>
    <dgm:cxn modelId="{8D529E00-48BA-4210-B1C6-E20676A741CB}" type="presParOf" srcId="{FC3B46C8-6874-435D-AE3C-E25FD735393D}" destId="{AE91FF88-F1F3-43C0-AE5A-4290B55EFD36}" srcOrd="3" destOrd="0" presId="urn:microsoft.com/office/officeart/2009/3/layout/StepUpProcess"/>
    <dgm:cxn modelId="{EB5490F7-3852-4F13-AD69-1E8815BF7F05}" type="presParOf" srcId="{AE91FF88-F1F3-43C0-AE5A-4290B55EFD36}" destId="{6C989B13-BE6D-4900-B38F-ECB47BF58AFE}" srcOrd="0" destOrd="0" presId="urn:microsoft.com/office/officeart/2009/3/layout/StepUpProcess"/>
    <dgm:cxn modelId="{6F6347AF-E5E2-41BD-B4A5-9336071B43CC}" type="presParOf" srcId="{FC3B46C8-6874-435D-AE3C-E25FD735393D}" destId="{ACD13544-D01D-417D-8773-852458446FE0}" srcOrd="4" destOrd="0" presId="urn:microsoft.com/office/officeart/2009/3/layout/StepUpProcess"/>
    <dgm:cxn modelId="{E8A9E739-7D69-43B4-9489-5D0F55E71941}" type="presParOf" srcId="{ACD13544-D01D-417D-8773-852458446FE0}" destId="{BDDEFED1-FFDC-4CFE-8E97-78839ECF7F57}" srcOrd="0" destOrd="0" presId="urn:microsoft.com/office/officeart/2009/3/layout/StepUpProcess"/>
    <dgm:cxn modelId="{41C37CBD-7347-4767-8193-5F389DD240FE}" type="presParOf" srcId="{ACD13544-D01D-417D-8773-852458446FE0}" destId="{1F5230AE-D0E1-42D1-AC24-29F103FC7DA8}" srcOrd="1" destOrd="0" presId="urn:microsoft.com/office/officeart/2009/3/layout/StepUpProcess"/>
    <dgm:cxn modelId="{A44439A0-CAF8-4F3C-AF57-0D385861799A}" type="presParOf" srcId="{ACD13544-D01D-417D-8773-852458446FE0}" destId="{13113640-7782-47D7-9C85-49234D6C35F4}" srcOrd="2" destOrd="0" presId="urn:microsoft.com/office/officeart/2009/3/layout/StepUpProcess"/>
    <dgm:cxn modelId="{AAC0F4A1-6853-454A-AEE8-044E279109E3}" type="presParOf" srcId="{FC3B46C8-6874-435D-AE3C-E25FD735393D}" destId="{F1E8AD81-DF09-4B96-9E4C-B9B2A0008325}" srcOrd="5" destOrd="0" presId="urn:microsoft.com/office/officeart/2009/3/layout/StepUpProcess"/>
    <dgm:cxn modelId="{25F189AF-CE4F-44D0-9B32-4C5BDF5312E7}" type="presParOf" srcId="{F1E8AD81-DF09-4B96-9E4C-B9B2A0008325}" destId="{91B3ED1F-A6B8-446A-8E8D-07EFD5BAFA7C}" srcOrd="0" destOrd="0" presId="urn:microsoft.com/office/officeart/2009/3/layout/StepUpProcess"/>
    <dgm:cxn modelId="{09EF14DE-0F9C-4FF9-B891-D4D5C571E6B7}" type="presParOf" srcId="{FC3B46C8-6874-435D-AE3C-E25FD735393D}" destId="{C59FEFE2-7E49-45F3-A290-83BFB53F1DBB}" srcOrd="6" destOrd="0" presId="urn:microsoft.com/office/officeart/2009/3/layout/StepUpProcess"/>
    <dgm:cxn modelId="{F418A338-6197-4C7B-A2BC-481E35AAA3AD}" type="presParOf" srcId="{C59FEFE2-7E49-45F3-A290-83BFB53F1DBB}" destId="{37F80021-27CA-4647-94E0-C3C47C779831}" srcOrd="0" destOrd="0" presId="urn:microsoft.com/office/officeart/2009/3/layout/StepUpProcess"/>
    <dgm:cxn modelId="{9630EFB6-FEAF-40FA-8F32-2F08F52938FA}" type="presParOf" srcId="{C59FEFE2-7E49-45F3-A290-83BFB53F1DBB}" destId="{9F73E235-38D6-4D5E-AEFE-551E472106D2}" srcOrd="1" destOrd="0" presId="urn:microsoft.com/office/officeart/2009/3/layout/StepUpProcess"/>
    <dgm:cxn modelId="{7B4134E8-0A73-479B-BAD7-9E8B7DF84FF6}" type="presParOf" srcId="{C59FEFE2-7E49-45F3-A290-83BFB53F1DBB}" destId="{7C390C0C-996D-4312-92F3-D37A42B13C9F}" srcOrd="2" destOrd="0" presId="urn:microsoft.com/office/officeart/2009/3/layout/StepUpProcess"/>
    <dgm:cxn modelId="{EA79D49A-D9EE-47A5-BA4F-6FFA91D5D3D9}" type="presParOf" srcId="{FC3B46C8-6874-435D-AE3C-E25FD735393D}" destId="{709794E8-1ED7-4373-B11F-B40DD41EA0FF}" srcOrd="7" destOrd="0" presId="urn:microsoft.com/office/officeart/2009/3/layout/StepUpProcess"/>
    <dgm:cxn modelId="{B0F38F78-A97E-42B9-95D0-60C2523BF8F0}" type="presParOf" srcId="{709794E8-1ED7-4373-B11F-B40DD41EA0FF}" destId="{A796751E-A682-4897-8B8D-B6B5DCCEF3BD}" srcOrd="0" destOrd="0" presId="urn:microsoft.com/office/officeart/2009/3/layout/StepUpProcess"/>
    <dgm:cxn modelId="{383BAD55-63D4-48EA-A866-537E22DBF779}" type="presParOf" srcId="{FC3B46C8-6874-435D-AE3C-E25FD735393D}" destId="{60B244F9-91F0-4086-8BC4-019E5B6128FE}" srcOrd="8" destOrd="0" presId="urn:microsoft.com/office/officeart/2009/3/layout/StepUpProcess"/>
    <dgm:cxn modelId="{B9B1622F-7E07-4890-8C3A-67E25E38FD6C}" type="presParOf" srcId="{60B244F9-91F0-4086-8BC4-019E5B6128FE}" destId="{615C5E01-BC70-4E55-A493-12FED5FB9CBB}" srcOrd="0" destOrd="0" presId="urn:microsoft.com/office/officeart/2009/3/layout/StepUpProcess"/>
    <dgm:cxn modelId="{E7650519-CCAA-451F-A470-900358FBD171}" type="presParOf" srcId="{60B244F9-91F0-4086-8BC4-019E5B6128FE}" destId="{AD156968-6C20-4A67-981F-71138F17ECD0}"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A0D9DE1-4818-4779-A4B8-A3E5EBD89E29}" type="doc">
      <dgm:prSet loTypeId="urn:microsoft.com/office/officeart/2005/8/layout/hList1" loCatId="list" qsTypeId="urn:microsoft.com/office/officeart/2005/8/quickstyle/simple1" qsCatId="simple" csTypeId="urn:microsoft.com/office/officeart/2005/8/colors/accent3_2" csCatId="accent3"/>
      <dgm:spPr/>
      <dgm:t>
        <a:bodyPr/>
        <a:lstStyle/>
        <a:p>
          <a:endParaRPr lang="en-US"/>
        </a:p>
      </dgm:t>
    </dgm:pt>
    <dgm:pt modelId="{A30C743E-F745-4109-B11B-3523ADAA1103}">
      <dgm:prSet/>
      <dgm:spPr/>
      <dgm:t>
        <a:bodyPr/>
        <a:lstStyle/>
        <a:p>
          <a:pPr rtl="1"/>
          <a:r>
            <a:rPr lang="fa-IR" b="1"/>
            <a:t>کوچ افکار و رویکردهای کارمند را به خودش بازتاب می دهد تا:</a:t>
          </a:r>
          <a:endParaRPr lang="en-US"/>
        </a:p>
      </dgm:t>
    </dgm:pt>
    <dgm:pt modelId="{E31FE7C6-846A-430B-9B68-4D9FB1E45704}" type="parTrans" cxnId="{C7EBF766-7520-4007-881A-9B32BCC57F65}">
      <dgm:prSet/>
      <dgm:spPr/>
      <dgm:t>
        <a:bodyPr/>
        <a:lstStyle/>
        <a:p>
          <a:endParaRPr lang="en-US"/>
        </a:p>
      </dgm:t>
    </dgm:pt>
    <dgm:pt modelId="{251ECCA9-40FD-41CD-B269-86754A180791}" type="sibTrans" cxnId="{C7EBF766-7520-4007-881A-9B32BCC57F65}">
      <dgm:prSet/>
      <dgm:spPr/>
      <dgm:t>
        <a:bodyPr/>
        <a:lstStyle/>
        <a:p>
          <a:endParaRPr lang="en-US"/>
        </a:p>
      </dgm:t>
    </dgm:pt>
    <dgm:pt modelId="{E6435048-663A-42B8-AB7A-ADCEC41B9DF4}">
      <dgm:prSet/>
      <dgm:spPr/>
      <dgm:t>
        <a:bodyPr/>
        <a:lstStyle/>
        <a:p>
          <a:pPr rtl="1"/>
          <a:r>
            <a:rPr lang="fa-IR" b="1"/>
            <a:t>کمک می‌کند تا با نوع نگاهش به مسائل آشنا شود،</a:t>
          </a:r>
          <a:endParaRPr lang="en-US"/>
        </a:p>
      </dgm:t>
    </dgm:pt>
    <dgm:pt modelId="{D0FD7CF2-D917-4D05-9CD9-4EDCA440A856}" type="parTrans" cxnId="{9D1EBBF1-AE70-423E-A7D5-DD3BDF7AB695}">
      <dgm:prSet/>
      <dgm:spPr/>
      <dgm:t>
        <a:bodyPr/>
        <a:lstStyle/>
        <a:p>
          <a:endParaRPr lang="en-US"/>
        </a:p>
      </dgm:t>
    </dgm:pt>
    <dgm:pt modelId="{E2FE8D62-EBD1-45ED-A9DC-DD12FC9A9F88}" type="sibTrans" cxnId="{9D1EBBF1-AE70-423E-A7D5-DD3BDF7AB695}">
      <dgm:prSet/>
      <dgm:spPr/>
      <dgm:t>
        <a:bodyPr/>
        <a:lstStyle/>
        <a:p>
          <a:endParaRPr lang="en-US"/>
        </a:p>
      </dgm:t>
    </dgm:pt>
    <dgm:pt modelId="{55A9550B-9896-45E5-BC49-CE75F9C2F7F1}">
      <dgm:prSet/>
      <dgm:spPr/>
      <dgm:t>
        <a:bodyPr/>
        <a:lstStyle/>
        <a:p>
          <a:pPr rtl="1"/>
          <a:r>
            <a:rPr lang="fa-IR" b="1"/>
            <a:t>قابلیت‌ها و ضعف‌های خود را ببیند،</a:t>
          </a:r>
          <a:endParaRPr lang="en-US"/>
        </a:p>
      </dgm:t>
    </dgm:pt>
    <dgm:pt modelId="{CA215E76-EC7D-4BA5-8E5E-7537E0328C26}" type="parTrans" cxnId="{69CDCF28-3181-4648-8F13-8C88451F80C4}">
      <dgm:prSet/>
      <dgm:spPr/>
      <dgm:t>
        <a:bodyPr/>
        <a:lstStyle/>
        <a:p>
          <a:endParaRPr lang="en-US"/>
        </a:p>
      </dgm:t>
    </dgm:pt>
    <dgm:pt modelId="{E82C225C-16B2-47BF-97CB-694A4647B284}" type="sibTrans" cxnId="{69CDCF28-3181-4648-8F13-8C88451F80C4}">
      <dgm:prSet/>
      <dgm:spPr/>
      <dgm:t>
        <a:bodyPr/>
        <a:lstStyle/>
        <a:p>
          <a:endParaRPr lang="en-US"/>
        </a:p>
      </dgm:t>
    </dgm:pt>
    <dgm:pt modelId="{8B6F9E14-EF55-4C06-BAD0-543060F59A84}">
      <dgm:prSet/>
      <dgm:spPr/>
      <dgm:t>
        <a:bodyPr/>
        <a:lstStyle/>
        <a:p>
          <a:pPr rtl="1"/>
          <a:r>
            <a:rPr lang="fa-IR" b="1"/>
            <a:t>امکانات و فرصت‌ها را بیاید،</a:t>
          </a:r>
          <a:endParaRPr lang="en-US"/>
        </a:p>
      </dgm:t>
    </dgm:pt>
    <dgm:pt modelId="{D760FCB8-497C-4A7B-822F-314983A39FDD}" type="parTrans" cxnId="{4DFBCC57-4165-4DB8-B63D-E1669C50506F}">
      <dgm:prSet/>
      <dgm:spPr/>
      <dgm:t>
        <a:bodyPr/>
        <a:lstStyle/>
        <a:p>
          <a:endParaRPr lang="en-US"/>
        </a:p>
      </dgm:t>
    </dgm:pt>
    <dgm:pt modelId="{E6FCA174-F7C2-4ACD-B714-4DC13FD25578}" type="sibTrans" cxnId="{4DFBCC57-4165-4DB8-B63D-E1669C50506F}">
      <dgm:prSet/>
      <dgm:spPr/>
      <dgm:t>
        <a:bodyPr/>
        <a:lstStyle/>
        <a:p>
          <a:endParaRPr lang="en-US"/>
        </a:p>
      </dgm:t>
    </dgm:pt>
    <dgm:pt modelId="{7C0D48C1-9AEA-411E-B21E-1FAB41061ADB}">
      <dgm:prSet/>
      <dgm:spPr/>
      <dgm:t>
        <a:bodyPr/>
        <a:lstStyle/>
        <a:p>
          <a:pPr rtl="1"/>
          <a:r>
            <a:rPr lang="fa-IR" b="1"/>
            <a:t>تا بتواند بهترین تصمیم‌ها را در جهت رشد خود بگیرد.</a:t>
          </a:r>
          <a:endParaRPr lang="en-US"/>
        </a:p>
      </dgm:t>
    </dgm:pt>
    <dgm:pt modelId="{C7FBE81C-687E-40A1-81F4-E628666608EF}" type="parTrans" cxnId="{09A05DF3-8484-46F6-9290-2970B1397B44}">
      <dgm:prSet/>
      <dgm:spPr/>
      <dgm:t>
        <a:bodyPr/>
        <a:lstStyle/>
        <a:p>
          <a:endParaRPr lang="en-US"/>
        </a:p>
      </dgm:t>
    </dgm:pt>
    <dgm:pt modelId="{5F330B0D-3E0E-4DB6-BBB1-FC6A33D74527}" type="sibTrans" cxnId="{09A05DF3-8484-46F6-9290-2970B1397B44}">
      <dgm:prSet/>
      <dgm:spPr/>
      <dgm:t>
        <a:bodyPr/>
        <a:lstStyle/>
        <a:p>
          <a:endParaRPr lang="en-US"/>
        </a:p>
      </dgm:t>
    </dgm:pt>
    <dgm:pt modelId="{63D65677-24FD-450C-B9FA-54253DF95E67}" type="pres">
      <dgm:prSet presAssocID="{BA0D9DE1-4818-4779-A4B8-A3E5EBD89E29}" presName="Name0" presStyleCnt="0">
        <dgm:presLayoutVars>
          <dgm:dir/>
          <dgm:animLvl val="lvl"/>
          <dgm:resizeHandles val="exact"/>
        </dgm:presLayoutVars>
      </dgm:prSet>
      <dgm:spPr/>
      <dgm:t>
        <a:bodyPr/>
        <a:lstStyle/>
        <a:p>
          <a:pPr rtl="1"/>
          <a:endParaRPr lang="fa-IR"/>
        </a:p>
      </dgm:t>
    </dgm:pt>
    <dgm:pt modelId="{B764E1F1-47FB-46B9-A20E-917BD8E6AA6A}" type="pres">
      <dgm:prSet presAssocID="{A30C743E-F745-4109-B11B-3523ADAA1103}" presName="composite" presStyleCnt="0"/>
      <dgm:spPr/>
    </dgm:pt>
    <dgm:pt modelId="{6200C2AA-D542-4DDA-8E27-1B4C403D6C36}" type="pres">
      <dgm:prSet presAssocID="{A30C743E-F745-4109-B11B-3523ADAA1103}" presName="parTx" presStyleLbl="alignNode1" presStyleIdx="0" presStyleCnt="1">
        <dgm:presLayoutVars>
          <dgm:chMax val="0"/>
          <dgm:chPref val="0"/>
          <dgm:bulletEnabled val="1"/>
        </dgm:presLayoutVars>
      </dgm:prSet>
      <dgm:spPr/>
      <dgm:t>
        <a:bodyPr/>
        <a:lstStyle/>
        <a:p>
          <a:pPr rtl="1"/>
          <a:endParaRPr lang="fa-IR"/>
        </a:p>
      </dgm:t>
    </dgm:pt>
    <dgm:pt modelId="{A7117ECF-0139-4F8E-916E-E8DEB3B3E14D}" type="pres">
      <dgm:prSet presAssocID="{A30C743E-F745-4109-B11B-3523ADAA1103}" presName="desTx" presStyleLbl="alignAccFollowNode1" presStyleIdx="0" presStyleCnt="1">
        <dgm:presLayoutVars>
          <dgm:bulletEnabled val="1"/>
        </dgm:presLayoutVars>
      </dgm:prSet>
      <dgm:spPr/>
      <dgm:t>
        <a:bodyPr/>
        <a:lstStyle/>
        <a:p>
          <a:pPr rtl="1"/>
          <a:endParaRPr lang="fa-IR"/>
        </a:p>
      </dgm:t>
    </dgm:pt>
  </dgm:ptLst>
  <dgm:cxnLst>
    <dgm:cxn modelId="{6333A289-9A7B-48E2-9791-8F6A8283CB30}" type="presOf" srcId="{55A9550B-9896-45E5-BC49-CE75F9C2F7F1}" destId="{A7117ECF-0139-4F8E-916E-E8DEB3B3E14D}" srcOrd="0" destOrd="1" presId="urn:microsoft.com/office/officeart/2005/8/layout/hList1"/>
    <dgm:cxn modelId="{9D1EBBF1-AE70-423E-A7D5-DD3BDF7AB695}" srcId="{A30C743E-F745-4109-B11B-3523ADAA1103}" destId="{E6435048-663A-42B8-AB7A-ADCEC41B9DF4}" srcOrd="0" destOrd="0" parTransId="{D0FD7CF2-D917-4D05-9CD9-4EDCA440A856}" sibTransId="{E2FE8D62-EBD1-45ED-A9DC-DD12FC9A9F88}"/>
    <dgm:cxn modelId="{4DFBCC57-4165-4DB8-B63D-E1669C50506F}" srcId="{A30C743E-F745-4109-B11B-3523ADAA1103}" destId="{8B6F9E14-EF55-4C06-BAD0-543060F59A84}" srcOrd="2" destOrd="0" parTransId="{D760FCB8-497C-4A7B-822F-314983A39FDD}" sibTransId="{E6FCA174-F7C2-4ACD-B714-4DC13FD25578}"/>
    <dgm:cxn modelId="{580FF22A-D1DF-4847-B006-64996944DBE6}" type="presOf" srcId="{BA0D9DE1-4818-4779-A4B8-A3E5EBD89E29}" destId="{63D65677-24FD-450C-B9FA-54253DF95E67}" srcOrd="0" destOrd="0" presId="urn:microsoft.com/office/officeart/2005/8/layout/hList1"/>
    <dgm:cxn modelId="{09A05DF3-8484-46F6-9290-2970B1397B44}" srcId="{A30C743E-F745-4109-B11B-3523ADAA1103}" destId="{7C0D48C1-9AEA-411E-B21E-1FAB41061ADB}" srcOrd="3" destOrd="0" parTransId="{C7FBE81C-687E-40A1-81F4-E628666608EF}" sibTransId="{5F330B0D-3E0E-4DB6-BBB1-FC6A33D74527}"/>
    <dgm:cxn modelId="{641E5AF2-E3C6-405D-9AE1-3E5D26AE442F}" type="presOf" srcId="{E6435048-663A-42B8-AB7A-ADCEC41B9DF4}" destId="{A7117ECF-0139-4F8E-916E-E8DEB3B3E14D}" srcOrd="0" destOrd="0" presId="urn:microsoft.com/office/officeart/2005/8/layout/hList1"/>
    <dgm:cxn modelId="{C7EBF766-7520-4007-881A-9B32BCC57F65}" srcId="{BA0D9DE1-4818-4779-A4B8-A3E5EBD89E29}" destId="{A30C743E-F745-4109-B11B-3523ADAA1103}" srcOrd="0" destOrd="0" parTransId="{E31FE7C6-846A-430B-9B68-4D9FB1E45704}" sibTransId="{251ECCA9-40FD-41CD-B269-86754A180791}"/>
    <dgm:cxn modelId="{C4001B43-E2C5-4889-87B6-811C6A0480B5}" type="presOf" srcId="{7C0D48C1-9AEA-411E-B21E-1FAB41061ADB}" destId="{A7117ECF-0139-4F8E-916E-E8DEB3B3E14D}" srcOrd="0" destOrd="3" presId="urn:microsoft.com/office/officeart/2005/8/layout/hList1"/>
    <dgm:cxn modelId="{69CDCF28-3181-4648-8F13-8C88451F80C4}" srcId="{A30C743E-F745-4109-B11B-3523ADAA1103}" destId="{55A9550B-9896-45E5-BC49-CE75F9C2F7F1}" srcOrd="1" destOrd="0" parTransId="{CA215E76-EC7D-4BA5-8E5E-7537E0328C26}" sibTransId="{E82C225C-16B2-47BF-97CB-694A4647B284}"/>
    <dgm:cxn modelId="{CD1CC4D0-C166-40BF-9128-CA3978E480E8}" type="presOf" srcId="{A30C743E-F745-4109-B11B-3523ADAA1103}" destId="{6200C2AA-D542-4DDA-8E27-1B4C403D6C36}" srcOrd="0" destOrd="0" presId="urn:microsoft.com/office/officeart/2005/8/layout/hList1"/>
    <dgm:cxn modelId="{2B4299FD-F895-40E8-AEC3-F966EB5D10B5}" type="presOf" srcId="{8B6F9E14-EF55-4C06-BAD0-543060F59A84}" destId="{A7117ECF-0139-4F8E-916E-E8DEB3B3E14D}" srcOrd="0" destOrd="2" presId="urn:microsoft.com/office/officeart/2005/8/layout/hList1"/>
    <dgm:cxn modelId="{B5B0B23D-18B8-4AA9-932D-944C51625C3F}" type="presParOf" srcId="{63D65677-24FD-450C-B9FA-54253DF95E67}" destId="{B764E1F1-47FB-46B9-A20E-917BD8E6AA6A}" srcOrd="0" destOrd="0" presId="urn:microsoft.com/office/officeart/2005/8/layout/hList1"/>
    <dgm:cxn modelId="{AAE82341-2FA4-4EA9-A379-0AB96139047F}" type="presParOf" srcId="{B764E1F1-47FB-46B9-A20E-917BD8E6AA6A}" destId="{6200C2AA-D542-4DDA-8E27-1B4C403D6C36}" srcOrd="0" destOrd="0" presId="urn:microsoft.com/office/officeart/2005/8/layout/hList1"/>
    <dgm:cxn modelId="{54E4481D-3C2A-4AA8-A837-5077D43022FB}" type="presParOf" srcId="{B764E1F1-47FB-46B9-A20E-917BD8E6AA6A}" destId="{A7117ECF-0139-4F8E-916E-E8DEB3B3E14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3718B3D-98EE-483C-9AAF-EB71BA7053A0}" type="doc">
      <dgm:prSet loTypeId="urn:microsoft.com/office/officeart/2005/8/layout/list1" loCatId="list" qsTypeId="urn:microsoft.com/office/officeart/2005/8/quickstyle/simple1" qsCatId="simple" csTypeId="urn:microsoft.com/office/officeart/2005/8/colors/accent3_2" csCatId="accent3"/>
      <dgm:spPr/>
      <dgm:t>
        <a:bodyPr/>
        <a:lstStyle/>
        <a:p>
          <a:endParaRPr lang="en-US"/>
        </a:p>
      </dgm:t>
    </dgm:pt>
    <dgm:pt modelId="{0D2DFE04-371F-44E8-8B83-D3818AD89BF8}">
      <dgm:prSet/>
      <dgm:spPr/>
      <dgm:t>
        <a:bodyPr/>
        <a:lstStyle/>
        <a:p>
          <a:pPr rtl="1"/>
          <a:r>
            <a:rPr lang="fa-IR" b="1"/>
            <a:t>نکات بازخورد</a:t>
          </a:r>
          <a:endParaRPr lang="en-US"/>
        </a:p>
      </dgm:t>
    </dgm:pt>
    <dgm:pt modelId="{650B038C-39E2-43D4-821A-0349129ACCA9}" type="parTrans" cxnId="{E8D0AF9F-1531-4C71-8920-B93FB3A23437}">
      <dgm:prSet/>
      <dgm:spPr/>
      <dgm:t>
        <a:bodyPr/>
        <a:lstStyle/>
        <a:p>
          <a:endParaRPr lang="en-US"/>
        </a:p>
      </dgm:t>
    </dgm:pt>
    <dgm:pt modelId="{65092185-BFB7-4E21-B7AC-EC1C04EE7714}" type="sibTrans" cxnId="{E8D0AF9F-1531-4C71-8920-B93FB3A23437}">
      <dgm:prSet/>
      <dgm:spPr/>
      <dgm:t>
        <a:bodyPr/>
        <a:lstStyle/>
        <a:p>
          <a:endParaRPr lang="en-US"/>
        </a:p>
      </dgm:t>
    </dgm:pt>
    <dgm:pt modelId="{269E075F-D262-4659-97F2-9D2A241B5ADF}">
      <dgm:prSet/>
      <dgm:spPr/>
      <dgm:t>
        <a:bodyPr/>
        <a:lstStyle/>
        <a:p>
          <a:pPr rtl="1"/>
          <a:r>
            <a:rPr lang="fa-IR" b="1"/>
            <a:t>نباید ناسازگار به نظر بیاید. </a:t>
          </a:r>
          <a:endParaRPr lang="en-US"/>
        </a:p>
      </dgm:t>
    </dgm:pt>
    <dgm:pt modelId="{ED899AB4-EF77-45CE-B4A0-EBB7B0C6A57E}" type="parTrans" cxnId="{B322F908-B2C5-4FC0-95F6-55AB555481AF}">
      <dgm:prSet/>
      <dgm:spPr/>
      <dgm:t>
        <a:bodyPr/>
        <a:lstStyle/>
        <a:p>
          <a:endParaRPr lang="en-US"/>
        </a:p>
      </dgm:t>
    </dgm:pt>
    <dgm:pt modelId="{8080DB42-7A4A-4E53-996C-8F45CD15239D}" type="sibTrans" cxnId="{B322F908-B2C5-4FC0-95F6-55AB555481AF}">
      <dgm:prSet/>
      <dgm:spPr/>
      <dgm:t>
        <a:bodyPr/>
        <a:lstStyle/>
        <a:p>
          <a:endParaRPr lang="en-US"/>
        </a:p>
      </dgm:t>
    </dgm:pt>
    <dgm:pt modelId="{104F1BE4-8C03-4A79-92D4-05A74CB67E79}">
      <dgm:prSet/>
      <dgm:spPr/>
      <dgm:t>
        <a:bodyPr/>
        <a:lstStyle/>
        <a:p>
          <a:pPr rtl="1"/>
          <a:r>
            <a:rPr lang="fa-IR" b="1"/>
            <a:t>بایستی متعادل باشد. بازخورد خیلی مثبت و خیلی منفی، اعتبار آن را از بین می‌برد. </a:t>
          </a:r>
          <a:endParaRPr lang="en-US"/>
        </a:p>
      </dgm:t>
    </dgm:pt>
    <dgm:pt modelId="{C7D23852-EB44-43A2-914F-1E33136FA655}" type="parTrans" cxnId="{25992AEB-F7E6-4311-84E2-7D704BCCD00A}">
      <dgm:prSet/>
      <dgm:spPr/>
      <dgm:t>
        <a:bodyPr/>
        <a:lstStyle/>
        <a:p>
          <a:endParaRPr lang="en-US"/>
        </a:p>
      </dgm:t>
    </dgm:pt>
    <dgm:pt modelId="{1991FEEF-3803-473C-B60B-2B361A888FE9}" type="sibTrans" cxnId="{25992AEB-F7E6-4311-84E2-7D704BCCD00A}">
      <dgm:prSet/>
      <dgm:spPr/>
      <dgm:t>
        <a:bodyPr/>
        <a:lstStyle/>
        <a:p>
          <a:endParaRPr lang="en-US"/>
        </a:p>
      </dgm:t>
    </dgm:pt>
    <dgm:pt modelId="{1F00EFEB-D4F4-4374-820C-8710A73A8250}">
      <dgm:prSet/>
      <dgm:spPr/>
      <dgm:t>
        <a:bodyPr/>
        <a:lstStyle/>
        <a:p>
          <a:pPr rtl="1"/>
          <a:r>
            <a:rPr lang="fa-IR" b="1"/>
            <a:t>نباید فرصتی برای کوبیدن کوچی شمرده شود.</a:t>
          </a:r>
          <a:endParaRPr lang="en-US"/>
        </a:p>
      </dgm:t>
    </dgm:pt>
    <dgm:pt modelId="{51CEFE69-A8A4-41CC-ACF2-DE34CE6BD212}" type="parTrans" cxnId="{6D5B7311-7033-4A1B-B9A1-AB655254AE41}">
      <dgm:prSet/>
      <dgm:spPr/>
      <dgm:t>
        <a:bodyPr/>
        <a:lstStyle/>
        <a:p>
          <a:endParaRPr lang="en-US"/>
        </a:p>
      </dgm:t>
    </dgm:pt>
    <dgm:pt modelId="{2853FB8C-1591-4C11-8BCC-F70D2F5C7742}" type="sibTrans" cxnId="{6D5B7311-7033-4A1B-B9A1-AB655254AE41}">
      <dgm:prSet/>
      <dgm:spPr/>
      <dgm:t>
        <a:bodyPr/>
        <a:lstStyle/>
        <a:p>
          <a:endParaRPr lang="en-US"/>
        </a:p>
      </dgm:t>
    </dgm:pt>
    <dgm:pt modelId="{47E5FE07-9CD9-427D-81F2-4AFE1A88110C}" type="pres">
      <dgm:prSet presAssocID="{53718B3D-98EE-483C-9AAF-EB71BA7053A0}" presName="linear" presStyleCnt="0">
        <dgm:presLayoutVars>
          <dgm:dir/>
          <dgm:animLvl val="lvl"/>
          <dgm:resizeHandles val="exact"/>
        </dgm:presLayoutVars>
      </dgm:prSet>
      <dgm:spPr/>
      <dgm:t>
        <a:bodyPr/>
        <a:lstStyle/>
        <a:p>
          <a:pPr rtl="1"/>
          <a:endParaRPr lang="fa-IR"/>
        </a:p>
      </dgm:t>
    </dgm:pt>
    <dgm:pt modelId="{630054F7-50BA-4E21-8887-4A88821DC2A0}" type="pres">
      <dgm:prSet presAssocID="{0D2DFE04-371F-44E8-8B83-D3818AD89BF8}" presName="parentLin" presStyleCnt="0"/>
      <dgm:spPr/>
    </dgm:pt>
    <dgm:pt modelId="{2D519EAF-D544-46D5-B19A-2F387F4433EC}" type="pres">
      <dgm:prSet presAssocID="{0D2DFE04-371F-44E8-8B83-D3818AD89BF8}" presName="parentLeftMargin" presStyleLbl="node1" presStyleIdx="0" presStyleCnt="1"/>
      <dgm:spPr/>
      <dgm:t>
        <a:bodyPr/>
        <a:lstStyle/>
        <a:p>
          <a:pPr rtl="1"/>
          <a:endParaRPr lang="fa-IR"/>
        </a:p>
      </dgm:t>
    </dgm:pt>
    <dgm:pt modelId="{C67F0179-A5DB-4ECD-ACB9-9033BDE1D86A}" type="pres">
      <dgm:prSet presAssocID="{0D2DFE04-371F-44E8-8B83-D3818AD89BF8}" presName="parentText" presStyleLbl="node1" presStyleIdx="0" presStyleCnt="1">
        <dgm:presLayoutVars>
          <dgm:chMax val="0"/>
          <dgm:bulletEnabled val="1"/>
        </dgm:presLayoutVars>
      </dgm:prSet>
      <dgm:spPr/>
      <dgm:t>
        <a:bodyPr/>
        <a:lstStyle/>
        <a:p>
          <a:pPr rtl="1"/>
          <a:endParaRPr lang="fa-IR"/>
        </a:p>
      </dgm:t>
    </dgm:pt>
    <dgm:pt modelId="{D1A00149-167F-4D38-A904-154C564DA081}" type="pres">
      <dgm:prSet presAssocID="{0D2DFE04-371F-44E8-8B83-D3818AD89BF8}" presName="negativeSpace" presStyleCnt="0"/>
      <dgm:spPr/>
    </dgm:pt>
    <dgm:pt modelId="{6C1A6955-834D-452D-991D-7705AF1AF542}" type="pres">
      <dgm:prSet presAssocID="{0D2DFE04-371F-44E8-8B83-D3818AD89BF8}" presName="childText" presStyleLbl="conFgAcc1" presStyleIdx="0" presStyleCnt="1">
        <dgm:presLayoutVars>
          <dgm:bulletEnabled val="1"/>
        </dgm:presLayoutVars>
      </dgm:prSet>
      <dgm:spPr/>
      <dgm:t>
        <a:bodyPr/>
        <a:lstStyle/>
        <a:p>
          <a:pPr rtl="1"/>
          <a:endParaRPr lang="fa-IR"/>
        </a:p>
      </dgm:t>
    </dgm:pt>
  </dgm:ptLst>
  <dgm:cxnLst>
    <dgm:cxn modelId="{B322F908-B2C5-4FC0-95F6-55AB555481AF}" srcId="{0D2DFE04-371F-44E8-8B83-D3818AD89BF8}" destId="{269E075F-D262-4659-97F2-9D2A241B5ADF}" srcOrd="0" destOrd="0" parTransId="{ED899AB4-EF77-45CE-B4A0-EBB7B0C6A57E}" sibTransId="{8080DB42-7A4A-4E53-996C-8F45CD15239D}"/>
    <dgm:cxn modelId="{584A7E0B-85BB-417A-8078-0AA8646D942A}" type="presOf" srcId="{269E075F-D262-4659-97F2-9D2A241B5ADF}" destId="{6C1A6955-834D-452D-991D-7705AF1AF542}" srcOrd="0" destOrd="0" presId="urn:microsoft.com/office/officeart/2005/8/layout/list1"/>
    <dgm:cxn modelId="{2EBF8BA7-7574-44C3-ADD1-5021E4F78E0F}" type="presOf" srcId="{1F00EFEB-D4F4-4374-820C-8710A73A8250}" destId="{6C1A6955-834D-452D-991D-7705AF1AF542}" srcOrd="0" destOrd="2" presId="urn:microsoft.com/office/officeart/2005/8/layout/list1"/>
    <dgm:cxn modelId="{54DE475B-372A-4EBA-8821-D7BD11174C54}" type="presOf" srcId="{53718B3D-98EE-483C-9AAF-EB71BA7053A0}" destId="{47E5FE07-9CD9-427D-81F2-4AFE1A88110C}" srcOrd="0" destOrd="0" presId="urn:microsoft.com/office/officeart/2005/8/layout/list1"/>
    <dgm:cxn modelId="{25992AEB-F7E6-4311-84E2-7D704BCCD00A}" srcId="{0D2DFE04-371F-44E8-8B83-D3818AD89BF8}" destId="{104F1BE4-8C03-4A79-92D4-05A74CB67E79}" srcOrd="1" destOrd="0" parTransId="{C7D23852-EB44-43A2-914F-1E33136FA655}" sibTransId="{1991FEEF-3803-473C-B60B-2B361A888FE9}"/>
    <dgm:cxn modelId="{45C6B111-E072-4561-A021-FD3022C6EFCA}" type="presOf" srcId="{104F1BE4-8C03-4A79-92D4-05A74CB67E79}" destId="{6C1A6955-834D-452D-991D-7705AF1AF542}" srcOrd="0" destOrd="1" presId="urn:microsoft.com/office/officeart/2005/8/layout/list1"/>
    <dgm:cxn modelId="{6D5B7311-7033-4A1B-B9A1-AB655254AE41}" srcId="{0D2DFE04-371F-44E8-8B83-D3818AD89BF8}" destId="{1F00EFEB-D4F4-4374-820C-8710A73A8250}" srcOrd="2" destOrd="0" parTransId="{51CEFE69-A8A4-41CC-ACF2-DE34CE6BD212}" sibTransId="{2853FB8C-1591-4C11-8BCC-F70D2F5C7742}"/>
    <dgm:cxn modelId="{E8D0AF9F-1531-4C71-8920-B93FB3A23437}" srcId="{53718B3D-98EE-483C-9AAF-EB71BA7053A0}" destId="{0D2DFE04-371F-44E8-8B83-D3818AD89BF8}" srcOrd="0" destOrd="0" parTransId="{650B038C-39E2-43D4-821A-0349129ACCA9}" sibTransId="{65092185-BFB7-4E21-B7AC-EC1C04EE7714}"/>
    <dgm:cxn modelId="{4B33D8B5-BBCD-4554-831A-D317EA28E682}" type="presOf" srcId="{0D2DFE04-371F-44E8-8B83-D3818AD89BF8}" destId="{C67F0179-A5DB-4ECD-ACB9-9033BDE1D86A}" srcOrd="1" destOrd="0" presId="urn:microsoft.com/office/officeart/2005/8/layout/list1"/>
    <dgm:cxn modelId="{9D145556-D857-4C6A-8CF8-3C698024F008}" type="presOf" srcId="{0D2DFE04-371F-44E8-8B83-D3818AD89BF8}" destId="{2D519EAF-D544-46D5-B19A-2F387F4433EC}" srcOrd="0" destOrd="0" presId="urn:microsoft.com/office/officeart/2005/8/layout/list1"/>
    <dgm:cxn modelId="{5CDCEA6A-627A-4F44-B36B-76EA2A7E25A7}" type="presParOf" srcId="{47E5FE07-9CD9-427D-81F2-4AFE1A88110C}" destId="{630054F7-50BA-4E21-8887-4A88821DC2A0}" srcOrd="0" destOrd="0" presId="urn:microsoft.com/office/officeart/2005/8/layout/list1"/>
    <dgm:cxn modelId="{B31429F9-5A8C-4A21-8C9B-C921D8448263}" type="presParOf" srcId="{630054F7-50BA-4E21-8887-4A88821DC2A0}" destId="{2D519EAF-D544-46D5-B19A-2F387F4433EC}" srcOrd="0" destOrd="0" presId="urn:microsoft.com/office/officeart/2005/8/layout/list1"/>
    <dgm:cxn modelId="{037E4A05-DB53-41B4-8822-031C3CB7864E}" type="presParOf" srcId="{630054F7-50BA-4E21-8887-4A88821DC2A0}" destId="{C67F0179-A5DB-4ECD-ACB9-9033BDE1D86A}" srcOrd="1" destOrd="0" presId="urn:microsoft.com/office/officeart/2005/8/layout/list1"/>
    <dgm:cxn modelId="{F0234E66-E3FB-4826-9623-F507E6C8A2BC}" type="presParOf" srcId="{47E5FE07-9CD9-427D-81F2-4AFE1A88110C}" destId="{D1A00149-167F-4D38-A904-154C564DA081}" srcOrd="1" destOrd="0" presId="urn:microsoft.com/office/officeart/2005/8/layout/list1"/>
    <dgm:cxn modelId="{E646A11C-A3D3-4B3B-B6CB-F8E4D908FB97}" type="presParOf" srcId="{47E5FE07-9CD9-427D-81F2-4AFE1A88110C}" destId="{6C1A6955-834D-452D-991D-7705AF1AF54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D80AF2-CEEC-45C9-89E9-F26E94E143C1}" type="doc">
      <dgm:prSet loTypeId="urn:microsoft.com/office/officeart/2011/layout/CircleProcess" loCatId="process" qsTypeId="urn:microsoft.com/office/officeart/2005/8/quickstyle/3d3" qsCatId="3D" csTypeId="urn:microsoft.com/office/officeart/2005/8/colors/colorful1" csCatId="colorful" phldr="1"/>
      <dgm:spPr/>
      <dgm:t>
        <a:bodyPr/>
        <a:lstStyle/>
        <a:p>
          <a:pPr rtl="1"/>
          <a:endParaRPr lang="fa-IR"/>
        </a:p>
      </dgm:t>
    </dgm:pt>
    <dgm:pt modelId="{7DEF347C-98D3-4C97-88A9-DB55BCB84100}">
      <dgm:prSet phldrT="[Text]"/>
      <dgm:spPr/>
      <dgm:t>
        <a:bodyPr/>
        <a:lstStyle/>
        <a:p>
          <a:pPr rtl="1"/>
          <a:r>
            <a:rPr lang="fa-IR" dirty="0"/>
            <a:t>تجربه زیستی</a:t>
          </a:r>
        </a:p>
      </dgm:t>
    </dgm:pt>
    <dgm:pt modelId="{D62CBF17-EBED-4252-8CE3-EEC1314FD362}" type="parTrans" cxnId="{D6152E97-D718-4BBF-8B13-300B3C52A87E}">
      <dgm:prSet/>
      <dgm:spPr/>
      <dgm:t>
        <a:bodyPr/>
        <a:lstStyle/>
        <a:p>
          <a:pPr rtl="1"/>
          <a:endParaRPr lang="fa-IR"/>
        </a:p>
      </dgm:t>
    </dgm:pt>
    <dgm:pt modelId="{E0C41F79-B374-4899-8D44-518899D935A3}" type="sibTrans" cxnId="{D6152E97-D718-4BBF-8B13-300B3C52A87E}">
      <dgm:prSet/>
      <dgm:spPr/>
      <dgm:t>
        <a:bodyPr/>
        <a:lstStyle/>
        <a:p>
          <a:pPr rtl="1"/>
          <a:endParaRPr lang="fa-IR"/>
        </a:p>
      </dgm:t>
    </dgm:pt>
    <dgm:pt modelId="{9FBA3E50-E287-4880-9B1A-E9EB3E25603D}">
      <dgm:prSet phldrT="[Text]"/>
      <dgm:spPr/>
      <dgm:t>
        <a:bodyPr/>
        <a:lstStyle/>
        <a:p>
          <a:pPr rtl="1"/>
          <a:r>
            <a:rPr lang="fa-IR" dirty="0"/>
            <a:t>تجربه شهودی</a:t>
          </a:r>
        </a:p>
      </dgm:t>
    </dgm:pt>
    <dgm:pt modelId="{74C9D0AC-52CD-4470-A7BB-2505C6725B0F}" type="parTrans" cxnId="{43433AAD-DEE9-41AA-8BC8-2E4E935BEACD}">
      <dgm:prSet/>
      <dgm:spPr/>
      <dgm:t>
        <a:bodyPr/>
        <a:lstStyle/>
        <a:p>
          <a:pPr rtl="1"/>
          <a:endParaRPr lang="fa-IR"/>
        </a:p>
      </dgm:t>
    </dgm:pt>
    <dgm:pt modelId="{B6A6DFFA-FB3A-481A-B0AA-96AF450BCFCC}" type="sibTrans" cxnId="{43433AAD-DEE9-41AA-8BC8-2E4E935BEACD}">
      <dgm:prSet/>
      <dgm:spPr/>
      <dgm:t>
        <a:bodyPr/>
        <a:lstStyle/>
        <a:p>
          <a:pPr rtl="1"/>
          <a:endParaRPr lang="fa-IR"/>
        </a:p>
      </dgm:t>
    </dgm:pt>
    <dgm:pt modelId="{C4212EEA-87CF-49FC-8BE6-4771D2BED3F7}">
      <dgm:prSet phldrT="[Text]"/>
      <dgm:spPr/>
      <dgm:t>
        <a:bodyPr/>
        <a:lstStyle/>
        <a:p>
          <a:pPr rtl="1"/>
          <a:r>
            <a:rPr lang="fa-IR" dirty="0"/>
            <a:t>دایره شان</a:t>
          </a:r>
        </a:p>
      </dgm:t>
    </dgm:pt>
    <dgm:pt modelId="{26823973-6480-4FC0-BD1F-EAA09D779EB3}" type="parTrans" cxnId="{DE6123A2-ADF1-4D6C-BE0F-6B204259E16F}">
      <dgm:prSet/>
      <dgm:spPr/>
      <dgm:t>
        <a:bodyPr/>
        <a:lstStyle/>
        <a:p>
          <a:pPr rtl="1"/>
          <a:endParaRPr lang="fa-IR"/>
        </a:p>
      </dgm:t>
    </dgm:pt>
    <dgm:pt modelId="{3A0283A6-537C-40C0-9709-66007C52FC5B}" type="sibTrans" cxnId="{DE6123A2-ADF1-4D6C-BE0F-6B204259E16F}">
      <dgm:prSet/>
      <dgm:spPr/>
      <dgm:t>
        <a:bodyPr/>
        <a:lstStyle/>
        <a:p>
          <a:pPr rtl="1"/>
          <a:endParaRPr lang="fa-IR"/>
        </a:p>
      </dgm:t>
    </dgm:pt>
    <dgm:pt modelId="{557E23A3-74FE-41CA-9FC6-CCD9AC0E15BE}">
      <dgm:prSet phldrT="[Text]"/>
      <dgm:spPr/>
      <dgm:t>
        <a:bodyPr/>
        <a:lstStyle/>
        <a:p>
          <a:pPr rtl="1"/>
          <a:r>
            <a:rPr lang="fa-IR" dirty="0"/>
            <a:t>تجربه معرفتی</a:t>
          </a:r>
        </a:p>
      </dgm:t>
    </dgm:pt>
    <dgm:pt modelId="{694B7C70-68D7-4E5F-BF79-9E4F0DB89418}" type="parTrans" cxnId="{AAC780B9-702D-4EB9-9929-4C34CA7FE159}">
      <dgm:prSet/>
      <dgm:spPr/>
      <dgm:t>
        <a:bodyPr/>
        <a:lstStyle/>
        <a:p>
          <a:pPr rtl="1"/>
          <a:endParaRPr lang="fa-IR"/>
        </a:p>
      </dgm:t>
    </dgm:pt>
    <dgm:pt modelId="{392D43EA-05A8-4469-B9D0-9C1FCE43F3C2}" type="sibTrans" cxnId="{AAC780B9-702D-4EB9-9929-4C34CA7FE159}">
      <dgm:prSet/>
      <dgm:spPr/>
      <dgm:t>
        <a:bodyPr/>
        <a:lstStyle/>
        <a:p>
          <a:pPr rtl="1"/>
          <a:endParaRPr lang="fa-IR"/>
        </a:p>
      </dgm:t>
    </dgm:pt>
    <dgm:pt modelId="{93E9E679-8BFC-4937-8C41-D1414B7FAE5C}" type="pres">
      <dgm:prSet presAssocID="{E1D80AF2-CEEC-45C9-89E9-F26E94E143C1}" presName="Name0" presStyleCnt="0">
        <dgm:presLayoutVars>
          <dgm:chMax val="11"/>
          <dgm:chPref val="11"/>
          <dgm:dir/>
          <dgm:resizeHandles/>
        </dgm:presLayoutVars>
      </dgm:prSet>
      <dgm:spPr/>
      <dgm:t>
        <a:bodyPr/>
        <a:lstStyle/>
        <a:p>
          <a:pPr rtl="1"/>
          <a:endParaRPr lang="fa-IR"/>
        </a:p>
      </dgm:t>
    </dgm:pt>
    <dgm:pt modelId="{0F0E0587-F5D9-4D24-9C34-3C7C063AAA80}" type="pres">
      <dgm:prSet presAssocID="{C4212EEA-87CF-49FC-8BE6-4771D2BED3F7}" presName="Accent4" presStyleCnt="0"/>
      <dgm:spPr/>
    </dgm:pt>
    <dgm:pt modelId="{CF523DFA-6F1A-49D8-881A-CC9F7D78BB10}" type="pres">
      <dgm:prSet presAssocID="{C4212EEA-87CF-49FC-8BE6-4771D2BED3F7}" presName="Accent" presStyleLbl="node1" presStyleIdx="0" presStyleCnt="4"/>
      <dgm:spPr/>
    </dgm:pt>
    <dgm:pt modelId="{6A2F5BF0-CEFB-4E36-81DD-55443E32ACAF}" type="pres">
      <dgm:prSet presAssocID="{C4212EEA-87CF-49FC-8BE6-4771D2BED3F7}" presName="ParentBackground4" presStyleCnt="0"/>
      <dgm:spPr/>
    </dgm:pt>
    <dgm:pt modelId="{3D38D128-F905-4B90-89F0-AEE4F34B89FB}" type="pres">
      <dgm:prSet presAssocID="{C4212EEA-87CF-49FC-8BE6-4771D2BED3F7}" presName="ParentBackground" presStyleLbl="fgAcc1" presStyleIdx="0" presStyleCnt="4"/>
      <dgm:spPr/>
      <dgm:t>
        <a:bodyPr/>
        <a:lstStyle/>
        <a:p>
          <a:pPr rtl="1"/>
          <a:endParaRPr lang="fa-IR"/>
        </a:p>
      </dgm:t>
    </dgm:pt>
    <dgm:pt modelId="{2E91DB95-7A57-4A95-B315-3488BF7F687C}" type="pres">
      <dgm:prSet presAssocID="{C4212EEA-87CF-49FC-8BE6-4771D2BED3F7}" presName="Parent4" presStyleLbl="revTx" presStyleIdx="0" presStyleCnt="0">
        <dgm:presLayoutVars>
          <dgm:chMax val="1"/>
          <dgm:chPref val="1"/>
          <dgm:bulletEnabled val="1"/>
        </dgm:presLayoutVars>
      </dgm:prSet>
      <dgm:spPr/>
      <dgm:t>
        <a:bodyPr/>
        <a:lstStyle/>
        <a:p>
          <a:pPr rtl="1"/>
          <a:endParaRPr lang="fa-IR"/>
        </a:p>
      </dgm:t>
    </dgm:pt>
    <dgm:pt modelId="{F59C9F75-B9CC-4990-B445-D16E20C7A66F}" type="pres">
      <dgm:prSet presAssocID="{9FBA3E50-E287-4880-9B1A-E9EB3E25603D}" presName="Accent3" presStyleCnt="0"/>
      <dgm:spPr/>
    </dgm:pt>
    <dgm:pt modelId="{29040B6B-1F46-43E9-8307-45A629FE2F2D}" type="pres">
      <dgm:prSet presAssocID="{9FBA3E50-E287-4880-9B1A-E9EB3E25603D}" presName="Accent" presStyleLbl="node1" presStyleIdx="1" presStyleCnt="4"/>
      <dgm:spPr/>
    </dgm:pt>
    <dgm:pt modelId="{3BBE40A8-7BFF-4C3A-9851-11D3446E5121}" type="pres">
      <dgm:prSet presAssocID="{9FBA3E50-E287-4880-9B1A-E9EB3E25603D}" presName="ParentBackground3" presStyleCnt="0"/>
      <dgm:spPr/>
    </dgm:pt>
    <dgm:pt modelId="{0D1E803A-FF5D-4D65-8782-68728765892F}" type="pres">
      <dgm:prSet presAssocID="{9FBA3E50-E287-4880-9B1A-E9EB3E25603D}" presName="ParentBackground" presStyleLbl="fgAcc1" presStyleIdx="1" presStyleCnt="4"/>
      <dgm:spPr/>
      <dgm:t>
        <a:bodyPr/>
        <a:lstStyle/>
        <a:p>
          <a:pPr rtl="1"/>
          <a:endParaRPr lang="fa-IR"/>
        </a:p>
      </dgm:t>
    </dgm:pt>
    <dgm:pt modelId="{96445BCB-8411-4880-B4A2-D039FC564095}" type="pres">
      <dgm:prSet presAssocID="{9FBA3E50-E287-4880-9B1A-E9EB3E25603D}" presName="Parent3" presStyleLbl="revTx" presStyleIdx="0" presStyleCnt="0">
        <dgm:presLayoutVars>
          <dgm:chMax val="1"/>
          <dgm:chPref val="1"/>
          <dgm:bulletEnabled val="1"/>
        </dgm:presLayoutVars>
      </dgm:prSet>
      <dgm:spPr/>
      <dgm:t>
        <a:bodyPr/>
        <a:lstStyle/>
        <a:p>
          <a:pPr rtl="1"/>
          <a:endParaRPr lang="fa-IR"/>
        </a:p>
      </dgm:t>
    </dgm:pt>
    <dgm:pt modelId="{427A4852-F887-416D-A23E-1143D3F79E1D}" type="pres">
      <dgm:prSet presAssocID="{557E23A3-74FE-41CA-9FC6-CCD9AC0E15BE}" presName="Accent2" presStyleCnt="0"/>
      <dgm:spPr/>
    </dgm:pt>
    <dgm:pt modelId="{9EC4FFA7-FCE3-4430-B1B2-5030D6615FFB}" type="pres">
      <dgm:prSet presAssocID="{557E23A3-74FE-41CA-9FC6-CCD9AC0E15BE}" presName="Accent" presStyleLbl="node1" presStyleIdx="2" presStyleCnt="4"/>
      <dgm:spPr/>
    </dgm:pt>
    <dgm:pt modelId="{46F42E1E-0762-416A-B763-62ABE262CB42}" type="pres">
      <dgm:prSet presAssocID="{557E23A3-74FE-41CA-9FC6-CCD9AC0E15BE}" presName="ParentBackground2" presStyleCnt="0"/>
      <dgm:spPr/>
    </dgm:pt>
    <dgm:pt modelId="{3C21F753-1E25-417D-B1EC-C8012D2F1E20}" type="pres">
      <dgm:prSet presAssocID="{557E23A3-74FE-41CA-9FC6-CCD9AC0E15BE}" presName="ParentBackground" presStyleLbl="fgAcc1" presStyleIdx="2" presStyleCnt="4"/>
      <dgm:spPr/>
      <dgm:t>
        <a:bodyPr/>
        <a:lstStyle/>
        <a:p>
          <a:pPr rtl="1"/>
          <a:endParaRPr lang="fa-IR"/>
        </a:p>
      </dgm:t>
    </dgm:pt>
    <dgm:pt modelId="{72362CD5-5AE4-4311-93C3-68E50BA72616}" type="pres">
      <dgm:prSet presAssocID="{557E23A3-74FE-41CA-9FC6-CCD9AC0E15BE}" presName="Parent2" presStyleLbl="revTx" presStyleIdx="0" presStyleCnt="0">
        <dgm:presLayoutVars>
          <dgm:chMax val="1"/>
          <dgm:chPref val="1"/>
          <dgm:bulletEnabled val="1"/>
        </dgm:presLayoutVars>
      </dgm:prSet>
      <dgm:spPr/>
      <dgm:t>
        <a:bodyPr/>
        <a:lstStyle/>
        <a:p>
          <a:pPr rtl="1"/>
          <a:endParaRPr lang="fa-IR"/>
        </a:p>
      </dgm:t>
    </dgm:pt>
    <dgm:pt modelId="{63C38796-CE77-4C18-8B57-AEB7A678107B}" type="pres">
      <dgm:prSet presAssocID="{7DEF347C-98D3-4C97-88A9-DB55BCB84100}" presName="Accent1" presStyleCnt="0"/>
      <dgm:spPr/>
    </dgm:pt>
    <dgm:pt modelId="{6BD9825E-A331-4D52-AFEF-CADB002A1E8C}" type="pres">
      <dgm:prSet presAssocID="{7DEF347C-98D3-4C97-88A9-DB55BCB84100}" presName="Accent" presStyleLbl="node1" presStyleIdx="3" presStyleCnt="4"/>
      <dgm:spPr/>
    </dgm:pt>
    <dgm:pt modelId="{BCEF5743-3F4B-4BAF-93C4-354A286197EE}" type="pres">
      <dgm:prSet presAssocID="{7DEF347C-98D3-4C97-88A9-DB55BCB84100}" presName="ParentBackground1" presStyleCnt="0"/>
      <dgm:spPr/>
    </dgm:pt>
    <dgm:pt modelId="{E92798A2-8046-42D2-AF88-1362F55BD5AA}" type="pres">
      <dgm:prSet presAssocID="{7DEF347C-98D3-4C97-88A9-DB55BCB84100}" presName="ParentBackground" presStyleLbl="fgAcc1" presStyleIdx="3" presStyleCnt="4"/>
      <dgm:spPr/>
      <dgm:t>
        <a:bodyPr/>
        <a:lstStyle/>
        <a:p>
          <a:pPr rtl="1"/>
          <a:endParaRPr lang="fa-IR"/>
        </a:p>
      </dgm:t>
    </dgm:pt>
    <dgm:pt modelId="{F8D3B671-842D-4B60-8D43-F6CA7976ED75}" type="pres">
      <dgm:prSet presAssocID="{7DEF347C-98D3-4C97-88A9-DB55BCB84100}" presName="Parent1" presStyleLbl="revTx" presStyleIdx="0" presStyleCnt="0">
        <dgm:presLayoutVars>
          <dgm:chMax val="1"/>
          <dgm:chPref val="1"/>
          <dgm:bulletEnabled val="1"/>
        </dgm:presLayoutVars>
      </dgm:prSet>
      <dgm:spPr/>
      <dgm:t>
        <a:bodyPr/>
        <a:lstStyle/>
        <a:p>
          <a:pPr rtl="1"/>
          <a:endParaRPr lang="fa-IR"/>
        </a:p>
      </dgm:t>
    </dgm:pt>
  </dgm:ptLst>
  <dgm:cxnLst>
    <dgm:cxn modelId="{AD6A9B6F-3A0E-471D-906D-06695F361A64}" type="presOf" srcId="{C4212EEA-87CF-49FC-8BE6-4771D2BED3F7}" destId="{3D38D128-F905-4B90-89F0-AEE4F34B89FB}" srcOrd="0" destOrd="0" presId="urn:microsoft.com/office/officeart/2011/layout/CircleProcess"/>
    <dgm:cxn modelId="{43433AAD-DEE9-41AA-8BC8-2E4E935BEACD}" srcId="{E1D80AF2-CEEC-45C9-89E9-F26E94E143C1}" destId="{9FBA3E50-E287-4880-9B1A-E9EB3E25603D}" srcOrd="2" destOrd="0" parTransId="{74C9D0AC-52CD-4470-A7BB-2505C6725B0F}" sibTransId="{B6A6DFFA-FB3A-481A-B0AA-96AF450BCFCC}"/>
    <dgm:cxn modelId="{AAC780B9-702D-4EB9-9929-4C34CA7FE159}" srcId="{E1D80AF2-CEEC-45C9-89E9-F26E94E143C1}" destId="{557E23A3-74FE-41CA-9FC6-CCD9AC0E15BE}" srcOrd="1" destOrd="0" parTransId="{694B7C70-68D7-4E5F-BF79-9E4F0DB89418}" sibTransId="{392D43EA-05A8-4469-B9D0-9C1FCE43F3C2}"/>
    <dgm:cxn modelId="{AAC7B82A-4403-4CA5-9E87-5C60F513052A}" type="presOf" srcId="{7DEF347C-98D3-4C97-88A9-DB55BCB84100}" destId="{E92798A2-8046-42D2-AF88-1362F55BD5AA}" srcOrd="0" destOrd="0" presId="urn:microsoft.com/office/officeart/2011/layout/CircleProcess"/>
    <dgm:cxn modelId="{DD576B15-21AE-4061-85BD-EC413D88948B}" type="presOf" srcId="{9FBA3E50-E287-4880-9B1A-E9EB3E25603D}" destId="{0D1E803A-FF5D-4D65-8782-68728765892F}" srcOrd="0" destOrd="0" presId="urn:microsoft.com/office/officeart/2011/layout/CircleProcess"/>
    <dgm:cxn modelId="{D6152E97-D718-4BBF-8B13-300B3C52A87E}" srcId="{E1D80AF2-CEEC-45C9-89E9-F26E94E143C1}" destId="{7DEF347C-98D3-4C97-88A9-DB55BCB84100}" srcOrd="0" destOrd="0" parTransId="{D62CBF17-EBED-4252-8CE3-EEC1314FD362}" sibTransId="{E0C41F79-B374-4899-8D44-518899D935A3}"/>
    <dgm:cxn modelId="{FEB9F226-327E-4040-9F45-0B11FE8B728F}" type="presOf" srcId="{557E23A3-74FE-41CA-9FC6-CCD9AC0E15BE}" destId="{72362CD5-5AE4-4311-93C3-68E50BA72616}" srcOrd="1" destOrd="0" presId="urn:microsoft.com/office/officeart/2011/layout/CircleProcess"/>
    <dgm:cxn modelId="{412B7994-5B6B-47DE-B05E-565510765291}" type="presOf" srcId="{7DEF347C-98D3-4C97-88A9-DB55BCB84100}" destId="{F8D3B671-842D-4B60-8D43-F6CA7976ED75}" srcOrd="1" destOrd="0" presId="urn:microsoft.com/office/officeart/2011/layout/CircleProcess"/>
    <dgm:cxn modelId="{DE6123A2-ADF1-4D6C-BE0F-6B204259E16F}" srcId="{E1D80AF2-CEEC-45C9-89E9-F26E94E143C1}" destId="{C4212EEA-87CF-49FC-8BE6-4771D2BED3F7}" srcOrd="3" destOrd="0" parTransId="{26823973-6480-4FC0-BD1F-EAA09D779EB3}" sibTransId="{3A0283A6-537C-40C0-9709-66007C52FC5B}"/>
    <dgm:cxn modelId="{2D839805-9A1C-4580-9B6D-CBB4C02429A4}" type="presOf" srcId="{557E23A3-74FE-41CA-9FC6-CCD9AC0E15BE}" destId="{3C21F753-1E25-417D-B1EC-C8012D2F1E20}" srcOrd="0" destOrd="0" presId="urn:microsoft.com/office/officeart/2011/layout/CircleProcess"/>
    <dgm:cxn modelId="{21DEDCF2-3BB8-4253-B49B-30DF43230FC8}" type="presOf" srcId="{E1D80AF2-CEEC-45C9-89E9-F26E94E143C1}" destId="{93E9E679-8BFC-4937-8C41-D1414B7FAE5C}" srcOrd="0" destOrd="0" presId="urn:microsoft.com/office/officeart/2011/layout/CircleProcess"/>
    <dgm:cxn modelId="{F3354CF7-7307-4129-A98F-D718A53BF531}" type="presOf" srcId="{C4212EEA-87CF-49FC-8BE6-4771D2BED3F7}" destId="{2E91DB95-7A57-4A95-B315-3488BF7F687C}" srcOrd="1" destOrd="0" presId="urn:microsoft.com/office/officeart/2011/layout/CircleProcess"/>
    <dgm:cxn modelId="{90278DF4-C1CF-4CD2-9F67-4238C532A667}" type="presOf" srcId="{9FBA3E50-E287-4880-9B1A-E9EB3E25603D}" destId="{96445BCB-8411-4880-B4A2-D039FC564095}" srcOrd="1" destOrd="0" presId="urn:microsoft.com/office/officeart/2011/layout/CircleProcess"/>
    <dgm:cxn modelId="{8F4A117C-D1E9-4BED-AF29-307BC39B4DC9}" type="presParOf" srcId="{93E9E679-8BFC-4937-8C41-D1414B7FAE5C}" destId="{0F0E0587-F5D9-4D24-9C34-3C7C063AAA80}" srcOrd="0" destOrd="0" presId="urn:microsoft.com/office/officeart/2011/layout/CircleProcess"/>
    <dgm:cxn modelId="{9B3D875D-5A0D-42A3-A64B-C73C58F03BF1}" type="presParOf" srcId="{0F0E0587-F5D9-4D24-9C34-3C7C063AAA80}" destId="{CF523DFA-6F1A-49D8-881A-CC9F7D78BB10}" srcOrd="0" destOrd="0" presId="urn:microsoft.com/office/officeart/2011/layout/CircleProcess"/>
    <dgm:cxn modelId="{94170B4B-039E-44E5-B526-E160389E1116}" type="presParOf" srcId="{93E9E679-8BFC-4937-8C41-D1414B7FAE5C}" destId="{6A2F5BF0-CEFB-4E36-81DD-55443E32ACAF}" srcOrd="1" destOrd="0" presId="urn:microsoft.com/office/officeart/2011/layout/CircleProcess"/>
    <dgm:cxn modelId="{E930DB72-5497-4BA8-A7B8-8E1A756BDC09}" type="presParOf" srcId="{6A2F5BF0-CEFB-4E36-81DD-55443E32ACAF}" destId="{3D38D128-F905-4B90-89F0-AEE4F34B89FB}" srcOrd="0" destOrd="0" presId="urn:microsoft.com/office/officeart/2011/layout/CircleProcess"/>
    <dgm:cxn modelId="{E1B78AFC-0CF8-4637-A42A-1FAE2C8EBF35}" type="presParOf" srcId="{93E9E679-8BFC-4937-8C41-D1414B7FAE5C}" destId="{2E91DB95-7A57-4A95-B315-3488BF7F687C}" srcOrd="2" destOrd="0" presId="urn:microsoft.com/office/officeart/2011/layout/CircleProcess"/>
    <dgm:cxn modelId="{DAE05F7F-D174-4A51-865F-614FB021497D}" type="presParOf" srcId="{93E9E679-8BFC-4937-8C41-D1414B7FAE5C}" destId="{F59C9F75-B9CC-4990-B445-D16E20C7A66F}" srcOrd="3" destOrd="0" presId="urn:microsoft.com/office/officeart/2011/layout/CircleProcess"/>
    <dgm:cxn modelId="{E8406305-1C93-4330-9B8A-60FEC780F104}" type="presParOf" srcId="{F59C9F75-B9CC-4990-B445-D16E20C7A66F}" destId="{29040B6B-1F46-43E9-8307-45A629FE2F2D}" srcOrd="0" destOrd="0" presId="urn:microsoft.com/office/officeart/2011/layout/CircleProcess"/>
    <dgm:cxn modelId="{413161FC-590B-4C98-8A5B-5C258830D7DA}" type="presParOf" srcId="{93E9E679-8BFC-4937-8C41-D1414B7FAE5C}" destId="{3BBE40A8-7BFF-4C3A-9851-11D3446E5121}" srcOrd="4" destOrd="0" presId="urn:microsoft.com/office/officeart/2011/layout/CircleProcess"/>
    <dgm:cxn modelId="{01B3A559-E7C8-42CC-8294-4B82056854EB}" type="presParOf" srcId="{3BBE40A8-7BFF-4C3A-9851-11D3446E5121}" destId="{0D1E803A-FF5D-4D65-8782-68728765892F}" srcOrd="0" destOrd="0" presId="urn:microsoft.com/office/officeart/2011/layout/CircleProcess"/>
    <dgm:cxn modelId="{C59C822C-7EEE-48E0-8AFB-887E3793C0C0}" type="presParOf" srcId="{93E9E679-8BFC-4937-8C41-D1414B7FAE5C}" destId="{96445BCB-8411-4880-B4A2-D039FC564095}" srcOrd="5" destOrd="0" presId="urn:microsoft.com/office/officeart/2011/layout/CircleProcess"/>
    <dgm:cxn modelId="{F3D83CCB-18AB-41B7-A05E-011F718BA9F2}" type="presParOf" srcId="{93E9E679-8BFC-4937-8C41-D1414B7FAE5C}" destId="{427A4852-F887-416D-A23E-1143D3F79E1D}" srcOrd="6" destOrd="0" presId="urn:microsoft.com/office/officeart/2011/layout/CircleProcess"/>
    <dgm:cxn modelId="{08F2EEB4-153E-4945-A78C-B80187D8E603}" type="presParOf" srcId="{427A4852-F887-416D-A23E-1143D3F79E1D}" destId="{9EC4FFA7-FCE3-4430-B1B2-5030D6615FFB}" srcOrd="0" destOrd="0" presId="urn:microsoft.com/office/officeart/2011/layout/CircleProcess"/>
    <dgm:cxn modelId="{7EC2A6D5-86E0-484A-8672-CB0B4187814E}" type="presParOf" srcId="{93E9E679-8BFC-4937-8C41-D1414B7FAE5C}" destId="{46F42E1E-0762-416A-B763-62ABE262CB42}" srcOrd="7" destOrd="0" presId="urn:microsoft.com/office/officeart/2011/layout/CircleProcess"/>
    <dgm:cxn modelId="{7456B15A-F064-419F-92EE-F5191B662BFE}" type="presParOf" srcId="{46F42E1E-0762-416A-B763-62ABE262CB42}" destId="{3C21F753-1E25-417D-B1EC-C8012D2F1E20}" srcOrd="0" destOrd="0" presId="urn:microsoft.com/office/officeart/2011/layout/CircleProcess"/>
    <dgm:cxn modelId="{2DB09729-B9FE-4E45-9477-C4111F7FDBC6}" type="presParOf" srcId="{93E9E679-8BFC-4937-8C41-D1414B7FAE5C}" destId="{72362CD5-5AE4-4311-93C3-68E50BA72616}" srcOrd="8" destOrd="0" presId="urn:microsoft.com/office/officeart/2011/layout/CircleProcess"/>
    <dgm:cxn modelId="{912ABB9D-485F-491A-8F7D-2617F281EABE}" type="presParOf" srcId="{93E9E679-8BFC-4937-8C41-D1414B7FAE5C}" destId="{63C38796-CE77-4C18-8B57-AEB7A678107B}" srcOrd="9" destOrd="0" presId="urn:microsoft.com/office/officeart/2011/layout/CircleProcess"/>
    <dgm:cxn modelId="{24DD3FBE-7427-43EC-9B67-630211C1A4F2}" type="presParOf" srcId="{63C38796-CE77-4C18-8B57-AEB7A678107B}" destId="{6BD9825E-A331-4D52-AFEF-CADB002A1E8C}" srcOrd="0" destOrd="0" presId="urn:microsoft.com/office/officeart/2011/layout/CircleProcess"/>
    <dgm:cxn modelId="{3BD27FA9-DF0F-442C-A8AD-3D0D2543A8AC}" type="presParOf" srcId="{93E9E679-8BFC-4937-8C41-D1414B7FAE5C}" destId="{BCEF5743-3F4B-4BAF-93C4-354A286197EE}" srcOrd="10" destOrd="0" presId="urn:microsoft.com/office/officeart/2011/layout/CircleProcess"/>
    <dgm:cxn modelId="{35969532-7338-4FEA-BC58-81A287BCAE2B}" type="presParOf" srcId="{BCEF5743-3F4B-4BAF-93C4-354A286197EE}" destId="{E92798A2-8046-42D2-AF88-1362F55BD5AA}" srcOrd="0" destOrd="0" presId="urn:microsoft.com/office/officeart/2011/layout/CircleProcess"/>
    <dgm:cxn modelId="{E2B0B03D-5B27-43A7-ACD1-C73AD83AD06B}" type="presParOf" srcId="{93E9E679-8BFC-4937-8C41-D1414B7FAE5C}" destId="{F8D3B671-842D-4B60-8D43-F6CA7976ED75}" srcOrd="11" destOrd="0" presId="urn:microsoft.com/office/officeart/2011/layout/CircleProcess"/>
  </dgm:cxnLst>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780DFB-483C-4A2F-B0E8-A3D025351BE9}" type="doc">
      <dgm:prSet loTypeId="urn:microsoft.com/office/officeart/2005/8/layout/equation2" loCatId="process" qsTypeId="urn:microsoft.com/office/officeart/2005/8/quickstyle/3d3" qsCatId="3D" csTypeId="urn:microsoft.com/office/officeart/2005/8/colors/colorful5" csCatId="colorful" phldr="1"/>
      <dgm:spPr/>
    </dgm:pt>
    <dgm:pt modelId="{A8ACF5E0-2977-416F-BF26-ACB776A2C958}">
      <dgm:prSet phldrT="[Text]" custT="1"/>
      <dgm:spPr/>
      <dgm:t>
        <a:bodyPr/>
        <a:lstStyle/>
        <a:p>
          <a:pPr rtl="1"/>
          <a:r>
            <a:rPr lang="fa-IR" sz="1800" b="1" dirty="0"/>
            <a:t>تهدید های بیرونی:</a:t>
          </a:r>
        </a:p>
        <a:p>
          <a:pPr rtl="1"/>
          <a:r>
            <a:rPr lang="fa-IR" sz="1800" b="1" dirty="0"/>
            <a:t>مهارت های وسیله</a:t>
          </a:r>
        </a:p>
      </dgm:t>
    </dgm:pt>
    <dgm:pt modelId="{4C820AE5-2D68-4640-9A52-AAEC1366E6F3}" type="parTrans" cxnId="{9675D364-B48F-45A2-8A9B-261897A00A49}">
      <dgm:prSet/>
      <dgm:spPr/>
      <dgm:t>
        <a:bodyPr/>
        <a:lstStyle/>
        <a:p>
          <a:pPr rtl="1"/>
          <a:endParaRPr lang="fa-IR"/>
        </a:p>
      </dgm:t>
    </dgm:pt>
    <dgm:pt modelId="{208C639F-AB8A-4117-B029-5144CD52DB2D}" type="sibTrans" cxnId="{9675D364-B48F-45A2-8A9B-261897A00A49}">
      <dgm:prSet custT="1"/>
      <dgm:spPr/>
      <dgm:t>
        <a:bodyPr/>
        <a:lstStyle/>
        <a:p>
          <a:pPr rtl="1"/>
          <a:endParaRPr lang="fa-IR" sz="1400" b="1"/>
        </a:p>
      </dgm:t>
    </dgm:pt>
    <dgm:pt modelId="{5FDAEB27-E71E-4FFF-91E5-3B5639B3127B}">
      <dgm:prSet phldrT="[Text]" custT="1"/>
      <dgm:spPr/>
      <dgm:t>
        <a:bodyPr/>
        <a:lstStyle/>
        <a:p>
          <a:pPr rtl="1"/>
          <a:r>
            <a:rPr lang="fa-IR" sz="3600" b="1" dirty="0"/>
            <a:t>دایره شایستگی</a:t>
          </a:r>
        </a:p>
      </dgm:t>
    </dgm:pt>
    <dgm:pt modelId="{AFD50F38-1902-48FB-BFB1-04133D6234FF}" type="parTrans" cxnId="{30F6C9DB-68C7-469B-8064-6DB519ADB8BB}">
      <dgm:prSet/>
      <dgm:spPr/>
      <dgm:t>
        <a:bodyPr/>
        <a:lstStyle/>
        <a:p>
          <a:pPr rtl="1"/>
          <a:endParaRPr lang="fa-IR"/>
        </a:p>
      </dgm:t>
    </dgm:pt>
    <dgm:pt modelId="{00DD1DF6-4DF6-4A09-96F8-02DA1239C9C5}" type="sibTrans" cxnId="{30F6C9DB-68C7-469B-8064-6DB519ADB8BB}">
      <dgm:prSet/>
      <dgm:spPr/>
      <dgm:t>
        <a:bodyPr/>
        <a:lstStyle/>
        <a:p>
          <a:pPr rtl="1"/>
          <a:endParaRPr lang="fa-IR"/>
        </a:p>
      </dgm:t>
    </dgm:pt>
    <dgm:pt modelId="{2AD2EC10-8244-4BBE-B275-4BD4CF3CB12E}">
      <dgm:prSet phldrT="[Text]" custT="1"/>
      <dgm:spPr/>
      <dgm:t>
        <a:bodyPr/>
        <a:lstStyle/>
        <a:p>
          <a:pPr rtl="1"/>
          <a:r>
            <a:rPr lang="fa-IR" sz="1800" b="1" dirty="0"/>
            <a:t>تهدید های درونی : مهارت های بیانی</a:t>
          </a:r>
        </a:p>
      </dgm:t>
    </dgm:pt>
    <dgm:pt modelId="{1228BD79-AA27-416A-8B8F-95A8CF072C7D}" type="sibTrans" cxnId="{EA73094B-AFFE-4A0A-84F9-BF9D0CD37D10}">
      <dgm:prSet custT="1"/>
      <dgm:spPr/>
      <dgm:t>
        <a:bodyPr/>
        <a:lstStyle/>
        <a:p>
          <a:pPr rtl="1"/>
          <a:endParaRPr lang="fa-IR" sz="1400" b="1"/>
        </a:p>
      </dgm:t>
    </dgm:pt>
    <dgm:pt modelId="{D4E7F82A-C1FC-43BC-910D-A5C91C906EE3}" type="parTrans" cxnId="{EA73094B-AFFE-4A0A-84F9-BF9D0CD37D10}">
      <dgm:prSet/>
      <dgm:spPr/>
      <dgm:t>
        <a:bodyPr/>
        <a:lstStyle/>
        <a:p>
          <a:pPr rtl="1"/>
          <a:endParaRPr lang="fa-IR"/>
        </a:p>
      </dgm:t>
    </dgm:pt>
    <dgm:pt modelId="{46359CFF-2FD2-4296-9DE1-7AFFBE28D4FD}" type="pres">
      <dgm:prSet presAssocID="{EF780DFB-483C-4A2F-B0E8-A3D025351BE9}" presName="Name0" presStyleCnt="0">
        <dgm:presLayoutVars>
          <dgm:dir/>
          <dgm:resizeHandles val="exact"/>
        </dgm:presLayoutVars>
      </dgm:prSet>
      <dgm:spPr/>
    </dgm:pt>
    <dgm:pt modelId="{66DEE2D6-0650-4365-B040-B81F6B95CA30}" type="pres">
      <dgm:prSet presAssocID="{EF780DFB-483C-4A2F-B0E8-A3D025351BE9}" presName="vNodes" presStyleCnt="0"/>
      <dgm:spPr/>
    </dgm:pt>
    <dgm:pt modelId="{EA48F80F-DBC7-4627-9181-449D2B81A61E}" type="pres">
      <dgm:prSet presAssocID="{A8ACF5E0-2977-416F-BF26-ACB776A2C958}" presName="node" presStyleLbl="node1" presStyleIdx="0" presStyleCnt="3" custScaleX="123171">
        <dgm:presLayoutVars>
          <dgm:bulletEnabled val="1"/>
        </dgm:presLayoutVars>
      </dgm:prSet>
      <dgm:spPr/>
      <dgm:t>
        <a:bodyPr/>
        <a:lstStyle/>
        <a:p>
          <a:pPr rtl="1"/>
          <a:endParaRPr lang="fa-IR"/>
        </a:p>
      </dgm:t>
    </dgm:pt>
    <dgm:pt modelId="{8397FA8F-AA69-4B71-9964-CC66791BD107}" type="pres">
      <dgm:prSet presAssocID="{208C639F-AB8A-4117-B029-5144CD52DB2D}" presName="spacerT" presStyleCnt="0"/>
      <dgm:spPr/>
    </dgm:pt>
    <dgm:pt modelId="{7AFFFBB4-06AA-437B-9224-2F181D63CCEE}" type="pres">
      <dgm:prSet presAssocID="{208C639F-AB8A-4117-B029-5144CD52DB2D}" presName="sibTrans" presStyleLbl="sibTrans2D1" presStyleIdx="0" presStyleCnt="2"/>
      <dgm:spPr/>
      <dgm:t>
        <a:bodyPr/>
        <a:lstStyle/>
        <a:p>
          <a:pPr rtl="1"/>
          <a:endParaRPr lang="fa-IR"/>
        </a:p>
      </dgm:t>
    </dgm:pt>
    <dgm:pt modelId="{9B24DEF0-602A-4475-9B78-BE4878E346C7}" type="pres">
      <dgm:prSet presAssocID="{208C639F-AB8A-4117-B029-5144CD52DB2D}" presName="spacerB" presStyleCnt="0"/>
      <dgm:spPr/>
    </dgm:pt>
    <dgm:pt modelId="{DB63DC58-874C-4D8D-9D99-FF801B017703}" type="pres">
      <dgm:prSet presAssocID="{2AD2EC10-8244-4BBE-B275-4BD4CF3CB12E}" presName="node" presStyleLbl="node1" presStyleIdx="1" presStyleCnt="3" custScaleX="124576">
        <dgm:presLayoutVars>
          <dgm:bulletEnabled val="1"/>
        </dgm:presLayoutVars>
      </dgm:prSet>
      <dgm:spPr/>
      <dgm:t>
        <a:bodyPr/>
        <a:lstStyle/>
        <a:p>
          <a:pPr rtl="1"/>
          <a:endParaRPr lang="fa-IR"/>
        </a:p>
      </dgm:t>
    </dgm:pt>
    <dgm:pt modelId="{73BCDE17-EED0-46B3-A0DD-C077E4EF03E8}" type="pres">
      <dgm:prSet presAssocID="{EF780DFB-483C-4A2F-B0E8-A3D025351BE9}" presName="sibTransLast" presStyleLbl="sibTrans2D1" presStyleIdx="1" presStyleCnt="2"/>
      <dgm:spPr/>
      <dgm:t>
        <a:bodyPr/>
        <a:lstStyle/>
        <a:p>
          <a:pPr rtl="1"/>
          <a:endParaRPr lang="fa-IR"/>
        </a:p>
      </dgm:t>
    </dgm:pt>
    <dgm:pt modelId="{472C392E-73AD-49DE-9AFD-C208629F148F}" type="pres">
      <dgm:prSet presAssocID="{EF780DFB-483C-4A2F-B0E8-A3D025351BE9}" presName="connectorText" presStyleLbl="sibTrans2D1" presStyleIdx="1" presStyleCnt="2"/>
      <dgm:spPr/>
      <dgm:t>
        <a:bodyPr/>
        <a:lstStyle/>
        <a:p>
          <a:pPr rtl="1"/>
          <a:endParaRPr lang="fa-IR"/>
        </a:p>
      </dgm:t>
    </dgm:pt>
    <dgm:pt modelId="{2B8A481B-E181-46AD-992E-9269B9D78B3F}" type="pres">
      <dgm:prSet presAssocID="{EF780DFB-483C-4A2F-B0E8-A3D025351BE9}" presName="lastNode" presStyleLbl="node1" presStyleIdx="2" presStyleCnt="3" custScaleX="86812" custScaleY="82607">
        <dgm:presLayoutVars>
          <dgm:bulletEnabled val="1"/>
        </dgm:presLayoutVars>
      </dgm:prSet>
      <dgm:spPr/>
      <dgm:t>
        <a:bodyPr/>
        <a:lstStyle/>
        <a:p>
          <a:pPr rtl="1"/>
          <a:endParaRPr lang="fa-IR"/>
        </a:p>
      </dgm:t>
    </dgm:pt>
  </dgm:ptLst>
  <dgm:cxnLst>
    <dgm:cxn modelId="{91A24A12-B44B-4A3E-919D-F97B183A7B6E}" type="presOf" srcId="{2AD2EC10-8244-4BBE-B275-4BD4CF3CB12E}" destId="{DB63DC58-874C-4D8D-9D99-FF801B017703}" srcOrd="0" destOrd="0" presId="urn:microsoft.com/office/officeart/2005/8/layout/equation2"/>
    <dgm:cxn modelId="{8D2B5FAC-1FC9-4433-8CA9-3A61E8B1C499}" type="presOf" srcId="{208C639F-AB8A-4117-B029-5144CD52DB2D}" destId="{7AFFFBB4-06AA-437B-9224-2F181D63CCEE}" srcOrd="0" destOrd="0" presId="urn:microsoft.com/office/officeart/2005/8/layout/equation2"/>
    <dgm:cxn modelId="{9675D364-B48F-45A2-8A9B-261897A00A49}" srcId="{EF780DFB-483C-4A2F-B0E8-A3D025351BE9}" destId="{A8ACF5E0-2977-416F-BF26-ACB776A2C958}" srcOrd="0" destOrd="0" parTransId="{4C820AE5-2D68-4640-9A52-AAEC1366E6F3}" sibTransId="{208C639F-AB8A-4117-B029-5144CD52DB2D}"/>
    <dgm:cxn modelId="{EA73094B-AFFE-4A0A-84F9-BF9D0CD37D10}" srcId="{EF780DFB-483C-4A2F-B0E8-A3D025351BE9}" destId="{2AD2EC10-8244-4BBE-B275-4BD4CF3CB12E}" srcOrd="1" destOrd="0" parTransId="{D4E7F82A-C1FC-43BC-910D-A5C91C906EE3}" sibTransId="{1228BD79-AA27-416A-8B8F-95A8CF072C7D}"/>
    <dgm:cxn modelId="{A12FAD88-AD03-451B-837E-A8454FE1874B}" type="presOf" srcId="{1228BD79-AA27-416A-8B8F-95A8CF072C7D}" destId="{472C392E-73AD-49DE-9AFD-C208629F148F}" srcOrd="1" destOrd="0" presId="urn:microsoft.com/office/officeart/2005/8/layout/equation2"/>
    <dgm:cxn modelId="{3B89DA58-F2DF-48E8-81B6-BB6B80748808}" type="presOf" srcId="{1228BD79-AA27-416A-8B8F-95A8CF072C7D}" destId="{73BCDE17-EED0-46B3-A0DD-C077E4EF03E8}" srcOrd="0" destOrd="0" presId="urn:microsoft.com/office/officeart/2005/8/layout/equation2"/>
    <dgm:cxn modelId="{12205683-A49A-4E3F-97D3-4BA2E466E84D}" type="presOf" srcId="{5FDAEB27-E71E-4FFF-91E5-3B5639B3127B}" destId="{2B8A481B-E181-46AD-992E-9269B9D78B3F}" srcOrd="0" destOrd="0" presId="urn:microsoft.com/office/officeart/2005/8/layout/equation2"/>
    <dgm:cxn modelId="{30F6C9DB-68C7-469B-8064-6DB519ADB8BB}" srcId="{EF780DFB-483C-4A2F-B0E8-A3D025351BE9}" destId="{5FDAEB27-E71E-4FFF-91E5-3B5639B3127B}" srcOrd="2" destOrd="0" parTransId="{AFD50F38-1902-48FB-BFB1-04133D6234FF}" sibTransId="{00DD1DF6-4DF6-4A09-96F8-02DA1239C9C5}"/>
    <dgm:cxn modelId="{34916112-471F-4D24-8BCA-37083217EA9C}" type="presOf" srcId="{EF780DFB-483C-4A2F-B0E8-A3D025351BE9}" destId="{46359CFF-2FD2-4296-9DE1-7AFFBE28D4FD}" srcOrd="0" destOrd="0" presId="urn:microsoft.com/office/officeart/2005/8/layout/equation2"/>
    <dgm:cxn modelId="{6D263A38-F907-4676-A25E-18F4F6B8C300}" type="presOf" srcId="{A8ACF5E0-2977-416F-BF26-ACB776A2C958}" destId="{EA48F80F-DBC7-4627-9181-449D2B81A61E}" srcOrd="0" destOrd="0" presId="urn:microsoft.com/office/officeart/2005/8/layout/equation2"/>
    <dgm:cxn modelId="{7E1FDBEE-98E3-41E0-8BAB-CAA80339CC87}" type="presParOf" srcId="{46359CFF-2FD2-4296-9DE1-7AFFBE28D4FD}" destId="{66DEE2D6-0650-4365-B040-B81F6B95CA30}" srcOrd="0" destOrd="0" presId="urn:microsoft.com/office/officeart/2005/8/layout/equation2"/>
    <dgm:cxn modelId="{0D494D39-BDFF-4C3C-8480-38C27236DFB3}" type="presParOf" srcId="{66DEE2D6-0650-4365-B040-B81F6B95CA30}" destId="{EA48F80F-DBC7-4627-9181-449D2B81A61E}" srcOrd="0" destOrd="0" presId="urn:microsoft.com/office/officeart/2005/8/layout/equation2"/>
    <dgm:cxn modelId="{3601B3F2-6A8A-44AD-BAFD-6D8D154CAC48}" type="presParOf" srcId="{66DEE2D6-0650-4365-B040-B81F6B95CA30}" destId="{8397FA8F-AA69-4B71-9964-CC66791BD107}" srcOrd="1" destOrd="0" presId="urn:microsoft.com/office/officeart/2005/8/layout/equation2"/>
    <dgm:cxn modelId="{E00BAE63-624E-42F1-B291-F19543FD836F}" type="presParOf" srcId="{66DEE2D6-0650-4365-B040-B81F6B95CA30}" destId="{7AFFFBB4-06AA-437B-9224-2F181D63CCEE}" srcOrd="2" destOrd="0" presId="urn:microsoft.com/office/officeart/2005/8/layout/equation2"/>
    <dgm:cxn modelId="{861C2FE0-42C6-4F59-A839-940186A8595C}" type="presParOf" srcId="{66DEE2D6-0650-4365-B040-B81F6B95CA30}" destId="{9B24DEF0-602A-4475-9B78-BE4878E346C7}" srcOrd="3" destOrd="0" presId="urn:microsoft.com/office/officeart/2005/8/layout/equation2"/>
    <dgm:cxn modelId="{683ABB56-E9FD-485C-8D27-DC6F3DE52843}" type="presParOf" srcId="{66DEE2D6-0650-4365-B040-B81F6B95CA30}" destId="{DB63DC58-874C-4D8D-9D99-FF801B017703}" srcOrd="4" destOrd="0" presId="urn:microsoft.com/office/officeart/2005/8/layout/equation2"/>
    <dgm:cxn modelId="{C76C5505-9EC4-4223-880C-15037D5CAB7B}" type="presParOf" srcId="{46359CFF-2FD2-4296-9DE1-7AFFBE28D4FD}" destId="{73BCDE17-EED0-46B3-A0DD-C077E4EF03E8}" srcOrd="1" destOrd="0" presId="urn:microsoft.com/office/officeart/2005/8/layout/equation2"/>
    <dgm:cxn modelId="{5CE559C7-02B2-4F5B-BDD3-FAE075FCC48E}" type="presParOf" srcId="{73BCDE17-EED0-46B3-A0DD-C077E4EF03E8}" destId="{472C392E-73AD-49DE-9AFD-C208629F148F}" srcOrd="0" destOrd="0" presId="urn:microsoft.com/office/officeart/2005/8/layout/equation2"/>
    <dgm:cxn modelId="{D0B8352A-29CE-452B-96D5-5865329735A7}" type="presParOf" srcId="{46359CFF-2FD2-4296-9DE1-7AFFBE28D4FD}" destId="{2B8A481B-E181-46AD-992E-9269B9D78B3F}" srcOrd="2" destOrd="0" presId="urn:microsoft.com/office/officeart/2005/8/layout/equation2"/>
  </dgm:cxnLst>
  <dgm:bg/>
  <dgm:whole>
    <a:ln>
      <a:solidFill>
        <a:schemeClr val="accent1"/>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295A48-CE98-4D5F-A16C-EDEAEEFCA7C1}" type="doc">
      <dgm:prSet loTypeId="urn:microsoft.com/office/officeart/2005/8/layout/bProcess3" loCatId="process" qsTypeId="urn:microsoft.com/office/officeart/2005/8/quickstyle/simple1" qsCatId="simple" csTypeId="urn:microsoft.com/office/officeart/2005/8/colors/colorful4" csCatId="colorful" phldr="1"/>
      <dgm:spPr/>
      <dgm:t>
        <a:bodyPr/>
        <a:lstStyle/>
        <a:p>
          <a:pPr rtl="1"/>
          <a:endParaRPr lang="fa-IR"/>
        </a:p>
      </dgm:t>
    </dgm:pt>
    <dgm:pt modelId="{5AE58FFB-6ADA-4F8D-A0CA-F72BE73AEE25}">
      <dgm:prSet phldrT="[Text]"/>
      <dgm:spPr/>
      <dgm:t>
        <a:bodyPr/>
        <a:lstStyle/>
        <a:p>
          <a:pPr rtl="1"/>
          <a:r>
            <a:rPr lang="fa-IR" b="1" dirty="0">
              <a:solidFill>
                <a:schemeClr val="tx1"/>
              </a:solidFill>
            </a:rPr>
            <a:t> ورودی سیستم :  </a:t>
          </a:r>
        </a:p>
        <a:p>
          <a:pPr rtl="1"/>
          <a:r>
            <a:rPr lang="fa-IR" b="1" dirty="0">
              <a:solidFill>
                <a:schemeClr val="tx1"/>
              </a:solidFill>
            </a:rPr>
            <a:t>  مسئله</a:t>
          </a:r>
        </a:p>
        <a:p>
          <a:pPr rtl="1"/>
          <a:r>
            <a:rPr lang="fa-IR" b="1" dirty="0">
              <a:solidFill>
                <a:schemeClr val="tx1"/>
              </a:solidFill>
            </a:rPr>
            <a:t>مشکل</a:t>
          </a:r>
        </a:p>
        <a:p>
          <a:pPr rtl="1"/>
          <a:r>
            <a:rPr lang="fa-IR" b="1" dirty="0">
              <a:solidFill>
                <a:schemeClr val="tx1"/>
              </a:solidFill>
            </a:rPr>
            <a:t>معضل</a:t>
          </a:r>
        </a:p>
      </dgm:t>
    </dgm:pt>
    <dgm:pt modelId="{1D5A7A9A-3687-4C9C-B965-E471C0AEB856}" type="parTrans" cxnId="{43E712DE-146E-4CA0-B698-8F208BE84D9C}">
      <dgm:prSet/>
      <dgm:spPr/>
      <dgm:t>
        <a:bodyPr/>
        <a:lstStyle/>
        <a:p>
          <a:pPr rtl="1"/>
          <a:endParaRPr lang="fa-IR" b="1">
            <a:solidFill>
              <a:schemeClr val="tx1"/>
            </a:solidFill>
          </a:endParaRPr>
        </a:p>
      </dgm:t>
    </dgm:pt>
    <dgm:pt modelId="{FCA01F42-1791-4898-A096-5D00B452EBA8}" type="sibTrans" cxnId="{43E712DE-146E-4CA0-B698-8F208BE84D9C}">
      <dgm:prSet/>
      <dgm:spPr/>
      <dgm:t>
        <a:bodyPr/>
        <a:lstStyle/>
        <a:p>
          <a:pPr rtl="1"/>
          <a:endParaRPr lang="fa-IR" b="1">
            <a:solidFill>
              <a:schemeClr val="tx1"/>
            </a:solidFill>
          </a:endParaRPr>
        </a:p>
      </dgm:t>
    </dgm:pt>
    <dgm:pt modelId="{3DC8DBFE-9B3E-437E-9109-0B23ADD81C45}">
      <dgm:prSet phldrT="[Text]" custT="1"/>
      <dgm:spPr/>
      <dgm:t>
        <a:bodyPr/>
        <a:lstStyle/>
        <a:p>
          <a:pPr rtl="1"/>
          <a:r>
            <a:rPr lang="fa-IR" sz="1800" b="1" dirty="0">
              <a:solidFill>
                <a:schemeClr val="tx1"/>
              </a:solidFill>
            </a:rPr>
            <a:t>فرآیند های سیستم : فراگیران، تسهیل گران، تدریس ،تجهیزات ,ارتباط، ارزیابی ،انگیزه وتعامل </a:t>
          </a:r>
        </a:p>
      </dgm:t>
    </dgm:pt>
    <dgm:pt modelId="{45FB9163-9F1D-4E69-925C-8224A0430741}" type="parTrans" cxnId="{0925B3FC-842C-40D3-9C20-12A3C8925A90}">
      <dgm:prSet/>
      <dgm:spPr/>
      <dgm:t>
        <a:bodyPr/>
        <a:lstStyle/>
        <a:p>
          <a:pPr rtl="1"/>
          <a:endParaRPr lang="fa-IR" b="1">
            <a:solidFill>
              <a:schemeClr val="tx1"/>
            </a:solidFill>
          </a:endParaRPr>
        </a:p>
      </dgm:t>
    </dgm:pt>
    <dgm:pt modelId="{07ED72F7-0E39-480E-98C3-E32718763E80}" type="sibTrans" cxnId="{0925B3FC-842C-40D3-9C20-12A3C8925A90}">
      <dgm:prSet/>
      <dgm:spPr/>
      <dgm:t>
        <a:bodyPr/>
        <a:lstStyle/>
        <a:p>
          <a:pPr rtl="1"/>
          <a:endParaRPr lang="fa-IR" b="1">
            <a:solidFill>
              <a:schemeClr val="tx1"/>
            </a:solidFill>
          </a:endParaRPr>
        </a:p>
      </dgm:t>
    </dgm:pt>
    <dgm:pt modelId="{161C1AAB-1C3B-455A-96D0-9D3D74603037}">
      <dgm:prSet phldrT="[Text]"/>
      <dgm:spPr/>
      <dgm:t>
        <a:bodyPr/>
        <a:lstStyle/>
        <a:p>
          <a:pPr rtl="1"/>
          <a:r>
            <a:rPr lang="fa-IR" b="1" dirty="0">
              <a:solidFill>
                <a:schemeClr val="tx1"/>
              </a:solidFill>
            </a:rPr>
            <a:t>خروجی سیستم :        یادگیری حل مسئله</a:t>
          </a:r>
        </a:p>
      </dgm:t>
    </dgm:pt>
    <dgm:pt modelId="{EE899EFB-A538-4620-B958-D1CD704E4343}" type="parTrans" cxnId="{6579A657-8C3D-4986-A6A6-165648EBD2AA}">
      <dgm:prSet/>
      <dgm:spPr/>
      <dgm:t>
        <a:bodyPr/>
        <a:lstStyle/>
        <a:p>
          <a:pPr rtl="1"/>
          <a:endParaRPr lang="fa-IR" b="1">
            <a:solidFill>
              <a:schemeClr val="tx1"/>
            </a:solidFill>
          </a:endParaRPr>
        </a:p>
      </dgm:t>
    </dgm:pt>
    <dgm:pt modelId="{278D5E76-9827-495E-B63B-5E6226127A52}" type="sibTrans" cxnId="{6579A657-8C3D-4986-A6A6-165648EBD2AA}">
      <dgm:prSet/>
      <dgm:spPr/>
      <dgm:t>
        <a:bodyPr/>
        <a:lstStyle/>
        <a:p>
          <a:pPr rtl="1"/>
          <a:endParaRPr lang="fa-IR" b="1">
            <a:solidFill>
              <a:schemeClr val="tx1"/>
            </a:solidFill>
          </a:endParaRPr>
        </a:p>
      </dgm:t>
    </dgm:pt>
    <dgm:pt modelId="{37F39346-B85A-459D-AB58-81AB7B8AA41E}" type="pres">
      <dgm:prSet presAssocID="{79295A48-CE98-4D5F-A16C-EDEAEEFCA7C1}" presName="Name0" presStyleCnt="0">
        <dgm:presLayoutVars>
          <dgm:dir/>
          <dgm:resizeHandles val="exact"/>
        </dgm:presLayoutVars>
      </dgm:prSet>
      <dgm:spPr/>
      <dgm:t>
        <a:bodyPr/>
        <a:lstStyle/>
        <a:p>
          <a:pPr rtl="1"/>
          <a:endParaRPr lang="fa-IR"/>
        </a:p>
      </dgm:t>
    </dgm:pt>
    <dgm:pt modelId="{D98F3B46-D855-431D-8C92-D224033D87D4}" type="pres">
      <dgm:prSet presAssocID="{5AE58FFB-6ADA-4F8D-A0CA-F72BE73AEE25}" presName="node" presStyleLbl="node1" presStyleIdx="0" presStyleCnt="3">
        <dgm:presLayoutVars>
          <dgm:bulletEnabled val="1"/>
        </dgm:presLayoutVars>
      </dgm:prSet>
      <dgm:spPr/>
      <dgm:t>
        <a:bodyPr/>
        <a:lstStyle/>
        <a:p>
          <a:pPr rtl="1"/>
          <a:endParaRPr lang="fa-IR"/>
        </a:p>
      </dgm:t>
    </dgm:pt>
    <dgm:pt modelId="{BD16C4BB-8126-4AD8-83B0-B0DFC75EF36A}" type="pres">
      <dgm:prSet presAssocID="{FCA01F42-1791-4898-A096-5D00B452EBA8}" presName="sibTrans" presStyleLbl="sibTrans1D1" presStyleIdx="0" presStyleCnt="2"/>
      <dgm:spPr/>
      <dgm:t>
        <a:bodyPr/>
        <a:lstStyle/>
        <a:p>
          <a:pPr rtl="1"/>
          <a:endParaRPr lang="fa-IR"/>
        </a:p>
      </dgm:t>
    </dgm:pt>
    <dgm:pt modelId="{9A82267F-E8BA-452D-AE58-52CB3B8C0487}" type="pres">
      <dgm:prSet presAssocID="{FCA01F42-1791-4898-A096-5D00B452EBA8}" presName="connectorText" presStyleLbl="sibTrans1D1" presStyleIdx="0" presStyleCnt="2"/>
      <dgm:spPr/>
      <dgm:t>
        <a:bodyPr/>
        <a:lstStyle/>
        <a:p>
          <a:pPr rtl="1"/>
          <a:endParaRPr lang="fa-IR"/>
        </a:p>
      </dgm:t>
    </dgm:pt>
    <dgm:pt modelId="{D5ABDA71-2798-43E6-ADCF-2385E22756B0}" type="pres">
      <dgm:prSet presAssocID="{3DC8DBFE-9B3E-437E-9109-0B23ADD81C45}" presName="node" presStyleLbl="node1" presStyleIdx="1" presStyleCnt="3" custScaleX="187213">
        <dgm:presLayoutVars>
          <dgm:bulletEnabled val="1"/>
        </dgm:presLayoutVars>
      </dgm:prSet>
      <dgm:spPr/>
      <dgm:t>
        <a:bodyPr/>
        <a:lstStyle/>
        <a:p>
          <a:pPr rtl="1"/>
          <a:endParaRPr lang="fa-IR"/>
        </a:p>
      </dgm:t>
    </dgm:pt>
    <dgm:pt modelId="{C1B81AE5-E8F1-485F-9B03-9085434447FB}" type="pres">
      <dgm:prSet presAssocID="{07ED72F7-0E39-480E-98C3-E32718763E80}" presName="sibTrans" presStyleLbl="sibTrans1D1" presStyleIdx="1" presStyleCnt="2"/>
      <dgm:spPr/>
      <dgm:t>
        <a:bodyPr/>
        <a:lstStyle/>
        <a:p>
          <a:pPr rtl="1"/>
          <a:endParaRPr lang="fa-IR"/>
        </a:p>
      </dgm:t>
    </dgm:pt>
    <dgm:pt modelId="{637EF490-ACCD-4821-9C5D-6C48D3DC5B74}" type="pres">
      <dgm:prSet presAssocID="{07ED72F7-0E39-480E-98C3-E32718763E80}" presName="connectorText" presStyleLbl="sibTrans1D1" presStyleIdx="1" presStyleCnt="2"/>
      <dgm:spPr/>
      <dgm:t>
        <a:bodyPr/>
        <a:lstStyle/>
        <a:p>
          <a:pPr rtl="1"/>
          <a:endParaRPr lang="fa-IR"/>
        </a:p>
      </dgm:t>
    </dgm:pt>
    <dgm:pt modelId="{BA019117-8E6C-453F-B672-C4887F352838}" type="pres">
      <dgm:prSet presAssocID="{161C1AAB-1C3B-455A-96D0-9D3D74603037}" presName="node" presStyleLbl="node1" presStyleIdx="2" presStyleCnt="3">
        <dgm:presLayoutVars>
          <dgm:bulletEnabled val="1"/>
        </dgm:presLayoutVars>
      </dgm:prSet>
      <dgm:spPr/>
      <dgm:t>
        <a:bodyPr/>
        <a:lstStyle/>
        <a:p>
          <a:pPr rtl="1"/>
          <a:endParaRPr lang="fa-IR"/>
        </a:p>
      </dgm:t>
    </dgm:pt>
  </dgm:ptLst>
  <dgm:cxnLst>
    <dgm:cxn modelId="{9A5F1B88-923D-4FAF-9B02-4A29D12101DD}" type="presOf" srcId="{161C1AAB-1C3B-455A-96D0-9D3D74603037}" destId="{BA019117-8E6C-453F-B672-C4887F352838}" srcOrd="0" destOrd="0" presId="urn:microsoft.com/office/officeart/2005/8/layout/bProcess3"/>
    <dgm:cxn modelId="{0E2E14D3-1276-4490-8D81-1FF9A2CB3D08}" type="presOf" srcId="{FCA01F42-1791-4898-A096-5D00B452EBA8}" destId="{9A82267F-E8BA-452D-AE58-52CB3B8C0487}" srcOrd="1" destOrd="0" presId="urn:microsoft.com/office/officeart/2005/8/layout/bProcess3"/>
    <dgm:cxn modelId="{FD2ACF5C-B3C1-4FE3-A9CD-74C988CAF238}" type="presOf" srcId="{07ED72F7-0E39-480E-98C3-E32718763E80}" destId="{C1B81AE5-E8F1-485F-9B03-9085434447FB}" srcOrd="0" destOrd="0" presId="urn:microsoft.com/office/officeart/2005/8/layout/bProcess3"/>
    <dgm:cxn modelId="{6579A657-8C3D-4986-A6A6-165648EBD2AA}" srcId="{79295A48-CE98-4D5F-A16C-EDEAEEFCA7C1}" destId="{161C1AAB-1C3B-455A-96D0-9D3D74603037}" srcOrd="2" destOrd="0" parTransId="{EE899EFB-A538-4620-B958-D1CD704E4343}" sibTransId="{278D5E76-9827-495E-B63B-5E6226127A52}"/>
    <dgm:cxn modelId="{F1D9F02C-F2BA-4ECF-AD11-713DB431D330}" type="presOf" srcId="{5AE58FFB-6ADA-4F8D-A0CA-F72BE73AEE25}" destId="{D98F3B46-D855-431D-8C92-D224033D87D4}" srcOrd="0" destOrd="0" presId="urn:microsoft.com/office/officeart/2005/8/layout/bProcess3"/>
    <dgm:cxn modelId="{057C1EF0-D7E0-467F-BB73-5381C5976FFC}" type="presOf" srcId="{79295A48-CE98-4D5F-A16C-EDEAEEFCA7C1}" destId="{37F39346-B85A-459D-AB58-81AB7B8AA41E}" srcOrd="0" destOrd="0" presId="urn:microsoft.com/office/officeart/2005/8/layout/bProcess3"/>
    <dgm:cxn modelId="{C98EA80B-FE2A-47A9-828B-B5AC2DB163B9}" type="presOf" srcId="{07ED72F7-0E39-480E-98C3-E32718763E80}" destId="{637EF490-ACCD-4821-9C5D-6C48D3DC5B74}" srcOrd="1" destOrd="0" presId="urn:microsoft.com/office/officeart/2005/8/layout/bProcess3"/>
    <dgm:cxn modelId="{0A4B350A-DBF5-455A-B76F-9DD2D527FEA0}" type="presOf" srcId="{3DC8DBFE-9B3E-437E-9109-0B23ADD81C45}" destId="{D5ABDA71-2798-43E6-ADCF-2385E22756B0}" srcOrd="0" destOrd="0" presId="urn:microsoft.com/office/officeart/2005/8/layout/bProcess3"/>
    <dgm:cxn modelId="{1E0C3EBD-951A-4182-9DC0-5E22D445B057}" type="presOf" srcId="{FCA01F42-1791-4898-A096-5D00B452EBA8}" destId="{BD16C4BB-8126-4AD8-83B0-B0DFC75EF36A}" srcOrd="0" destOrd="0" presId="urn:microsoft.com/office/officeart/2005/8/layout/bProcess3"/>
    <dgm:cxn modelId="{43E712DE-146E-4CA0-B698-8F208BE84D9C}" srcId="{79295A48-CE98-4D5F-A16C-EDEAEEFCA7C1}" destId="{5AE58FFB-6ADA-4F8D-A0CA-F72BE73AEE25}" srcOrd="0" destOrd="0" parTransId="{1D5A7A9A-3687-4C9C-B965-E471C0AEB856}" sibTransId="{FCA01F42-1791-4898-A096-5D00B452EBA8}"/>
    <dgm:cxn modelId="{0925B3FC-842C-40D3-9C20-12A3C8925A90}" srcId="{79295A48-CE98-4D5F-A16C-EDEAEEFCA7C1}" destId="{3DC8DBFE-9B3E-437E-9109-0B23ADD81C45}" srcOrd="1" destOrd="0" parTransId="{45FB9163-9F1D-4E69-925C-8224A0430741}" sibTransId="{07ED72F7-0E39-480E-98C3-E32718763E80}"/>
    <dgm:cxn modelId="{58828C40-248E-42E3-9514-ED5DE00DDA7D}" type="presParOf" srcId="{37F39346-B85A-459D-AB58-81AB7B8AA41E}" destId="{D98F3B46-D855-431D-8C92-D224033D87D4}" srcOrd="0" destOrd="0" presId="urn:microsoft.com/office/officeart/2005/8/layout/bProcess3"/>
    <dgm:cxn modelId="{8B413391-A086-49C7-99C1-DCFD6B642B7C}" type="presParOf" srcId="{37F39346-B85A-459D-AB58-81AB7B8AA41E}" destId="{BD16C4BB-8126-4AD8-83B0-B0DFC75EF36A}" srcOrd="1" destOrd="0" presId="urn:microsoft.com/office/officeart/2005/8/layout/bProcess3"/>
    <dgm:cxn modelId="{F484A09A-FD4C-48CB-89DB-C939C60E28E3}" type="presParOf" srcId="{BD16C4BB-8126-4AD8-83B0-B0DFC75EF36A}" destId="{9A82267F-E8BA-452D-AE58-52CB3B8C0487}" srcOrd="0" destOrd="0" presId="urn:microsoft.com/office/officeart/2005/8/layout/bProcess3"/>
    <dgm:cxn modelId="{9B0F6340-2B50-4579-80A7-842E983CF857}" type="presParOf" srcId="{37F39346-B85A-459D-AB58-81AB7B8AA41E}" destId="{D5ABDA71-2798-43E6-ADCF-2385E22756B0}" srcOrd="2" destOrd="0" presId="urn:microsoft.com/office/officeart/2005/8/layout/bProcess3"/>
    <dgm:cxn modelId="{5344F2D7-7F61-43BC-9F47-981CE1CC9342}" type="presParOf" srcId="{37F39346-B85A-459D-AB58-81AB7B8AA41E}" destId="{C1B81AE5-E8F1-485F-9B03-9085434447FB}" srcOrd="3" destOrd="0" presId="urn:microsoft.com/office/officeart/2005/8/layout/bProcess3"/>
    <dgm:cxn modelId="{EB8A2AA5-531F-421B-AC84-A7C747F8EA70}" type="presParOf" srcId="{C1B81AE5-E8F1-485F-9B03-9085434447FB}" destId="{637EF490-ACCD-4821-9C5D-6C48D3DC5B74}" srcOrd="0" destOrd="0" presId="urn:microsoft.com/office/officeart/2005/8/layout/bProcess3"/>
    <dgm:cxn modelId="{0EAD4DFF-D374-4A3B-B6F6-DC2AD1789A2C}" type="presParOf" srcId="{37F39346-B85A-459D-AB58-81AB7B8AA41E}" destId="{BA019117-8E6C-453F-B672-C4887F352838}" srcOrd="4" destOrd="0" presId="urn:microsoft.com/office/officeart/2005/8/layout/bProcess3"/>
  </dgm:cxnLst>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0DF974-CC25-4C45-9FA9-DC7A04C7DE0F}" type="doc">
      <dgm:prSet loTypeId="urn:microsoft.com/office/officeart/2009/3/layout/StepUpProcess" loCatId="process" qsTypeId="urn:microsoft.com/office/officeart/2005/8/quickstyle/3d1" qsCatId="3D" csTypeId="urn:microsoft.com/office/officeart/2005/8/colors/colorful2" csCatId="colorful" phldr="1"/>
      <dgm:spPr/>
    </dgm:pt>
    <dgm:pt modelId="{F9EB8A23-3F9C-48BE-8B1C-147C84A57E77}">
      <dgm:prSet phldrT="[Text]" custT="1"/>
      <dgm:spPr/>
      <dgm:t>
        <a:bodyPr/>
        <a:lstStyle/>
        <a:p>
          <a:pPr rtl="1"/>
          <a:r>
            <a:rPr lang="fa-IR" sz="1400" b="1"/>
            <a:t>کسب دانش</a:t>
          </a:r>
          <a:endParaRPr lang="fa-IR" sz="1400" b="1" dirty="0"/>
        </a:p>
      </dgm:t>
    </dgm:pt>
    <dgm:pt modelId="{1B18447D-B358-4C94-9A58-3648B7CBA6C4}" type="parTrans" cxnId="{54821C46-E7A3-47E7-BE40-60635DAF8245}">
      <dgm:prSet/>
      <dgm:spPr/>
      <dgm:t>
        <a:bodyPr/>
        <a:lstStyle/>
        <a:p>
          <a:pPr rtl="1"/>
          <a:endParaRPr lang="fa-IR" sz="1100" b="1">
            <a:solidFill>
              <a:schemeClr val="tx1"/>
            </a:solidFill>
          </a:endParaRPr>
        </a:p>
      </dgm:t>
    </dgm:pt>
    <dgm:pt modelId="{290FF385-DB99-4DE1-8B42-857F3C047430}" type="sibTrans" cxnId="{54821C46-E7A3-47E7-BE40-60635DAF8245}">
      <dgm:prSet/>
      <dgm:spPr/>
      <dgm:t>
        <a:bodyPr/>
        <a:lstStyle/>
        <a:p>
          <a:pPr rtl="1"/>
          <a:endParaRPr lang="fa-IR" sz="1100" b="1">
            <a:solidFill>
              <a:schemeClr val="tx1"/>
            </a:solidFill>
          </a:endParaRPr>
        </a:p>
      </dgm:t>
    </dgm:pt>
    <dgm:pt modelId="{A241B812-C0DE-4737-9BF4-C504F010A2A4}">
      <dgm:prSet phldrT="[Text]" custT="1"/>
      <dgm:spPr/>
      <dgm:t>
        <a:bodyPr/>
        <a:lstStyle/>
        <a:p>
          <a:pPr rtl="1"/>
          <a:r>
            <a:rPr lang="fa-IR" sz="1400" b="1"/>
            <a:t>بکار گیری دانش</a:t>
          </a:r>
          <a:endParaRPr lang="fa-IR" sz="1400" b="1" dirty="0"/>
        </a:p>
      </dgm:t>
    </dgm:pt>
    <dgm:pt modelId="{049E804D-97B5-413C-81CB-8A58A89EA24A}" type="parTrans" cxnId="{58A41EC3-560E-4A0F-99E7-91D0669F0F2D}">
      <dgm:prSet/>
      <dgm:spPr/>
      <dgm:t>
        <a:bodyPr/>
        <a:lstStyle/>
        <a:p>
          <a:pPr rtl="1"/>
          <a:endParaRPr lang="fa-IR" sz="1100" b="1">
            <a:solidFill>
              <a:schemeClr val="tx1"/>
            </a:solidFill>
          </a:endParaRPr>
        </a:p>
      </dgm:t>
    </dgm:pt>
    <dgm:pt modelId="{D9D2A4A7-CA0E-4C4A-9967-AC87E1C489DE}" type="sibTrans" cxnId="{58A41EC3-560E-4A0F-99E7-91D0669F0F2D}">
      <dgm:prSet/>
      <dgm:spPr/>
      <dgm:t>
        <a:bodyPr/>
        <a:lstStyle/>
        <a:p>
          <a:pPr rtl="1"/>
          <a:endParaRPr lang="fa-IR" sz="1100" b="1">
            <a:solidFill>
              <a:schemeClr val="tx1"/>
            </a:solidFill>
          </a:endParaRPr>
        </a:p>
      </dgm:t>
    </dgm:pt>
    <dgm:pt modelId="{162C582A-F002-4CF7-B8CB-262104181D82}">
      <dgm:prSet phldrT="[Text]" custT="1"/>
      <dgm:spPr/>
      <dgm:t>
        <a:bodyPr/>
        <a:lstStyle/>
        <a:p>
          <a:pPr rtl="1"/>
          <a:r>
            <a:rPr lang="fa-IR" sz="1400" b="1"/>
            <a:t>تجرید دانش</a:t>
          </a:r>
          <a:endParaRPr lang="fa-IR" sz="1400" b="1" dirty="0"/>
        </a:p>
      </dgm:t>
    </dgm:pt>
    <dgm:pt modelId="{720A2C18-E518-4B64-B829-2E6E7243806C}" type="parTrans" cxnId="{1EDDB85A-489E-43A4-8D67-8E382663AE81}">
      <dgm:prSet/>
      <dgm:spPr/>
      <dgm:t>
        <a:bodyPr/>
        <a:lstStyle/>
        <a:p>
          <a:pPr rtl="1"/>
          <a:endParaRPr lang="fa-IR" sz="1100" b="1">
            <a:solidFill>
              <a:schemeClr val="tx1"/>
            </a:solidFill>
          </a:endParaRPr>
        </a:p>
      </dgm:t>
    </dgm:pt>
    <dgm:pt modelId="{CA4322F4-F3BC-4662-9C33-274B5DD98FE8}" type="sibTrans" cxnId="{1EDDB85A-489E-43A4-8D67-8E382663AE81}">
      <dgm:prSet/>
      <dgm:spPr/>
      <dgm:t>
        <a:bodyPr/>
        <a:lstStyle/>
        <a:p>
          <a:pPr rtl="1"/>
          <a:endParaRPr lang="fa-IR" sz="1100" b="1">
            <a:solidFill>
              <a:schemeClr val="tx1"/>
            </a:solidFill>
          </a:endParaRPr>
        </a:p>
      </dgm:t>
    </dgm:pt>
    <dgm:pt modelId="{688F2D33-F4C6-4BBF-800D-28264A62F0F8}">
      <dgm:prSet phldrT="[Text]" custT="1"/>
      <dgm:spPr/>
      <dgm:t>
        <a:bodyPr/>
        <a:lstStyle/>
        <a:p>
          <a:pPr rtl="1"/>
          <a:r>
            <a:rPr lang="fa-IR" sz="1400" b="1"/>
            <a:t>تعمیم دانش</a:t>
          </a:r>
          <a:endParaRPr lang="fa-IR" sz="1400" b="1" dirty="0"/>
        </a:p>
      </dgm:t>
    </dgm:pt>
    <dgm:pt modelId="{9BF02E13-57CC-4234-8FDD-26DF07406D89}" type="parTrans" cxnId="{C8C6F881-9B31-412A-9BB2-BCD414F46423}">
      <dgm:prSet/>
      <dgm:spPr/>
      <dgm:t>
        <a:bodyPr/>
        <a:lstStyle/>
        <a:p>
          <a:pPr rtl="1"/>
          <a:endParaRPr lang="fa-IR" sz="1100" b="1">
            <a:solidFill>
              <a:schemeClr val="tx1"/>
            </a:solidFill>
          </a:endParaRPr>
        </a:p>
      </dgm:t>
    </dgm:pt>
    <dgm:pt modelId="{733667A7-AC92-44B2-98CD-C3D3255DAE26}" type="sibTrans" cxnId="{C8C6F881-9B31-412A-9BB2-BCD414F46423}">
      <dgm:prSet/>
      <dgm:spPr/>
      <dgm:t>
        <a:bodyPr/>
        <a:lstStyle/>
        <a:p>
          <a:pPr rtl="1"/>
          <a:endParaRPr lang="fa-IR" sz="1100" b="1">
            <a:solidFill>
              <a:schemeClr val="tx1"/>
            </a:solidFill>
          </a:endParaRPr>
        </a:p>
      </dgm:t>
    </dgm:pt>
    <dgm:pt modelId="{F9A5ABE1-C362-4CCC-9AD8-AB8743CFB148}">
      <dgm:prSet phldrT="[Text]" custT="1"/>
      <dgm:spPr/>
      <dgm:t>
        <a:bodyPr/>
        <a:lstStyle/>
        <a:p>
          <a:pPr rtl="1"/>
          <a:r>
            <a:rPr lang="fa-IR" sz="1400" b="1"/>
            <a:t>رشد شخصیت</a:t>
          </a:r>
          <a:endParaRPr lang="fa-IR" sz="1400" b="1" dirty="0"/>
        </a:p>
      </dgm:t>
    </dgm:pt>
    <dgm:pt modelId="{B83493BB-8F25-46F7-AFAC-20D41AE41988}" type="parTrans" cxnId="{E378C4EF-8343-478D-AA5A-4A8C7DC65F00}">
      <dgm:prSet/>
      <dgm:spPr/>
      <dgm:t>
        <a:bodyPr/>
        <a:lstStyle/>
        <a:p>
          <a:pPr rtl="1"/>
          <a:endParaRPr lang="fa-IR" sz="1100" b="1">
            <a:solidFill>
              <a:schemeClr val="tx1"/>
            </a:solidFill>
          </a:endParaRPr>
        </a:p>
      </dgm:t>
    </dgm:pt>
    <dgm:pt modelId="{C5A632C0-3EEA-41D7-B1CB-FFE0DDC510EA}" type="sibTrans" cxnId="{E378C4EF-8343-478D-AA5A-4A8C7DC65F00}">
      <dgm:prSet/>
      <dgm:spPr/>
      <dgm:t>
        <a:bodyPr/>
        <a:lstStyle/>
        <a:p>
          <a:pPr rtl="1"/>
          <a:endParaRPr lang="fa-IR" sz="1100" b="1">
            <a:solidFill>
              <a:schemeClr val="tx1"/>
            </a:solidFill>
          </a:endParaRPr>
        </a:p>
      </dgm:t>
    </dgm:pt>
    <dgm:pt modelId="{F22047F9-48EB-4523-8A0A-CC486DEF413C}">
      <dgm:prSet phldrT="[Text]" custT="1"/>
      <dgm:spPr/>
      <dgm:t>
        <a:bodyPr/>
        <a:lstStyle/>
        <a:p>
          <a:pPr rtl="1"/>
          <a:r>
            <a:rPr lang="fa-IR" sz="1400" b="1"/>
            <a:t>خود مدیریتی</a:t>
          </a:r>
          <a:endParaRPr lang="fa-IR" sz="1400" b="1" dirty="0"/>
        </a:p>
      </dgm:t>
    </dgm:pt>
    <dgm:pt modelId="{A0CB7A2A-E7F7-4446-A6E1-DDD3D0DDB5F1}" type="parTrans" cxnId="{566EB3C1-A751-46E0-B929-A836F75932F3}">
      <dgm:prSet/>
      <dgm:spPr/>
      <dgm:t>
        <a:bodyPr/>
        <a:lstStyle/>
        <a:p>
          <a:pPr rtl="1"/>
          <a:endParaRPr lang="fa-IR" sz="1100" b="1">
            <a:solidFill>
              <a:schemeClr val="tx1"/>
            </a:solidFill>
          </a:endParaRPr>
        </a:p>
      </dgm:t>
    </dgm:pt>
    <dgm:pt modelId="{16C18D79-7B68-4FAC-A8B2-35CBBBADEA0F}" type="sibTrans" cxnId="{566EB3C1-A751-46E0-B929-A836F75932F3}">
      <dgm:prSet/>
      <dgm:spPr/>
      <dgm:t>
        <a:bodyPr/>
        <a:lstStyle/>
        <a:p>
          <a:pPr rtl="1"/>
          <a:endParaRPr lang="fa-IR" sz="1100" b="1">
            <a:solidFill>
              <a:schemeClr val="tx1"/>
            </a:solidFill>
          </a:endParaRPr>
        </a:p>
      </dgm:t>
    </dgm:pt>
    <dgm:pt modelId="{9B207D5B-D7BE-4ABE-96AE-B295B8EC2A9A}" type="pres">
      <dgm:prSet presAssocID="{1B0DF974-CC25-4C45-9FA9-DC7A04C7DE0F}" presName="rootnode" presStyleCnt="0">
        <dgm:presLayoutVars>
          <dgm:chMax/>
          <dgm:chPref/>
          <dgm:dir/>
          <dgm:animLvl val="lvl"/>
        </dgm:presLayoutVars>
      </dgm:prSet>
      <dgm:spPr/>
    </dgm:pt>
    <dgm:pt modelId="{CE1B5A33-C59B-4180-947A-1E2A6494F03B}" type="pres">
      <dgm:prSet presAssocID="{F9EB8A23-3F9C-48BE-8B1C-147C84A57E77}" presName="composite" presStyleCnt="0"/>
      <dgm:spPr/>
    </dgm:pt>
    <dgm:pt modelId="{35750B43-FD31-4C51-BE05-321F4881FC05}" type="pres">
      <dgm:prSet presAssocID="{F9EB8A23-3F9C-48BE-8B1C-147C84A57E77}" presName="LShape" presStyleLbl="alignNode1" presStyleIdx="0" presStyleCnt="11"/>
      <dgm:spPr/>
    </dgm:pt>
    <dgm:pt modelId="{D16CE9DD-5329-4423-BFB0-76063B3ED6FA}" type="pres">
      <dgm:prSet presAssocID="{F9EB8A23-3F9C-48BE-8B1C-147C84A57E77}" presName="ParentText" presStyleLbl="revTx" presStyleIdx="0" presStyleCnt="6">
        <dgm:presLayoutVars>
          <dgm:chMax val="0"/>
          <dgm:chPref val="0"/>
          <dgm:bulletEnabled val="1"/>
        </dgm:presLayoutVars>
      </dgm:prSet>
      <dgm:spPr/>
      <dgm:t>
        <a:bodyPr/>
        <a:lstStyle/>
        <a:p>
          <a:pPr rtl="1"/>
          <a:endParaRPr lang="fa-IR"/>
        </a:p>
      </dgm:t>
    </dgm:pt>
    <dgm:pt modelId="{3FE2EEC2-E6B9-46F2-96D6-152B65827579}" type="pres">
      <dgm:prSet presAssocID="{F9EB8A23-3F9C-48BE-8B1C-147C84A57E77}" presName="Triangle" presStyleLbl="alignNode1" presStyleIdx="1" presStyleCnt="11"/>
      <dgm:spPr/>
    </dgm:pt>
    <dgm:pt modelId="{D132CB7E-D402-47D3-863F-279A554A5AFC}" type="pres">
      <dgm:prSet presAssocID="{290FF385-DB99-4DE1-8B42-857F3C047430}" presName="sibTrans" presStyleCnt="0"/>
      <dgm:spPr/>
    </dgm:pt>
    <dgm:pt modelId="{05B69EC6-C8B5-4890-8493-B7CD69C3835F}" type="pres">
      <dgm:prSet presAssocID="{290FF385-DB99-4DE1-8B42-857F3C047430}" presName="space" presStyleCnt="0"/>
      <dgm:spPr/>
    </dgm:pt>
    <dgm:pt modelId="{9633D4D9-1CA3-43E5-8D99-C365A66660E7}" type="pres">
      <dgm:prSet presAssocID="{A241B812-C0DE-4737-9BF4-C504F010A2A4}" presName="composite" presStyleCnt="0"/>
      <dgm:spPr/>
    </dgm:pt>
    <dgm:pt modelId="{541EEEA3-AAC8-4BEE-BAC7-8631DE0D2883}" type="pres">
      <dgm:prSet presAssocID="{A241B812-C0DE-4737-9BF4-C504F010A2A4}" presName="LShape" presStyleLbl="alignNode1" presStyleIdx="2" presStyleCnt="11"/>
      <dgm:spPr/>
    </dgm:pt>
    <dgm:pt modelId="{D28E5C38-9B8A-44D3-BDA4-BC6F2F9B2CD1}" type="pres">
      <dgm:prSet presAssocID="{A241B812-C0DE-4737-9BF4-C504F010A2A4}" presName="ParentText" presStyleLbl="revTx" presStyleIdx="1" presStyleCnt="6">
        <dgm:presLayoutVars>
          <dgm:chMax val="0"/>
          <dgm:chPref val="0"/>
          <dgm:bulletEnabled val="1"/>
        </dgm:presLayoutVars>
      </dgm:prSet>
      <dgm:spPr/>
      <dgm:t>
        <a:bodyPr/>
        <a:lstStyle/>
        <a:p>
          <a:pPr rtl="1"/>
          <a:endParaRPr lang="fa-IR"/>
        </a:p>
      </dgm:t>
    </dgm:pt>
    <dgm:pt modelId="{6BF61ACD-5ACE-4C7D-A605-460D229F79B8}" type="pres">
      <dgm:prSet presAssocID="{A241B812-C0DE-4737-9BF4-C504F010A2A4}" presName="Triangle" presStyleLbl="alignNode1" presStyleIdx="3" presStyleCnt="11"/>
      <dgm:spPr/>
    </dgm:pt>
    <dgm:pt modelId="{170B9CFF-EA94-4E42-B9DC-19FF478B9F3E}" type="pres">
      <dgm:prSet presAssocID="{D9D2A4A7-CA0E-4C4A-9967-AC87E1C489DE}" presName="sibTrans" presStyleCnt="0"/>
      <dgm:spPr/>
    </dgm:pt>
    <dgm:pt modelId="{9E7A5809-2138-48E0-80DB-83C1B57A3FCD}" type="pres">
      <dgm:prSet presAssocID="{D9D2A4A7-CA0E-4C4A-9967-AC87E1C489DE}" presName="space" presStyleCnt="0"/>
      <dgm:spPr/>
    </dgm:pt>
    <dgm:pt modelId="{CB114573-EEB5-4625-8E3B-C3030BFA609F}" type="pres">
      <dgm:prSet presAssocID="{162C582A-F002-4CF7-B8CB-262104181D82}" presName="composite" presStyleCnt="0"/>
      <dgm:spPr/>
    </dgm:pt>
    <dgm:pt modelId="{41051739-3F3A-40BE-B3DC-650FB1572F9A}" type="pres">
      <dgm:prSet presAssocID="{162C582A-F002-4CF7-B8CB-262104181D82}" presName="LShape" presStyleLbl="alignNode1" presStyleIdx="4" presStyleCnt="11"/>
      <dgm:spPr/>
    </dgm:pt>
    <dgm:pt modelId="{E28DF3BE-C3B5-4610-896E-73F89EDBFF01}" type="pres">
      <dgm:prSet presAssocID="{162C582A-F002-4CF7-B8CB-262104181D82}" presName="ParentText" presStyleLbl="revTx" presStyleIdx="2" presStyleCnt="6">
        <dgm:presLayoutVars>
          <dgm:chMax val="0"/>
          <dgm:chPref val="0"/>
          <dgm:bulletEnabled val="1"/>
        </dgm:presLayoutVars>
      </dgm:prSet>
      <dgm:spPr/>
      <dgm:t>
        <a:bodyPr/>
        <a:lstStyle/>
        <a:p>
          <a:pPr rtl="1"/>
          <a:endParaRPr lang="fa-IR"/>
        </a:p>
      </dgm:t>
    </dgm:pt>
    <dgm:pt modelId="{ED14AD6C-824C-4452-9B89-30E470088D12}" type="pres">
      <dgm:prSet presAssocID="{162C582A-F002-4CF7-B8CB-262104181D82}" presName="Triangle" presStyleLbl="alignNode1" presStyleIdx="5" presStyleCnt="11"/>
      <dgm:spPr/>
    </dgm:pt>
    <dgm:pt modelId="{D2E9BC4D-F2B5-433B-A48F-8D5A7522057E}" type="pres">
      <dgm:prSet presAssocID="{CA4322F4-F3BC-4662-9C33-274B5DD98FE8}" presName="sibTrans" presStyleCnt="0"/>
      <dgm:spPr/>
    </dgm:pt>
    <dgm:pt modelId="{B78E198F-2BB2-429F-A47B-14745CBE5945}" type="pres">
      <dgm:prSet presAssocID="{CA4322F4-F3BC-4662-9C33-274B5DD98FE8}" presName="space" presStyleCnt="0"/>
      <dgm:spPr/>
    </dgm:pt>
    <dgm:pt modelId="{C85C9A95-B313-4D9A-9C47-709D32B7D689}" type="pres">
      <dgm:prSet presAssocID="{688F2D33-F4C6-4BBF-800D-28264A62F0F8}" presName="composite" presStyleCnt="0"/>
      <dgm:spPr/>
    </dgm:pt>
    <dgm:pt modelId="{858BC866-761D-4761-8A41-8CA9D6264EFD}" type="pres">
      <dgm:prSet presAssocID="{688F2D33-F4C6-4BBF-800D-28264A62F0F8}" presName="LShape" presStyleLbl="alignNode1" presStyleIdx="6" presStyleCnt="11"/>
      <dgm:spPr/>
    </dgm:pt>
    <dgm:pt modelId="{49007490-109E-4060-84EA-50A58907A4BD}" type="pres">
      <dgm:prSet presAssocID="{688F2D33-F4C6-4BBF-800D-28264A62F0F8}" presName="ParentText" presStyleLbl="revTx" presStyleIdx="3" presStyleCnt="6">
        <dgm:presLayoutVars>
          <dgm:chMax val="0"/>
          <dgm:chPref val="0"/>
          <dgm:bulletEnabled val="1"/>
        </dgm:presLayoutVars>
      </dgm:prSet>
      <dgm:spPr/>
      <dgm:t>
        <a:bodyPr/>
        <a:lstStyle/>
        <a:p>
          <a:pPr rtl="1"/>
          <a:endParaRPr lang="fa-IR"/>
        </a:p>
      </dgm:t>
    </dgm:pt>
    <dgm:pt modelId="{38EA0CDF-F2A8-4B3C-AF65-86F867448267}" type="pres">
      <dgm:prSet presAssocID="{688F2D33-F4C6-4BBF-800D-28264A62F0F8}" presName="Triangle" presStyleLbl="alignNode1" presStyleIdx="7" presStyleCnt="11"/>
      <dgm:spPr/>
    </dgm:pt>
    <dgm:pt modelId="{9F4B28E1-E2BA-4CC7-8F49-B59622C967FC}" type="pres">
      <dgm:prSet presAssocID="{733667A7-AC92-44B2-98CD-C3D3255DAE26}" presName="sibTrans" presStyleCnt="0"/>
      <dgm:spPr/>
    </dgm:pt>
    <dgm:pt modelId="{DA865E7E-CFD6-48BD-9195-547E45225006}" type="pres">
      <dgm:prSet presAssocID="{733667A7-AC92-44B2-98CD-C3D3255DAE26}" presName="space" presStyleCnt="0"/>
      <dgm:spPr/>
    </dgm:pt>
    <dgm:pt modelId="{B70DE131-8EB5-434F-8E00-703A56BA6D83}" type="pres">
      <dgm:prSet presAssocID="{F9A5ABE1-C362-4CCC-9AD8-AB8743CFB148}" presName="composite" presStyleCnt="0"/>
      <dgm:spPr/>
    </dgm:pt>
    <dgm:pt modelId="{2242D12C-ACC9-42DC-BF3F-206F381A7B5B}" type="pres">
      <dgm:prSet presAssocID="{F9A5ABE1-C362-4CCC-9AD8-AB8743CFB148}" presName="LShape" presStyleLbl="alignNode1" presStyleIdx="8" presStyleCnt="11"/>
      <dgm:spPr/>
    </dgm:pt>
    <dgm:pt modelId="{103E8389-6A80-4D31-A40F-21D79871DFF5}" type="pres">
      <dgm:prSet presAssocID="{F9A5ABE1-C362-4CCC-9AD8-AB8743CFB148}" presName="ParentText" presStyleLbl="revTx" presStyleIdx="4" presStyleCnt="6">
        <dgm:presLayoutVars>
          <dgm:chMax val="0"/>
          <dgm:chPref val="0"/>
          <dgm:bulletEnabled val="1"/>
        </dgm:presLayoutVars>
      </dgm:prSet>
      <dgm:spPr/>
      <dgm:t>
        <a:bodyPr/>
        <a:lstStyle/>
        <a:p>
          <a:pPr rtl="1"/>
          <a:endParaRPr lang="fa-IR"/>
        </a:p>
      </dgm:t>
    </dgm:pt>
    <dgm:pt modelId="{105CE712-9CC3-40BC-98D7-84A25DEABB98}" type="pres">
      <dgm:prSet presAssocID="{F9A5ABE1-C362-4CCC-9AD8-AB8743CFB148}" presName="Triangle" presStyleLbl="alignNode1" presStyleIdx="9" presStyleCnt="11"/>
      <dgm:spPr/>
    </dgm:pt>
    <dgm:pt modelId="{8B5EB9F3-654C-4743-B015-6FB9E1714FC8}" type="pres">
      <dgm:prSet presAssocID="{C5A632C0-3EEA-41D7-B1CB-FFE0DDC510EA}" presName="sibTrans" presStyleCnt="0"/>
      <dgm:spPr/>
    </dgm:pt>
    <dgm:pt modelId="{182F8A58-8497-4406-A85F-16E5ECD10FB8}" type="pres">
      <dgm:prSet presAssocID="{C5A632C0-3EEA-41D7-B1CB-FFE0DDC510EA}" presName="space" presStyleCnt="0"/>
      <dgm:spPr/>
    </dgm:pt>
    <dgm:pt modelId="{7BFD8D5E-AD47-47CD-86E5-46990BA6B43E}" type="pres">
      <dgm:prSet presAssocID="{F22047F9-48EB-4523-8A0A-CC486DEF413C}" presName="composite" presStyleCnt="0"/>
      <dgm:spPr/>
    </dgm:pt>
    <dgm:pt modelId="{E6CE91C1-08DE-49CB-B3F0-3726C1F02DDA}" type="pres">
      <dgm:prSet presAssocID="{F22047F9-48EB-4523-8A0A-CC486DEF413C}" presName="LShape" presStyleLbl="alignNode1" presStyleIdx="10" presStyleCnt="11"/>
      <dgm:spPr/>
    </dgm:pt>
    <dgm:pt modelId="{EA782312-E421-477C-8326-2AB5B6C705C8}" type="pres">
      <dgm:prSet presAssocID="{F22047F9-48EB-4523-8A0A-CC486DEF413C}" presName="ParentText" presStyleLbl="revTx" presStyleIdx="5" presStyleCnt="6">
        <dgm:presLayoutVars>
          <dgm:chMax val="0"/>
          <dgm:chPref val="0"/>
          <dgm:bulletEnabled val="1"/>
        </dgm:presLayoutVars>
      </dgm:prSet>
      <dgm:spPr/>
      <dgm:t>
        <a:bodyPr/>
        <a:lstStyle/>
        <a:p>
          <a:pPr rtl="1"/>
          <a:endParaRPr lang="fa-IR"/>
        </a:p>
      </dgm:t>
    </dgm:pt>
  </dgm:ptLst>
  <dgm:cxnLst>
    <dgm:cxn modelId="{B2809689-1171-4571-A825-878098A358CA}" type="presOf" srcId="{F9EB8A23-3F9C-48BE-8B1C-147C84A57E77}" destId="{D16CE9DD-5329-4423-BFB0-76063B3ED6FA}" srcOrd="0" destOrd="0" presId="urn:microsoft.com/office/officeart/2009/3/layout/StepUpProcess"/>
    <dgm:cxn modelId="{53CDF374-14FD-4D60-A5CE-6514C2015244}" type="presOf" srcId="{F22047F9-48EB-4523-8A0A-CC486DEF413C}" destId="{EA782312-E421-477C-8326-2AB5B6C705C8}" srcOrd="0" destOrd="0" presId="urn:microsoft.com/office/officeart/2009/3/layout/StepUpProcess"/>
    <dgm:cxn modelId="{58A41EC3-560E-4A0F-99E7-91D0669F0F2D}" srcId="{1B0DF974-CC25-4C45-9FA9-DC7A04C7DE0F}" destId="{A241B812-C0DE-4737-9BF4-C504F010A2A4}" srcOrd="1" destOrd="0" parTransId="{049E804D-97B5-413C-81CB-8A58A89EA24A}" sibTransId="{D9D2A4A7-CA0E-4C4A-9967-AC87E1C489DE}"/>
    <dgm:cxn modelId="{9284C63E-BF2B-40E3-AD78-1604DB5512C9}" type="presOf" srcId="{162C582A-F002-4CF7-B8CB-262104181D82}" destId="{E28DF3BE-C3B5-4610-896E-73F89EDBFF01}" srcOrd="0" destOrd="0" presId="urn:microsoft.com/office/officeart/2009/3/layout/StepUpProcess"/>
    <dgm:cxn modelId="{E378C4EF-8343-478D-AA5A-4A8C7DC65F00}" srcId="{1B0DF974-CC25-4C45-9FA9-DC7A04C7DE0F}" destId="{F9A5ABE1-C362-4CCC-9AD8-AB8743CFB148}" srcOrd="4" destOrd="0" parTransId="{B83493BB-8F25-46F7-AFAC-20D41AE41988}" sibTransId="{C5A632C0-3EEA-41D7-B1CB-FFE0DDC510EA}"/>
    <dgm:cxn modelId="{566EB3C1-A751-46E0-B929-A836F75932F3}" srcId="{1B0DF974-CC25-4C45-9FA9-DC7A04C7DE0F}" destId="{F22047F9-48EB-4523-8A0A-CC486DEF413C}" srcOrd="5" destOrd="0" parTransId="{A0CB7A2A-E7F7-4446-A6E1-DDD3D0DDB5F1}" sibTransId="{16C18D79-7B68-4FAC-A8B2-35CBBBADEA0F}"/>
    <dgm:cxn modelId="{1EDDB85A-489E-43A4-8D67-8E382663AE81}" srcId="{1B0DF974-CC25-4C45-9FA9-DC7A04C7DE0F}" destId="{162C582A-F002-4CF7-B8CB-262104181D82}" srcOrd="2" destOrd="0" parTransId="{720A2C18-E518-4B64-B829-2E6E7243806C}" sibTransId="{CA4322F4-F3BC-4662-9C33-274B5DD98FE8}"/>
    <dgm:cxn modelId="{C8C6F881-9B31-412A-9BB2-BCD414F46423}" srcId="{1B0DF974-CC25-4C45-9FA9-DC7A04C7DE0F}" destId="{688F2D33-F4C6-4BBF-800D-28264A62F0F8}" srcOrd="3" destOrd="0" parTransId="{9BF02E13-57CC-4234-8FDD-26DF07406D89}" sibTransId="{733667A7-AC92-44B2-98CD-C3D3255DAE26}"/>
    <dgm:cxn modelId="{E4568710-0814-41F1-B06F-792B0066C224}" type="presOf" srcId="{688F2D33-F4C6-4BBF-800D-28264A62F0F8}" destId="{49007490-109E-4060-84EA-50A58907A4BD}" srcOrd="0" destOrd="0" presId="urn:microsoft.com/office/officeart/2009/3/layout/StepUpProcess"/>
    <dgm:cxn modelId="{2346001E-A446-4F07-B848-1048714E673A}" type="presOf" srcId="{F9A5ABE1-C362-4CCC-9AD8-AB8743CFB148}" destId="{103E8389-6A80-4D31-A40F-21D79871DFF5}" srcOrd="0" destOrd="0" presId="urn:microsoft.com/office/officeart/2009/3/layout/StepUpProcess"/>
    <dgm:cxn modelId="{26D9DFD8-B6EE-4216-8D95-B518ECB8367A}" type="presOf" srcId="{A241B812-C0DE-4737-9BF4-C504F010A2A4}" destId="{D28E5C38-9B8A-44D3-BDA4-BC6F2F9B2CD1}" srcOrd="0" destOrd="0" presId="urn:microsoft.com/office/officeart/2009/3/layout/StepUpProcess"/>
    <dgm:cxn modelId="{1561146F-C065-4BBA-B993-E1D9CA3826A8}" type="presOf" srcId="{1B0DF974-CC25-4C45-9FA9-DC7A04C7DE0F}" destId="{9B207D5B-D7BE-4ABE-96AE-B295B8EC2A9A}" srcOrd="0" destOrd="0" presId="urn:microsoft.com/office/officeart/2009/3/layout/StepUpProcess"/>
    <dgm:cxn modelId="{54821C46-E7A3-47E7-BE40-60635DAF8245}" srcId="{1B0DF974-CC25-4C45-9FA9-DC7A04C7DE0F}" destId="{F9EB8A23-3F9C-48BE-8B1C-147C84A57E77}" srcOrd="0" destOrd="0" parTransId="{1B18447D-B358-4C94-9A58-3648B7CBA6C4}" sibTransId="{290FF385-DB99-4DE1-8B42-857F3C047430}"/>
    <dgm:cxn modelId="{F80C3946-DDAD-4CAC-992C-640DFE380ACA}" type="presParOf" srcId="{9B207D5B-D7BE-4ABE-96AE-B295B8EC2A9A}" destId="{CE1B5A33-C59B-4180-947A-1E2A6494F03B}" srcOrd="0" destOrd="0" presId="urn:microsoft.com/office/officeart/2009/3/layout/StepUpProcess"/>
    <dgm:cxn modelId="{48B30213-D79A-48E5-8930-2D5A8BF78DAD}" type="presParOf" srcId="{CE1B5A33-C59B-4180-947A-1E2A6494F03B}" destId="{35750B43-FD31-4C51-BE05-321F4881FC05}" srcOrd="0" destOrd="0" presId="urn:microsoft.com/office/officeart/2009/3/layout/StepUpProcess"/>
    <dgm:cxn modelId="{0B45BE79-8296-41EF-8143-A906A031B99D}" type="presParOf" srcId="{CE1B5A33-C59B-4180-947A-1E2A6494F03B}" destId="{D16CE9DD-5329-4423-BFB0-76063B3ED6FA}" srcOrd="1" destOrd="0" presId="urn:microsoft.com/office/officeart/2009/3/layout/StepUpProcess"/>
    <dgm:cxn modelId="{FB34F835-E77D-4308-AB51-B414807AC49C}" type="presParOf" srcId="{CE1B5A33-C59B-4180-947A-1E2A6494F03B}" destId="{3FE2EEC2-E6B9-46F2-96D6-152B65827579}" srcOrd="2" destOrd="0" presId="urn:microsoft.com/office/officeart/2009/3/layout/StepUpProcess"/>
    <dgm:cxn modelId="{04FF9788-C12C-4AF4-8ED1-EE94DB7781E8}" type="presParOf" srcId="{9B207D5B-D7BE-4ABE-96AE-B295B8EC2A9A}" destId="{D132CB7E-D402-47D3-863F-279A554A5AFC}" srcOrd="1" destOrd="0" presId="urn:microsoft.com/office/officeart/2009/3/layout/StepUpProcess"/>
    <dgm:cxn modelId="{5E7BADC4-5C79-4A2D-8755-C433D15355C1}" type="presParOf" srcId="{D132CB7E-D402-47D3-863F-279A554A5AFC}" destId="{05B69EC6-C8B5-4890-8493-B7CD69C3835F}" srcOrd="0" destOrd="0" presId="urn:microsoft.com/office/officeart/2009/3/layout/StepUpProcess"/>
    <dgm:cxn modelId="{563B1EDD-813B-4140-83FC-B4F7FE933109}" type="presParOf" srcId="{9B207D5B-D7BE-4ABE-96AE-B295B8EC2A9A}" destId="{9633D4D9-1CA3-43E5-8D99-C365A66660E7}" srcOrd="2" destOrd="0" presId="urn:microsoft.com/office/officeart/2009/3/layout/StepUpProcess"/>
    <dgm:cxn modelId="{0FA1AFDD-EB63-4D3B-A8B9-CBCFE547AE91}" type="presParOf" srcId="{9633D4D9-1CA3-43E5-8D99-C365A66660E7}" destId="{541EEEA3-AAC8-4BEE-BAC7-8631DE0D2883}" srcOrd="0" destOrd="0" presId="urn:microsoft.com/office/officeart/2009/3/layout/StepUpProcess"/>
    <dgm:cxn modelId="{2B83B046-A26C-42E0-B5EA-E274CD1B530E}" type="presParOf" srcId="{9633D4D9-1CA3-43E5-8D99-C365A66660E7}" destId="{D28E5C38-9B8A-44D3-BDA4-BC6F2F9B2CD1}" srcOrd="1" destOrd="0" presId="urn:microsoft.com/office/officeart/2009/3/layout/StepUpProcess"/>
    <dgm:cxn modelId="{0D3EA9D0-92AE-45B0-8CB2-6F722A0EF86F}" type="presParOf" srcId="{9633D4D9-1CA3-43E5-8D99-C365A66660E7}" destId="{6BF61ACD-5ACE-4C7D-A605-460D229F79B8}" srcOrd="2" destOrd="0" presId="urn:microsoft.com/office/officeart/2009/3/layout/StepUpProcess"/>
    <dgm:cxn modelId="{51802F69-91AF-4256-8368-502C3A2EF0A5}" type="presParOf" srcId="{9B207D5B-D7BE-4ABE-96AE-B295B8EC2A9A}" destId="{170B9CFF-EA94-4E42-B9DC-19FF478B9F3E}" srcOrd="3" destOrd="0" presId="urn:microsoft.com/office/officeart/2009/3/layout/StepUpProcess"/>
    <dgm:cxn modelId="{643A0E2C-5920-4D02-80B8-80952E8FE31A}" type="presParOf" srcId="{170B9CFF-EA94-4E42-B9DC-19FF478B9F3E}" destId="{9E7A5809-2138-48E0-80DB-83C1B57A3FCD}" srcOrd="0" destOrd="0" presId="urn:microsoft.com/office/officeart/2009/3/layout/StepUpProcess"/>
    <dgm:cxn modelId="{9546222B-6062-45BB-A185-E7DBFF31AA5E}" type="presParOf" srcId="{9B207D5B-D7BE-4ABE-96AE-B295B8EC2A9A}" destId="{CB114573-EEB5-4625-8E3B-C3030BFA609F}" srcOrd="4" destOrd="0" presId="urn:microsoft.com/office/officeart/2009/3/layout/StepUpProcess"/>
    <dgm:cxn modelId="{F580F2A1-3A5F-4975-B19C-2D76FA539F7B}" type="presParOf" srcId="{CB114573-EEB5-4625-8E3B-C3030BFA609F}" destId="{41051739-3F3A-40BE-B3DC-650FB1572F9A}" srcOrd="0" destOrd="0" presId="urn:microsoft.com/office/officeart/2009/3/layout/StepUpProcess"/>
    <dgm:cxn modelId="{E786D2C3-AAF3-4C76-9C6A-2D16D28BF647}" type="presParOf" srcId="{CB114573-EEB5-4625-8E3B-C3030BFA609F}" destId="{E28DF3BE-C3B5-4610-896E-73F89EDBFF01}" srcOrd="1" destOrd="0" presId="urn:microsoft.com/office/officeart/2009/3/layout/StepUpProcess"/>
    <dgm:cxn modelId="{DA7057FB-9D6F-4D44-8B2E-9C4D1A9C5550}" type="presParOf" srcId="{CB114573-EEB5-4625-8E3B-C3030BFA609F}" destId="{ED14AD6C-824C-4452-9B89-30E470088D12}" srcOrd="2" destOrd="0" presId="urn:microsoft.com/office/officeart/2009/3/layout/StepUpProcess"/>
    <dgm:cxn modelId="{C751D2AE-EAFB-4BFE-8D2C-7B285BEF49C0}" type="presParOf" srcId="{9B207D5B-D7BE-4ABE-96AE-B295B8EC2A9A}" destId="{D2E9BC4D-F2B5-433B-A48F-8D5A7522057E}" srcOrd="5" destOrd="0" presId="urn:microsoft.com/office/officeart/2009/3/layout/StepUpProcess"/>
    <dgm:cxn modelId="{E430B940-EBC1-45C7-9561-E49D50089525}" type="presParOf" srcId="{D2E9BC4D-F2B5-433B-A48F-8D5A7522057E}" destId="{B78E198F-2BB2-429F-A47B-14745CBE5945}" srcOrd="0" destOrd="0" presId="urn:microsoft.com/office/officeart/2009/3/layout/StepUpProcess"/>
    <dgm:cxn modelId="{0E5E43D6-05F1-4FCF-8795-8CFD98F10FF9}" type="presParOf" srcId="{9B207D5B-D7BE-4ABE-96AE-B295B8EC2A9A}" destId="{C85C9A95-B313-4D9A-9C47-709D32B7D689}" srcOrd="6" destOrd="0" presId="urn:microsoft.com/office/officeart/2009/3/layout/StepUpProcess"/>
    <dgm:cxn modelId="{C20414F3-54AC-4206-BB7A-9A3185FC17F6}" type="presParOf" srcId="{C85C9A95-B313-4D9A-9C47-709D32B7D689}" destId="{858BC866-761D-4761-8A41-8CA9D6264EFD}" srcOrd="0" destOrd="0" presId="urn:microsoft.com/office/officeart/2009/3/layout/StepUpProcess"/>
    <dgm:cxn modelId="{59BC5861-5700-4435-8BE5-F5BAD6AB048A}" type="presParOf" srcId="{C85C9A95-B313-4D9A-9C47-709D32B7D689}" destId="{49007490-109E-4060-84EA-50A58907A4BD}" srcOrd="1" destOrd="0" presId="urn:microsoft.com/office/officeart/2009/3/layout/StepUpProcess"/>
    <dgm:cxn modelId="{BFF9A009-6AAD-4E4F-A591-25B66B816B66}" type="presParOf" srcId="{C85C9A95-B313-4D9A-9C47-709D32B7D689}" destId="{38EA0CDF-F2A8-4B3C-AF65-86F867448267}" srcOrd="2" destOrd="0" presId="urn:microsoft.com/office/officeart/2009/3/layout/StepUpProcess"/>
    <dgm:cxn modelId="{E76ECB23-84E6-40A4-A442-1638E8F01C3B}" type="presParOf" srcId="{9B207D5B-D7BE-4ABE-96AE-B295B8EC2A9A}" destId="{9F4B28E1-E2BA-4CC7-8F49-B59622C967FC}" srcOrd="7" destOrd="0" presId="urn:microsoft.com/office/officeart/2009/3/layout/StepUpProcess"/>
    <dgm:cxn modelId="{172A04D6-31FD-4ACB-BAF4-54FACA7B9A62}" type="presParOf" srcId="{9F4B28E1-E2BA-4CC7-8F49-B59622C967FC}" destId="{DA865E7E-CFD6-48BD-9195-547E45225006}" srcOrd="0" destOrd="0" presId="urn:microsoft.com/office/officeart/2009/3/layout/StepUpProcess"/>
    <dgm:cxn modelId="{266394C4-09EA-4410-BC7C-EF9BA7A367ED}" type="presParOf" srcId="{9B207D5B-D7BE-4ABE-96AE-B295B8EC2A9A}" destId="{B70DE131-8EB5-434F-8E00-703A56BA6D83}" srcOrd="8" destOrd="0" presId="urn:microsoft.com/office/officeart/2009/3/layout/StepUpProcess"/>
    <dgm:cxn modelId="{5E209A8B-9DBF-42EE-BD4A-4E41F6E5B616}" type="presParOf" srcId="{B70DE131-8EB5-434F-8E00-703A56BA6D83}" destId="{2242D12C-ACC9-42DC-BF3F-206F381A7B5B}" srcOrd="0" destOrd="0" presId="urn:microsoft.com/office/officeart/2009/3/layout/StepUpProcess"/>
    <dgm:cxn modelId="{51CEFCFA-2EE6-49A5-AC57-F020855D9E51}" type="presParOf" srcId="{B70DE131-8EB5-434F-8E00-703A56BA6D83}" destId="{103E8389-6A80-4D31-A40F-21D79871DFF5}" srcOrd="1" destOrd="0" presId="urn:microsoft.com/office/officeart/2009/3/layout/StepUpProcess"/>
    <dgm:cxn modelId="{3F7A9492-3882-40BB-BED1-40E046411F1B}" type="presParOf" srcId="{B70DE131-8EB5-434F-8E00-703A56BA6D83}" destId="{105CE712-9CC3-40BC-98D7-84A25DEABB98}" srcOrd="2" destOrd="0" presId="urn:microsoft.com/office/officeart/2009/3/layout/StepUpProcess"/>
    <dgm:cxn modelId="{AC28733F-6E17-40B4-9C6E-5F7F8436B57A}" type="presParOf" srcId="{9B207D5B-D7BE-4ABE-96AE-B295B8EC2A9A}" destId="{8B5EB9F3-654C-4743-B015-6FB9E1714FC8}" srcOrd="9" destOrd="0" presId="urn:microsoft.com/office/officeart/2009/3/layout/StepUpProcess"/>
    <dgm:cxn modelId="{07A40557-DF01-4803-9430-6E40030FE542}" type="presParOf" srcId="{8B5EB9F3-654C-4743-B015-6FB9E1714FC8}" destId="{182F8A58-8497-4406-A85F-16E5ECD10FB8}" srcOrd="0" destOrd="0" presId="urn:microsoft.com/office/officeart/2009/3/layout/StepUpProcess"/>
    <dgm:cxn modelId="{0741C335-DE57-4929-9987-CDB3007ECBF9}" type="presParOf" srcId="{9B207D5B-D7BE-4ABE-96AE-B295B8EC2A9A}" destId="{7BFD8D5E-AD47-47CD-86E5-46990BA6B43E}" srcOrd="10" destOrd="0" presId="urn:microsoft.com/office/officeart/2009/3/layout/StepUpProcess"/>
    <dgm:cxn modelId="{6E3806BE-6BFE-4BBF-A02C-92879B1D51EC}" type="presParOf" srcId="{7BFD8D5E-AD47-47CD-86E5-46990BA6B43E}" destId="{E6CE91C1-08DE-49CB-B3F0-3726C1F02DDA}" srcOrd="0" destOrd="0" presId="urn:microsoft.com/office/officeart/2009/3/layout/StepUpProcess"/>
    <dgm:cxn modelId="{FD2DE40C-945D-462F-8776-DAED2FD28E6F}" type="presParOf" srcId="{7BFD8D5E-AD47-47CD-86E5-46990BA6B43E}" destId="{EA782312-E421-477C-8326-2AB5B6C705C8}" srcOrd="1" destOrd="0" presId="urn:microsoft.com/office/officeart/2009/3/layout/StepUpProcess"/>
  </dgm:cxnLst>
  <dgm:bg/>
  <dgm:whole>
    <a:ln>
      <a:solidFill>
        <a:schemeClr val="accent1"/>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295A48-CE98-4D5F-A16C-EDEAEEFCA7C1}" type="doc">
      <dgm:prSet loTypeId="urn:microsoft.com/office/officeart/2005/8/layout/bProcess3" loCatId="process" qsTypeId="urn:microsoft.com/office/officeart/2005/8/quickstyle/simple1" qsCatId="simple" csTypeId="urn:microsoft.com/office/officeart/2005/8/colors/colorful4" csCatId="colorful" phldr="1"/>
      <dgm:spPr/>
      <dgm:t>
        <a:bodyPr/>
        <a:lstStyle/>
        <a:p>
          <a:pPr rtl="1"/>
          <a:endParaRPr lang="fa-IR"/>
        </a:p>
      </dgm:t>
    </dgm:pt>
    <dgm:pt modelId="{5AE58FFB-6ADA-4F8D-A0CA-F72BE73AEE25}">
      <dgm:prSet phldrT="[Text]" custT="1"/>
      <dgm:spPr/>
      <dgm:t>
        <a:bodyPr/>
        <a:lstStyle/>
        <a:p>
          <a:pPr rtl="1"/>
          <a:r>
            <a:rPr lang="fa-IR" sz="1400" b="1" dirty="0">
              <a:solidFill>
                <a:schemeClr val="tx1"/>
              </a:solidFill>
            </a:rPr>
            <a:t> ورودی سیستم : مسئله  مشکل  معضل</a:t>
          </a:r>
        </a:p>
      </dgm:t>
    </dgm:pt>
    <dgm:pt modelId="{1D5A7A9A-3687-4C9C-B965-E471C0AEB856}" type="parTrans" cxnId="{43E712DE-146E-4CA0-B698-8F208BE84D9C}">
      <dgm:prSet/>
      <dgm:spPr/>
      <dgm:t>
        <a:bodyPr/>
        <a:lstStyle/>
        <a:p>
          <a:pPr rtl="1"/>
          <a:endParaRPr lang="fa-IR" sz="1400" b="1">
            <a:solidFill>
              <a:schemeClr val="tx1"/>
            </a:solidFill>
          </a:endParaRPr>
        </a:p>
      </dgm:t>
    </dgm:pt>
    <dgm:pt modelId="{FCA01F42-1791-4898-A096-5D00B452EBA8}" type="sibTrans" cxnId="{43E712DE-146E-4CA0-B698-8F208BE84D9C}">
      <dgm:prSet custT="1"/>
      <dgm:spPr/>
      <dgm:t>
        <a:bodyPr/>
        <a:lstStyle/>
        <a:p>
          <a:pPr rtl="1"/>
          <a:endParaRPr lang="fa-IR" sz="300" b="1">
            <a:solidFill>
              <a:schemeClr val="tx1"/>
            </a:solidFill>
          </a:endParaRPr>
        </a:p>
      </dgm:t>
    </dgm:pt>
    <dgm:pt modelId="{3DC8DBFE-9B3E-437E-9109-0B23ADD81C45}">
      <dgm:prSet phldrT="[Text]" custT="1"/>
      <dgm:spPr/>
      <dgm:t>
        <a:bodyPr/>
        <a:lstStyle/>
        <a:p>
          <a:pPr rtl="1"/>
          <a:r>
            <a:rPr lang="fa-IR" sz="1400" b="1" dirty="0">
              <a:solidFill>
                <a:schemeClr val="tx1"/>
              </a:solidFill>
            </a:rPr>
            <a:t>فرآیند های سیستم : فراگیران، تسهیل گران، تدریس ،تجهیزات ,ارتباط، ارزیابی ،انگیزه وتعامل </a:t>
          </a:r>
        </a:p>
      </dgm:t>
    </dgm:pt>
    <dgm:pt modelId="{45FB9163-9F1D-4E69-925C-8224A0430741}" type="parTrans" cxnId="{0925B3FC-842C-40D3-9C20-12A3C8925A90}">
      <dgm:prSet/>
      <dgm:spPr/>
      <dgm:t>
        <a:bodyPr/>
        <a:lstStyle/>
        <a:p>
          <a:pPr rtl="1"/>
          <a:endParaRPr lang="fa-IR" sz="1400" b="1">
            <a:solidFill>
              <a:schemeClr val="tx1"/>
            </a:solidFill>
          </a:endParaRPr>
        </a:p>
      </dgm:t>
    </dgm:pt>
    <dgm:pt modelId="{07ED72F7-0E39-480E-98C3-E32718763E80}" type="sibTrans" cxnId="{0925B3FC-842C-40D3-9C20-12A3C8925A90}">
      <dgm:prSet custT="1"/>
      <dgm:spPr/>
      <dgm:t>
        <a:bodyPr/>
        <a:lstStyle/>
        <a:p>
          <a:pPr rtl="1"/>
          <a:endParaRPr lang="fa-IR" sz="300" b="1">
            <a:solidFill>
              <a:schemeClr val="tx1"/>
            </a:solidFill>
          </a:endParaRPr>
        </a:p>
      </dgm:t>
    </dgm:pt>
    <dgm:pt modelId="{161C1AAB-1C3B-455A-96D0-9D3D74603037}">
      <dgm:prSet phldrT="[Text]" custT="1"/>
      <dgm:spPr/>
      <dgm:t>
        <a:bodyPr/>
        <a:lstStyle/>
        <a:p>
          <a:pPr rtl="1"/>
          <a:r>
            <a:rPr lang="fa-IR" sz="2000" b="1" dirty="0">
              <a:solidFill>
                <a:schemeClr val="tx1"/>
              </a:solidFill>
            </a:rPr>
            <a:t>خروجی سیستم :        یادگیری حل مسئله</a:t>
          </a:r>
        </a:p>
      </dgm:t>
    </dgm:pt>
    <dgm:pt modelId="{EE899EFB-A538-4620-B958-D1CD704E4343}" type="parTrans" cxnId="{6579A657-8C3D-4986-A6A6-165648EBD2AA}">
      <dgm:prSet/>
      <dgm:spPr/>
      <dgm:t>
        <a:bodyPr/>
        <a:lstStyle/>
        <a:p>
          <a:pPr rtl="1"/>
          <a:endParaRPr lang="fa-IR" sz="1400" b="1">
            <a:solidFill>
              <a:schemeClr val="tx1"/>
            </a:solidFill>
          </a:endParaRPr>
        </a:p>
      </dgm:t>
    </dgm:pt>
    <dgm:pt modelId="{278D5E76-9827-495E-B63B-5E6226127A52}" type="sibTrans" cxnId="{6579A657-8C3D-4986-A6A6-165648EBD2AA}">
      <dgm:prSet/>
      <dgm:spPr/>
      <dgm:t>
        <a:bodyPr/>
        <a:lstStyle/>
        <a:p>
          <a:pPr rtl="1"/>
          <a:endParaRPr lang="fa-IR" sz="1400" b="1">
            <a:solidFill>
              <a:schemeClr val="tx1"/>
            </a:solidFill>
          </a:endParaRPr>
        </a:p>
      </dgm:t>
    </dgm:pt>
    <dgm:pt modelId="{37F39346-B85A-459D-AB58-81AB7B8AA41E}" type="pres">
      <dgm:prSet presAssocID="{79295A48-CE98-4D5F-A16C-EDEAEEFCA7C1}" presName="Name0" presStyleCnt="0">
        <dgm:presLayoutVars>
          <dgm:dir/>
          <dgm:resizeHandles val="exact"/>
        </dgm:presLayoutVars>
      </dgm:prSet>
      <dgm:spPr/>
      <dgm:t>
        <a:bodyPr/>
        <a:lstStyle/>
        <a:p>
          <a:pPr rtl="1"/>
          <a:endParaRPr lang="fa-IR"/>
        </a:p>
      </dgm:t>
    </dgm:pt>
    <dgm:pt modelId="{D98F3B46-D855-431D-8C92-D224033D87D4}" type="pres">
      <dgm:prSet presAssocID="{5AE58FFB-6ADA-4F8D-A0CA-F72BE73AEE25}" presName="node" presStyleLbl="node1" presStyleIdx="0" presStyleCnt="3" custScaleX="216931">
        <dgm:presLayoutVars>
          <dgm:bulletEnabled val="1"/>
        </dgm:presLayoutVars>
      </dgm:prSet>
      <dgm:spPr/>
      <dgm:t>
        <a:bodyPr/>
        <a:lstStyle/>
        <a:p>
          <a:pPr rtl="1"/>
          <a:endParaRPr lang="fa-IR"/>
        </a:p>
      </dgm:t>
    </dgm:pt>
    <dgm:pt modelId="{BD16C4BB-8126-4AD8-83B0-B0DFC75EF36A}" type="pres">
      <dgm:prSet presAssocID="{FCA01F42-1791-4898-A096-5D00B452EBA8}" presName="sibTrans" presStyleLbl="sibTrans1D1" presStyleIdx="0" presStyleCnt="2"/>
      <dgm:spPr/>
      <dgm:t>
        <a:bodyPr/>
        <a:lstStyle/>
        <a:p>
          <a:pPr rtl="1"/>
          <a:endParaRPr lang="fa-IR"/>
        </a:p>
      </dgm:t>
    </dgm:pt>
    <dgm:pt modelId="{9A82267F-E8BA-452D-AE58-52CB3B8C0487}" type="pres">
      <dgm:prSet presAssocID="{FCA01F42-1791-4898-A096-5D00B452EBA8}" presName="connectorText" presStyleLbl="sibTrans1D1" presStyleIdx="0" presStyleCnt="2"/>
      <dgm:spPr/>
      <dgm:t>
        <a:bodyPr/>
        <a:lstStyle/>
        <a:p>
          <a:pPr rtl="1"/>
          <a:endParaRPr lang="fa-IR"/>
        </a:p>
      </dgm:t>
    </dgm:pt>
    <dgm:pt modelId="{D5ABDA71-2798-43E6-ADCF-2385E22756B0}" type="pres">
      <dgm:prSet presAssocID="{3DC8DBFE-9B3E-437E-9109-0B23ADD81C45}" presName="node" presStyleLbl="node1" presStyleIdx="1" presStyleCnt="3" custScaleX="217161">
        <dgm:presLayoutVars>
          <dgm:bulletEnabled val="1"/>
        </dgm:presLayoutVars>
      </dgm:prSet>
      <dgm:spPr/>
      <dgm:t>
        <a:bodyPr/>
        <a:lstStyle/>
        <a:p>
          <a:pPr rtl="1"/>
          <a:endParaRPr lang="fa-IR"/>
        </a:p>
      </dgm:t>
    </dgm:pt>
    <dgm:pt modelId="{C1B81AE5-E8F1-485F-9B03-9085434447FB}" type="pres">
      <dgm:prSet presAssocID="{07ED72F7-0E39-480E-98C3-E32718763E80}" presName="sibTrans" presStyleLbl="sibTrans1D1" presStyleIdx="1" presStyleCnt="2"/>
      <dgm:spPr/>
      <dgm:t>
        <a:bodyPr/>
        <a:lstStyle/>
        <a:p>
          <a:pPr rtl="1"/>
          <a:endParaRPr lang="fa-IR"/>
        </a:p>
      </dgm:t>
    </dgm:pt>
    <dgm:pt modelId="{637EF490-ACCD-4821-9C5D-6C48D3DC5B74}" type="pres">
      <dgm:prSet presAssocID="{07ED72F7-0E39-480E-98C3-E32718763E80}" presName="connectorText" presStyleLbl="sibTrans1D1" presStyleIdx="1" presStyleCnt="2"/>
      <dgm:spPr/>
      <dgm:t>
        <a:bodyPr/>
        <a:lstStyle/>
        <a:p>
          <a:pPr rtl="1"/>
          <a:endParaRPr lang="fa-IR"/>
        </a:p>
      </dgm:t>
    </dgm:pt>
    <dgm:pt modelId="{BA019117-8E6C-453F-B672-C4887F352838}" type="pres">
      <dgm:prSet presAssocID="{161C1AAB-1C3B-455A-96D0-9D3D74603037}" presName="node" presStyleLbl="node1" presStyleIdx="2" presStyleCnt="3" custScaleX="216702">
        <dgm:presLayoutVars>
          <dgm:bulletEnabled val="1"/>
        </dgm:presLayoutVars>
      </dgm:prSet>
      <dgm:spPr/>
      <dgm:t>
        <a:bodyPr/>
        <a:lstStyle/>
        <a:p>
          <a:pPr rtl="1"/>
          <a:endParaRPr lang="fa-IR"/>
        </a:p>
      </dgm:t>
    </dgm:pt>
  </dgm:ptLst>
  <dgm:cxnLst>
    <dgm:cxn modelId="{C9E9787D-5B58-4BD7-A3F8-B38271F6CDE7}" type="presOf" srcId="{FCA01F42-1791-4898-A096-5D00B452EBA8}" destId="{9A82267F-E8BA-452D-AE58-52CB3B8C0487}" srcOrd="1" destOrd="0" presId="urn:microsoft.com/office/officeart/2005/8/layout/bProcess3"/>
    <dgm:cxn modelId="{9BB44213-F6EF-497C-A0F6-F56495C9D84F}" type="presOf" srcId="{79295A48-CE98-4D5F-A16C-EDEAEEFCA7C1}" destId="{37F39346-B85A-459D-AB58-81AB7B8AA41E}" srcOrd="0" destOrd="0" presId="urn:microsoft.com/office/officeart/2005/8/layout/bProcess3"/>
    <dgm:cxn modelId="{6579A657-8C3D-4986-A6A6-165648EBD2AA}" srcId="{79295A48-CE98-4D5F-A16C-EDEAEEFCA7C1}" destId="{161C1AAB-1C3B-455A-96D0-9D3D74603037}" srcOrd="2" destOrd="0" parTransId="{EE899EFB-A538-4620-B958-D1CD704E4343}" sibTransId="{278D5E76-9827-495E-B63B-5E6226127A52}"/>
    <dgm:cxn modelId="{BCF86E8E-8C4B-4654-9695-8DD58C79211F}" type="presOf" srcId="{5AE58FFB-6ADA-4F8D-A0CA-F72BE73AEE25}" destId="{D98F3B46-D855-431D-8C92-D224033D87D4}" srcOrd="0" destOrd="0" presId="urn:microsoft.com/office/officeart/2005/8/layout/bProcess3"/>
    <dgm:cxn modelId="{E2F95F0A-6E9D-4F46-BFA2-A30CEFB1E940}" type="presOf" srcId="{FCA01F42-1791-4898-A096-5D00B452EBA8}" destId="{BD16C4BB-8126-4AD8-83B0-B0DFC75EF36A}" srcOrd="0" destOrd="0" presId="urn:microsoft.com/office/officeart/2005/8/layout/bProcess3"/>
    <dgm:cxn modelId="{25BE6E3E-28CC-45C9-A77E-4B775A0FA1BF}" type="presOf" srcId="{161C1AAB-1C3B-455A-96D0-9D3D74603037}" destId="{BA019117-8E6C-453F-B672-C4887F352838}" srcOrd="0" destOrd="0" presId="urn:microsoft.com/office/officeart/2005/8/layout/bProcess3"/>
    <dgm:cxn modelId="{7ACA2073-6175-4C69-83B8-98B271D9DED7}" type="presOf" srcId="{07ED72F7-0E39-480E-98C3-E32718763E80}" destId="{637EF490-ACCD-4821-9C5D-6C48D3DC5B74}" srcOrd="1" destOrd="0" presId="urn:microsoft.com/office/officeart/2005/8/layout/bProcess3"/>
    <dgm:cxn modelId="{EE39F826-07FE-4865-8459-D463E26788B6}" type="presOf" srcId="{07ED72F7-0E39-480E-98C3-E32718763E80}" destId="{C1B81AE5-E8F1-485F-9B03-9085434447FB}" srcOrd="0" destOrd="0" presId="urn:microsoft.com/office/officeart/2005/8/layout/bProcess3"/>
    <dgm:cxn modelId="{9DD1553D-3E65-4BC1-906A-A15D7BEFDFBB}" type="presOf" srcId="{3DC8DBFE-9B3E-437E-9109-0B23ADD81C45}" destId="{D5ABDA71-2798-43E6-ADCF-2385E22756B0}" srcOrd="0" destOrd="0" presId="urn:microsoft.com/office/officeart/2005/8/layout/bProcess3"/>
    <dgm:cxn modelId="{43E712DE-146E-4CA0-B698-8F208BE84D9C}" srcId="{79295A48-CE98-4D5F-A16C-EDEAEEFCA7C1}" destId="{5AE58FFB-6ADA-4F8D-A0CA-F72BE73AEE25}" srcOrd="0" destOrd="0" parTransId="{1D5A7A9A-3687-4C9C-B965-E471C0AEB856}" sibTransId="{FCA01F42-1791-4898-A096-5D00B452EBA8}"/>
    <dgm:cxn modelId="{0925B3FC-842C-40D3-9C20-12A3C8925A90}" srcId="{79295A48-CE98-4D5F-A16C-EDEAEEFCA7C1}" destId="{3DC8DBFE-9B3E-437E-9109-0B23ADD81C45}" srcOrd="1" destOrd="0" parTransId="{45FB9163-9F1D-4E69-925C-8224A0430741}" sibTransId="{07ED72F7-0E39-480E-98C3-E32718763E80}"/>
    <dgm:cxn modelId="{34E1D8EF-B739-4BFA-837B-7AB73E156A77}" type="presParOf" srcId="{37F39346-B85A-459D-AB58-81AB7B8AA41E}" destId="{D98F3B46-D855-431D-8C92-D224033D87D4}" srcOrd="0" destOrd="0" presId="urn:microsoft.com/office/officeart/2005/8/layout/bProcess3"/>
    <dgm:cxn modelId="{62CB6A30-10E1-4A55-BA12-18BF36CF0DF3}" type="presParOf" srcId="{37F39346-B85A-459D-AB58-81AB7B8AA41E}" destId="{BD16C4BB-8126-4AD8-83B0-B0DFC75EF36A}" srcOrd="1" destOrd="0" presId="urn:microsoft.com/office/officeart/2005/8/layout/bProcess3"/>
    <dgm:cxn modelId="{6D4D7DCB-FA03-4624-86F5-955A86D2E666}" type="presParOf" srcId="{BD16C4BB-8126-4AD8-83B0-B0DFC75EF36A}" destId="{9A82267F-E8BA-452D-AE58-52CB3B8C0487}" srcOrd="0" destOrd="0" presId="urn:microsoft.com/office/officeart/2005/8/layout/bProcess3"/>
    <dgm:cxn modelId="{8FFDA582-991C-4F60-8350-F53E5C766A7C}" type="presParOf" srcId="{37F39346-B85A-459D-AB58-81AB7B8AA41E}" destId="{D5ABDA71-2798-43E6-ADCF-2385E22756B0}" srcOrd="2" destOrd="0" presId="urn:microsoft.com/office/officeart/2005/8/layout/bProcess3"/>
    <dgm:cxn modelId="{E2E34815-5408-4826-AE9B-DFE6F576996D}" type="presParOf" srcId="{37F39346-B85A-459D-AB58-81AB7B8AA41E}" destId="{C1B81AE5-E8F1-485F-9B03-9085434447FB}" srcOrd="3" destOrd="0" presId="urn:microsoft.com/office/officeart/2005/8/layout/bProcess3"/>
    <dgm:cxn modelId="{EFDA485E-AB3A-4806-9147-26BE0624A2E4}" type="presParOf" srcId="{C1B81AE5-E8F1-485F-9B03-9085434447FB}" destId="{637EF490-ACCD-4821-9C5D-6C48D3DC5B74}" srcOrd="0" destOrd="0" presId="urn:microsoft.com/office/officeart/2005/8/layout/bProcess3"/>
    <dgm:cxn modelId="{AA4688D8-DDC7-4B7D-885D-63C348BE6F96}" type="presParOf" srcId="{37F39346-B85A-459D-AB58-81AB7B8AA41E}" destId="{BA019117-8E6C-453F-B672-C4887F352838}" srcOrd="4" destOrd="0" presId="urn:microsoft.com/office/officeart/2005/8/layout/bProcess3"/>
  </dgm:cxnLst>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08F2A1-C03D-4F05-A9DD-C796D669BCF6}" type="doc">
      <dgm:prSet loTypeId="urn:microsoft.com/office/officeart/2005/8/layout/cycle1" loCatId="cycle" qsTypeId="urn:microsoft.com/office/officeart/2005/8/quickstyle/simple1" qsCatId="simple" csTypeId="urn:microsoft.com/office/officeart/2005/8/colors/colorful1" csCatId="colorful" phldr="1"/>
      <dgm:spPr/>
      <dgm:t>
        <a:bodyPr/>
        <a:lstStyle/>
        <a:p>
          <a:pPr rtl="1"/>
          <a:endParaRPr lang="fa-IR"/>
        </a:p>
      </dgm:t>
    </dgm:pt>
    <dgm:pt modelId="{8C236BD9-626F-4597-AA7A-23ED6CE1382F}">
      <dgm:prSet phldrT="[Text]" custT="1"/>
      <dgm:spPr/>
      <dgm:t>
        <a:bodyPr/>
        <a:lstStyle/>
        <a:p>
          <a:pPr rtl="1"/>
          <a:r>
            <a:rPr lang="fa-IR" sz="1600" b="1" dirty="0"/>
            <a:t>دانش</a:t>
          </a:r>
        </a:p>
      </dgm:t>
    </dgm:pt>
    <dgm:pt modelId="{6977198B-22A5-40C7-A975-A7CCA10F8632}" type="parTrans" cxnId="{28FE8CFD-A020-412E-8539-3483B4F14D49}">
      <dgm:prSet/>
      <dgm:spPr/>
      <dgm:t>
        <a:bodyPr/>
        <a:lstStyle/>
        <a:p>
          <a:pPr rtl="1"/>
          <a:endParaRPr lang="fa-IR" sz="1600" b="1"/>
        </a:p>
      </dgm:t>
    </dgm:pt>
    <dgm:pt modelId="{1F29DF1D-91FC-4D7A-92E6-41C83E220D98}" type="sibTrans" cxnId="{28FE8CFD-A020-412E-8539-3483B4F14D49}">
      <dgm:prSet/>
      <dgm:spPr/>
      <dgm:t>
        <a:bodyPr/>
        <a:lstStyle/>
        <a:p>
          <a:pPr rtl="1"/>
          <a:endParaRPr lang="fa-IR" sz="1600" b="1"/>
        </a:p>
      </dgm:t>
    </dgm:pt>
    <dgm:pt modelId="{26D0F5D0-984A-4D46-BD02-D1B388D357D2}">
      <dgm:prSet phldrT="[Text]" custT="1"/>
      <dgm:spPr/>
      <dgm:t>
        <a:bodyPr/>
        <a:lstStyle/>
        <a:p>
          <a:pPr rtl="1"/>
          <a:r>
            <a:rPr lang="fa-IR" sz="1600" b="1" dirty="0"/>
            <a:t>احساس</a:t>
          </a:r>
        </a:p>
      </dgm:t>
    </dgm:pt>
    <dgm:pt modelId="{E67A5473-41F7-47B9-819B-AF65FC0817E3}" type="parTrans" cxnId="{DC7F3136-2090-44A7-98B9-BE49AA1A011E}">
      <dgm:prSet/>
      <dgm:spPr/>
      <dgm:t>
        <a:bodyPr/>
        <a:lstStyle/>
        <a:p>
          <a:pPr rtl="1"/>
          <a:endParaRPr lang="fa-IR" sz="1600" b="1"/>
        </a:p>
      </dgm:t>
    </dgm:pt>
    <dgm:pt modelId="{9C3DA06C-C594-437F-84AF-93B3FF3A0089}" type="sibTrans" cxnId="{DC7F3136-2090-44A7-98B9-BE49AA1A011E}">
      <dgm:prSet/>
      <dgm:spPr/>
      <dgm:t>
        <a:bodyPr/>
        <a:lstStyle/>
        <a:p>
          <a:pPr rtl="1"/>
          <a:endParaRPr lang="fa-IR" sz="1600" b="1"/>
        </a:p>
      </dgm:t>
    </dgm:pt>
    <dgm:pt modelId="{79CB2B29-F382-48BB-98B6-773575E1C63A}">
      <dgm:prSet phldrT="[Text]" custT="1"/>
      <dgm:spPr/>
      <dgm:t>
        <a:bodyPr/>
        <a:lstStyle/>
        <a:p>
          <a:pPr rtl="1"/>
          <a:r>
            <a:rPr lang="fa-IR" sz="1600" b="1" dirty="0"/>
            <a:t>تفكر</a:t>
          </a:r>
        </a:p>
      </dgm:t>
    </dgm:pt>
    <dgm:pt modelId="{2CB3801A-B4D8-4CC6-BF9D-46C5F40D5070}" type="parTrans" cxnId="{E6C28DF1-DD45-4EFC-81B4-766CBE369226}">
      <dgm:prSet/>
      <dgm:spPr/>
      <dgm:t>
        <a:bodyPr/>
        <a:lstStyle/>
        <a:p>
          <a:pPr rtl="1"/>
          <a:endParaRPr lang="fa-IR" sz="1600" b="1"/>
        </a:p>
      </dgm:t>
    </dgm:pt>
    <dgm:pt modelId="{82FBC603-66B0-4B16-B390-02E791EE34D5}" type="sibTrans" cxnId="{E6C28DF1-DD45-4EFC-81B4-766CBE369226}">
      <dgm:prSet/>
      <dgm:spPr/>
      <dgm:t>
        <a:bodyPr/>
        <a:lstStyle/>
        <a:p>
          <a:pPr rtl="1"/>
          <a:endParaRPr lang="fa-IR" sz="1600" b="1">
            <a:solidFill>
              <a:srgbClr val="C00000"/>
            </a:solidFill>
          </a:endParaRPr>
        </a:p>
      </dgm:t>
    </dgm:pt>
    <dgm:pt modelId="{F3F7B00D-EBA8-4517-8660-3C0889EC59D0}">
      <dgm:prSet phldrT="[Text]" custT="1"/>
      <dgm:spPr/>
      <dgm:t>
        <a:bodyPr/>
        <a:lstStyle/>
        <a:p>
          <a:pPr rtl="1"/>
          <a:r>
            <a:rPr lang="fa-IR" sz="1600" b="1" dirty="0"/>
            <a:t>رفتار</a:t>
          </a:r>
        </a:p>
      </dgm:t>
    </dgm:pt>
    <dgm:pt modelId="{4AA159EF-72B5-4C01-8726-51945E3F4C30}" type="parTrans" cxnId="{B8C4A21C-EF32-49B2-9A6F-F80188A0D4E2}">
      <dgm:prSet/>
      <dgm:spPr/>
      <dgm:t>
        <a:bodyPr/>
        <a:lstStyle/>
        <a:p>
          <a:pPr rtl="1"/>
          <a:endParaRPr lang="fa-IR" sz="1200" b="1"/>
        </a:p>
      </dgm:t>
    </dgm:pt>
    <dgm:pt modelId="{72FC788E-6C88-4BBB-B663-B659DB40AD10}" type="sibTrans" cxnId="{B8C4A21C-EF32-49B2-9A6F-F80188A0D4E2}">
      <dgm:prSet/>
      <dgm:spPr/>
      <dgm:t>
        <a:bodyPr/>
        <a:lstStyle/>
        <a:p>
          <a:pPr rtl="1"/>
          <a:endParaRPr lang="fa-IR" sz="1200" b="1"/>
        </a:p>
      </dgm:t>
    </dgm:pt>
    <dgm:pt modelId="{D5DC3E34-7FAE-48B9-BEB7-31C785B93957}" type="pres">
      <dgm:prSet presAssocID="{8D08F2A1-C03D-4F05-A9DD-C796D669BCF6}" presName="cycle" presStyleCnt="0">
        <dgm:presLayoutVars>
          <dgm:dir/>
          <dgm:resizeHandles val="exact"/>
        </dgm:presLayoutVars>
      </dgm:prSet>
      <dgm:spPr/>
      <dgm:t>
        <a:bodyPr/>
        <a:lstStyle/>
        <a:p>
          <a:pPr rtl="1"/>
          <a:endParaRPr lang="fa-IR"/>
        </a:p>
      </dgm:t>
    </dgm:pt>
    <dgm:pt modelId="{764DD568-74AB-44FB-9517-805057383F69}" type="pres">
      <dgm:prSet presAssocID="{8C236BD9-626F-4597-AA7A-23ED6CE1382F}" presName="dummy" presStyleCnt="0"/>
      <dgm:spPr/>
    </dgm:pt>
    <dgm:pt modelId="{9DE6CD85-E51D-4234-9E59-5386D2B1B94D}" type="pres">
      <dgm:prSet presAssocID="{8C236BD9-626F-4597-AA7A-23ED6CE1382F}" presName="node" presStyleLbl="revTx" presStyleIdx="0" presStyleCnt="4">
        <dgm:presLayoutVars>
          <dgm:bulletEnabled val="1"/>
        </dgm:presLayoutVars>
      </dgm:prSet>
      <dgm:spPr/>
      <dgm:t>
        <a:bodyPr/>
        <a:lstStyle/>
        <a:p>
          <a:pPr rtl="1"/>
          <a:endParaRPr lang="fa-IR"/>
        </a:p>
      </dgm:t>
    </dgm:pt>
    <dgm:pt modelId="{CB29FD3B-EE55-4B00-8031-012C4B6E41AD}" type="pres">
      <dgm:prSet presAssocID="{1F29DF1D-91FC-4D7A-92E6-41C83E220D98}" presName="sibTrans" presStyleLbl="node1" presStyleIdx="0" presStyleCnt="4"/>
      <dgm:spPr/>
      <dgm:t>
        <a:bodyPr/>
        <a:lstStyle/>
        <a:p>
          <a:pPr rtl="1"/>
          <a:endParaRPr lang="fa-IR"/>
        </a:p>
      </dgm:t>
    </dgm:pt>
    <dgm:pt modelId="{AD30CD29-964C-4BA0-852C-68FA90778E03}" type="pres">
      <dgm:prSet presAssocID="{26D0F5D0-984A-4D46-BD02-D1B388D357D2}" presName="dummy" presStyleCnt="0"/>
      <dgm:spPr/>
    </dgm:pt>
    <dgm:pt modelId="{D746D085-A617-4F81-BF0A-7E25553D8727}" type="pres">
      <dgm:prSet presAssocID="{26D0F5D0-984A-4D46-BD02-D1B388D357D2}" presName="node" presStyleLbl="revTx" presStyleIdx="1" presStyleCnt="4">
        <dgm:presLayoutVars>
          <dgm:bulletEnabled val="1"/>
        </dgm:presLayoutVars>
      </dgm:prSet>
      <dgm:spPr/>
      <dgm:t>
        <a:bodyPr/>
        <a:lstStyle/>
        <a:p>
          <a:pPr rtl="1"/>
          <a:endParaRPr lang="fa-IR"/>
        </a:p>
      </dgm:t>
    </dgm:pt>
    <dgm:pt modelId="{32A04E9C-5322-4C38-99EF-3847C8CF6939}" type="pres">
      <dgm:prSet presAssocID="{9C3DA06C-C594-437F-84AF-93B3FF3A0089}" presName="sibTrans" presStyleLbl="node1" presStyleIdx="1" presStyleCnt="4"/>
      <dgm:spPr/>
      <dgm:t>
        <a:bodyPr/>
        <a:lstStyle/>
        <a:p>
          <a:pPr rtl="1"/>
          <a:endParaRPr lang="fa-IR"/>
        </a:p>
      </dgm:t>
    </dgm:pt>
    <dgm:pt modelId="{E2E4EBF2-A628-467F-919B-96A6F1B2BF3E}" type="pres">
      <dgm:prSet presAssocID="{79CB2B29-F382-48BB-98B6-773575E1C63A}" presName="dummy" presStyleCnt="0"/>
      <dgm:spPr/>
    </dgm:pt>
    <dgm:pt modelId="{94E5DC70-6A26-47C1-8EC5-DC082B13389C}" type="pres">
      <dgm:prSet presAssocID="{79CB2B29-F382-48BB-98B6-773575E1C63A}" presName="node" presStyleLbl="revTx" presStyleIdx="2" presStyleCnt="4">
        <dgm:presLayoutVars>
          <dgm:bulletEnabled val="1"/>
        </dgm:presLayoutVars>
      </dgm:prSet>
      <dgm:spPr/>
      <dgm:t>
        <a:bodyPr/>
        <a:lstStyle/>
        <a:p>
          <a:pPr rtl="1"/>
          <a:endParaRPr lang="fa-IR"/>
        </a:p>
      </dgm:t>
    </dgm:pt>
    <dgm:pt modelId="{A1119539-1425-4F21-89DA-6BA2E5D00648}" type="pres">
      <dgm:prSet presAssocID="{82FBC603-66B0-4B16-B390-02E791EE34D5}" presName="sibTrans" presStyleLbl="node1" presStyleIdx="2" presStyleCnt="4"/>
      <dgm:spPr/>
      <dgm:t>
        <a:bodyPr/>
        <a:lstStyle/>
        <a:p>
          <a:pPr rtl="1"/>
          <a:endParaRPr lang="fa-IR"/>
        </a:p>
      </dgm:t>
    </dgm:pt>
    <dgm:pt modelId="{A9BDD225-FD75-40A7-9142-5CD7D1002594}" type="pres">
      <dgm:prSet presAssocID="{F3F7B00D-EBA8-4517-8660-3C0889EC59D0}" presName="dummy" presStyleCnt="0"/>
      <dgm:spPr/>
    </dgm:pt>
    <dgm:pt modelId="{8CB4A316-C945-4DD3-B709-24259891F1FA}" type="pres">
      <dgm:prSet presAssocID="{F3F7B00D-EBA8-4517-8660-3C0889EC59D0}" presName="node" presStyleLbl="revTx" presStyleIdx="3" presStyleCnt="4">
        <dgm:presLayoutVars>
          <dgm:bulletEnabled val="1"/>
        </dgm:presLayoutVars>
      </dgm:prSet>
      <dgm:spPr/>
      <dgm:t>
        <a:bodyPr/>
        <a:lstStyle/>
        <a:p>
          <a:pPr rtl="1"/>
          <a:endParaRPr lang="fa-IR"/>
        </a:p>
      </dgm:t>
    </dgm:pt>
    <dgm:pt modelId="{03E443F0-48D5-415B-B7C0-9E4D5FC849F8}" type="pres">
      <dgm:prSet presAssocID="{72FC788E-6C88-4BBB-B663-B659DB40AD10}" presName="sibTrans" presStyleLbl="node1" presStyleIdx="3" presStyleCnt="4" custLinFactNeighborX="-981" custLinFactNeighborY="-3971"/>
      <dgm:spPr/>
      <dgm:t>
        <a:bodyPr/>
        <a:lstStyle/>
        <a:p>
          <a:pPr rtl="1"/>
          <a:endParaRPr lang="fa-IR"/>
        </a:p>
      </dgm:t>
    </dgm:pt>
  </dgm:ptLst>
  <dgm:cxnLst>
    <dgm:cxn modelId="{28FE8CFD-A020-412E-8539-3483B4F14D49}" srcId="{8D08F2A1-C03D-4F05-A9DD-C796D669BCF6}" destId="{8C236BD9-626F-4597-AA7A-23ED6CE1382F}" srcOrd="0" destOrd="0" parTransId="{6977198B-22A5-40C7-A975-A7CCA10F8632}" sibTransId="{1F29DF1D-91FC-4D7A-92E6-41C83E220D98}"/>
    <dgm:cxn modelId="{DAC05482-5C91-4674-93EB-782EBFDF6AB1}" type="presOf" srcId="{1F29DF1D-91FC-4D7A-92E6-41C83E220D98}" destId="{CB29FD3B-EE55-4B00-8031-012C4B6E41AD}" srcOrd="0" destOrd="0" presId="urn:microsoft.com/office/officeart/2005/8/layout/cycle1"/>
    <dgm:cxn modelId="{2BCCDC75-1131-4148-BA5B-EE9A10CAFAED}" type="presOf" srcId="{9C3DA06C-C594-437F-84AF-93B3FF3A0089}" destId="{32A04E9C-5322-4C38-99EF-3847C8CF6939}" srcOrd="0" destOrd="0" presId="urn:microsoft.com/office/officeart/2005/8/layout/cycle1"/>
    <dgm:cxn modelId="{48F1E35D-F20C-49E3-BC81-ADAD288733B3}" type="presOf" srcId="{8C236BD9-626F-4597-AA7A-23ED6CE1382F}" destId="{9DE6CD85-E51D-4234-9E59-5386D2B1B94D}" srcOrd="0" destOrd="0" presId="urn:microsoft.com/office/officeart/2005/8/layout/cycle1"/>
    <dgm:cxn modelId="{2699A82B-88EB-4A9E-8696-68857317E1AD}" type="presOf" srcId="{82FBC603-66B0-4B16-B390-02E791EE34D5}" destId="{A1119539-1425-4F21-89DA-6BA2E5D00648}" srcOrd="0" destOrd="0" presId="urn:microsoft.com/office/officeart/2005/8/layout/cycle1"/>
    <dgm:cxn modelId="{07C97BEE-F507-43FE-BF1A-49F5C91B5B0E}" type="presOf" srcId="{F3F7B00D-EBA8-4517-8660-3C0889EC59D0}" destId="{8CB4A316-C945-4DD3-B709-24259891F1FA}" srcOrd="0" destOrd="0" presId="urn:microsoft.com/office/officeart/2005/8/layout/cycle1"/>
    <dgm:cxn modelId="{E6C28DF1-DD45-4EFC-81B4-766CBE369226}" srcId="{8D08F2A1-C03D-4F05-A9DD-C796D669BCF6}" destId="{79CB2B29-F382-48BB-98B6-773575E1C63A}" srcOrd="2" destOrd="0" parTransId="{2CB3801A-B4D8-4CC6-BF9D-46C5F40D5070}" sibTransId="{82FBC603-66B0-4B16-B390-02E791EE34D5}"/>
    <dgm:cxn modelId="{B8C4A21C-EF32-49B2-9A6F-F80188A0D4E2}" srcId="{8D08F2A1-C03D-4F05-A9DD-C796D669BCF6}" destId="{F3F7B00D-EBA8-4517-8660-3C0889EC59D0}" srcOrd="3" destOrd="0" parTransId="{4AA159EF-72B5-4C01-8726-51945E3F4C30}" sibTransId="{72FC788E-6C88-4BBB-B663-B659DB40AD10}"/>
    <dgm:cxn modelId="{DC7F3136-2090-44A7-98B9-BE49AA1A011E}" srcId="{8D08F2A1-C03D-4F05-A9DD-C796D669BCF6}" destId="{26D0F5D0-984A-4D46-BD02-D1B388D357D2}" srcOrd="1" destOrd="0" parTransId="{E67A5473-41F7-47B9-819B-AF65FC0817E3}" sibTransId="{9C3DA06C-C594-437F-84AF-93B3FF3A0089}"/>
    <dgm:cxn modelId="{3A61279E-2F6B-4B9A-B65E-0117B3BC8BEB}" type="presOf" srcId="{8D08F2A1-C03D-4F05-A9DD-C796D669BCF6}" destId="{D5DC3E34-7FAE-48B9-BEB7-31C785B93957}" srcOrd="0" destOrd="0" presId="urn:microsoft.com/office/officeart/2005/8/layout/cycle1"/>
    <dgm:cxn modelId="{27EBB59A-8C10-40C3-8CF1-C846A9CF9122}" type="presOf" srcId="{26D0F5D0-984A-4D46-BD02-D1B388D357D2}" destId="{D746D085-A617-4F81-BF0A-7E25553D8727}" srcOrd="0" destOrd="0" presId="urn:microsoft.com/office/officeart/2005/8/layout/cycle1"/>
    <dgm:cxn modelId="{63673BAD-9072-4F76-B893-1674D70D4CE5}" type="presOf" srcId="{72FC788E-6C88-4BBB-B663-B659DB40AD10}" destId="{03E443F0-48D5-415B-B7C0-9E4D5FC849F8}" srcOrd="0" destOrd="0" presId="urn:microsoft.com/office/officeart/2005/8/layout/cycle1"/>
    <dgm:cxn modelId="{43E7DAEE-B639-4F34-BCB9-A34AE851FB28}" type="presOf" srcId="{79CB2B29-F382-48BB-98B6-773575E1C63A}" destId="{94E5DC70-6A26-47C1-8EC5-DC082B13389C}" srcOrd="0" destOrd="0" presId="urn:microsoft.com/office/officeart/2005/8/layout/cycle1"/>
    <dgm:cxn modelId="{C50F32EA-3A71-4942-9AF0-DBAC2ED8860F}" type="presParOf" srcId="{D5DC3E34-7FAE-48B9-BEB7-31C785B93957}" destId="{764DD568-74AB-44FB-9517-805057383F69}" srcOrd="0" destOrd="0" presId="urn:microsoft.com/office/officeart/2005/8/layout/cycle1"/>
    <dgm:cxn modelId="{92E8F78C-0DA4-49FA-B706-0B63402798E2}" type="presParOf" srcId="{D5DC3E34-7FAE-48B9-BEB7-31C785B93957}" destId="{9DE6CD85-E51D-4234-9E59-5386D2B1B94D}" srcOrd="1" destOrd="0" presId="urn:microsoft.com/office/officeart/2005/8/layout/cycle1"/>
    <dgm:cxn modelId="{080EF141-3487-4687-9426-32ABCBB3A99F}" type="presParOf" srcId="{D5DC3E34-7FAE-48B9-BEB7-31C785B93957}" destId="{CB29FD3B-EE55-4B00-8031-012C4B6E41AD}" srcOrd="2" destOrd="0" presId="urn:microsoft.com/office/officeart/2005/8/layout/cycle1"/>
    <dgm:cxn modelId="{5C5AD0E2-693A-4B9A-B96E-64471FAEC6E4}" type="presParOf" srcId="{D5DC3E34-7FAE-48B9-BEB7-31C785B93957}" destId="{AD30CD29-964C-4BA0-852C-68FA90778E03}" srcOrd="3" destOrd="0" presId="urn:microsoft.com/office/officeart/2005/8/layout/cycle1"/>
    <dgm:cxn modelId="{93A73D2A-E8FB-40C7-A88F-7585646836B5}" type="presParOf" srcId="{D5DC3E34-7FAE-48B9-BEB7-31C785B93957}" destId="{D746D085-A617-4F81-BF0A-7E25553D8727}" srcOrd="4" destOrd="0" presId="urn:microsoft.com/office/officeart/2005/8/layout/cycle1"/>
    <dgm:cxn modelId="{4A8C0B5E-EAB7-4ECF-984D-7E3FF1340771}" type="presParOf" srcId="{D5DC3E34-7FAE-48B9-BEB7-31C785B93957}" destId="{32A04E9C-5322-4C38-99EF-3847C8CF6939}" srcOrd="5" destOrd="0" presId="urn:microsoft.com/office/officeart/2005/8/layout/cycle1"/>
    <dgm:cxn modelId="{5C5217E6-6DB9-448B-9E7E-54137FA7B760}" type="presParOf" srcId="{D5DC3E34-7FAE-48B9-BEB7-31C785B93957}" destId="{E2E4EBF2-A628-467F-919B-96A6F1B2BF3E}" srcOrd="6" destOrd="0" presId="urn:microsoft.com/office/officeart/2005/8/layout/cycle1"/>
    <dgm:cxn modelId="{C9192731-3752-49EF-B66B-4F85D68768AD}" type="presParOf" srcId="{D5DC3E34-7FAE-48B9-BEB7-31C785B93957}" destId="{94E5DC70-6A26-47C1-8EC5-DC082B13389C}" srcOrd="7" destOrd="0" presId="urn:microsoft.com/office/officeart/2005/8/layout/cycle1"/>
    <dgm:cxn modelId="{F2F26EB6-DCF5-40D3-A2BE-CC67BD34035A}" type="presParOf" srcId="{D5DC3E34-7FAE-48B9-BEB7-31C785B93957}" destId="{A1119539-1425-4F21-89DA-6BA2E5D00648}" srcOrd="8" destOrd="0" presId="urn:microsoft.com/office/officeart/2005/8/layout/cycle1"/>
    <dgm:cxn modelId="{C337F6E5-3FAA-4524-93DE-9D4D0BF6821C}" type="presParOf" srcId="{D5DC3E34-7FAE-48B9-BEB7-31C785B93957}" destId="{A9BDD225-FD75-40A7-9142-5CD7D1002594}" srcOrd="9" destOrd="0" presId="urn:microsoft.com/office/officeart/2005/8/layout/cycle1"/>
    <dgm:cxn modelId="{6681CA42-DA61-4FA3-A1A7-9E1E5FA5E41B}" type="presParOf" srcId="{D5DC3E34-7FAE-48B9-BEB7-31C785B93957}" destId="{8CB4A316-C945-4DD3-B709-24259891F1FA}" srcOrd="10" destOrd="0" presId="urn:microsoft.com/office/officeart/2005/8/layout/cycle1"/>
    <dgm:cxn modelId="{7196276B-6950-4E7C-8811-6CB1A1893632}" type="presParOf" srcId="{D5DC3E34-7FAE-48B9-BEB7-31C785B93957}" destId="{03E443F0-48D5-415B-B7C0-9E4D5FC849F8}" srcOrd="11" destOrd="0" presId="urn:microsoft.com/office/officeart/2005/8/layout/cycle1"/>
  </dgm:cxnLst>
  <dgm:bg/>
  <dgm:whole>
    <a:ln>
      <a:solidFill>
        <a:schemeClr val="accent1"/>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DDAFFE-A91A-4EDB-B43E-80A6C74156E5}" type="doc">
      <dgm:prSet loTypeId="urn:microsoft.com/office/officeart/2005/8/layout/hProcess4" loCatId="process" qsTypeId="urn:microsoft.com/office/officeart/2005/8/quickstyle/simple1" qsCatId="simple" csTypeId="urn:microsoft.com/office/officeart/2005/8/colors/accent2_1" csCatId="accent2" phldr="1"/>
      <dgm:spPr/>
      <dgm:t>
        <a:bodyPr/>
        <a:lstStyle/>
        <a:p>
          <a:pPr rtl="1"/>
          <a:endParaRPr lang="fa-IR"/>
        </a:p>
      </dgm:t>
    </dgm:pt>
    <dgm:pt modelId="{8397EE0D-392D-4513-AFEB-E220258ECC1E}">
      <dgm:prSet phldrT="[Text]"/>
      <dgm:spPr/>
      <dgm:t>
        <a:bodyPr/>
        <a:lstStyle/>
        <a:p>
          <a:pPr rtl="1"/>
          <a:r>
            <a:rPr lang="fa-IR"/>
            <a:t>آموزش</a:t>
          </a:r>
          <a:endParaRPr lang="fa-IR" dirty="0"/>
        </a:p>
      </dgm:t>
    </dgm:pt>
    <dgm:pt modelId="{9C427C4E-1D83-4320-9F51-F48701EBD77F}" type="parTrans" cxnId="{5D0546C7-CEF2-49B9-9E73-81FCF07620AD}">
      <dgm:prSet/>
      <dgm:spPr/>
      <dgm:t>
        <a:bodyPr/>
        <a:lstStyle/>
        <a:p>
          <a:pPr rtl="1"/>
          <a:endParaRPr lang="fa-IR">
            <a:solidFill>
              <a:schemeClr val="tx1"/>
            </a:solidFill>
          </a:endParaRPr>
        </a:p>
      </dgm:t>
    </dgm:pt>
    <dgm:pt modelId="{097AD3F2-4150-44C2-8314-566C0BC14A68}" type="sibTrans" cxnId="{5D0546C7-CEF2-49B9-9E73-81FCF07620AD}">
      <dgm:prSet/>
      <dgm:spPr/>
      <dgm:t>
        <a:bodyPr/>
        <a:lstStyle/>
        <a:p>
          <a:pPr rtl="1"/>
          <a:endParaRPr lang="fa-IR">
            <a:solidFill>
              <a:schemeClr val="tx1"/>
            </a:solidFill>
          </a:endParaRPr>
        </a:p>
      </dgm:t>
    </dgm:pt>
    <dgm:pt modelId="{08464E67-80BB-407A-AC66-7022F1D0C0A3}">
      <dgm:prSet phldrT="[Text]" custT="1"/>
      <dgm:spPr/>
      <dgm:t>
        <a:bodyPr/>
        <a:lstStyle/>
        <a:p>
          <a:pPr rtl="1"/>
          <a:r>
            <a:rPr lang="fa-IR" sz="1600" b="1"/>
            <a:t>تمرين</a:t>
          </a:r>
          <a:endParaRPr lang="fa-IR" sz="1600" b="1" dirty="0"/>
        </a:p>
      </dgm:t>
    </dgm:pt>
    <dgm:pt modelId="{A2D8F49A-9852-4CD5-AF61-DA491A7BE0C4}" type="parTrans" cxnId="{774189FB-0757-46A2-BEC2-69EF9DCB67D2}">
      <dgm:prSet/>
      <dgm:spPr/>
      <dgm:t>
        <a:bodyPr/>
        <a:lstStyle/>
        <a:p>
          <a:pPr rtl="1"/>
          <a:endParaRPr lang="fa-IR">
            <a:solidFill>
              <a:schemeClr val="tx1"/>
            </a:solidFill>
          </a:endParaRPr>
        </a:p>
      </dgm:t>
    </dgm:pt>
    <dgm:pt modelId="{89AB5BF2-BBB8-4604-83F7-CD6EE0F02F12}" type="sibTrans" cxnId="{774189FB-0757-46A2-BEC2-69EF9DCB67D2}">
      <dgm:prSet/>
      <dgm:spPr/>
      <dgm:t>
        <a:bodyPr/>
        <a:lstStyle/>
        <a:p>
          <a:pPr rtl="1"/>
          <a:endParaRPr lang="fa-IR">
            <a:solidFill>
              <a:schemeClr val="tx1"/>
            </a:solidFill>
          </a:endParaRPr>
        </a:p>
      </dgm:t>
    </dgm:pt>
    <dgm:pt modelId="{4CBEFBA3-C5C7-43AD-86CC-1CE5B3D7CBAE}">
      <dgm:prSet phldrT="[Text]" custT="1"/>
      <dgm:spPr/>
      <dgm:t>
        <a:bodyPr/>
        <a:lstStyle/>
        <a:p>
          <a:pPr rtl="1"/>
          <a:r>
            <a:rPr lang="fa-IR" sz="1600" b="1"/>
            <a:t>زمان</a:t>
          </a:r>
          <a:endParaRPr lang="fa-IR" sz="1600" b="1" dirty="0"/>
        </a:p>
      </dgm:t>
    </dgm:pt>
    <dgm:pt modelId="{F17A51B3-0558-452E-ABB3-F04A4DEA9AEA}" type="parTrans" cxnId="{FE2FEF5A-E9C3-4E1B-843E-6A7815CF3717}">
      <dgm:prSet/>
      <dgm:spPr/>
      <dgm:t>
        <a:bodyPr/>
        <a:lstStyle/>
        <a:p>
          <a:pPr rtl="1"/>
          <a:endParaRPr lang="fa-IR">
            <a:solidFill>
              <a:schemeClr val="tx1"/>
            </a:solidFill>
          </a:endParaRPr>
        </a:p>
      </dgm:t>
    </dgm:pt>
    <dgm:pt modelId="{4AB983A6-D53E-4B3E-8422-066BA4386445}" type="sibTrans" cxnId="{FE2FEF5A-E9C3-4E1B-843E-6A7815CF3717}">
      <dgm:prSet/>
      <dgm:spPr/>
      <dgm:t>
        <a:bodyPr/>
        <a:lstStyle/>
        <a:p>
          <a:pPr rtl="1"/>
          <a:endParaRPr lang="fa-IR">
            <a:solidFill>
              <a:schemeClr val="tx1"/>
            </a:solidFill>
          </a:endParaRPr>
        </a:p>
      </dgm:t>
    </dgm:pt>
    <dgm:pt modelId="{CB5EFA89-82B5-4FD6-B9FD-6D2F891AE2E5}">
      <dgm:prSet phldrT="[Text]"/>
      <dgm:spPr/>
      <dgm:t>
        <a:bodyPr/>
        <a:lstStyle/>
        <a:p>
          <a:pPr rtl="1"/>
          <a:r>
            <a:rPr lang="fa-IR"/>
            <a:t>يادگيري</a:t>
          </a:r>
          <a:endParaRPr lang="fa-IR" dirty="0"/>
        </a:p>
      </dgm:t>
    </dgm:pt>
    <dgm:pt modelId="{4228E6B1-AE2C-4DC9-A697-BA9AC872A5CA}" type="parTrans" cxnId="{443187EC-4831-4511-9CE3-4BADE0F82C7F}">
      <dgm:prSet/>
      <dgm:spPr/>
      <dgm:t>
        <a:bodyPr/>
        <a:lstStyle/>
        <a:p>
          <a:pPr rtl="1"/>
          <a:endParaRPr lang="fa-IR">
            <a:solidFill>
              <a:schemeClr val="tx1"/>
            </a:solidFill>
          </a:endParaRPr>
        </a:p>
      </dgm:t>
    </dgm:pt>
    <dgm:pt modelId="{F181D7EC-1262-4E62-95FE-6D446097128C}" type="sibTrans" cxnId="{443187EC-4831-4511-9CE3-4BADE0F82C7F}">
      <dgm:prSet/>
      <dgm:spPr/>
      <dgm:t>
        <a:bodyPr/>
        <a:lstStyle/>
        <a:p>
          <a:pPr rtl="1"/>
          <a:endParaRPr lang="fa-IR">
            <a:solidFill>
              <a:schemeClr val="tx1"/>
            </a:solidFill>
          </a:endParaRPr>
        </a:p>
      </dgm:t>
    </dgm:pt>
    <dgm:pt modelId="{70C84C79-8352-45D7-8BC3-0233440A4B3E}">
      <dgm:prSet phldrT="[Text]"/>
      <dgm:spPr/>
      <dgm:t>
        <a:bodyPr/>
        <a:lstStyle/>
        <a:p>
          <a:pPr rtl="1"/>
          <a:r>
            <a:rPr lang="fa-IR" b="1"/>
            <a:t>ايجاد محيط تجربه</a:t>
          </a:r>
          <a:endParaRPr lang="fa-IR" b="1" dirty="0"/>
        </a:p>
      </dgm:t>
    </dgm:pt>
    <dgm:pt modelId="{03D34AF8-5136-446F-86E6-AB317173D5F7}" type="parTrans" cxnId="{DE52829C-C492-49B0-B77F-FD763F09A4DA}">
      <dgm:prSet/>
      <dgm:spPr/>
      <dgm:t>
        <a:bodyPr/>
        <a:lstStyle/>
        <a:p>
          <a:pPr rtl="1"/>
          <a:endParaRPr lang="fa-IR">
            <a:solidFill>
              <a:schemeClr val="tx1"/>
            </a:solidFill>
          </a:endParaRPr>
        </a:p>
      </dgm:t>
    </dgm:pt>
    <dgm:pt modelId="{200225AC-C739-4262-96BA-33833E262453}" type="sibTrans" cxnId="{DE52829C-C492-49B0-B77F-FD763F09A4DA}">
      <dgm:prSet/>
      <dgm:spPr/>
      <dgm:t>
        <a:bodyPr/>
        <a:lstStyle/>
        <a:p>
          <a:pPr rtl="1"/>
          <a:endParaRPr lang="fa-IR">
            <a:solidFill>
              <a:schemeClr val="tx1"/>
            </a:solidFill>
          </a:endParaRPr>
        </a:p>
      </dgm:t>
    </dgm:pt>
    <dgm:pt modelId="{5C779581-D86E-422F-BCE3-16EBC335FF3E}">
      <dgm:prSet phldrT="[Text]"/>
      <dgm:spPr/>
      <dgm:t>
        <a:bodyPr/>
        <a:lstStyle/>
        <a:p>
          <a:pPr rtl="1"/>
          <a:r>
            <a:rPr lang="fa-IR" b="1"/>
            <a:t>تفسير و بيان تجربه</a:t>
          </a:r>
          <a:endParaRPr lang="fa-IR" b="1" dirty="0"/>
        </a:p>
      </dgm:t>
    </dgm:pt>
    <dgm:pt modelId="{3690FCAC-05BE-47BC-892E-FEEA3074A357}" type="parTrans" cxnId="{E3E111F1-4EE4-47F6-8FDF-B52A471EBD69}">
      <dgm:prSet/>
      <dgm:spPr/>
      <dgm:t>
        <a:bodyPr/>
        <a:lstStyle/>
        <a:p>
          <a:pPr rtl="1"/>
          <a:endParaRPr lang="fa-IR">
            <a:solidFill>
              <a:schemeClr val="tx1"/>
            </a:solidFill>
          </a:endParaRPr>
        </a:p>
      </dgm:t>
    </dgm:pt>
    <dgm:pt modelId="{F2A620A2-6D49-4DA4-9AC1-76F526F60041}" type="sibTrans" cxnId="{E3E111F1-4EE4-47F6-8FDF-B52A471EBD69}">
      <dgm:prSet/>
      <dgm:spPr/>
      <dgm:t>
        <a:bodyPr/>
        <a:lstStyle/>
        <a:p>
          <a:pPr rtl="1"/>
          <a:endParaRPr lang="fa-IR">
            <a:solidFill>
              <a:schemeClr val="tx1"/>
            </a:solidFill>
          </a:endParaRPr>
        </a:p>
      </dgm:t>
    </dgm:pt>
    <dgm:pt modelId="{E47F2D84-8729-4E69-A732-8FC51B477829}">
      <dgm:prSet phldrT="[Text]"/>
      <dgm:spPr/>
      <dgm:t>
        <a:bodyPr/>
        <a:lstStyle/>
        <a:p>
          <a:pPr rtl="1"/>
          <a:r>
            <a:rPr lang="fa-IR"/>
            <a:t>فرهنگ</a:t>
          </a:r>
          <a:endParaRPr lang="fa-IR" dirty="0"/>
        </a:p>
      </dgm:t>
    </dgm:pt>
    <dgm:pt modelId="{69CC87C9-1E24-4B3A-B202-F961076F3B0E}" type="parTrans" cxnId="{FFDCA555-4A1A-4C95-BA23-86295A5DA8EB}">
      <dgm:prSet/>
      <dgm:spPr/>
      <dgm:t>
        <a:bodyPr/>
        <a:lstStyle/>
        <a:p>
          <a:pPr rtl="1"/>
          <a:endParaRPr lang="fa-IR">
            <a:solidFill>
              <a:schemeClr val="tx1"/>
            </a:solidFill>
          </a:endParaRPr>
        </a:p>
      </dgm:t>
    </dgm:pt>
    <dgm:pt modelId="{37A48251-B94A-4821-B79F-8253E819AC2F}" type="sibTrans" cxnId="{FFDCA555-4A1A-4C95-BA23-86295A5DA8EB}">
      <dgm:prSet/>
      <dgm:spPr/>
      <dgm:t>
        <a:bodyPr/>
        <a:lstStyle/>
        <a:p>
          <a:pPr rtl="1"/>
          <a:endParaRPr lang="fa-IR">
            <a:solidFill>
              <a:schemeClr val="tx1"/>
            </a:solidFill>
          </a:endParaRPr>
        </a:p>
      </dgm:t>
    </dgm:pt>
    <dgm:pt modelId="{4853293A-091E-45CF-814C-362A13CC5594}">
      <dgm:prSet phldrT="[Text]" custT="1"/>
      <dgm:spPr/>
      <dgm:t>
        <a:bodyPr/>
        <a:lstStyle/>
        <a:p>
          <a:pPr rtl="1"/>
          <a:r>
            <a:rPr lang="fa-IR" sz="1600" b="1" dirty="0"/>
            <a:t>ارتباط</a:t>
          </a:r>
        </a:p>
      </dgm:t>
    </dgm:pt>
    <dgm:pt modelId="{92888430-F489-42B0-90E9-6A2CD6DC6BA7}" type="parTrans" cxnId="{7412A1BE-F7C2-410B-821D-5FEB21670593}">
      <dgm:prSet/>
      <dgm:spPr/>
      <dgm:t>
        <a:bodyPr/>
        <a:lstStyle/>
        <a:p>
          <a:pPr rtl="1"/>
          <a:endParaRPr lang="fa-IR">
            <a:solidFill>
              <a:schemeClr val="tx1"/>
            </a:solidFill>
          </a:endParaRPr>
        </a:p>
      </dgm:t>
    </dgm:pt>
    <dgm:pt modelId="{7116FB5E-61D6-453C-B6DB-94D14A5F07C4}" type="sibTrans" cxnId="{7412A1BE-F7C2-410B-821D-5FEB21670593}">
      <dgm:prSet/>
      <dgm:spPr/>
      <dgm:t>
        <a:bodyPr/>
        <a:lstStyle/>
        <a:p>
          <a:pPr rtl="1"/>
          <a:endParaRPr lang="fa-IR">
            <a:solidFill>
              <a:schemeClr val="tx1"/>
            </a:solidFill>
          </a:endParaRPr>
        </a:p>
      </dgm:t>
    </dgm:pt>
    <dgm:pt modelId="{8C290576-30C6-43B5-88C2-273FD7BA78F3}">
      <dgm:prSet phldrT="[Text]" custT="1"/>
      <dgm:spPr/>
      <dgm:t>
        <a:bodyPr/>
        <a:lstStyle/>
        <a:p>
          <a:pPr rtl="1"/>
          <a:r>
            <a:rPr lang="fa-IR" sz="1600" b="1"/>
            <a:t>تكرار</a:t>
          </a:r>
          <a:endParaRPr lang="fa-IR" sz="1600" b="1" dirty="0"/>
        </a:p>
      </dgm:t>
    </dgm:pt>
    <dgm:pt modelId="{C84A8ED3-BB74-4244-8E62-FC4EE324ECD9}" type="parTrans" cxnId="{DC259CE4-365D-4781-820F-8C5676F6E0D0}">
      <dgm:prSet/>
      <dgm:spPr/>
      <dgm:t>
        <a:bodyPr/>
        <a:lstStyle/>
        <a:p>
          <a:pPr rtl="1"/>
          <a:endParaRPr lang="fa-IR">
            <a:solidFill>
              <a:schemeClr val="tx1"/>
            </a:solidFill>
          </a:endParaRPr>
        </a:p>
      </dgm:t>
    </dgm:pt>
    <dgm:pt modelId="{FBDAAE7A-C12A-4342-AA9E-AC90C455C098}" type="sibTrans" cxnId="{DC259CE4-365D-4781-820F-8C5676F6E0D0}">
      <dgm:prSet/>
      <dgm:spPr/>
      <dgm:t>
        <a:bodyPr/>
        <a:lstStyle/>
        <a:p>
          <a:pPr rtl="1"/>
          <a:endParaRPr lang="fa-IR">
            <a:solidFill>
              <a:schemeClr val="tx1"/>
            </a:solidFill>
          </a:endParaRPr>
        </a:p>
      </dgm:t>
    </dgm:pt>
    <dgm:pt modelId="{E1EDCDCD-9C14-4136-9D38-3A1E540B9B4C}">
      <dgm:prSet phldrT="[Text]" custT="1"/>
      <dgm:spPr/>
      <dgm:t>
        <a:bodyPr/>
        <a:lstStyle/>
        <a:p>
          <a:pPr rtl="1"/>
          <a:r>
            <a:rPr lang="fa-IR" sz="1600" b="1" dirty="0"/>
            <a:t>احساس مشترك</a:t>
          </a:r>
        </a:p>
      </dgm:t>
    </dgm:pt>
    <dgm:pt modelId="{5BEC9298-553A-44B0-AC71-50132042622D}" type="parTrans" cxnId="{1C5F8622-F4E7-460B-A481-9EF91498AED0}">
      <dgm:prSet/>
      <dgm:spPr/>
      <dgm:t>
        <a:bodyPr/>
        <a:lstStyle/>
        <a:p>
          <a:pPr rtl="1"/>
          <a:endParaRPr lang="fa-IR">
            <a:solidFill>
              <a:schemeClr val="tx1"/>
            </a:solidFill>
          </a:endParaRPr>
        </a:p>
      </dgm:t>
    </dgm:pt>
    <dgm:pt modelId="{0E2AB141-4CE1-48D0-9205-884DC3BE2D68}" type="sibTrans" cxnId="{1C5F8622-F4E7-460B-A481-9EF91498AED0}">
      <dgm:prSet/>
      <dgm:spPr/>
      <dgm:t>
        <a:bodyPr/>
        <a:lstStyle/>
        <a:p>
          <a:pPr rtl="1"/>
          <a:endParaRPr lang="fa-IR">
            <a:solidFill>
              <a:schemeClr val="tx1"/>
            </a:solidFill>
          </a:endParaRPr>
        </a:p>
      </dgm:t>
    </dgm:pt>
    <dgm:pt modelId="{172F4CC7-EE95-4660-9060-CC509C8DBAB4}">
      <dgm:prSet phldrT="[Text]" custT="1"/>
      <dgm:spPr/>
      <dgm:t>
        <a:bodyPr/>
        <a:lstStyle/>
        <a:p>
          <a:pPr rtl="1"/>
          <a:r>
            <a:rPr lang="fa-IR" sz="1600" b="1"/>
            <a:t>اعتماد</a:t>
          </a:r>
          <a:endParaRPr lang="fa-IR" sz="1600" b="1" dirty="0"/>
        </a:p>
      </dgm:t>
    </dgm:pt>
    <dgm:pt modelId="{8A14A68B-BC0A-4A50-8A92-629767BC3C1B}" type="parTrans" cxnId="{1F0BEB96-A075-46D6-ABC7-2A93610F32F7}">
      <dgm:prSet/>
      <dgm:spPr/>
      <dgm:t>
        <a:bodyPr/>
        <a:lstStyle/>
        <a:p>
          <a:pPr rtl="1"/>
          <a:endParaRPr lang="fa-IR">
            <a:solidFill>
              <a:schemeClr val="tx1"/>
            </a:solidFill>
          </a:endParaRPr>
        </a:p>
      </dgm:t>
    </dgm:pt>
    <dgm:pt modelId="{4E01E6EB-D3BC-4188-9680-10D80F2B889B}" type="sibTrans" cxnId="{1F0BEB96-A075-46D6-ABC7-2A93610F32F7}">
      <dgm:prSet/>
      <dgm:spPr/>
      <dgm:t>
        <a:bodyPr/>
        <a:lstStyle/>
        <a:p>
          <a:pPr rtl="1"/>
          <a:endParaRPr lang="fa-IR">
            <a:solidFill>
              <a:schemeClr val="tx1"/>
            </a:solidFill>
          </a:endParaRPr>
        </a:p>
      </dgm:t>
    </dgm:pt>
    <dgm:pt modelId="{C2D36418-91F1-4253-9F6A-8DD3F9F05538}" type="pres">
      <dgm:prSet presAssocID="{84DDAFFE-A91A-4EDB-B43E-80A6C74156E5}" presName="Name0" presStyleCnt="0">
        <dgm:presLayoutVars>
          <dgm:dir/>
          <dgm:animLvl val="lvl"/>
          <dgm:resizeHandles val="exact"/>
        </dgm:presLayoutVars>
      </dgm:prSet>
      <dgm:spPr/>
      <dgm:t>
        <a:bodyPr/>
        <a:lstStyle/>
        <a:p>
          <a:pPr rtl="1"/>
          <a:endParaRPr lang="fa-IR"/>
        </a:p>
      </dgm:t>
    </dgm:pt>
    <dgm:pt modelId="{5D4B1B06-28DA-493C-B103-C2DDB5CAA8CA}" type="pres">
      <dgm:prSet presAssocID="{84DDAFFE-A91A-4EDB-B43E-80A6C74156E5}" presName="tSp" presStyleCnt="0"/>
      <dgm:spPr/>
    </dgm:pt>
    <dgm:pt modelId="{E2632457-CC7E-449C-979B-3BC7B121FEF0}" type="pres">
      <dgm:prSet presAssocID="{84DDAFFE-A91A-4EDB-B43E-80A6C74156E5}" presName="bSp" presStyleCnt="0"/>
      <dgm:spPr/>
    </dgm:pt>
    <dgm:pt modelId="{79A55302-3AD6-4C5F-B191-B245A13DABEF}" type="pres">
      <dgm:prSet presAssocID="{84DDAFFE-A91A-4EDB-B43E-80A6C74156E5}" presName="process" presStyleCnt="0"/>
      <dgm:spPr/>
    </dgm:pt>
    <dgm:pt modelId="{677A4A4E-727E-4079-B39A-FDF1007A3B06}" type="pres">
      <dgm:prSet presAssocID="{8397EE0D-392D-4513-AFEB-E220258ECC1E}" presName="composite1" presStyleCnt="0"/>
      <dgm:spPr/>
    </dgm:pt>
    <dgm:pt modelId="{6A476C14-6634-4CF7-8346-2233C8D1BA07}" type="pres">
      <dgm:prSet presAssocID="{8397EE0D-392D-4513-AFEB-E220258ECC1E}" presName="dummyNode1" presStyleLbl="node1" presStyleIdx="0" presStyleCnt="3"/>
      <dgm:spPr/>
    </dgm:pt>
    <dgm:pt modelId="{02510242-B28D-4E20-85F5-652800FF4681}" type="pres">
      <dgm:prSet presAssocID="{8397EE0D-392D-4513-AFEB-E220258ECC1E}" presName="childNode1" presStyleLbl="bgAcc1" presStyleIdx="0" presStyleCnt="3">
        <dgm:presLayoutVars>
          <dgm:bulletEnabled val="1"/>
        </dgm:presLayoutVars>
      </dgm:prSet>
      <dgm:spPr/>
      <dgm:t>
        <a:bodyPr/>
        <a:lstStyle/>
        <a:p>
          <a:pPr rtl="1"/>
          <a:endParaRPr lang="fa-IR"/>
        </a:p>
      </dgm:t>
    </dgm:pt>
    <dgm:pt modelId="{D2D751D2-C80E-4771-A48A-0DB07E9B72BF}" type="pres">
      <dgm:prSet presAssocID="{8397EE0D-392D-4513-AFEB-E220258ECC1E}" presName="childNode1tx" presStyleLbl="bgAcc1" presStyleIdx="0" presStyleCnt="3">
        <dgm:presLayoutVars>
          <dgm:bulletEnabled val="1"/>
        </dgm:presLayoutVars>
      </dgm:prSet>
      <dgm:spPr/>
      <dgm:t>
        <a:bodyPr/>
        <a:lstStyle/>
        <a:p>
          <a:pPr rtl="1"/>
          <a:endParaRPr lang="fa-IR"/>
        </a:p>
      </dgm:t>
    </dgm:pt>
    <dgm:pt modelId="{6304C9B4-99CF-40EC-B47D-C526C6C1D3C8}" type="pres">
      <dgm:prSet presAssocID="{8397EE0D-392D-4513-AFEB-E220258ECC1E}" presName="parentNode1" presStyleLbl="node1" presStyleIdx="0" presStyleCnt="3">
        <dgm:presLayoutVars>
          <dgm:chMax val="1"/>
          <dgm:bulletEnabled val="1"/>
        </dgm:presLayoutVars>
      </dgm:prSet>
      <dgm:spPr/>
      <dgm:t>
        <a:bodyPr/>
        <a:lstStyle/>
        <a:p>
          <a:pPr rtl="1"/>
          <a:endParaRPr lang="fa-IR"/>
        </a:p>
      </dgm:t>
    </dgm:pt>
    <dgm:pt modelId="{D9332568-FF28-4E72-95E8-778C2D4C689A}" type="pres">
      <dgm:prSet presAssocID="{8397EE0D-392D-4513-AFEB-E220258ECC1E}" presName="connSite1" presStyleCnt="0"/>
      <dgm:spPr/>
    </dgm:pt>
    <dgm:pt modelId="{1979C602-A8B9-4940-8792-36BB3777D129}" type="pres">
      <dgm:prSet presAssocID="{097AD3F2-4150-44C2-8314-566C0BC14A68}" presName="Name9" presStyleLbl="sibTrans2D1" presStyleIdx="0" presStyleCnt="2"/>
      <dgm:spPr/>
      <dgm:t>
        <a:bodyPr/>
        <a:lstStyle/>
        <a:p>
          <a:pPr rtl="1"/>
          <a:endParaRPr lang="fa-IR"/>
        </a:p>
      </dgm:t>
    </dgm:pt>
    <dgm:pt modelId="{BFE64ACA-68A3-4C27-A5A1-513377665BE4}" type="pres">
      <dgm:prSet presAssocID="{CB5EFA89-82B5-4FD6-B9FD-6D2F891AE2E5}" presName="composite2" presStyleCnt="0"/>
      <dgm:spPr/>
    </dgm:pt>
    <dgm:pt modelId="{BBAFA439-3A2F-4820-A2C9-7CF8FF58C13C}" type="pres">
      <dgm:prSet presAssocID="{CB5EFA89-82B5-4FD6-B9FD-6D2F891AE2E5}" presName="dummyNode2" presStyleLbl="node1" presStyleIdx="0" presStyleCnt="3"/>
      <dgm:spPr/>
    </dgm:pt>
    <dgm:pt modelId="{DAB19347-C73A-483D-AFA7-711C49E6BE3D}" type="pres">
      <dgm:prSet presAssocID="{CB5EFA89-82B5-4FD6-B9FD-6D2F891AE2E5}" presName="childNode2" presStyleLbl="bgAcc1" presStyleIdx="1" presStyleCnt="3">
        <dgm:presLayoutVars>
          <dgm:bulletEnabled val="1"/>
        </dgm:presLayoutVars>
      </dgm:prSet>
      <dgm:spPr/>
      <dgm:t>
        <a:bodyPr/>
        <a:lstStyle/>
        <a:p>
          <a:pPr rtl="1"/>
          <a:endParaRPr lang="fa-IR"/>
        </a:p>
      </dgm:t>
    </dgm:pt>
    <dgm:pt modelId="{AF335B0B-523A-4F4D-96DF-28DD514B10FF}" type="pres">
      <dgm:prSet presAssocID="{CB5EFA89-82B5-4FD6-B9FD-6D2F891AE2E5}" presName="childNode2tx" presStyleLbl="bgAcc1" presStyleIdx="1" presStyleCnt="3">
        <dgm:presLayoutVars>
          <dgm:bulletEnabled val="1"/>
        </dgm:presLayoutVars>
      </dgm:prSet>
      <dgm:spPr/>
      <dgm:t>
        <a:bodyPr/>
        <a:lstStyle/>
        <a:p>
          <a:pPr rtl="1"/>
          <a:endParaRPr lang="fa-IR"/>
        </a:p>
      </dgm:t>
    </dgm:pt>
    <dgm:pt modelId="{C4A63123-BD6E-4187-9250-917B1A048C3B}" type="pres">
      <dgm:prSet presAssocID="{CB5EFA89-82B5-4FD6-B9FD-6D2F891AE2E5}" presName="parentNode2" presStyleLbl="node1" presStyleIdx="1" presStyleCnt="3">
        <dgm:presLayoutVars>
          <dgm:chMax val="0"/>
          <dgm:bulletEnabled val="1"/>
        </dgm:presLayoutVars>
      </dgm:prSet>
      <dgm:spPr/>
      <dgm:t>
        <a:bodyPr/>
        <a:lstStyle/>
        <a:p>
          <a:pPr rtl="1"/>
          <a:endParaRPr lang="fa-IR"/>
        </a:p>
      </dgm:t>
    </dgm:pt>
    <dgm:pt modelId="{C97DCF2F-4BF5-487A-9A4A-5372B6C2F777}" type="pres">
      <dgm:prSet presAssocID="{CB5EFA89-82B5-4FD6-B9FD-6D2F891AE2E5}" presName="connSite2" presStyleCnt="0"/>
      <dgm:spPr/>
    </dgm:pt>
    <dgm:pt modelId="{B3491E4D-EE99-402B-877D-1A44F828B885}" type="pres">
      <dgm:prSet presAssocID="{F181D7EC-1262-4E62-95FE-6D446097128C}" presName="Name18" presStyleLbl="sibTrans2D1" presStyleIdx="1" presStyleCnt="2" custLinFactNeighborX="-19103" custLinFactNeighborY="860"/>
      <dgm:spPr/>
      <dgm:t>
        <a:bodyPr/>
        <a:lstStyle/>
        <a:p>
          <a:pPr rtl="1"/>
          <a:endParaRPr lang="fa-IR"/>
        </a:p>
      </dgm:t>
    </dgm:pt>
    <dgm:pt modelId="{7C788AE6-D3FC-4296-8640-4E095EE78578}" type="pres">
      <dgm:prSet presAssocID="{E47F2D84-8729-4E69-A732-8FC51B477829}" presName="composite1" presStyleCnt="0"/>
      <dgm:spPr/>
    </dgm:pt>
    <dgm:pt modelId="{DA5453C7-BA20-45F5-BBBC-098F540B60F3}" type="pres">
      <dgm:prSet presAssocID="{E47F2D84-8729-4E69-A732-8FC51B477829}" presName="dummyNode1" presStyleLbl="node1" presStyleIdx="1" presStyleCnt="3"/>
      <dgm:spPr/>
    </dgm:pt>
    <dgm:pt modelId="{79306423-C1B5-4F10-AD03-2CE3AEF43A50}" type="pres">
      <dgm:prSet presAssocID="{E47F2D84-8729-4E69-A732-8FC51B477829}" presName="childNode1" presStyleLbl="bgAcc1" presStyleIdx="2" presStyleCnt="3" custScaleY="166929">
        <dgm:presLayoutVars>
          <dgm:bulletEnabled val="1"/>
        </dgm:presLayoutVars>
      </dgm:prSet>
      <dgm:spPr/>
      <dgm:t>
        <a:bodyPr/>
        <a:lstStyle/>
        <a:p>
          <a:pPr rtl="1"/>
          <a:endParaRPr lang="fa-IR"/>
        </a:p>
      </dgm:t>
    </dgm:pt>
    <dgm:pt modelId="{F5F94A34-0C8F-4D5E-8057-24F65AB7F512}" type="pres">
      <dgm:prSet presAssocID="{E47F2D84-8729-4E69-A732-8FC51B477829}" presName="childNode1tx" presStyleLbl="bgAcc1" presStyleIdx="2" presStyleCnt="3">
        <dgm:presLayoutVars>
          <dgm:bulletEnabled val="1"/>
        </dgm:presLayoutVars>
      </dgm:prSet>
      <dgm:spPr/>
      <dgm:t>
        <a:bodyPr/>
        <a:lstStyle/>
        <a:p>
          <a:pPr rtl="1"/>
          <a:endParaRPr lang="fa-IR"/>
        </a:p>
      </dgm:t>
    </dgm:pt>
    <dgm:pt modelId="{2EFA825D-C9D5-4F05-B811-7CC6C43F0DCA}" type="pres">
      <dgm:prSet presAssocID="{E47F2D84-8729-4E69-A732-8FC51B477829}" presName="parentNode1" presStyleLbl="node1" presStyleIdx="2" presStyleCnt="3" custLinFactNeighborX="32051" custLinFactNeighborY="56854">
        <dgm:presLayoutVars>
          <dgm:chMax val="1"/>
          <dgm:bulletEnabled val="1"/>
        </dgm:presLayoutVars>
      </dgm:prSet>
      <dgm:spPr/>
      <dgm:t>
        <a:bodyPr/>
        <a:lstStyle/>
        <a:p>
          <a:pPr rtl="1"/>
          <a:endParaRPr lang="fa-IR"/>
        </a:p>
      </dgm:t>
    </dgm:pt>
    <dgm:pt modelId="{CD8FDFDD-DFC1-40BB-8D10-5CF0CBC68D83}" type="pres">
      <dgm:prSet presAssocID="{E47F2D84-8729-4E69-A732-8FC51B477829}" presName="connSite1" presStyleCnt="0"/>
      <dgm:spPr/>
    </dgm:pt>
  </dgm:ptLst>
  <dgm:cxnLst>
    <dgm:cxn modelId="{234E5AA9-CF1A-46D7-B9A5-C07A453DC42B}" type="presOf" srcId="{08464E67-80BB-407A-AC66-7022F1D0C0A3}" destId="{D2D751D2-C80E-4771-A48A-0DB07E9B72BF}" srcOrd="1" destOrd="0" presId="urn:microsoft.com/office/officeart/2005/8/layout/hProcess4"/>
    <dgm:cxn modelId="{ACEEC61A-6628-44E5-899F-20E8BA0A293C}" type="presOf" srcId="{08464E67-80BB-407A-AC66-7022F1D0C0A3}" destId="{02510242-B28D-4E20-85F5-652800FF4681}" srcOrd="0" destOrd="0" presId="urn:microsoft.com/office/officeart/2005/8/layout/hProcess4"/>
    <dgm:cxn modelId="{774189FB-0757-46A2-BEC2-69EF9DCB67D2}" srcId="{8397EE0D-392D-4513-AFEB-E220258ECC1E}" destId="{08464E67-80BB-407A-AC66-7022F1D0C0A3}" srcOrd="0" destOrd="0" parTransId="{A2D8F49A-9852-4CD5-AF61-DA491A7BE0C4}" sibTransId="{89AB5BF2-BBB8-4604-83F7-CD6EE0F02F12}"/>
    <dgm:cxn modelId="{E3E111F1-4EE4-47F6-8FDF-B52A471EBD69}" srcId="{CB5EFA89-82B5-4FD6-B9FD-6D2F891AE2E5}" destId="{5C779581-D86E-422F-BCE3-16EBC335FF3E}" srcOrd="1" destOrd="0" parTransId="{3690FCAC-05BE-47BC-892E-FEEA3074A357}" sibTransId="{F2A620A2-6D49-4DA4-9AC1-76F526F60041}"/>
    <dgm:cxn modelId="{1B75B5D7-F796-4884-94B0-4EA828DEFC15}" type="presOf" srcId="{4CBEFBA3-C5C7-43AD-86CC-1CE5B3D7CBAE}" destId="{D2D751D2-C80E-4771-A48A-0DB07E9B72BF}" srcOrd="1" destOrd="2" presId="urn:microsoft.com/office/officeart/2005/8/layout/hProcess4"/>
    <dgm:cxn modelId="{417DE571-64E9-410F-B03F-95FC1D15E1B8}" type="presOf" srcId="{5C779581-D86E-422F-BCE3-16EBC335FF3E}" destId="{AF335B0B-523A-4F4D-96DF-28DD514B10FF}" srcOrd="1" destOrd="1" presId="urn:microsoft.com/office/officeart/2005/8/layout/hProcess4"/>
    <dgm:cxn modelId="{1F0BEB96-A075-46D6-ABC7-2A93610F32F7}" srcId="{E47F2D84-8729-4E69-A732-8FC51B477829}" destId="{172F4CC7-EE95-4660-9060-CC509C8DBAB4}" srcOrd="2" destOrd="0" parTransId="{8A14A68B-BC0A-4A50-8A92-629767BC3C1B}" sibTransId="{4E01E6EB-D3BC-4188-9680-10D80F2B889B}"/>
    <dgm:cxn modelId="{4FB73D69-EA0B-4B1D-B343-6F645668AA67}" type="presOf" srcId="{E1EDCDCD-9C14-4136-9D38-3A1E540B9B4C}" destId="{79306423-C1B5-4F10-AD03-2CE3AEF43A50}" srcOrd="0" destOrd="1" presId="urn:microsoft.com/office/officeart/2005/8/layout/hProcess4"/>
    <dgm:cxn modelId="{F30A3232-7D94-4306-B572-108E479BE12B}" type="presOf" srcId="{8C290576-30C6-43B5-88C2-273FD7BA78F3}" destId="{D2D751D2-C80E-4771-A48A-0DB07E9B72BF}" srcOrd="1" destOrd="1" presId="urn:microsoft.com/office/officeart/2005/8/layout/hProcess4"/>
    <dgm:cxn modelId="{443187EC-4831-4511-9CE3-4BADE0F82C7F}" srcId="{84DDAFFE-A91A-4EDB-B43E-80A6C74156E5}" destId="{CB5EFA89-82B5-4FD6-B9FD-6D2F891AE2E5}" srcOrd="1" destOrd="0" parTransId="{4228E6B1-AE2C-4DC9-A697-BA9AC872A5CA}" sibTransId="{F181D7EC-1262-4E62-95FE-6D446097128C}"/>
    <dgm:cxn modelId="{C9CA5484-CA08-43ED-A36A-F4DD5372E431}" type="presOf" srcId="{4853293A-091E-45CF-814C-362A13CC5594}" destId="{F5F94A34-0C8F-4D5E-8057-24F65AB7F512}" srcOrd="1" destOrd="0" presId="urn:microsoft.com/office/officeart/2005/8/layout/hProcess4"/>
    <dgm:cxn modelId="{2B9CCF19-E9FB-432B-87C0-B83DBB010955}" type="presOf" srcId="{E47F2D84-8729-4E69-A732-8FC51B477829}" destId="{2EFA825D-C9D5-4F05-B811-7CC6C43F0DCA}" srcOrd="0" destOrd="0" presId="urn:microsoft.com/office/officeart/2005/8/layout/hProcess4"/>
    <dgm:cxn modelId="{BA915DBB-2D70-4387-AFE9-5F30E05F12CD}" type="presOf" srcId="{8397EE0D-392D-4513-AFEB-E220258ECC1E}" destId="{6304C9B4-99CF-40EC-B47D-C526C6C1D3C8}" srcOrd="0" destOrd="0" presId="urn:microsoft.com/office/officeart/2005/8/layout/hProcess4"/>
    <dgm:cxn modelId="{FE2FEF5A-E9C3-4E1B-843E-6A7815CF3717}" srcId="{8397EE0D-392D-4513-AFEB-E220258ECC1E}" destId="{4CBEFBA3-C5C7-43AD-86CC-1CE5B3D7CBAE}" srcOrd="2" destOrd="0" parTransId="{F17A51B3-0558-452E-ABB3-F04A4DEA9AEA}" sibTransId="{4AB983A6-D53E-4B3E-8422-066BA4386445}"/>
    <dgm:cxn modelId="{B5BB42A6-5C81-4288-8BC5-57EF45DACD2D}" type="presOf" srcId="{F181D7EC-1262-4E62-95FE-6D446097128C}" destId="{B3491E4D-EE99-402B-877D-1A44F828B885}" srcOrd="0" destOrd="0" presId="urn:microsoft.com/office/officeart/2005/8/layout/hProcess4"/>
    <dgm:cxn modelId="{5913A0E6-EB14-4BAB-9B85-032B2D95A8F9}" type="presOf" srcId="{E1EDCDCD-9C14-4136-9D38-3A1E540B9B4C}" destId="{F5F94A34-0C8F-4D5E-8057-24F65AB7F512}" srcOrd="1" destOrd="1" presId="urn:microsoft.com/office/officeart/2005/8/layout/hProcess4"/>
    <dgm:cxn modelId="{BBC12940-1677-4942-BBB7-75703382D891}" type="presOf" srcId="{097AD3F2-4150-44C2-8314-566C0BC14A68}" destId="{1979C602-A8B9-4940-8792-36BB3777D129}" srcOrd="0" destOrd="0" presId="urn:microsoft.com/office/officeart/2005/8/layout/hProcess4"/>
    <dgm:cxn modelId="{30B3E94D-7F75-493E-8F8E-DA82E0357938}" type="presOf" srcId="{84DDAFFE-A91A-4EDB-B43E-80A6C74156E5}" destId="{C2D36418-91F1-4253-9F6A-8DD3F9F05538}" srcOrd="0" destOrd="0" presId="urn:microsoft.com/office/officeart/2005/8/layout/hProcess4"/>
    <dgm:cxn modelId="{570417A6-1182-4720-B7BB-99886BCD5AC9}" type="presOf" srcId="{70C84C79-8352-45D7-8BC3-0233440A4B3E}" destId="{DAB19347-C73A-483D-AFA7-711C49E6BE3D}" srcOrd="0" destOrd="0" presId="urn:microsoft.com/office/officeart/2005/8/layout/hProcess4"/>
    <dgm:cxn modelId="{DC259CE4-365D-4781-820F-8C5676F6E0D0}" srcId="{8397EE0D-392D-4513-AFEB-E220258ECC1E}" destId="{8C290576-30C6-43B5-88C2-273FD7BA78F3}" srcOrd="1" destOrd="0" parTransId="{C84A8ED3-BB74-4244-8E62-FC4EE324ECD9}" sibTransId="{FBDAAE7A-C12A-4342-AA9E-AC90C455C098}"/>
    <dgm:cxn modelId="{72560D7F-0082-401F-8C06-733623E24B28}" type="presOf" srcId="{172F4CC7-EE95-4660-9060-CC509C8DBAB4}" destId="{F5F94A34-0C8F-4D5E-8057-24F65AB7F512}" srcOrd="1" destOrd="2" presId="urn:microsoft.com/office/officeart/2005/8/layout/hProcess4"/>
    <dgm:cxn modelId="{EA7A8DCD-4F9D-46BB-819C-1B4B266D80F9}" type="presOf" srcId="{70C84C79-8352-45D7-8BC3-0233440A4B3E}" destId="{AF335B0B-523A-4F4D-96DF-28DD514B10FF}" srcOrd="1" destOrd="0" presId="urn:microsoft.com/office/officeart/2005/8/layout/hProcess4"/>
    <dgm:cxn modelId="{DE52829C-C492-49B0-B77F-FD763F09A4DA}" srcId="{CB5EFA89-82B5-4FD6-B9FD-6D2F891AE2E5}" destId="{70C84C79-8352-45D7-8BC3-0233440A4B3E}" srcOrd="0" destOrd="0" parTransId="{03D34AF8-5136-446F-86E6-AB317173D5F7}" sibTransId="{200225AC-C739-4262-96BA-33833E262453}"/>
    <dgm:cxn modelId="{60A378EA-6A34-4FAA-8DF9-4F56B1A857E4}" type="presOf" srcId="{172F4CC7-EE95-4660-9060-CC509C8DBAB4}" destId="{79306423-C1B5-4F10-AD03-2CE3AEF43A50}" srcOrd="0" destOrd="2" presId="urn:microsoft.com/office/officeart/2005/8/layout/hProcess4"/>
    <dgm:cxn modelId="{68E67689-DA66-4BE3-B71C-574FE7384B91}" type="presOf" srcId="{8C290576-30C6-43B5-88C2-273FD7BA78F3}" destId="{02510242-B28D-4E20-85F5-652800FF4681}" srcOrd="0" destOrd="1" presId="urn:microsoft.com/office/officeart/2005/8/layout/hProcess4"/>
    <dgm:cxn modelId="{5D0546C7-CEF2-49B9-9E73-81FCF07620AD}" srcId="{84DDAFFE-A91A-4EDB-B43E-80A6C74156E5}" destId="{8397EE0D-392D-4513-AFEB-E220258ECC1E}" srcOrd="0" destOrd="0" parTransId="{9C427C4E-1D83-4320-9F51-F48701EBD77F}" sibTransId="{097AD3F2-4150-44C2-8314-566C0BC14A68}"/>
    <dgm:cxn modelId="{D5DF59F1-229B-4F44-A745-02545A8E2FF8}" type="presOf" srcId="{4853293A-091E-45CF-814C-362A13CC5594}" destId="{79306423-C1B5-4F10-AD03-2CE3AEF43A50}" srcOrd="0" destOrd="0" presId="urn:microsoft.com/office/officeart/2005/8/layout/hProcess4"/>
    <dgm:cxn modelId="{9728D088-32F0-49E9-9C07-CC7FAE66A2D3}" type="presOf" srcId="{CB5EFA89-82B5-4FD6-B9FD-6D2F891AE2E5}" destId="{C4A63123-BD6E-4187-9250-917B1A048C3B}" srcOrd="0" destOrd="0" presId="urn:microsoft.com/office/officeart/2005/8/layout/hProcess4"/>
    <dgm:cxn modelId="{F7BA5648-47CF-48A7-B825-2D8850DA2BF4}" type="presOf" srcId="{5C779581-D86E-422F-BCE3-16EBC335FF3E}" destId="{DAB19347-C73A-483D-AFA7-711C49E6BE3D}" srcOrd="0" destOrd="1" presId="urn:microsoft.com/office/officeart/2005/8/layout/hProcess4"/>
    <dgm:cxn modelId="{1C5F8622-F4E7-460B-A481-9EF91498AED0}" srcId="{E47F2D84-8729-4E69-A732-8FC51B477829}" destId="{E1EDCDCD-9C14-4136-9D38-3A1E540B9B4C}" srcOrd="1" destOrd="0" parTransId="{5BEC9298-553A-44B0-AC71-50132042622D}" sibTransId="{0E2AB141-4CE1-48D0-9205-884DC3BE2D68}"/>
    <dgm:cxn modelId="{7412A1BE-F7C2-410B-821D-5FEB21670593}" srcId="{E47F2D84-8729-4E69-A732-8FC51B477829}" destId="{4853293A-091E-45CF-814C-362A13CC5594}" srcOrd="0" destOrd="0" parTransId="{92888430-F489-42B0-90E9-6A2CD6DC6BA7}" sibTransId="{7116FB5E-61D6-453C-B6DB-94D14A5F07C4}"/>
    <dgm:cxn modelId="{FFDCA555-4A1A-4C95-BA23-86295A5DA8EB}" srcId="{84DDAFFE-A91A-4EDB-B43E-80A6C74156E5}" destId="{E47F2D84-8729-4E69-A732-8FC51B477829}" srcOrd="2" destOrd="0" parTransId="{69CC87C9-1E24-4B3A-B202-F961076F3B0E}" sibTransId="{37A48251-B94A-4821-B79F-8253E819AC2F}"/>
    <dgm:cxn modelId="{18BF6DFE-D65C-44A2-BD8D-251893CF23C9}" type="presOf" srcId="{4CBEFBA3-C5C7-43AD-86CC-1CE5B3D7CBAE}" destId="{02510242-B28D-4E20-85F5-652800FF4681}" srcOrd="0" destOrd="2" presId="urn:microsoft.com/office/officeart/2005/8/layout/hProcess4"/>
    <dgm:cxn modelId="{92CEAB2A-4775-4A5E-808A-FEE8B7318E11}" type="presParOf" srcId="{C2D36418-91F1-4253-9F6A-8DD3F9F05538}" destId="{5D4B1B06-28DA-493C-B103-C2DDB5CAA8CA}" srcOrd="0" destOrd="0" presId="urn:microsoft.com/office/officeart/2005/8/layout/hProcess4"/>
    <dgm:cxn modelId="{E4ED8218-AC28-464A-82B1-3A9F4B355498}" type="presParOf" srcId="{C2D36418-91F1-4253-9F6A-8DD3F9F05538}" destId="{E2632457-CC7E-449C-979B-3BC7B121FEF0}" srcOrd="1" destOrd="0" presId="urn:microsoft.com/office/officeart/2005/8/layout/hProcess4"/>
    <dgm:cxn modelId="{699024BF-3882-4DFD-B67B-467F7469D0C2}" type="presParOf" srcId="{C2D36418-91F1-4253-9F6A-8DD3F9F05538}" destId="{79A55302-3AD6-4C5F-B191-B245A13DABEF}" srcOrd="2" destOrd="0" presId="urn:microsoft.com/office/officeart/2005/8/layout/hProcess4"/>
    <dgm:cxn modelId="{30E90AF8-E6DA-4839-A8DD-B49EC7C122D5}" type="presParOf" srcId="{79A55302-3AD6-4C5F-B191-B245A13DABEF}" destId="{677A4A4E-727E-4079-B39A-FDF1007A3B06}" srcOrd="0" destOrd="0" presId="urn:microsoft.com/office/officeart/2005/8/layout/hProcess4"/>
    <dgm:cxn modelId="{CB5595F8-DF63-426B-ACC6-AC0C8514DF10}" type="presParOf" srcId="{677A4A4E-727E-4079-B39A-FDF1007A3B06}" destId="{6A476C14-6634-4CF7-8346-2233C8D1BA07}" srcOrd="0" destOrd="0" presId="urn:microsoft.com/office/officeart/2005/8/layout/hProcess4"/>
    <dgm:cxn modelId="{EE571E06-B0B7-4F6A-B9A4-ED0644546827}" type="presParOf" srcId="{677A4A4E-727E-4079-B39A-FDF1007A3B06}" destId="{02510242-B28D-4E20-85F5-652800FF4681}" srcOrd="1" destOrd="0" presId="urn:microsoft.com/office/officeart/2005/8/layout/hProcess4"/>
    <dgm:cxn modelId="{068F7A8F-71CD-4C55-A094-5AA4A53F803B}" type="presParOf" srcId="{677A4A4E-727E-4079-B39A-FDF1007A3B06}" destId="{D2D751D2-C80E-4771-A48A-0DB07E9B72BF}" srcOrd="2" destOrd="0" presId="urn:microsoft.com/office/officeart/2005/8/layout/hProcess4"/>
    <dgm:cxn modelId="{0129F0A2-6080-43C1-B6B8-12165CA79FF1}" type="presParOf" srcId="{677A4A4E-727E-4079-B39A-FDF1007A3B06}" destId="{6304C9B4-99CF-40EC-B47D-C526C6C1D3C8}" srcOrd="3" destOrd="0" presId="urn:microsoft.com/office/officeart/2005/8/layout/hProcess4"/>
    <dgm:cxn modelId="{C5C999A2-2E61-488A-BB0B-ECC799D911BF}" type="presParOf" srcId="{677A4A4E-727E-4079-B39A-FDF1007A3B06}" destId="{D9332568-FF28-4E72-95E8-778C2D4C689A}" srcOrd="4" destOrd="0" presId="urn:microsoft.com/office/officeart/2005/8/layout/hProcess4"/>
    <dgm:cxn modelId="{7F1EB90C-62A5-4EA0-B03E-2AB41188C1B4}" type="presParOf" srcId="{79A55302-3AD6-4C5F-B191-B245A13DABEF}" destId="{1979C602-A8B9-4940-8792-36BB3777D129}" srcOrd="1" destOrd="0" presId="urn:microsoft.com/office/officeart/2005/8/layout/hProcess4"/>
    <dgm:cxn modelId="{AA8172C8-9152-48F7-9EC8-39E77AF2BD24}" type="presParOf" srcId="{79A55302-3AD6-4C5F-B191-B245A13DABEF}" destId="{BFE64ACA-68A3-4C27-A5A1-513377665BE4}" srcOrd="2" destOrd="0" presId="urn:microsoft.com/office/officeart/2005/8/layout/hProcess4"/>
    <dgm:cxn modelId="{51E3DE00-8071-497D-98BD-EF056E376047}" type="presParOf" srcId="{BFE64ACA-68A3-4C27-A5A1-513377665BE4}" destId="{BBAFA439-3A2F-4820-A2C9-7CF8FF58C13C}" srcOrd="0" destOrd="0" presId="urn:microsoft.com/office/officeart/2005/8/layout/hProcess4"/>
    <dgm:cxn modelId="{67DBFD11-4E0B-44FE-B912-1D433B975F58}" type="presParOf" srcId="{BFE64ACA-68A3-4C27-A5A1-513377665BE4}" destId="{DAB19347-C73A-483D-AFA7-711C49E6BE3D}" srcOrd="1" destOrd="0" presId="urn:microsoft.com/office/officeart/2005/8/layout/hProcess4"/>
    <dgm:cxn modelId="{DE1298A1-2C84-4632-B336-9510BE652D7F}" type="presParOf" srcId="{BFE64ACA-68A3-4C27-A5A1-513377665BE4}" destId="{AF335B0B-523A-4F4D-96DF-28DD514B10FF}" srcOrd="2" destOrd="0" presId="urn:microsoft.com/office/officeart/2005/8/layout/hProcess4"/>
    <dgm:cxn modelId="{76632076-4976-4FF2-8DBB-6D2359B02F5F}" type="presParOf" srcId="{BFE64ACA-68A3-4C27-A5A1-513377665BE4}" destId="{C4A63123-BD6E-4187-9250-917B1A048C3B}" srcOrd="3" destOrd="0" presId="urn:microsoft.com/office/officeart/2005/8/layout/hProcess4"/>
    <dgm:cxn modelId="{A6CDF6A3-DD09-425A-BDC5-DE3FA6ADD18C}" type="presParOf" srcId="{BFE64ACA-68A3-4C27-A5A1-513377665BE4}" destId="{C97DCF2F-4BF5-487A-9A4A-5372B6C2F777}" srcOrd="4" destOrd="0" presId="urn:microsoft.com/office/officeart/2005/8/layout/hProcess4"/>
    <dgm:cxn modelId="{7B99FB67-81F4-42ED-9CC5-13344FF7D0F8}" type="presParOf" srcId="{79A55302-3AD6-4C5F-B191-B245A13DABEF}" destId="{B3491E4D-EE99-402B-877D-1A44F828B885}" srcOrd="3" destOrd="0" presId="urn:microsoft.com/office/officeart/2005/8/layout/hProcess4"/>
    <dgm:cxn modelId="{80A8C545-5BEC-459A-9966-8B005B6FB3B8}" type="presParOf" srcId="{79A55302-3AD6-4C5F-B191-B245A13DABEF}" destId="{7C788AE6-D3FC-4296-8640-4E095EE78578}" srcOrd="4" destOrd="0" presId="urn:microsoft.com/office/officeart/2005/8/layout/hProcess4"/>
    <dgm:cxn modelId="{B7AECA38-4B53-4AB5-8A37-BB4DFECF7369}" type="presParOf" srcId="{7C788AE6-D3FC-4296-8640-4E095EE78578}" destId="{DA5453C7-BA20-45F5-BBBC-098F540B60F3}" srcOrd="0" destOrd="0" presId="urn:microsoft.com/office/officeart/2005/8/layout/hProcess4"/>
    <dgm:cxn modelId="{7B0B263B-0D68-4F90-B1BE-59AF659A35ED}" type="presParOf" srcId="{7C788AE6-D3FC-4296-8640-4E095EE78578}" destId="{79306423-C1B5-4F10-AD03-2CE3AEF43A50}" srcOrd="1" destOrd="0" presId="urn:microsoft.com/office/officeart/2005/8/layout/hProcess4"/>
    <dgm:cxn modelId="{50C20B0D-9FCE-4634-BC93-8BE3DE1CEEB2}" type="presParOf" srcId="{7C788AE6-D3FC-4296-8640-4E095EE78578}" destId="{F5F94A34-0C8F-4D5E-8057-24F65AB7F512}" srcOrd="2" destOrd="0" presId="urn:microsoft.com/office/officeart/2005/8/layout/hProcess4"/>
    <dgm:cxn modelId="{83A76254-5B99-4F23-BD14-DBC27B2D8122}" type="presParOf" srcId="{7C788AE6-D3FC-4296-8640-4E095EE78578}" destId="{2EFA825D-C9D5-4F05-B811-7CC6C43F0DCA}" srcOrd="3" destOrd="0" presId="urn:microsoft.com/office/officeart/2005/8/layout/hProcess4"/>
    <dgm:cxn modelId="{7FB7ABE4-17C2-42D2-863B-6141F78A6204}" type="presParOf" srcId="{7C788AE6-D3FC-4296-8640-4E095EE78578}" destId="{CD8FDFDD-DFC1-40BB-8D10-5CF0CBC68D83}" srcOrd="4" destOrd="0" presId="urn:microsoft.com/office/officeart/2005/8/layout/hProcess4"/>
  </dgm:cxnLst>
  <dgm:bg/>
  <dgm:whole>
    <a:ln>
      <a:solidFill>
        <a:schemeClr val="accent1"/>
      </a:solidFill>
    </a:ln>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8193B-4298-4366-8D29-F4E703FF8D7A}">
      <dsp:nvSpPr>
        <dsp:cNvPr id="0" name=""/>
        <dsp:cNvSpPr/>
      </dsp:nvSpPr>
      <dsp:spPr>
        <a:xfrm>
          <a:off x="3743472" y="1374850"/>
          <a:ext cx="3425066" cy="3425066"/>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lvl="0" algn="ctr" defTabSz="2800350" rtl="1">
            <a:lnSpc>
              <a:spcPct val="90000"/>
            </a:lnSpc>
            <a:spcBef>
              <a:spcPct val="0"/>
            </a:spcBef>
            <a:spcAft>
              <a:spcPct val="35000"/>
            </a:spcAft>
          </a:pPr>
          <a:r>
            <a:rPr lang="fa-IR" sz="6300" b="1" kern="1200" dirty="0">
              <a:solidFill>
                <a:schemeClr val="tx1"/>
              </a:solidFill>
            </a:rPr>
            <a:t>آموزش؟ </a:t>
          </a:r>
          <a:endParaRPr lang="fa-IR" sz="6300" kern="1200" dirty="0">
            <a:solidFill>
              <a:schemeClr val="tx1"/>
            </a:solidFill>
          </a:endParaRPr>
        </a:p>
      </dsp:txBody>
      <dsp:txXfrm>
        <a:off x="4245061" y="1876439"/>
        <a:ext cx="2421888" cy="2421888"/>
      </dsp:txXfrm>
    </dsp:sp>
    <dsp:sp modelId="{F9708C03-7E55-466F-ADE4-3AC4D0904009}">
      <dsp:nvSpPr>
        <dsp:cNvPr id="0" name=""/>
        <dsp:cNvSpPr/>
      </dsp:nvSpPr>
      <dsp:spPr>
        <a:xfrm>
          <a:off x="4599738" y="611"/>
          <a:ext cx="1712533" cy="1712533"/>
        </a:xfrm>
        <a:prstGeom prst="ellipse">
          <a:avLst/>
        </a:prstGeom>
        <a:solidFill>
          <a:schemeClr val="accent2">
            <a:alpha val="50000"/>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lvl="0" algn="ctr" defTabSz="1022350" rtl="1">
            <a:lnSpc>
              <a:spcPct val="90000"/>
            </a:lnSpc>
            <a:spcBef>
              <a:spcPct val="0"/>
            </a:spcBef>
            <a:spcAft>
              <a:spcPct val="35000"/>
            </a:spcAft>
          </a:pPr>
          <a:r>
            <a:rPr lang="fa-IR" sz="2300" b="1" kern="1200" dirty="0">
              <a:solidFill>
                <a:schemeClr val="tx1"/>
              </a:solidFill>
            </a:rPr>
            <a:t>سیستم آموزش؟</a:t>
          </a:r>
          <a:endParaRPr lang="fa-IR" sz="2300" kern="1200" dirty="0">
            <a:solidFill>
              <a:schemeClr val="tx1"/>
            </a:solidFill>
          </a:endParaRPr>
        </a:p>
      </dsp:txBody>
      <dsp:txXfrm>
        <a:off x="4850533" y="251406"/>
        <a:ext cx="1210943" cy="1210943"/>
      </dsp:txXfrm>
    </dsp:sp>
    <dsp:sp modelId="{F0ABB9FF-5117-4D81-8786-5808DC40BED4}">
      <dsp:nvSpPr>
        <dsp:cNvPr id="0" name=""/>
        <dsp:cNvSpPr/>
      </dsp:nvSpPr>
      <dsp:spPr>
        <a:xfrm>
          <a:off x="6531413" y="1115864"/>
          <a:ext cx="1712533" cy="1712533"/>
        </a:xfrm>
        <a:prstGeom prst="ellipse">
          <a:avLst/>
        </a:prstGeom>
        <a:solidFill>
          <a:schemeClr val="accent2">
            <a:alpha val="50000"/>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lvl="0" algn="ctr" defTabSz="1022350" rtl="1">
            <a:lnSpc>
              <a:spcPct val="90000"/>
            </a:lnSpc>
            <a:spcBef>
              <a:spcPct val="0"/>
            </a:spcBef>
            <a:spcAft>
              <a:spcPct val="35000"/>
            </a:spcAft>
          </a:pPr>
          <a:r>
            <a:rPr lang="fa-IR" sz="2300" b="1" kern="1200" dirty="0">
              <a:solidFill>
                <a:schemeClr val="tx1"/>
              </a:solidFill>
            </a:rPr>
            <a:t>یادگیری و فراموشی؟</a:t>
          </a:r>
          <a:endParaRPr lang="fa-IR" sz="2300" kern="1200" dirty="0">
            <a:solidFill>
              <a:schemeClr val="tx1"/>
            </a:solidFill>
          </a:endParaRPr>
        </a:p>
      </dsp:txBody>
      <dsp:txXfrm>
        <a:off x="6782208" y="1366659"/>
        <a:ext cx="1210943" cy="1210943"/>
      </dsp:txXfrm>
    </dsp:sp>
    <dsp:sp modelId="{D84E7C98-2B0E-400F-95F7-D0F537F78A59}">
      <dsp:nvSpPr>
        <dsp:cNvPr id="0" name=""/>
        <dsp:cNvSpPr/>
      </dsp:nvSpPr>
      <dsp:spPr>
        <a:xfrm>
          <a:off x="6531413" y="3346370"/>
          <a:ext cx="1712533" cy="1712533"/>
        </a:xfrm>
        <a:prstGeom prst="ellipse">
          <a:avLst/>
        </a:prstGeom>
        <a:solidFill>
          <a:schemeClr val="accent2">
            <a:alpha val="50000"/>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lvl="0" algn="ctr" defTabSz="1022350" rtl="1">
            <a:lnSpc>
              <a:spcPct val="90000"/>
            </a:lnSpc>
            <a:spcBef>
              <a:spcPct val="0"/>
            </a:spcBef>
            <a:spcAft>
              <a:spcPct val="35000"/>
            </a:spcAft>
          </a:pPr>
          <a:r>
            <a:rPr lang="fa-IR" sz="2300" b="1" kern="1200" dirty="0">
              <a:solidFill>
                <a:schemeClr val="tx1"/>
              </a:solidFill>
            </a:rPr>
            <a:t>استراتژی تدریس؟</a:t>
          </a:r>
          <a:endParaRPr lang="fa-IR" sz="2300" kern="1200" dirty="0">
            <a:solidFill>
              <a:schemeClr val="tx1"/>
            </a:solidFill>
          </a:endParaRPr>
        </a:p>
      </dsp:txBody>
      <dsp:txXfrm>
        <a:off x="6782208" y="3597165"/>
        <a:ext cx="1210943" cy="1210943"/>
      </dsp:txXfrm>
    </dsp:sp>
    <dsp:sp modelId="{CA6D120B-B5B6-4DED-892B-08F7EC535969}">
      <dsp:nvSpPr>
        <dsp:cNvPr id="0" name=""/>
        <dsp:cNvSpPr/>
      </dsp:nvSpPr>
      <dsp:spPr>
        <a:xfrm>
          <a:off x="4599738" y="4461623"/>
          <a:ext cx="1712533" cy="1712533"/>
        </a:xfrm>
        <a:prstGeom prst="ellipse">
          <a:avLst/>
        </a:prstGeom>
        <a:solidFill>
          <a:schemeClr val="accent2">
            <a:alpha val="50000"/>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lvl="0" algn="ctr" defTabSz="1022350" rtl="1">
            <a:lnSpc>
              <a:spcPct val="90000"/>
            </a:lnSpc>
            <a:spcBef>
              <a:spcPct val="0"/>
            </a:spcBef>
            <a:spcAft>
              <a:spcPct val="35000"/>
            </a:spcAft>
          </a:pPr>
          <a:r>
            <a:rPr lang="fa-IR" sz="2300" b="1" kern="1200" dirty="0">
              <a:solidFill>
                <a:schemeClr val="tx1"/>
              </a:solidFill>
            </a:rPr>
            <a:t>تعریف و معنای تدریس؟</a:t>
          </a:r>
          <a:endParaRPr lang="fa-IR" sz="2300" kern="1200" dirty="0">
            <a:solidFill>
              <a:schemeClr val="tx1"/>
            </a:solidFill>
          </a:endParaRPr>
        </a:p>
      </dsp:txBody>
      <dsp:txXfrm>
        <a:off x="4850533" y="4712418"/>
        <a:ext cx="1210943" cy="1210943"/>
      </dsp:txXfrm>
    </dsp:sp>
    <dsp:sp modelId="{A1BD58C3-651F-4556-ACFB-6B0DDFE51503}">
      <dsp:nvSpPr>
        <dsp:cNvPr id="0" name=""/>
        <dsp:cNvSpPr/>
      </dsp:nvSpPr>
      <dsp:spPr>
        <a:xfrm>
          <a:off x="2668063" y="3346370"/>
          <a:ext cx="1712533" cy="1712533"/>
        </a:xfrm>
        <a:prstGeom prst="ellipse">
          <a:avLst/>
        </a:prstGeom>
        <a:solidFill>
          <a:schemeClr val="accent2">
            <a:alpha val="50000"/>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lvl="0" algn="ctr" defTabSz="1022350" rtl="1">
            <a:lnSpc>
              <a:spcPct val="90000"/>
            </a:lnSpc>
            <a:spcBef>
              <a:spcPct val="0"/>
            </a:spcBef>
            <a:spcAft>
              <a:spcPct val="35000"/>
            </a:spcAft>
          </a:pPr>
          <a:r>
            <a:rPr lang="fa-IR" sz="2300" b="1" kern="1200" dirty="0">
              <a:solidFill>
                <a:schemeClr val="tx1"/>
              </a:solidFill>
            </a:rPr>
            <a:t>مهارت های ضروری یک مدرس</a:t>
          </a:r>
          <a:endParaRPr lang="fa-IR" sz="2300" kern="1200" dirty="0">
            <a:solidFill>
              <a:schemeClr val="tx1"/>
            </a:solidFill>
          </a:endParaRPr>
        </a:p>
      </dsp:txBody>
      <dsp:txXfrm>
        <a:off x="2918858" y="3597165"/>
        <a:ext cx="1210943" cy="1210943"/>
      </dsp:txXfrm>
    </dsp:sp>
    <dsp:sp modelId="{8C9E0B03-AF1F-4AE5-B329-30A4E52FBCDB}">
      <dsp:nvSpPr>
        <dsp:cNvPr id="0" name=""/>
        <dsp:cNvSpPr/>
      </dsp:nvSpPr>
      <dsp:spPr>
        <a:xfrm>
          <a:off x="2668063" y="1115864"/>
          <a:ext cx="1712533" cy="1712533"/>
        </a:xfrm>
        <a:prstGeom prst="ellipse">
          <a:avLst/>
        </a:prstGeom>
        <a:solidFill>
          <a:schemeClr val="accent2">
            <a:alpha val="50000"/>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lvl="0" algn="ctr" defTabSz="1022350" rtl="1">
            <a:lnSpc>
              <a:spcPct val="90000"/>
            </a:lnSpc>
            <a:spcBef>
              <a:spcPct val="0"/>
            </a:spcBef>
            <a:spcAft>
              <a:spcPct val="35000"/>
            </a:spcAft>
          </a:pPr>
          <a:r>
            <a:rPr lang="fa-IR" sz="2300" b="1" kern="1200" dirty="0">
              <a:solidFill>
                <a:schemeClr val="tx1"/>
              </a:solidFill>
            </a:rPr>
            <a:t>موِلفه های یک تدریس خوب ؟</a:t>
          </a:r>
          <a:endParaRPr lang="fa-IR" sz="2300" kern="1200" dirty="0">
            <a:solidFill>
              <a:schemeClr val="tx1"/>
            </a:solidFill>
          </a:endParaRPr>
        </a:p>
      </dsp:txBody>
      <dsp:txXfrm>
        <a:off x="2918858" y="1366659"/>
        <a:ext cx="1210943" cy="12109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EA49F-466B-4B8E-B4BC-47E1D2A9B163}">
      <dsp:nvSpPr>
        <dsp:cNvPr id="0" name=""/>
        <dsp:cNvSpPr/>
      </dsp:nvSpPr>
      <dsp:spPr>
        <a:xfrm>
          <a:off x="1523902" y="1051"/>
          <a:ext cx="1083171" cy="108317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fa-IR" sz="1400" b="1" kern="1200" dirty="0">
              <a:solidFill>
                <a:schemeClr val="tx1"/>
              </a:solidFill>
            </a:rPr>
            <a:t>چرخ دوم،فرصت یادگیری حول موضوع</a:t>
          </a:r>
        </a:p>
      </dsp:txBody>
      <dsp:txXfrm>
        <a:off x="1682529" y="159678"/>
        <a:ext cx="765917" cy="765917"/>
      </dsp:txXfrm>
    </dsp:sp>
    <dsp:sp modelId="{31A528C0-E54E-4290-912B-020FEC8DE509}">
      <dsp:nvSpPr>
        <dsp:cNvPr id="0" name=""/>
        <dsp:cNvSpPr/>
      </dsp:nvSpPr>
      <dsp:spPr>
        <a:xfrm rot="2700000">
          <a:off x="2490834" y="929305"/>
          <a:ext cx="288214" cy="36557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rtl="1">
            <a:lnSpc>
              <a:spcPct val="90000"/>
            </a:lnSpc>
            <a:spcBef>
              <a:spcPct val="0"/>
            </a:spcBef>
            <a:spcAft>
              <a:spcPct val="35000"/>
            </a:spcAft>
          </a:pPr>
          <a:endParaRPr lang="fa-IR" sz="1100" b="1" kern="1200">
            <a:solidFill>
              <a:schemeClr val="tx1"/>
            </a:solidFill>
          </a:endParaRPr>
        </a:p>
      </dsp:txBody>
      <dsp:txXfrm>
        <a:off x="2503496" y="971849"/>
        <a:ext cx="201750" cy="219342"/>
      </dsp:txXfrm>
    </dsp:sp>
    <dsp:sp modelId="{03AE0471-DD5F-47AA-9AD5-57CC62168668}">
      <dsp:nvSpPr>
        <dsp:cNvPr id="0" name=""/>
        <dsp:cNvSpPr/>
      </dsp:nvSpPr>
      <dsp:spPr>
        <a:xfrm>
          <a:off x="2674346" y="1151494"/>
          <a:ext cx="1083171" cy="108317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fa-IR" sz="1400" b="1" kern="1200" dirty="0">
              <a:solidFill>
                <a:schemeClr val="tx1"/>
              </a:solidFill>
            </a:rPr>
            <a:t>چرخ سوم،ایجاد بینش و ارتباط جدید شکل می گیرد</a:t>
          </a:r>
        </a:p>
      </dsp:txBody>
      <dsp:txXfrm>
        <a:off x="2832973" y="1310121"/>
        <a:ext cx="765917" cy="765917"/>
      </dsp:txXfrm>
    </dsp:sp>
    <dsp:sp modelId="{9083AB25-EDE7-4368-B4C0-E0AEDB5661E8}">
      <dsp:nvSpPr>
        <dsp:cNvPr id="0" name=""/>
        <dsp:cNvSpPr/>
      </dsp:nvSpPr>
      <dsp:spPr>
        <a:xfrm rot="8100000">
          <a:off x="2502370" y="2079748"/>
          <a:ext cx="288214" cy="36557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rtl="1">
            <a:lnSpc>
              <a:spcPct val="90000"/>
            </a:lnSpc>
            <a:spcBef>
              <a:spcPct val="0"/>
            </a:spcBef>
            <a:spcAft>
              <a:spcPct val="35000"/>
            </a:spcAft>
          </a:pPr>
          <a:endParaRPr lang="fa-IR" sz="1100" b="1" kern="1200">
            <a:solidFill>
              <a:schemeClr val="tx1"/>
            </a:solidFill>
          </a:endParaRPr>
        </a:p>
      </dsp:txBody>
      <dsp:txXfrm rot="10800000">
        <a:off x="2576172" y="2122292"/>
        <a:ext cx="201750" cy="219342"/>
      </dsp:txXfrm>
    </dsp:sp>
    <dsp:sp modelId="{7E7E3D58-B537-48CC-AC23-5B47BBAAB29D}">
      <dsp:nvSpPr>
        <dsp:cNvPr id="0" name=""/>
        <dsp:cNvSpPr/>
      </dsp:nvSpPr>
      <dsp:spPr>
        <a:xfrm>
          <a:off x="1523902" y="2301937"/>
          <a:ext cx="1083171" cy="108317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fa-IR" sz="1400" b="1" kern="1200" dirty="0">
              <a:solidFill>
                <a:schemeClr val="tx1"/>
              </a:solidFill>
            </a:rPr>
            <a:t>چرخ چهارم ،بازیابی اطلاعات</a:t>
          </a:r>
        </a:p>
      </dsp:txBody>
      <dsp:txXfrm>
        <a:off x="1682529" y="2460564"/>
        <a:ext cx="765917" cy="765917"/>
      </dsp:txXfrm>
    </dsp:sp>
    <dsp:sp modelId="{3F9383CA-4B53-4291-A2F2-1DE5E24E4DBE}">
      <dsp:nvSpPr>
        <dsp:cNvPr id="0" name=""/>
        <dsp:cNvSpPr/>
      </dsp:nvSpPr>
      <dsp:spPr>
        <a:xfrm rot="13500000">
          <a:off x="1351927" y="2091284"/>
          <a:ext cx="288214" cy="36557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rtl="1">
            <a:lnSpc>
              <a:spcPct val="90000"/>
            </a:lnSpc>
            <a:spcBef>
              <a:spcPct val="0"/>
            </a:spcBef>
            <a:spcAft>
              <a:spcPct val="35000"/>
            </a:spcAft>
          </a:pPr>
          <a:endParaRPr lang="fa-IR" sz="1100" b="1" kern="1200">
            <a:solidFill>
              <a:schemeClr val="tx1"/>
            </a:solidFill>
          </a:endParaRPr>
        </a:p>
      </dsp:txBody>
      <dsp:txXfrm rot="10800000">
        <a:off x="1425729" y="2194968"/>
        <a:ext cx="201750" cy="219342"/>
      </dsp:txXfrm>
    </dsp:sp>
    <dsp:sp modelId="{E3A979EF-CAD8-44E1-82AE-BE2689E1A7BC}">
      <dsp:nvSpPr>
        <dsp:cNvPr id="0" name=""/>
        <dsp:cNvSpPr/>
      </dsp:nvSpPr>
      <dsp:spPr>
        <a:xfrm>
          <a:off x="373459" y="1151494"/>
          <a:ext cx="1083171" cy="108317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fa-IR" sz="1400" b="1" kern="1200" dirty="0">
              <a:solidFill>
                <a:schemeClr val="tx1"/>
              </a:solidFill>
            </a:rPr>
            <a:t>چرخ اول ،سعی در رفع مشکل</a:t>
          </a:r>
        </a:p>
      </dsp:txBody>
      <dsp:txXfrm>
        <a:off x="532086" y="1310121"/>
        <a:ext cx="765917" cy="765917"/>
      </dsp:txXfrm>
    </dsp:sp>
    <dsp:sp modelId="{FC9F562E-6921-4B47-A383-9B6EF6488635}">
      <dsp:nvSpPr>
        <dsp:cNvPr id="0" name=""/>
        <dsp:cNvSpPr/>
      </dsp:nvSpPr>
      <dsp:spPr>
        <a:xfrm rot="18900000">
          <a:off x="1340391" y="940841"/>
          <a:ext cx="288214" cy="36557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rtl="1">
            <a:lnSpc>
              <a:spcPct val="90000"/>
            </a:lnSpc>
            <a:spcBef>
              <a:spcPct val="0"/>
            </a:spcBef>
            <a:spcAft>
              <a:spcPct val="35000"/>
            </a:spcAft>
          </a:pPr>
          <a:endParaRPr lang="fa-IR" sz="1100" b="1" kern="1200">
            <a:solidFill>
              <a:schemeClr val="tx1"/>
            </a:solidFill>
          </a:endParaRPr>
        </a:p>
      </dsp:txBody>
      <dsp:txXfrm>
        <a:off x="1353053" y="1044525"/>
        <a:ext cx="201750" cy="2193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6C4BB-8126-4AD8-83B0-B0DFC75EF36A}">
      <dsp:nvSpPr>
        <dsp:cNvPr id="0" name=""/>
        <dsp:cNvSpPr/>
      </dsp:nvSpPr>
      <dsp:spPr>
        <a:xfrm>
          <a:off x="1338097" y="770086"/>
          <a:ext cx="91440" cy="262525"/>
        </a:xfrm>
        <a:custGeom>
          <a:avLst/>
          <a:gdLst/>
          <a:ahLst/>
          <a:cxnLst/>
          <a:rect l="0" t="0" r="0" b="0"/>
          <a:pathLst>
            <a:path>
              <a:moveTo>
                <a:pt x="45720" y="0"/>
              </a:moveTo>
              <a:lnTo>
                <a:pt x="45720" y="148362"/>
              </a:lnTo>
              <a:lnTo>
                <a:pt x="47185" y="148362"/>
              </a:lnTo>
              <a:lnTo>
                <a:pt x="47185" y="262525"/>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rtl="1">
            <a:lnSpc>
              <a:spcPct val="90000"/>
            </a:lnSpc>
            <a:spcBef>
              <a:spcPct val="0"/>
            </a:spcBef>
            <a:spcAft>
              <a:spcPct val="35000"/>
            </a:spcAft>
          </a:pPr>
          <a:endParaRPr lang="fa-IR" sz="300" b="1" kern="1200">
            <a:solidFill>
              <a:schemeClr val="tx1"/>
            </a:solidFill>
          </a:endParaRPr>
        </a:p>
      </dsp:txBody>
      <dsp:txXfrm>
        <a:off x="1376489" y="899882"/>
        <a:ext cx="14656" cy="2934"/>
      </dsp:txXfrm>
    </dsp:sp>
    <dsp:sp modelId="{D98F3B46-D855-431D-8C92-D224033D87D4}">
      <dsp:nvSpPr>
        <dsp:cNvPr id="0" name=""/>
        <dsp:cNvSpPr/>
      </dsp:nvSpPr>
      <dsp:spPr>
        <a:xfrm>
          <a:off x="1468" y="7210"/>
          <a:ext cx="2764697" cy="764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r>
            <a:rPr lang="fa-IR" sz="1400" b="1" kern="1200" dirty="0">
              <a:solidFill>
                <a:schemeClr val="tx1"/>
              </a:solidFill>
            </a:rPr>
            <a:t> ورودی سیستم : مسئله  مشکل  معضل</a:t>
          </a:r>
        </a:p>
      </dsp:txBody>
      <dsp:txXfrm>
        <a:off x="1468" y="7210"/>
        <a:ext cx="2764697" cy="764675"/>
      </dsp:txXfrm>
    </dsp:sp>
    <dsp:sp modelId="{C1B81AE5-E8F1-485F-9B03-9085434447FB}">
      <dsp:nvSpPr>
        <dsp:cNvPr id="0" name=""/>
        <dsp:cNvSpPr/>
      </dsp:nvSpPr>
      <dsp:spPr>
        <a:xfrm>
          <a:off x="1336638" y="1827887"/>
          <a:ext cx="91440" cy="262525"/>
        </a:xfrm>
        <a:custGeom>
          <a:avLst/>
          <a:gdLst/>
          <a:ahLst/>
          <a:cxnLst/>
          <a:rect l="0" t="0" r="0" b="0"/>
          <a:pathLst>
            <a:path>
              <a:moveTo>
                <a:pt x="48644" y="0"/>
              </a:moveTo>
              <a:lnTo>
                <a:pt x="48644" y="148362"/>
              </a:lnTo>
              <a:lnTo>
                <a:pt x="45720" y="148362"/>
              </a:lnTo>
              <a:lnTo>
                <a:pt x="45720" y="262525"/>
              </a:lnTo>
            </a:path>
          </a:pathLst>
        </a:custGeom>
        <a:noFill/>
        <a:ln w="6350" cap="flat" cmpd="sng" algn="ctr">
          <a:solidFill>
            <a:schemeClr val="accent4">
              <a:hueOff val="10395692"/>
              <a:satOff val="-47968"/>
              <a:lumOff val="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rtl="1">
            <a:lnSpc>
              <a:spcPct val="90000"/>
            </a:lnSpc>
            <a:spcBef>
              <a:spcPct val="0"/>
            </a:spcBef>
            <a:spcAft>
              <a:spcPct val="35000"/>
            </a:spcAft>
          </a:pPr>
          <a:endParaRPr lang="fa-IR" sz="300" b="1" kern="1200">
            <a:solidFill>
              <a:schemeClr val="tx1"/>
            </a:solidFill>
          </a:endParaRPr>
        </a:p>
      </dsp:txBody>
      <dsp:txXfrm>
        <a:off x="1375030" y="1957683"/>
        <a:ext cx="14657" cy="2934"/>
      </dsp:txXfrm>
    </dsp:sp>
    <dsp:sp modelId="{D5ABDA71-2798-43E6-ADCF-2385E22756B0}">
      <dsp:nvSpPr>
        <dsp:cNvPr id="0" name=""/>
        <dsp:cNvSpPr/>
      </dsp:nvSpPr>
      <dsp:spPr>
        <a:xfrm>
          <a:off x="1468" y="1065012"/>
          <a:ext cx="2767629" cy="764675"/>
        </a:xfrm>
        <a:prstGeom prst="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r>
            <a:rPr lang="fa-IR" sz="1400" b="1" kern="1200" dirty="0">
              <a:solidFill>
                <a:schemeClr val="tx1"/>
              </a:solidFill>
            </a:rPr>
            <a:t>فرآیند های سیستم : فراگیران، تسهیل گران، تدریس ،تجهیزات ,ارتباط، ارزیابی ،انگیزه وتعامل </a:t>
          </a:r>
        </a:p>
      </dsp:txBody>
      <dsp:txXfrm>
        <a:off x="1468" y="1065012"/>
        <a:ext cx="2767629" cy="764675"/>
      </dsp:txXfrm>
    </dsp:sp>
    <dsp:sp modelId="{BA019117-8E6C-453F-B672-C4887F352838}">
      <dsp:nvSpPr>
        <dsp:cNvPr id="0" name=""/>
        <dsp:cNvSpPr/>
      </dsp:nvSpPr>
      <dsp:spPr>
        <a:xfrm>
          <a:off x="1468" y="2122813"/>
          <a:ext cx="2761779" cy="764675"/>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fa-IR" sz="2000" b="1" kern="1200" dirty="0">
              <a:solidFill>
                <a:schemeClr val="tx1"/>
              </a:solidFill>
            </a:rPr>
            <a:t>خروجی سیستم :        یادگیری حل مسئله</a:t>
          </a:r>
        </a:p>
      </dsp:txBody>
      <dsp:txXfrm>
        <a:off x="1468" y="2122813"/>
        <a:ext cx="2761779" cy="76467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2F9C5-74AF-438E-A923-12852F622125}">
      <dsp:nvSpPr>
        <dsp:cNvPr id="0" name=""/>
        <dsp:cNvSpPr/>
      </dsp:nvSpPr>
      <dsp:spPr>
        <a:xfrm>
          <a:off x="4202998" y="1475"/>
          <a:ext cx="889261" cy="889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fa-IR" sz="1400" b="1" kern="1200"/>
            <a:t>خصوصیات رفتاری و ویژگیهای سنی فراگیران</a:t>
          </a:r>
          <a:endParaRPr lang="fa-IR" sz="1400" b="1" kern="1200" dirty="0"/>
        </a:p>
      </dsp:txBody>
      <dsp:txXfrm>
        <a:off x="4202998" y="1475"/>
        <a:ext cx="889261" cy="889261"/>
      </dsp:txXfrm>
    </dsp:sp>
    <dsp:sp modelId="{15870546-029D-41CF-B0F4-BE84D23A7A5E}">
      <dsp:nvSpPr>
        <dsp:cNvPr id="0" name=""/>
        <dsp:cNvSpPr/>
      </dsp:nvSpPr>
      <dsp:spPr>
        <a:xfrm>
          <a:off x="1291013" y="83800"/>
          <a:ext cx="4959204" cy="4959204"/>
        </a:xfrm>
        <a:prstGeom prst="circularArrow">
          <a:avLst>
            <a:gd name="adj1" fmla="val 3497"/>
            <a:gd name="adj2" fmla="val 216801"/>
            <a:gd name="adj3" fmla="val 19270083"/>
            <a:gd name="adj4" fmla="val 18313115"/>
            <a:gd name="adj5" fmla="val 4079"/>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5C51A49-CDBA-4B37-B4C0-D04E38E424D3}">
      <dsp:nvSpPr>
        <dsp:cNvPr id="0" name=""/>
        <dsp:cNvSpPr/>
      </dsp:nvSpPr>
      <dsp:spPr>
        <a:xfrm>
          <a:off x="5443282" y="1241759"/>
          <a:ext cx="889261" cy="889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fa-IR" sz="1400" b="1" kern="1200" dirty="0"/>
            <a:t>متد های و فنون تدريس</a:t>
          </a:r>
        </a:p>
      </dsp:txBody>
      <dsp:txXfrm>
        <a:off x="5443282" y="1241759"/>
        <a:ext cx="889261" cy="889261"/>
      </dsp:txXfrm>
    </dsp:sp>
    <dsp:sp modelId="{B60A00A7-3E44-4596-96A0-BEB3EA6F68D0}">
      <dsp:nvSpPr>
        <dsp:cNvPr id="0" name=""/>
        <dsp:cNvSpPr/>
      </dsp:nvSpPr>
      <dsp:spPr>
        <a:xfrm>
          <a:off x="1291013" y="83800"/>
          <a:ext cx="4959204" cy="4959204"/>
        </a:xfrm>
        <a:prstGeom prst="circularArrow">
          <a:avLst>
            <a:gd name="adj1" fmla="val 3497"/>
            <a:gd name="adj2" fmla="val 216801"/>
            <a:gd name="adj3" fmla="val 435707"/>
            <a:gd name="adj4" fmla="val 20947491"/>
            <a:gd name="adj5" fmla="val 4079"/>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2C862DE-E6A3-44AB-B835-2FACA7AEFF1E}">
      <dsp:nvSpPr>
        <dsp:cNvPr id="0" name=""/>
        <dsp:cNvSpPr/>
      </dsp:nvSpPr>
      <dsp:spPr>
        <a:xfrm>
          <a:off x="5443282" y="2995785"/>
          <a:ext cx="889261" cy="889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fa-IR" sz="1400" b="1" kern="1200" dirty="0"/>
            <a:t>تجهیزات آموزشی</a:t>
          </a:r>
        </a:p>
      </dsp:txBody>
      <dsp:txXfrm>
        <a:off x="5443282" y="2995785"/>
        <a:ext cx="889261" cy="889261"/>
      </dsp:txXfrm>
    </dsp:sp>
    <dsp:sp modelId="{E554732A-23CE-4DCC-8363-87A5E92FF18F}">
      <dsp:nvSpPr>
        <dsp:cNvPr id="0" name=""/>
        <dsp:cNvSpPr/>
      </dsp:nvSpPr>
      <dsp:spPr>
        <a:xfrm>
          <a:off x="1291013" y="83800"/>
          <a:ext cx="4959204" cy="4959204"/>
        </a:xfrm>
        <a:prstGeom prst="circularArrow">
          <a:avLst>
            <a:gd name="adj1" fmla="val 3497"/>
            <a:gd name="adj2" fmla="val 216801"/>
            <a:gd name="adj3" fmla="val 3070083"/>
            <a:gd name="adj4" fmla="val 2113115"/>
            <a:gd name="adj5" fmla="val 4079"/>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FA206B7-B725-44E2-9DED-2725784EC831}">
      <dsp:nvSpPr>
        <dsp:cNvPr id="0" name=""/>
        <dsp:cNvSpPr/>
      </dsp:nvSpPr>
      <dsp:spPr>
        <a:xfrm>
          <a:off x="4202998" y="4236069"/>
          <a:ext cx="889261" cy="889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fa-IR" sz="1400" b="1" kern="1200"/>
            <a:t>ارزیابی</a:t>
          </a:r>
          <a:endParaRPr lang="fa-IR" sz="1400" b="1" kern="1200" dirty="0"/>
        </a:p>
      </dsp:txBody>
      <dsp:txXfrm>
        <a:off x="4202998" y="4236069"/>
        <a:ext cx="889261" cy="889261"/>
      </dsp:txXfrm>
    </dsp:sp>
    <dsp:sp modelId="{ED679134-F053-46FD-8DD1-558E32B34525}">
      <dsp:nvSpPr>
        <dsp:cNvPr id="0" name=""/>
        <dsp:cNvSpPr/>
      </dsp:nvSpPr>
      <dsp:spPr>
        <a:xfrm>
          <a:off x="1291013" y="83800"/>
          <a:ext cx="4959204" cy="4959204"/>
        </a:xfrm>
        <a:prstGeom prst="circularArrow">
          <a:avLst>
            <a:gd name="adj1" fmla="val 3497"/>
            <a:gd name="adj2" fmla="val 216801"/>
            <a:gd name="adj3" fmla="val 5835707"/>
            <a:gd name="adj4" fmla="val 4747491"/>
            <a:gd name="adj5" fmla="val 4079"/>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093F502-9DFC-4CC0-9FFF-110A264A9CDB}">
      <dsp:nvSpPr>
        <dsp:cNvPr id="0" name=""/>
        <dsp:cNvSpPr/>
      </dsp:nvSpPr>
      <dsp:spPr>
        <a:xfrm>
          <a:off x="2448972" y="4236069"/>
          <a:ext cx="889261" cy="889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fa-IR" sz="1400" b="1" kern="1200" dirty="0"/>
            <a:t>ارتباط کلامی و غیر کلامی</a:t>
          </a:r>
        </a:p>
      </dsp:txBody>
      <dsp:txXfrm>
        <a:off x="2448972" y="4236069"/>
        <a:ext cx="889261" cy="889261"/>
      </dsp:txXfrm>
    </dsp:sp>
    <dsp:sp modelId="{A04470CF-4CC1-47D6-8692-55025E6E6731}">
      <dsp:nvSpPr>
        <dsp:cNvPr id="0" name=""/>
        <dsp:cNvSpPr/>
      </dsp:nvSpPr>
      <dsp:spPr>
        <a:xfrm>
          <a:off x="1291013" y="83800"/>
          <a:ext cx="4959204" cy="4959204"/>
        </a:xfrm>
        <a:prstGeom prst="circularArrow">
          <a:avLst>
            <a:gd name="adj1" fmla="val 3497"/>
            <a:gd name="adj2" fmla="val 216801"/>
            <a:gd name="adj3" fmla="val 8470083"/>
            <a:gd name="adj4" fmla="val 7513115"/>
            <a:gd name="adj5" fmla="val 4079"/>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C01F9A6-0DA5-49BE-88E3-F7DB350956C6}">
      <dsp:nvSpPr>
        <dsp:cNvPr id="0" name=""/>
        <dsp:cNvSpPr/>
      </dsp:nvSpPr>
      <dsp:spPr>
        <a:xfrm>
          <a:off x="1208688" y="2995785"/>
          <a:ext cx="889261" cy="889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fa-IR" sz="1400" b="1" kern="1200"/>
            <a:t>انگیزه</a:t>
          </a:r>
          <a:endParaRPr lang="fa-IR" sz="1400" b="1" kern="1200" dirty="0"/>
        </a:p>
      </dsp:txBody>
      <dsp:txXfrm>
        <a:off x="1208688" y="2995785"/>
        <a:ext cx="889261" cy="889261"/>
      </dsp:txXfrm>
    </dsp:sp>
    <dsp:sp modelId="{1DEC7314-3C12-439C-8058-998890C950DC}">
      <dsp:nvSpPr>
        <dsp:cNvPr id="0" name=""/>
        <dsp:cNvSpPr/>
      </dsp:nvSpPr>
      <dsp:spPr>
        <a:xfrm>
          <a:off x="1291013" y="83800"/>
          <a:ext cx="4959204" cy="4959204"/>
        </a:xfrm>
        <a:prstGeom prst="circularArrow">
          <a:avLst>
            <a:gd name="adj1" fmla="val 3497"/>
            <a:gd name="adj2" fmla="val 216801"/>
            <a:gd name="adj3" fmla="val 11235707"/>
            <a:gd name="adj4" fmla="val 10147491"/>
            <a:gd name="adj5" fmla="val 4079"/>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3E1E02F-F322-4DE1-AAF4-722FDDDF7E2D}">
      <dsp:nvSpPr>
        <dsp:cNvPr id="0" name=""/>
        <dsp:cNvSpPr/>
      </dsp:nvSpPr>
      <dsp:spPr>
        <a:xfrm>
          <a:off x="1208688" y="1241759"/>
          <a:ext cx="889261" cy="889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fa-IR" sz="1400" b="1" kern="1200" dirty="0"/>
            <a:t>تعامل</a:t>
          </a:r>
        </a:p>
      </dsp:txBody>
      <dsp:txXfrm>
        <a:off x="1208688" y="1241759"/>
        <a:ext cx="889261" cy="889261"/>
      </dsp:txXfrm>
    </dsp:sp>
    <dsp:sp modelId="{F55E54F0-ED9B-4BD0-8778-41E0D8121468}">
      <dsp:nvSpPr>
        <dsp:cNvPr id="0" name=""/>
        <dsp:cNvSpPr/>
      </dsp:nvSpPr>
      <dsp:spPr>
        <a:xfrm>
          <a:off x="1291013" y="83800"/>
          <a:ext cx="4959204" cy="4959204"/>
        </a:xfrm>
        <a:prstGeom prst="circularArrow">
          <a:avLst>
            <a:gd name="adj1" fmla="val 3497"/>
            <a:gd name="adj2" fmla="val 216801"/>
            <a:gd name="adj3" fmla="val 13870083"/>
            <a:gd name="adj4" fmla="val 12913115"/>
            <a:gd name="adj5" fmla="val 4079"/>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AB105D1-FA2F-4E01-9406-78D1DB285BCA}">
      <dsp:nvSpPr>
        <dsp:cNvPr id="0" name=""/>
        <dsp:cNvSpPr/>
      </dsp:nvSpPr>
      <dsp:spPr>
        <a:xfrm>
          <a:off x="2448972" y="1475"/>
          <a:ext cx="889261" cy="889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fa-IR" sz="1400" b="1" kern="1200" dirty="0"/>
            <a:t>تسهیل گران</a:t>
          </a:r>
        </a:p>
      </dsp:txBody>
      <dsp:txXfrm>
        <a:off x="2448972" y="1475"/>
        <a:ext cx="889261" cy="889261"/>
      </dsp:txXfrm>
    </dsp:sp>
    <dsp:sp modelId="{FF99BAC8-26AA-495E-AEEB-29AA71276411}">
      <dsp:nvSpPr>
        <dsp:cNvPr id="0" name=""/>
        <dsp:cNvSpPr/>
      </dsp:nvSpPr>
      <dsp:spPr>
        <a:xfrm>
          <a:off x="1291013" y="83800"/>
          <a:ext cx="4959204" cy="4959204"/>
        </a:xfrm>
        <a:prstGeom prst="circularArrow">
          <a:avLst>
            <a:gd name="adj1" fmla="val 3497"/>
            <a:gd name="adj2" fmla="val 216801"/>
            <a:gd name="adj3" fmla="val 16635707"/>
            <a:gd name="adj4" fmla="val 15547491"/>
            <a:gd name="adj5" fmla="val 4079"/>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30888-BE6E-43CC-AC2B-7F87D2A3D59A}">
      <dsp:nvSpPr>
        <dsp:cNvPr id="0" name=""/>
        <dsp:cNvSpPr/>
      </dsp:nvSpPr>
      <dsp:spPr>
        <a:xfrm rot="5400000">
          <a:off x="-405916" y="1939064"/>
          <a:ext cx="1790888" cy="216085"/>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11F9D2C-B41E-4471-B0E2-8CC9DD8FBB83}">
      <dsp:nvSpPr>
        <dsp:cNvPr id="0" name=""/>
        <dsp:cNvSpPr/>
      </dsp:nvSpPr>
      <dsp:spPr>
        <a:xfrm>
          <a:off x="4423" y="793699"/>
          <a:ext cx="2400953" cy="144057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a:solidFill>
                <a:schemeClr val="tx1"/>
              </a:solidFill>
              <a:cs typeface="Tahoma" pitchFamily="34" charset="0"/>
            </a:rPr>
            <a:t>معلم درس می دهد</a:t>
          </a:r>
          <a:endParaRPr lang="en-US" sz="1800" kern="1200" dirty="0">
            <a:solidFill>
              <a:schemeClr val="tx1"/>
            </a:solidFill>
          </a:endParaRPr>
        </a:p>
      </dsp:txBody>
      <dsp:txXfrm>
        <a:off x="46616" y="835892"/>
        <a:ext cx="2316567" cy="1356185"/>
      </dsp:txXfrm>
    </dsp:sp>
    <dsp:sp modelId="{B1562831-DE9C-4437-85C0-A9B3468AFFF2}">
      <dsp:nvSpPr>
        <dsp:cNvPr id="0" name=""/>
        <dsp:cNvSpPr/>
      </dsp:nvSpPr>
      <dsp:spPr>
        <a:xfrm rot="5400000">
          <a:off x="-405916" y="3739779"/>
          <a:ext cx="1790888" cy="216085"/>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6BA4481-DB55-4F91-A955-BCB39172DBA3}">
      <dsp:nvSpPr>
        <dsp:cNvPr id="0" name=""/>
        <dsp:cNvSpPr/>
      </dsp:nvSpPr>
      <dsp:spPr>
        <a:xfrm>
          <a:off x="4423" y="2594414"/>
          <a:ext cx="2400953" cy="144057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a:solidFill>
                <a:schemeClr val="tx1"/>
              </a:solidFill>
              <a:latin typeface="Arial" pitchFamily="34" charset="0"/>
              <a:cs typeface="Tahoma" pitchFamily="34" charset="0"/>
            </a:rPr>
            <a:t>تا فراگيران یاد بگیرند</a:t>
          </a:r>
          <a:endParaRPr lang="en-US" sz="1800" kern="1200" dirty="0">
            <a:solidFill>
              <a:schemeClr val="tx1"/>
            </a:solidFill>
          </a:endParaRPr>
        </a:p>
      </dsp:txBody>
      <dsp:txXfrm>
        <a:off x="46616" y="2636607"/>
        <a:ext cx="2316567" cy="1356185"/>
      </dsp:txXfrm>
    </dsp:sp>
    <dsp:sp modelId="{A2F56B39-2B04-49CD-8E81-11B3B2A0D532}">
      <dsp:nvSpPr>
        <dsp:cNvPr id="0" name=""/>
        <dsp:cNvSpPr/>
      </dsp:nvSpPr>
      <dsp:spPr>
        <a:xfrm>
          <a:off x="494440" y="4640137"/>
          <a:ext cx="3183441" cy="216085"/>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4D6E8423-C6C3-42ED-A0C6-E8816915FF0F}">
      <dsp:nvSpPr>
        <dsp:cNvPr id="0" name=""/>
        <dsp:cNvSpPr/>
      </dsp:nvSpPr>
      <dsp:spPr>
        <a:xfrm>
          <a:off x="4423" y="4395128"/>
          <a:ext cx="2400953" cy="1440571"/>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a:solidFill>
                <a:schemeClr val="tx1"/>
              </a:solidFill>
              <a:cs typeface="Tahoma" pitchFamily="34" charset="0"/>
            </a:rPr>
            <a:t>یادگیری یک  فعالیت است</a:t>
          </a:r>
          <a:endParaRPr lang="en-US" sz="1800" b="1" kern="1200" dirty="0">
            <a:solidFill>
              <a:schemeClr val="tx1"/>
            </a:solidFill>
            <a:cs typeface="Tahoma" pitchFamily="34" charset="0"/>
          </a:endParaRPr>
        </a:p>
      </dsp:txBody>
      <dsp:txXfrm>
        <a:off x="46616" y="4437321"/>
        <a:ext cx="2316567" cy="1356185"/>
      </dsp:txXfrm>
    </dsp:sp>
    <dsp:sp modelId="{0E694DA4-A06C-4707-8E5E-203C924C2A7D}">
      <dsp:nvSpPr>
        <dsp:cNvPr id="0" name=""/>
        <dsp:cNvSpPr/>
      </dsp:nvSpPr>
      <dsp:spPr>
        <a:xfrm rot="16200000">
          <a:off x="2787351" y="3739779"/>
          <a:ext cx="1790888" cy="216085"/>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14111F3-A95A-4194-A414-90635B328DDA}">
      <dsp:nvSpPr>
        <dsp:cNvPr id="0" name=""/>
        <dsp:cNvSpPr/>
      </dsp:nvSpPr>
      <dsp:spPr>
        <a:xfrm>
          <a:off x="3197691" y="4395128"/>
          <a:ext cx="2400953" cy="1440571"/>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a-IR" sz="1800" b="1" kern="1200" dirty="0">
              <a:solidFill>
                <a:schemeClr val="tx1"/>
              </a:solidFill>
              <a:latin typeface="Arial" pitchFamily="34" charset="0"/>
              <a:cs typeface="Tahoma" pitchFamily="34" charset="0"/>
            </a:rPr>
            <a:t>برای انجام هرفعالیتی: برنامه ریزی،سازماندهی،کنترل</a:t>
          </a:r>
          <a:endParaRPr lang="en-US" sz="1800" b="1" kern="1200" dirty="0">
            <a:solidFill>
              <a:schemeClr val="tx1"/>
            </a:solidFill>
            <a:cs typeface="Tahoma" pitchFamily="34" charset="0"/>
          </a:endParaRPr>
        </a:p>
      </dsp:txBody>
      <dsp:txXfrm>
        <a:off x="3239884" y="4437321"/>
        <a:ext cx="2316567" cy="1356185"/>
      </dsp:txXfrm>
    </dsp:sp>
    <dsp:sp modelId="{F3A37FCC-2D4E-4D4B-869E-BA9C90E29B6D}">
      <dsp:nvSpPr>
        <dsp:cNvPr id="0" name=""/>
        <dsp:cNvSpPr/>
      </dsp:nvSpPr>
      <dsp:spPr>
        <a:xfrm rot="16200000">
          <a:off x="2787351" y="1939064"/>
          <a:ext cx="1790888" cy="216085"/>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ACD3FFE-A095-47C7-80E9-84403C985764}">
      <dsp:nvSpPr>
        <dsp:cNvPr id="0" name=""/>
        <dsp:cNvSpPr/>
      </dsp:nvSpPr>
      <dsp:spPr>
        <a:xfrm>
          <a:off x="3197691" y="2594414"/>
          <a:ext cx="2400953" cy="1440571"/>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b="1" kern="1200">
              <a:solidFill>
                <a:schemeClr val="tx1"/>
              </a:solidFill>
              <a:latin typeface="Arial" pitchFamily="34" charset="0"/>
              <a:cs typeface="Tahoma" pitchFamily="34" charset="0"/>
            </a:rPr>
            <a:t>وظایف مدیریت</a:t>
          </a:r>
          <a:endParaRPr lang="en-US" sz="1800" kern="1200" dirty="0">
            <a:solidFill>
              <a:schemeClr val="tx1"/>
            </a:solidFill>
          </a:endParaRPr>
        </a:p>
      </dsp:txBody>
      <dsp:txXfrm>
        <a:off x="3239884" y="2636607"/>
        <a:ext cx="2316567" cy="1356185"/>
      </dsp:txXfrm>
    </dsp:sp>
    <dsp:sp modelId="{F9F4E4A9-7FE6-4768-A662-FEA15C0F990B}">
      <dsp:nvSpPr>
        <dsp:cNvPr id="0" name=""/>
        <dsp:cNvSpPr/>
      </dsp:nvSpPr>
      <dsp:spPr>
        <a:xfrm>
          <a:off x="3687708" y="1038707"/>
          <a:ext cx="3183441" cy="216085"/>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A04E841-2A68-460F-992C-B80A3B23AD81}">
      <dsp:nvSpPr>
        <dsp:cNvPr id="0" name=""/>
        <dsp:cNvSpPr/>
      </dsp:nvSpPr>
      <dsp:spPr>
        <a:xfrm>
          <a:off x="3197691" y="793699"/>
          <a:ext cx="2400953" cy="144057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a:solidFill>
                <a:schemeClr val="tx1"/>
              </a:solidFill>
              <a:latin typeface="Arial" pitchFamily="34" charset="0"/>
              <a:cs typeface="Tahoma" pitchFamily="34" charset="0"/>
            </a:rPr>
            <a:t>معلم ،مدیر کلاس</a:t>
          </a:r>
          <a:endParaRPr lang="en-US" sz="1800" kern="1200" dirty="0">
            <a:solidFill>
              <a:schemeClr val="tx1"/>
            </a:solidFill>
          </a:endParaRPr>
        </a:p>
      </dsp:txBody>
      <dsp:txXfrm>
        <a:off x="3239884" y="835892"/>
        <a:ext cx="2316567" cy="1356185"/>
      </dsp:txXfrm>
    </dsp:sp>
    <dsp:sp modelId="{CFBA920F-F367-4135-A4C8-779EE8BBCF5E}">
      <dsp:nvSpPr>
        <dsp:cNvPr id="0" name=""/>
        <dsp:cNvSpPr/>
      </dsp:nvSpPr>
      <dsp:spPr>
        <a:xfrm rot="5400000">
          <a:off x="5980619" y="1939064"/>
          <a:ext cx="1790888" cy="216085"/>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FAA8CA6-9B48-447A-A82B-E7AE89CF1B57}">
      <dsp:nvSpPr>
        <dsp:cNvPr id="0" name=""/>
        <dsp:cNvSpPr/>
      </dsp:nvSpPr>
      <dsp:spPr>
        <a:xfrm>
          <a:off x="6390959" y="793699"/>
          <a:ext cx="2400953" cy="144057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a-IR" sz="1800" b="1" kern="1200" dirty="0">
              <a:solidFill>
                <a:schemeClr val="tx1"/>
              </a:solidFill>
              <a:cs typeface="Tahoma" pitchFamily="34" charset="0"/>
            </a:rPr>
            <a:t>تدریس:مدیریت فعالیت های  یادگیری در کلاس</a:t>
          </a:r>
          <a:endParaRPr lang="en-US" sz="1800" kern="1200" dirty="0">
            <a:solidFill>
              <a:schemeClr val="tx1"/>
            </a:solidFill>
          </a:endParaRPr>
        </a:p>
      </dsp:txBody>
      <dsp:txXfrm>
        <a:off x="6433152" y="835892"/>
        <a:ext cx="2316567" cy="1356185"/>
      </dsp:txXfrm>
    </dsp:sp>
    <dsp:sp modelId="{0376BE69-5E0F-4A3C-8499-A77A40CA85E0}">
      <dsp:nvSpPr>
        <dsp:cNvPr id="0" name=""/>
        <dsp:cNvSpPr/>
      </dsp:nvSpPr>
      <dsp:spPr>
        <a:xfrm>
          <a:off x="6390959" y="2594414"/>
          <a:ext cx="2400953" cy="1440571"/>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a:solidFill>
                <a:schemeClr val="tx1"/>
              </a:solidFill>
            </a:rPr>
            <a:t>مدیریت کلاس</a:t>
          </a:r>
          <a:r>
            <a:rPr lang="fa-IR" sz="1800" kern="1200" dirty="0">
              <a:solidFill>
                <a:schemeClr val="tx1"/>
              </a:solidFill>
            </a:rPr>
            <a:t> :</a:t>
          </a:r>
          <a:r>
            <a:rPr lang="fa-IR" sz="1800" b="1" kern="1200" dirty="0">
              <a:solidFill>
                <a:schemeClr val="tx1"/>
              </a:solidFill>
            </a:rPr>
            <a:t>توسعه خود کنترلی  در فراگيران از طریق انجام فعالیت های مثبت و رفتار های مثبت</a:t>
          </a:r>
          <a:endParaRPr lang="en-US" sz="1800" kern="1200" dirty="0">
            <a:solidFill>
              <a:schemeClr val="tx1"/>
            </a:solidFill>
          </a:endParaRPr>
        </a:p>
      </dsp:txBody>
      <dsp:txXfrm>
        <a:off x="6433152" y="2636607"/>
        <a:ext cx="2316567" cy="135618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75739-CACD-4686-85D0-650445573713}">
      <dsp:nvSpPr>
        <dsp:cNvPr id="0" name=""/>
        <dsp:cNvSpPr/>
      </dsp:nvSpPr>
      <dsp:spPr>
        <a:xfrm>
          <a:off x="0" y="4359342"/>
          <a:ext cx="8339137" cy="1430833"/>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fa-IR" sz="2400" b="1" kern="1200" dirty="0">
              <a:solidFill>
                <a:schemeClr val="bg1"/>
              </a:solidFill>
            </a:rPr>
            <a:t>مدیریت  توافق :نقش معلم و شاگردان در فراهم آوردن محیط یادگیری</a:t>
          </a:r>
          <a:endParaRPr lang="en-US" sz="2400" kern="1200" dirty="0">
            <a:solidFill>
              <a:schemeClr val="bg1"/>
            </a:solidFill>
          </a:endParaRPr>
        </a:p>
      </dsp:txBody>
      <dsp:txXfrm>
        <a:off x="0" y="4359342"/>
        <a:ext cx="8339137" cy="772650"/>
      </dsp:txXfrm>
    </dsp:sp>
    <dsp:sp modelId="{30148DC5-795E-41F3-881A-D22231052804}">
      <dsp:nvSpPr>
        <dsp:cNvPr id="0" name=""/>
        <dsp:cNvSpPr/>
      </dsp:nvSpPr>
      <dsp:spPr>
        <a:xfrm>
          <a:off x="0" y="5103376"/>
          <a:ext cx="4169568" cy="658183"/>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lvl="0" algn="ctr" defTabSz="1289050" rtl="1">
            <a:lnSpc>
              <a:spcPct val="90000"/>
            </a:lnSpc>
            <a:spcBef>
              <a:spcPct val="0"/>
            </a:spcBef>
            <a:spcAft>
              <a:spcPct val="35000"/>
            </a:spcAft>
          </a:pPr>
          <a:r>
            <a:rPr lang="fa-IR" sz="2900" b="1" kern="1200" dirty="0"/>
            <a:t>مدیریت ارتباطات درون گروهی </a:t>
          </a:r>
          <a:endParaRPr lang="en-US" sz="2900" kern="1200" dirty="0"/>
        </a:p>
      </dsp:txBody>
      <dsp:txXfrm>
        <a:off x="0" y="5103376"/>
        <a:ext cx="4169568" cy="658183"/>
      </dsp:txXfrm>
    </dsp:sp>
    <dsp:sp modelId="{39830B58-E302-4BA2-9DA8-A6352416975E}">
      <dsp:nvSpPr>
        <dsp:cNvPr id="0" name=""/>
        <dsp:cNvSpPr/>
      </dsp:nvSpPr>
      <dsp:spPr>
        <a:xfrm>
          <a:off x="4169568" y="5103376"/>
          <a:ext cx="4169568" cy="658183"/>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lvl="0" algn="ctr" defTabSz="1289050" rtl="1">
            <a:lnSpc>
              <a:spcPct val="90000"/>
            </a:lnSpc>
            <a:spcBef>
              <a:spcPct val="0"/>
            </a:spcBef>
            <a:spcAft>
              <a:spcPct val="35000"/>
            </a:spcAft>
          </a:pPr>
          <a:r>
            <a:rPr lang="fa-IR" sz="2900" b="1" kern="1200" dirty="0"/>
            <a:t>مدیریت تغییر در رفتارها</a:t>
          </a:r>
          <a:r>
            <a:rPr lang="fa-IR" sz="2900" kern="1200" dirty="0"/>
            <a:t> </a:t>
          </a:r>
          <a:endParaRPr lang="en-US" sz="2900" kern="1200" dirty="0"/>
        </a:p>
      </dsp:txBody>
      <dsp:txXfrm>
        <a:off x="4169568" y="5103376"/>
        <a:ext cx="4169568" cy="658183"/>
      </dsp:txXfrm>
    </dsp:sp>
    <dsp:sp modelId="{E5416CB7-E90E-4B13-871B-CA40DC616E63}">
      <dsp:nvSpPr>
        <dsp:cNvPr id="0" name=""/>
        <dsp:cNvSpPr/>
      </dsp:nvSpPr>
      <dsp:spPr>
        <a:xfrm rot="10800000">
          <a:off x="0" y="2180183"/>
          <a:ext cx="8339137" cy="2200622"/>
        </a:xfrm>
        <a:prstGeom prst="upArrowCallou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fa-IR" sz="2400" b="1" kern="1200" dirty="0">
              <a:solidFill>
                <a:schemeClr val="bg1"/>
              </a:solidFill>
            </a:rPr>
            <a:t>مدیریت اجرا ء : سبک های ارتباطی و سبک های رفتاری </a:t>
          </a:r>
          <a:endParaRPr lang="en-US" sz="2400" kern="1200" dirty="0">
            <a:solidFill>
              <a:schemeClr val="bg1"/>
            </a:solidFill>
          </a:endParaRPr>
        </a:p>
      </dsp:txBody>
      <dsp:txXfrm rot="-10800000">
        <a:off x="0" y="2180183"/>
        <a:ext cx="8339137" cy="772418"/>
      </dsp:txXfrm>
    </dsp:sp>
    <dsp:sp modelId="{5A9D800E-496A-4E89-8D83-4F0447A27B71}">
      <dsp:nvSpPr>
        <dsp:cNvPr id="0" name=""/>
        <dsp:cNvSpPr/>
      </dsp:nvSpPr>
      <dsp:spPr>
        <a:xfrm>
          <a:off x="0" y="2952601"/>
          <a:ext cx="4169568" cy="657985"/>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lvl="0" algn="ctr" defTabSz="1289050" rtl="1">
            <a:lnSpc>
              <a:spcPct val="90000"/>
            </a:lnSpc>
            <a:spcBef>
              <a:spcPct val="0"/>
            </a:spcBef>
            <a:spcAft>
              <a:spcPct val="35000"/>
            </a:spcAft>
          </a:pPr>
          <a:r>
            <a:rPr lang="fa-IR" sz="2900" b="1" kern="1200" dirty="0"/>
            <a:t>مدیریت رفتارها </a:t>
          </a:r>
          <a:endParaRPr lang="en-US" sz="2900" kern="1200" dirty="0"/>
        </a:p>
      </dsp:txBody>
      <dsp:txXfrm>
        <a:off x="0" y="2952601"/>
        <a:ext cx="4169568" cy="657985"/>
      </dsp:txXfrm>
    </dsp:sp>
    <dsp:sp modelId="{8618601A-9024-4BDC-A54F-F048BA4717B2}">
      <dsp:nvSpPr>
        <dsp:cNvPr id="0" name=""/>
        <dsp:cNvSpPr/>
      </dsp:nvSpPr>
      <dsp:spPr>
        <a:xfrm>
          <a:off x="4169568" y="2952601"/>
          <a:ext cx="4169568" cy="657985"/>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lvl="0" algn="ctr" defTabSz="1289050" rtl="1">
            <a:lnSpc>
              <a:spcPct val="90000"/>
            </a:lnSpc>
            <a:spcBef>
              <a:spcPct val="0"/>
            </a:spcBef>
            <a:spcAft>
              <a:spcPct val="35000"/>
            </a:spcAft>
          </a:pPr>
          <a:r>
            <a:rPr lang="fa-IR" sz="2900" b="1" kern="1200" dirty="0"/>
            <a:t>مدیریت تعارض</a:t>
          </a:r>
          <a:r>
            <a:rPr lang="fa-IR" sz="2900" kern="1200" dirty="0"/>
            <a:t> </a:t>
          </a:r>
          <a:endParaRPr lang="en-US" sz="2900" kern="1200" dirty="0"/>
        </a:p>
      </dsp:txBody>
      <dsp:txXfrm>
        <a:off x="4169568" y="2952601"/>
        <a:ext cx="4169568" cy="657985"/>
      </dsp:txXfrm>
    </dsp:sp>
    <dsp:sp modelId="{481C0442-9C04-419F-BB71-F427395772DD}">
      <dsp:nvSpPr>
        <dsp:cNvPr id="0" name=""/>
        <dsp:cNvSpPr/>
      </dsp:nvSpPr>
      <dsp:spPr>
        <a:xfrm rot="10800000">
          <a:off x="0" y="1023"/>
          <a:ext cx="8339137" cy="2200622"/>
        </a:xfrm>
        <a:prstGeom prst="upArrowCallou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fa-IR" sz="2400" b="1" kern="1200" dirty="0">
              <a:solidFill>
                <a:schemeClr val="bg1"/>
              </a:solidFill>
            </a:rPr>
            <a:t>مدیریت محتوا :بدست آوردن و حفظ همکاری شاگردان در فعالیت های یادگیری </a:t>
          </a:r>
          <a:endParaRPr lang="en-US" sz="2400" kern="1200" dirty="0">
            <a:solidFill>
              <a:schemeClr val="bg1"/>
            </a:solidFill>
          </a:endParaRPr>
        </a:p>
      </dsp:txBody>
      <dsp:txXfrm rot="-10800000">
        <a:off x="0" y="1023"/>
        <a:ext cx="8339137" cy="772418"/>
      </dsp:txXfrm>
    </dsp:sp>
    <dsp:sp modelId="{480B0FAE-7740-4C75-A53E-62E6692191A3}">
      <dsp:nvSpPr>
        <dsp:cNvPr id="0" name=""/>
        <dsp:cNvSpPr/>
      </dsp:nvSpPr>
      <dsp:spPr>
        <a:xfrm>
          <a:off x="0" y="773441"/>
          <a:ext cx="4169568" cy="657985"/>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lvl="0" algn="ctr" defTabSz="1289050">
            <a:lnSpc>
              <a:spcPct val="90000"/>
            </a:lnSpc>
            <a:spcBef>
              <a:spcPct val="0"/>
            </a:spcBef>
            <a:spcAft>
              <a:spcPct val="35000"/>
            </a:spcAft>
          </a:pPr>
          <a:r>
            <a:rPr lang="fa-IR" sz="2900" b="1" kern="1200" dirty="0"/>
            <a:t>مدیریت فعالیت ها </a:t>
          </a:r>
          <a:endParaRPr lang="en-US" sz="2900" kern="1200" dirty="0"/>
        </a:p>
      </dsp:txBody>
      <dsp:txXfrm>
        <a:off x="0" y="773441"/>
        <a:ext cx="4169568" cy="657985"/>
      </dsp:txXfrm>
    </dsp:sp>
    <dsp:sp modelId="{7BA3AC78-7B68-4CAD-8EB7-070B11B584FB}">
      <dsp:nvSpPr>
        <dsp:cNvPr id="0" name=""/>
        <dsp:cNvSpPr/>
      </dsp:nvSpPr>
      <dsp:spPr>
        <a:xfrm>
          <a:off x="4169568" y="773441"/>
          <a:ext cx="4169568" cy="657985"/>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lvl="0" algn="ctr" defTabSz="1289050" rtl="1">
            <a:lnSpc>
              <a:spcPct val="90000"/>
            </a:lnSpc>
            <a:spcBef>
              <a:spcPct val="0"/>
            </a:spcBef>
            <a:spcAft>
              <a:spcPct val="35000"/>
            </a:spcAft>
          </a:pPr>
          <a:r>
            <a:rPr lang="fa-IR" sz="2900" b="1" kern="1200" dirty="0"/>
            <a:t>مدیریت گروه</a:t>
          </a:r>
          <a:r>
            <a:rPr lang="fa-IR" sz="2900" kern="1200" dirty="0"/>
            <a:t> </a:t>
          </a:r>
          <a:endParaRPr lang="en-US" sz="2900" kern="1200" dirty="0"/>
        </a:p>
      </dsp:txBody>
      <dsp:txXfrm>
        <a:off x="4169568" y="773441"/>
        <a:ext cx="4169568" cy="65798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1E2BA-E59F-43F6-9533-CEEF43E512B5}">
      <dsp:nvSpPr>
        <dsp:cNvPr id="0" name=""/>
        <dsp:cNvSpPr/>
      </dsp:nvSpPr>
      <dsp:spPr>
        <a:xfrm>
          <a:off x="3335654" y="2033"/>
          <a:ext cx="5003482" cy="722121"/>
        </a:xfrm>
        <a:prstGeom prst="rightArrow">
          <a:avLst>
            <a:gd name="adj1" fmla="val 75000"/>
            <a:gd name="adj2" fmla="val 5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B06C104-6475-423C-B769-A4A7A43728F2}">
      <dsp:nvSpPr>
        <dsp:cNvPr id="0" name=""/>
        <dsp:cNvSpPr/>
      </dsp:nvSpPr>
      <dsp:spPr>
        <a:xfrm>
          <a:off x="0" y="2033"/>
          <a:ext cx="3335654" cy="722121"/>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fa-IR" sz="2000" b="1" kern="1200">
              <a:solidFill>
                <a:schemeClr val="tx1"/>
              </a:solidFill>
              <a:latin typeface="+mn-lt"/>
              <a:cs typeface="+mn-cs"/>
            </a:rPr>
            <a:t>توانایی یاد دادن انتظارات و توقعات</a:t>
          </a:r>
          <a:endParaRPr lang="en-US" sz="2000" kern="1200" dirty="0">
            <a:solidFill>
              <a:schemeClr val="tx1"/>
            </a:solidFill>
          </a:endParaRPr>
        </a:p>
      </dsp:txBody>
      <dsp:txXfrm>
        <a:off x="35251" y="37284"/>
        <a:ext cx="3265152" cy="651619"/>
      </dsp:txXfrm>
    </dsp:sp>
    <dsp:sp modelId="{12413904-92D9-416F-9995-F43DE2BDBD93}">
      <dsp:nvSpPr>
        <dsp:cNvPr id="0" name=""/>
        <dsp:cNvSpPr/>
      </dsp:nvSpPr>
      <dsp:spPr>
        <a:xfrm>
          <a:off x="3335654" y="796366"/>
          <a:ext cx="5003482" cy="722121"/>
        </a:xfrm>
        <a:prstGeom prst="rightArrow">
          <a:avLst>
            <a:gd name="adj1" fmla="val 75000"/>
            <a:gd name="adj2" fmla="val 5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79D32F36-9E81-4AAA-A4C3-53C7A960928B}">
      <dsp:nvSpPr>
        <dsp:cNvPr id="0" name=""/>
        <dsp:cNvSpPr/>
      </dsp:nvSpPr>
      <dsp:spPr>
        <a:xfrm>
          <a:off x="0" y="796366"/>
          <a:ext cx="3335654" cy="722121"/>
        </a:xfrm>
        <a:prstGeom prst="round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fa-IR" sz="2000" b="1" kern="1200">
              <a:solidFill>
                <a:schemeClr val="tx1"/>
              </a:solidFill>
              <a:latin typeface="+mn-lt"/>
              <a:cs typeface="+mn-cs"/>
            </a:rPr>
            <a:t>توانایی بکار وا داشتن و نگه داشتن شاگردان در فعالیت ها ی یادگیری </a:t>
          </a:r>
          <a:endParaRPr lang="fa-IR" sz="2000" b="1" kern="1200" dirty="0">
            <a:solidFill>
              <a:schemeClr val="tx1"/>
            </a:solidFill>
            <a:latin typeface="+mn-lt"/>
            <a:cs typeface="+mn-cs"/>
          </a:endParaRPr>
        </a:p>
      </dsp:txBody>
      <dsp:txXfrm>
        <a:off x="35251" y="831617"/>
        <a:ext cx="3265152" cy="651619"/>
      </dsp:txXfrm>
    </dsp:sp>
    <dsp:sp modelId="{7F614B61-C204-4583-81FB-B43E944EF367}">
      <dsp:nvSpPr>
        <dsp:cNvPr id="0" name=""/>
        <dsp:cNvSpPr/>
      </dsp:nvSpPr>
      <dsp:spPr>
        <a:xfrm>
          <a:off x="3335654" y="1590699"/>
          <a:ext cx="5003482" cy="722121"/>
        </a:xfrm>
        <a:prstGeom prst="rightArrow">
          <a:avLst>
            <a:gd name="adj1" fmla="val 75000"/>
            <a:gd name="adj2" fmla="val 5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FC300F57-0053-4548-9499-993DF9482C93}">
      <dsp:nvSpPr>
        <dsp:cNvPr id="0" name=""/>
        <dsp:cNvSpPr/>
      </dsp:nvSpPr>
      <dsp:spPr>
        <a:xfrm>
          <a:off x="0" y="1590699"/>
          <a:ext cx="3335654" cy="722121"/>
        </a:xfrm>
        <a:prstGeom prst="round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fa-IR" sz="2000" b="1" kern="1200">
              <a:solidFill>
                <a:schemeClr val="tx1"/>
              </a:solidFill>
              <a:latin typeface="+mn-lt"/>
              <a:cs typeface="+mn-cs"/>
            </a:rPr>
            <a:t>توانایی حفظ تاثیر مثبت (نفوذ ) در شاگردان</a:t>
          </a:r>
          <a:endParaRPr lang="fa-IR" sz="2000" b="1" kern="1200" dirty="0">
            <a:solidFill>
              <a:schemeClr val="tx1"/>
            </a:solidFill>
            <a:latin typeface="+mn-lt"/>
            <a:cs typeface="+mn-cs"/>
          </a:endParaRPr>
        </a:p>
      </dsp:txBody>
      <dsp:txXfrm>
        <a:off x="35251" y="1625950"/>
        <a:ext cx="3265152" cy="651619"/>
      </dsp:txXfrm>
    </dsp:sp>
    <dsp:sp modelId="{FB44B1E1-575A-4EA6-B837-E60CF935A7D2}">
      <dsp:nvSpPr>
        <dsp:cNvPr id="0" name=""/>
        <dsp:cNvSpPr/>
      </dsp:nvSpPr>
      <dsp:spPr>
        <a:xfrm>
          <a:off x="3335654" y="2385032"/>
          <a:ext cx="5003482" cy="722121"/>
        </a:xfrm>
        <a:prstGeom prst="rightArrow">
          <a:avLst>
            <a:gd name="adj1" fmla="val 75000"/>
            <a:gd name="adj2" fmla="val 50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4BEB72FB-052B-44BB-A5D8-5D3E02007650}">
      <dsp:nvSpPr>
        <dsp:cNvPr id="0" name=""/>
        <dsp:cNvSpPr/>
      </dsp:nvSpPr>
      <dsp:spPr>
        <a:xfrm>
          <a:off x="0" y="2385032"/>
          <a:ext cx="3335654" cy="722121"/>
        </a:xfrm>
        <a:prstGeom prst="round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fa-IR" sz="2000" b="1" kern="1200">
              <a:solidFill>
                <a:schemeClr val="tx1"/>
              </a:solidFill>
              <a:latin typeface="+mn-lt"/>
              <a:cs typeface="+mn-cs"/>
            </a:rPr>
            <a:t>توانایی پاسخ دادن غیر آمرانه به    رفتارها ی نا مناسب</a:t>
          </a:r>
          <a:endParaRPr lang="fa-IR" sz="2000" b="1" kern="1200" dirty="0">
            <a:solidFill>
              <a:schemeClr val="tx1"/>
            </a:solidFill>
            <a:latin typeface="+mn-lt"/>
            <a:cs typeface="+mn-cs"/>
          </a:endParaRPr>
        </a:p>
      </dsp:txBody>
      <dsp:txXfrm>
        <a:off x="35251" y="2420283"/>
        <a:ext cx="3265152" cy="651619"/>
      </dsp:txXfrm>
    </dsp:sp>
    <dsp:sp modelId="{7FFA56E0-E7DE-4186-AB44-4C31B07F4F41}">
      <dsp:nvSpPr>
        <dsp:cNvPr id="0" name=""/>
        <dsp:cNvSpPr/>
      </dsp:nvSpPr>
      <dsp:spPr>
        <a:xfrm>
          <a:off x="3335654" y="3179366"/>
          <a:ext cx="5003482" cy="722121"/>
        </a:xfrm>
        <a:prstGeom prst="rightArrow">
          <a:avLst>
            <a:gd name="adj1" fmla="val 75000"/>
            <a:gd name="adj2" fmla="val 50000"/>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B11070A0-C391-4DC4-9CB7-E4A2E5473970}">
      <dsp:nvSpPr>
        <dsp:cNvPr id="0" name=""/>
        <dsp:cNvSpPr/>
      </dsp:nvSpPr>
      <dsp:spPr>
        <a:xfrm>
          <a:off x="0" y="3179366"/>
          <a:ext cx="3335654" cy="722121"/>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fa-IR" sz="2000" b="1" kern="1200">
              <a:solidFill>
                <a:schemeClr val="tx1"/>
              </a:solidFill>
              <a:latin typeface="+mn-lt"/>
              <a:cs typeface="+mn-cs"/>
            </a:rPr>
            <a:t>توانایی در ایجاد امنیت محیط یاد گیری </a:t>
          </a:r>
          <a:endParaRPr lang="fa-IR" sz="2000" b="1" kern="1200" dirty="0">
            <a:solidFill>
              <a:schemeClr val="tx1"/>
            </a:solidFill>
            <a:latin typeface="+mn-lt"/>
            <a:cs typeface="+mn-cs"/>
          </a:endParaRPr>
        </a:p>
      </dsp:txBody>
      <dsp:txXfrm>
        <a:off x="35251" y="3214617"/>
        <a:ext cx="3265152" cy="651619"/>
      </dsp:txXfrm>
    </dsp:sp>
    <dsp:sp modelId="{2190DC8C-3920-480C-B664-4B1C345CCA2F}">
      <dsp:nvSpPr>
        <dsp:cNvPr id="0" name=""/>
        <dsp:cNvSpPr/>
      </dsp:nvSpPr>
      <dsp:spPr>
        <a:xfrm>
          <a:off x="3335654" y="3973699"/>
          <a:ext cx="5003482" cy="722121"/>
        </a:xfrm>
        <a:prstGeom prst="rightArrow">
          <a:avLst>
            <a:gd name="adj1" fmla="val 75000"/>
            <a:gd name="adj2" fmla="val 5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6BCAEBF3-82D1-4D3C-863A-B991B89DD631}">
      <dsp:nvSpPr>
        <dsp:cNvPr id="0" name=""/>
        <dsp:cNvSpPr/>
      </dsp:nvSpPr>
      <dsp:spPr>
        <a:xfrm>
          <a:off x="0" y="3973699"/>
          <a:ext cx="3335654" cy="722121"/>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fa-IR" sz="2000" b="1" kern="1200">
              <a:solidFill>
                <a:schemeClr val="tx1"/>
              </a:solidFill>
              <a:latin typeface="+mn-lt"/>
              <a:cs typeface="+mn-cs"/>
            </a:rPr>
            <a:t>توانایی در کنترل رفتارهای مشکل زا در محیط یادگیری </a:t>
          </a:r>
          <a:endParaRPr lang="fa-IR" sz="2000" b="1" kern="1200" dirty="0">
            <a:solidFill>
              <a:schemeClr val="tx1"/>
            </a:solidFill>
            <a:latin typeface="+mn-lt"/>
            <a:cs typeface="+mn-cs"/>
          </a:endParaRPr>
        </a:p>
      </dsp:txBody>
      <dsp:txXfrm>
        <a:off x="35251" y="4008950"/>
        <a:ext cx="3265152" cy="651619"/>
      </dsp:txXfrm>
    </dsp:sp>
    <dsp:sp modelId="{9E7C48E4-8599-4AD1-8196-885BD5E27AD5}">
      <dsp:nvSpPr>
        <dsp:cNvPr id="0" name=""/>
        <dsp:cNvSpPr/>
      </dsp:nvSpPr>
      <dsp:spPr>
        <a:xfrm>
          <a:off x="3335654" y="4768032"/>
          <a:ext cx="5003482" cy="722121"/>
        </a:xfrm>
        <a:prstGeom prst="rightArrow">
          <a:avLst>
            <a:gd name="adj1" fmla="val 75000"/>
            <a:gd name="adj2" fmla="val 5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7B7CD64-39CA-4A33-A76B-2B73A3152146}">
      <dsp:nvSpPr>
        <dsp:cNvPr id="0" name=""/>
        <dsp:cNvSpPr/>
      </dsp:nvSpPr>
      <dsp:spPr>
        <a:xfrm>
          <a:off x="0" y="4768032"/>
          <a:ext cx="3335654" cy="722121"/>
        </a:xfrm>
        <a:prstGeom prst="round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fa-IR" sz="2000" b="1" kern="1200">
              <a:solidFill>
                <a:schemeClr val="tx1"/>
              </a:solidFill>
              <a:latin typeface="+mn-lt"/>
              <a:cs typeface="+mn-cs"/>
            </a:rPr>
            <a:t>توانایی اجتناب از تله ها </a:t>
          </a:r>
          <a:endParaRPr lang="fa-IR" sz="2000" b="1" kern="1200" dirty="0">
            <a:solidFill>
              <a:schemeClr val="tx1"/>
            </a:solidFill>
            <a:latin typeface="+mn-lt"/>
            <a:cs typeface="+mn-cs"/>
          </a:endParaRPr>
        </a:p>
      </dsp:txBody>
      <dsp:txXfrm>
        <a:off x="35251" y="4803283"/>
        <a:ext cx="3265152" cy="651619"/>
      </dsp:txXfrm>
    </dsp:sp>
    <dsp:sp modelId="{50284B12-ADBB-4C4F-BAD1-950C2BCDBEE1}">
      <dsp:nvSpPr>
        <dsp:cNvPr id="0" name=""/>
        <dsp:cNvSpPr/>
      </dsp:nvSpPr>
      <dsp:spPr>
        <a:xfrm>
          <a:off x="3335654" y="5562365"/>
          <a:ext cx="5003482" cy="722121"/>
        </a:xfrm>
        <a:prstGeom prst="rightArrow">
          <a:avLst>
            <a:gd name="adj1" fmla="val 75000"/>
            <a:gd name="adj2" fmla="val 5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FDDE7DAF-C095-4349-961E-50BC28A32F92}">
      <dsp:nvSpPr>
        <dsp:cNvPr id="0" name=""/>
        <dsp:cNvSpPr/>
      </dsp:nvSpPr>
      <dsp:spPr>
        <a:xfrm>
          <a:off x="0" y="5562365"/>
          <a:ext cx="3335654" cy="722121"/>
        </a:xfrm>
        <a:prstGeom prst="round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fa-IR" sz="2000" b="1" kern="1200">
              <a:solidFill>
                <a:schemeClr val="tx1"/>
              </a:solidFill>
              <a:latin typeface="+mn-lt"/>
              <a:cs typeface="+mn-cs"/>
            </a:rPr>
            <a:t>توانایی هماهنگی علمی رفتارها</a:t>
          </a:r>
          <a:endParaRPr lang="en-US" sz="2000" kern="1200" dirty="0">
            <a:solidFill>
              <a:schemeClr val="tx1"/>
            </a:solidFill>
            <a:latin typeface="+mn-lt"/>
            <a:cs typeface="+mn-cs"/>
          </a:endParaRPr>
        </a:p>
      </dsp:txBody>
      <dsp:txXfrm>
        <a:off x="35251" y="5597616"/>
        <a:ext cx="3265152" cy="6516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7D38F-B0ED-420C-8DB4-1E8D14450550}">
      <dsp:nvSpPr>
        <dsp:cNvPr id="0" name=""/>
        <dsp:cNvSpPr/>
      </dsp:nvSpPr>
      <dsp:spPr>
        <a:xfrm>
          <a:off x="4790997" y="0"/>
          <a:ext cx="1559471" cy="890916"/>
        </a:xfrm>
        <a:prstGeom prst="trapezoid">
          <a:avLst>
            <a:gd name="adj" fmla="val 89326"/>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b="1" kern="1200" dirty="0"/>
            <a:t>در هر تلاش </a:t>
          </a:r>
        </a:p>
        <a:p>
          <a:pPr lvl="0" algn="ctr" defTabSz="711200" rtl="1">
            <a:lnSpc>
              <a:spcPct val="90000"/>
            </a:lnSpc>
            <a:spcBef>
              <a:spcPct val="0"/>
            </a:spcBef>
            <a:spcAft>
              <a:spcPct val="35000"/>
            </a:spcAft>
          </a:pPr>
          <a:r>
            <a:rPr lang="fa-IR" sz="1600" b="1" kern="1200" dirty="0"/>
            <a:t>دو کیفیت </a:t>
          </a:r>
        </a:p>
      </dsp:txBody>
      <dsp:txXfrm>
        <a:off x="4790997" y="0"/>
        <a:ext cx="1559471" cy="890916"/>
      </dsp:txXfrm>
    </dsp:sp>
    <dsp:sp modelId="{BCA37C16-8F99-448B-AA76-8E9310937E3D}">
      <dsp:nvSpPr>
        <dsp:cNvPr id="0" name=""/>
        <dsp:cNvSpPr/>
      </dsp:nvSpPr>
      <dsp:spPr>
        <a:xfrm>
          <a:off x="3979095" y="890915"/>
          <a:ext cx="3183276" cy="890916"/>
        </a:xfrm>
        <a:prstGeom prst="trapezoid">
          <a:avLst>
            <a:gd name="adj" fmla="val 89326"/>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1" kern="1200" dirty="0"/>
            <a:t>در هر تلاش دو ریسک </a:t>
          </a:r>
        </a:p>
      </dsp:txBody>
      <dsp:txXfrm>
        <a:off x="4536168" y="890915"/>
        <a:ext cx="2069129" cy="890916"/>
      </dsp:txXfrm>
    </dsp:sp>
    <dsp:sp modelId="{BAFEA877-DD0F-4A87-8DED-97C5CE4374A2}">
      <dsp:nvSpPr>
        <dsp:cNvPr id="0" name=""/>
        <dsp:cNvSpPr/>
      </dsp:nvSpPr>
      <dsp:spPr>
        <a:xfrm>
          <a:off x="3183276" y="1781831"/>
          <a:ext cx="4774914" cy="890916"/>
        </a:xfrm>
        <a:prstGeom prst="trapezoid">
          <a:avLst>
            <a:gd name="adj" fmla="val 89326"/>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1" kern="1200" dirty="0"/>
            <a:t>واکنش نسبت به  مطلب یا نحوه بیان و روش تدریس</a:t>
          </a:r>
        </a:p>
      </dsp:txBody>
      <dsp:txXfrm>
        <a:off x="4018886" y="1781831"/>
        <a:ext cx="3103694" cy="890916"/>
      </dsp:txXfrm>
    </dsp:sp>
    <dsp:sp modelId="{E04FF537-B624-4878-B5C3-3E79C6A653FD}">
      <dsp:nvSpPr>
        <dsp:cNvPr id="0" name=""/>
        <dsp:cNvSpPr/>
      </dsp:nvSpPr>
      <dsp:spPr>
        <a:xfrm>
          <a:off x="2387457" y="2672748"/>
          <a:ext cx="6366552" cy="890916"/>
        </a:xfrm>
        <a:prstGeom prst="trapezoid">
          <a:avLst>
            <a:gd name="adj" fmla="val 89326"/>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1" kern="1200"/>
            <a:t>هدف و فرایند دررسیدن به نتیجه</a:t>
          </a:r>
          <a:endParaRPr lang="fa-IR" sz="1800" b="1" kern="1200" dirty="0"/>
        </a:p>
      </dsp:txBody>
      <dsp:txXfrm>
        <a:off x="3501603" y="2672748"/>
        <a:ext cx="4138259" cy="890916"/>
      </dsp:txXfrm>
    </dsp:sp>
    <dsp:sp modelId="{9FB662C0-9BA8-435D-AA24-C6A21B8A82F8}">
      <dsp:nvSpPr>
        <dsp:cNvPr id="0" name=""/>
        <dsp:cNvSpPr/>
      </dsp:nvSpPr>
      <dsp:spPr>
        <a:xfrm>
          <a:off x="1591638" y="3563664"/>
          <a:ext cx="7958190" cy="890916"/>
        </a:xfrm>
        <a:prstGeom prst="trapezoid">
          <a:avLst>
            <a:gd name="adj" fmla="val 89326"/>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1" kern="1200"/>
            <a:t>دایره شایستگی (مهارت و توانایی) : تهدید های بیرونی و درونی</a:t>
          </a:r>
          <a:endParaRPr lang="fa-IR" sz="1800" b="1" kern="1200" dirty="0"/>
        </a:p>
      </dsp:txBody>
      <dsp:txXfrm>
        <a:off x="2984321" y="3563664"/>
        <a:ext cx="5172823" cy="890916"/>
      </dsp:txXfrm>
    </dsp:sp>
    <dsp:sp modelId="{A5A5BFE7-AE2D-49E2-A29A-E4DB1A3ECECE}">
      <dsp:nvSpPr>
        <dsp:cNvPr id="0" name=""/>
        <dsp:cNvSpPr/>
      </dsp:nvSpPr>
      <dsp:spPr>
        <a:xfrm>
          <a:off x="795819" y="4454580"/>
          <a:ext cx="9549828" cy="890916"/>
        </a:xfrm>
        <a:prstGeom prst="trapezoid">
          <a:avLst>
            <a:gd name="adj" fmla="val 89326"/>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r" defTabSz="889000" rtl="1">
            <a:lnSpc>
              <a:spcPct val="90000"/>
            </a:lnSpc>
            <a:spcBef>
              <a:spcPct val="0"/>
            </a:spcBef>
            <a:spcAft>
              <a:spcPct val="35000"/>
            </a:spcAft>
          </a:pPr>
          <a:r>
            <a:rPr lang="fa-IR" sz="2000" b="1" kern="1200"/>
            <a:t>دایره </a:t>
          </a:r>
          <a:r>
            <a:rPr lang="fa-IR" sz="1800" b="1" kern="1200"/>
            <a:t>شان(اصول،باورها،میثاق) :تجربه</a:t>
          </a:r>
          <a:r>
            <a:rPr lang="fa-IR" sz="2000" b="1" kern="1200"/>
            <a:t> های زیستی،معرفتی و شهودی</a:t>
          </a:r>
          <a:endParaRPr lang="fa-IR" sz="2000" b="1" kern="1200" dirty="0"/>
        </a:p>
      </dsp:txBody>
      <dsp:txXfrm>
        <a:off x="2467039" y="4454580"/>
        <a:ext cx="6207388" cy="890916"/>
      </dsp:txXfrm>
    </dsp:sp>
    <dsp:sp modelId="{7DA7B253-E3BA-4FFE-9EFF-5959BCF4F249}">
      <dsp:nvSpPr>
        <dsp:cNvPr id="0" name=""/>
        <dsp:cNvSpPr/>
      </dsp:nvSpPr>
      <dsp:spPr>
        <a:xfrm>
          <a:off x="0" y="5345496"/>
          <a:ext cx="11141467" cy="890916"/>
        </a:xfrm>
        <a:prstGeom prst="trapezoid">
          <a:avLst>
            <a:gd name="adj" fmla="val 89326"/>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b="1" kern="1200"/>
            <a:t>تفکر جعبه سیاه</a:t>
          </a:r>
          <a:r>
            <a:rPr lang="fa-IR" sz="1600" b="1" kern="1200"/>
            <a:t>:با هر سقوط ،پروازهای بعدی ایمن تر می شوند</a:t>
          </a:r>
        </a:p>
        <a:p>
          <a:pPr lvl="0" algn="ctr" defTabSz="889000" rtl="1">
            <a:lnSpc>
              <a:spcPct val="90000"/>
            </a:lnSpc>
            <a:spcBef>
              <a:spcPct val="0"/>
            </a:spcBef>
            <a:spcAft>
              <a:spcPct val="35000"/>
            </a:spcAft>
          </a:pPr>
          <a:r>
            <a:rPr lang="fa-IR" sz="1600" b="1" kern="1200"/>
            <a:t>1- پذیرش بی قیدوشرط شکست ها، کمبود ها،باخت ها</a:t>
          </a:r>
        </a:p>
        <a:p>
          <a:pPr lvl="0" algn="ctr" defTabSz="889000" rtl="1">
            <a:lnSpc>
              <a:spcPct val="90000"/>
            </a:lnSpc>
            <a:spcBef>
              <a:spcPct val="0"/>
            </a:spcBef>
            <a:spcAft>
              <a:spcPct val="35000"/>
            </a:spcAft>
          </a:pPr>
          <a:r>
            <a:rPr lang="fa-IR" sz="1600" b="1" kern="1200"/>
            <a:t>2- تحلیل و اصلاح،  یادگیری از تجربیات</a:t>
          </a:r>
          <a:endParaRPr lang="fa-IR" sz="1600" b="1" kern="1200" dirty="0"/>
        </a:p>
      </dsp:txBody>
      <dsp:txXfrm>
        <a:off x="1949756" y="5345496"/>
        <a:ext cx="7241953" cy="89091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B6F53-CF65-4FAD-A20E-ACD4F1ABF2D8}">
      <dsp:nvSpPr>
        <dsp:cNvPr id="0" name=""/>
        <dsp:cNvSpPr/>
      </dsp:nvSpPr>
      <dsp:spPr>
        <a:xfrm rot="16200000">
          <a:off x="1148730" y="-920135"/>
          <a:ext cx="1964989" cy="3957639"/>
        </a:xfrm>
        <a:prstGeom prst="round2SameRect">
          <a:avLst>
            <a:gd name="adj1" fmla="val 16670"/>
            <a:gd name="adj2" fmla="val 0"/>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0" tIns="317500" rIns="285750" bIns="317500" numCol="1" spcCol="1270" anchor="t" anchorCtr="0">
          <a:noAutofit/>
        </a:bodyPr>
        <a:lstStyle/>
        <a:p>
          <a:pPr lvl="0" algn="ctr" defTabSz="2222500" rtl="1">
            <a:lnSpc>
              <a:spcPct val="90000"/>
            </a:lnSpc>
            <a:spcBef>
              <a:spcPct val="0"/>
            </a:spcBef>
            <a:spcAft>
              <a:spcPct val="35000"/>
            </a:spcAft>
          </a:pPr>
          <a:r>
            <a:rPr lang="fa-IR" sz="5000" kern="1200" dirty="0"/>
            <a:t>نقش تسهیل گر</a:t>
          </a:r>
        </a:p>
      </dsp:txBody>
      <dsp:txXfrm rot="5400000">
        <a:off x="248345" y="172130"/>
        <a:ext cx="3861699" cy="1773109"/>
      </dsp:txXfrm>
    </dsp:sp>
    <dsp:sp modelId="{160A859C-2627-4114-BED9-DDE221EE0E22}">
      <dsp:nvSpPr>
        <dsp:cNvPr id="0" name=""/>
        <dsp:cNvSpPr/>
      </dsp:nvSpPr>
      <dsp:spPr>
        <a:xfrm rot="5400000">
          <a:off x="6005608" y="-944792"/>
          <a:ext cx="1964989" cy="4006992"/>
        </a:xfrm>
        <a:prstGeom prst="round2SameRect">
          <a:avLst>
            <a:gd name="adj1" fmla="val 16670"/>
            <a:gd name="adj2" fmla="val 0"/>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0035" tIns="311150" rIns="186690" bIns="311150" numCol="1" spcCol="1270" anchor="t" anchorCtr="0">
          <a:noAutofit/>
        </a:bodyPr>
        <a:lstStyle/>
        <a:p>
          <a:pPr lvl="0" algn="ctr" defTabSz="2178050" rtl="1">
            <a:lnSpc>
              <a:spcPct val="90000"/>
            </a:lnSpc>
            <a:spcBef>
              <a:spcPct val="0"/>
            </a:spcBef>
            <a:spcAft>
              <a:spcPct val="35000"/>
            </a:spcAft>
          </a:pPr>
          <a:r>
            <a:rPr lang="fa-IR" sz="4900" kern="1200" dirty="0"/>
            <a:t>وظیفه تسهیل گر</a:t>
          </a:r>
        </a:p>
      </dsp:txBody>
      <dsp:txXfrm rot="-5400000">
        <a:off x="4984607" y="172149"/>
        <a:ext cx="3911052" cy="1773109"/>
      </dsp:txXfrm>
    </dsp:sp>
    <dsp:sp modelId="{B25F73B3-96D2-440E-A944-F6D3C4EB6876}">
      <dsp:nvSpPr>
        <dsp:cNvPr id="0" name=""/>
        <dsp:cNvSpPr/>
      </dsp:nvSpPr>
      <dsp:spPr>
        <a:xfrm>
          <a:off x="3855667" y="0"/>
          <a:ext cx="1255343" cy="1255282"/>
        </a:xfrm>
        <a:prstGeom prst="circularArrow">
          <a:avLst>
            <a:gd name="adj1" fmla="val 12500"/>
            <a:gd name="adj2" fmla="val 1142322"/>
            <a:gd name="adj3" fmla="val 20457678"/>
            <a:gd name="adj4" fmla="val 10800000"/>
            <a:gd name="adj5" fmla="val 125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C83700-FB2C-49A1-A519-42DD09EC6E7F}">
      <dsp:nvSpPr>
        <dsp:cNvPr id="0" name=""/>
        <dsp:cNvSpPr/>
      </dsp:nvSpPr>
      <dsp:spPr>
        <a:xfrm rot="10800000">
          <a:off x="3886197" y="1295397"/>
          <a:ext cx="1255343" cy="1255282"/>
        </a:xfrm>
        <a:prstGeom prst="circularArrow">
          <a:avLst>
            <a:gd name="adj1" fmla="val 12500"/>
            <a:gd name="adj2" fmla="val 1142322"/>
            <a:gd name="adj3" fmla="val 20457678"/>
            <a:gd name="adj4" fmla="val 10800000"/>
            <a:gd name="adj5" fmla="val 125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E1B2A-607C-499B-A5B2-1CF0B9952775}">
      <dsp:nvSpPr>
        <dsp:cNvPr id="0" name=""/>
        <dsp:cNvSpPr/>
      </dsp:nvSpPr>
      <dsp:spPr>
        <a:xfrm>
          <a:off x="1744794" y="1079955"/>
          <a:ext cx="2672529" cy="2672529"/>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a-IR" sz="2400" b="0" kern="1200" dirty="0">
              <a:cs typeface="B Titr" pitchFamily="2" charset="-78"/>
            </a:rPr>
            <a:t>وظیفه معلم </a:t>
          </a:r>
          <a:endParaRPr lang="en-US" sz="2400" b="0" kern="1200" dirty="0">
            <a:cs typeface="B Titr" pitchFamily="2" charset="-78"/>
          </a:endParaRPr>
        </a:p>
      </dsp:txBody>
      <dsp:txXfrm>
        <a:off x="2136177" y="1471338"/>
        <a:ext cx="1889763" cy="1889763"/>
      </dsp:txXfrm>
    </dsp:sp>
    <dsp:sp modelId="{3AA129C5-3CA9-4446-85DF-E4CA75EE2663}">
      <dsp:nvSpPr>
        <dsp:cNvPr id="0" name=""/>
        <dsp:cNvSpPr/>
      </dsp:nvSpPr>
      <dsp:spPr>
        <a:xfrm>
          <a:off x="2083310" y="-302404"/>
          <a:ext cx="1995497" cy="1956385"/>
        </a:xfrm>
        <a:prstGeom prst="ellipse">
          <a:avLst/>
        </a:prstGeom>
        <a:solidFill>
          <a:schemeClr val="accent2">
            <a:alpha val="50000"/>
            <a:hueOff val="-363841"/>
            <a:satOff val="-20982"/>
            <a:lumOff val="2157"/>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a-IR" sz="2400" b="1" kern="1200" dirty="0">
              <a:cs typeface="B Titr" pitchFamily="2" charset="-78"/>
            </a:rPr>
            <a:t>ساختار </a:t>
          </a:r>
          <a:endParaRPr lang="en-US" sz="2400" b="1" kern="1200" dirty="0">
            <a:cs typeface="B Titr" pitchFamily="2" charset="-78"/>
          </a:endParaRPr>
        </a:p>
        <a:p>
          <a:pPr lvl="0" algn="ctr" defTabSz="1066800">
            <a:lnSpc>
              <a:spcPct val="90000"/>
            </a:lnSpc>
            <a:spcBef>
              <a:spcPct val="0"/>
            </a:spcBef>
            <a:spcAft>
              <a:spcPct val="35000"/>
            </a:spcAft>
          </a:pPr>
          <a:r>
            <a:rPr lang="fa-IR" sz="2400" b="1" kern="1200" dirty="0">
              <a:cs typeface="B Titr" pitchFamily="2" charset="-78"/>
            </a:rPr>
            <a:t>همکاری</a:t>
          </a:r>
          <a:endParaRPr lang="en-US" sz="2400" b="1" kern="1200" dirty="0">
            <a:cs typeface="B Titr" pitchFamily="2" charset="-78"/>
          </a:endParaRPr>
        </a:p>
      </dsp:txBody>
      <dsp:txXfrm>
        <a:off x="2375544" y="-15898"/>
        <a:ext cx="1411029" cy="1383373"/>
      </dsp:txXfrm>
    </dsp:sp>
    <dsp:sp modelId="{A55EFCE8-EC39-498B-8F79-DE83D829733E}">
      <dsp:nvSpPr>
        <dsp:cNvPr id="0" name=""/>
        <dsp:cNvSpPr/>
      </dsp:nvSpPr>
      <dsp:spPr>
        <a:xfrm>
          <a:off x="3949945" y="1414255"/>
          <a:ext cx="2146054" cy="2003929"/>
        </a:xfrm>
        <a:prstGeom prst="ellipse">
          <a:avLst/>
        </a:prstGeom>
        <a:solidFill>
          <a:schemeClr val="accent2">
            <a:alpha val="50000"/>
            <a:hueOff val="-727682"/>
            <a:satOff val="-41964"/>
            <a:lumOff val="4314"/>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1" kern="1200" dirty="0">
              <a:cs typeface="B Titr" pitchFamily="2" charset="-78"/>
            </a:rPr>
            <a:t>ساختار</a:t>
          </a:r>
          <a:endParaRPr lang="en-US" sz="1800" b="1" kern="1200" dirty="0">
            <a:cs typeface="B Titr" pitchFamily="2" charset="-78"/>
          </a:endParaRPr>
        </a:p>
        <a:p>
          <a:pPr lvl="0" algn="ctr" defTabSz="800100" rtl="1">
            <a:lnSpc>
              <a:spcPct val="90000"/>
            </a:lnSpc>
            <a:spcBef>
              <a:spcPct val="0"/>
            </a:spcBef>
            <a:spcAft>
              <a:spcPct val="35000"/>
            </a:spcAft>
          </a:pPr>
          <a:r>
            <a:rPr lang="fa-IR" sz="1800" b="1" kern="1200" dirty="0">
              <a:cs typeface="B Titr" pitchFamily="2" charset="-78"/>
            </a:rPr>
            <a:t> شفاف کردن </a:t>
          </a:r>
          <a:endParaRPr lang="en-US" sz="1800" b="1" kern="1200" dirty="0">
            <a:cs typeface="B Titr" pitchFamily="2" charset="-78"/>
          </a:endParaRPr>
        </a:p>
      </dsp:txBody>
      <dsp:txXfrm>
        <a:off x="4264227" y="1707724"/>
        <a:ext cx="1517490" cy="1416991"/>
      </dsp:txXfrm>
    </dsp:sp>
    <dsp:sp modelId="{826EE8F8-5089-4045-A511-FEC770611FB5}">
      <dsp:nvSpPr>
        <dsp:cNvPr id="0" name=""/>
        <dsp:cNvSpPr/>
      </dsp:nvSpPr>
      <dsp:spPr>
        <a:xfrm>
          <a:off x="1946984" y="3192817"/>
          <a:ext cx="2268149" cy="1927669"/>
        </a:xfrm>
        <a:prstGeom prst="ellipse">
          <a:avLst/>
        </a:prstGeom>
        <a:solidFill>
          <a:schemeClr val="accent2">
            <a:alpha val="50000"/>
            <a:hueOff val="-1091522"/>
            <a:satOff val="-62946"/>
            <a:lumOff val="6471"/>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b="1" kern="1200" dirty="0">
              <a:cs typeface="B Titr" pitchFamily="2" charset="-78"/>
            </a:rPr>
            <a:t>ساختار</a:t>
          </a:r>
          <a:endParaRPr lang="en-US" sz="2000" b="1" kern="1200" dirty="0">
            <a:cs typeface="B Titr" pitchFamily="2" charset="-78"/>
          </a:endParaRPr>
        </a:p>
        <a:p>
          <a:pPr lvl="0" algn="ctr" defTabSz="889000" rtl="1">
            <a:lnSpc>
              <a:spcPct val="90000"/>
            </a:lnSpc>
            <a:spcBef>
              <a:spcPct val="0"/>
            </a:spcBef>
            <a:spcAft>
              <a:spcPct val="35000"/>
            </a:spcAft>
          </a:pPr>
          <a:r>
            <a:rPr lang="fa-IR" sz="2000" b="1" kern="1200" dirty="0">
              <a:cs typeface="B Titr" pitchFamily="2" charset="-78"/>
            </a:rPr>
            <a:t> ارزیابی</a:t>
          </a:r>
          <a:endParaRPr lang="en-US" sz="2000" b="1" kern="1200" dirty="0">
            <a:cs typeface="B Titr" pitchFamily="2" charset="-78"/>
          </a:endParaRPr>
        </a:p>
      </dsp:txBody>
      <dsp:txXfrm>
        <a:off x="2279147" y="3475118"/>
        <a:ext cx="1603823" cy="1363067"/>
      </dsp:txXfrm>
    </dsp:sp>
    <dsp:sp modelId="{7A4A481A-F415-4E20-88DA-55B67D5A726F}">
      <dsp:nvSpPr>
        <dsp:cNvPr id="0" name=""/>
        <dsp:cNvSpPr/>
      </dsp:nvSpPr>
      <dsp:spPr>
        <a:xfrm>
          <a:off x="0" y="1399897"/>
          <a:ext cx="2278291" cy="2032646"/>
        </a:xfrm>
        <a:prstGeom prst="ellipse">
          <a:avLst/>
        </a:prstGeom>
        <a:solidFill>
          <a:schemeClr val="accent2">
            <a:alpha val="50000"/>
            <a:hueOff val="-1455363"/>
            <a:satOff val="-83928"/>
            <a:lumOff val="862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b="1" kern="1200" dirty="0">
              <a:cs typeface="B Titr" pitchFamily="2" charset="-78"/>
            </a:rPr>
            <a:t>ساختار </a:t>
          </a:r>
          <a:endParaRPr lang="en-US" sz="2000" b="1" kern="1200" dirty="0">
            <a:cs typeface="B Titr" pitchFamily="2" charset="-78"/>
          </a:endParaRPr>
        </a:p>
        <a:p>
          <a:pPr lvl="0" algn="ctr" defTabSz="889000" rtl="1">
            <a:lnSpc>
              <a:spcPct val="90000"/>
            </a:lnSpc>
            <a:spcBef>
              <a:spcPct val="0"/>
            </a:spcBef>
            <a:spcAft>
              <a:spcPct val="35000"/>
            </a:spcAft>
          </a:pPr>
          <a:r>
            <a:rPr lang="fa-IR" sz="2000" b="1" kern="1200" dirty="0">
              <a:cs typeface="B Titr" pitchFamily="2" charset="-78"/>
            </a:rPr>
            <a:t>بازخورد گرفتن  </a:t>
          </a:r>
          <a:endParaRPr lang="en-US" sz="2000" b="1" kern="1200" dirty="0">
            <a:cs typeface="B Titr" pitchFamily="2" charset="-78"/>
          </a:endParaRPr>
        </a:p>
      </dsp:txBody>
      <dsp:txXfrm>
        <a:off x="333648" y="1697571"/>
        <a:ext cx="1610995" cy="143729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E1B2A-607C-499B-A5B2-1CF0B9952775}">
      <dsp:nvSpPr>
        <dsp:cNvPr id="0" name=""/>
        <dsp:cNvSpPr/>
      </dsp:nvSpPr>
      <dsp:spPr>
        <a:xfrm>
          <a:off x="1357312" y="1666886"/>
          <a:ext cx="3381374" cy="3381374"/>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fa-IR" sz="6500" b="1" kern="1200" dirty="0">
              <a:cs typeface="B Titr" pitchFamily="2" charset="-78"/>
            </a:rPr>
            <a:t>نقش معلم</a:t>
          </a:r>
          <a:endParaRPr lang="en-US" sz="6500" b="1" kern="1200" dirty="0">
            <a:cs typeface="B Titr" pitchFamily="2" charset="-78"/>
          </a:endParaRPr>
        </a:p>
      </dsp:txBody>
      <dsp:txXfrm>
        <a:off x="1852503" y="2162077"/>
        <a:ext cx="2390992" cy="2390992"/>
      </dsp:txXfrm>
    </dsp:sp>
    <dsp:sp modelId="{3AA129C5-3CA9-4446-85DF-E4CA75EE2663}">
      <dsp:nvSpPr>
        <dsp:cNvPr id="0" name=""/>
        <dsp:cNvSpPr/>
      </dsp:nvSpPr>
      <dsp:spPr>
        <a:xfrm>
          <a:off x="2202656" y="310177"/>
          <a:ext cx="1690687" cy="1690687"/>
        </a:xfrm>
        <a:prstGeom prst="ellipse">
          <a:avLst/>
        </a:prstGeom>
        <a:solidFill>
          <a:schemeClr val="accent2">
            <a:alpha val="50000"/>
            <a:hueOff val="-242561"/>
            <a:satOff val="-13988"/>
            <a:lumOff val="143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fa-IR" sz="3100" b="1" kern="1200" dirty="0">
              <a:cs typeface="B Titr" pitchFamily="2" charset="-78"/>
            </a:rPr>
            <a:t>تسهیل </a:t>
          </a:r>
          <a:r>
            <a:rPr lang="fa-IR" sz="3100" b="1" i="1" kern="1200" dirty="0">
              <a:cs typeface="B Titr" pitchFamily="2" charset="-78"/>
            </a:rPr>
            <a:t>گر</a:t>
          </a:r>
          <a:endParaRPr lang="en-US" sz="3100" b="1" kern="1200" dirty="0">
            <a:cs typeface="B Titr" pitchFamily="2" charset="-78"/>
          </a:endParaRPr>
        </a:p>
      </dsp:txBody>
      <dsp:txXfrm>
        <a:off x="2450251" y="557772"/>
        <a:ext cx="1195497" cy="1195497"/>
      </dsp:txXfrm>
    </dsp:sp>
    <dsp:sp modelId="{A55EFCE8-EC39-498B-8F79-DE83D829733E}">
      <dsp:nvSpPr>
        <dsp:cNvPr id="0" name=""/>
        <dsp:cNvSpPr/>
      </dsp:nvSpPr>
      <dsp:spPr>
        <a:xfrm>
          <a:off x="4109689" y="1411203"/>
          <a:ext cx="1690687" cy="1690687"/>
        </a:xfrm>
        <a:prstGeom prst="ellipse">
          <a:avLst/>
        </a:prstGeom>
        <a:solidFill>
          <a:schemeClr val="accent2">
            <a:alpha val="50000"/>
            <a:hueOff val="-485121"/>
            <a:satOff val="-27976"/>
            <a:lumOff val="2876"/>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r>
            <a:rPr lang="fa-IR" sz="3100" b="1" kern="1200" dirty="0">
              <a:cs typeface="B Titr" pitchFamily="2" charset="-78"/>
            </a:rPr>
            <a:t>مدل</a:t>
          </a:r>
          <a:endParaRPr lang="en-US" sz="3100" b="1" kern="1200" dirty="0">
            <a:cs typeface="B Titr" pitchFamily="2" charset="-78"/>
          </a:endParaRPr>
        </a:p>
      </dsp:txBody>
      <dsp:txXfrm>
        <a:off x="4357284" y="1658798"/>
        <a:ext cx="1195497" cy="1195497"/>
      </dsp:txXfrm>
    </dsp:sp>
    <dsp:sp modelId="{826EE8F8-5089-4045-A511-FEC770611FB5}">
      <dsp:nvSpPr>
        <dsp:cNvPr id="0" name=""/>
        <dsp:cNvSpPr/>
      </dsp:nvSpPr>
      <dsp:spPr>
        <a:xfrm>
          <a:off x="4109689" y="3613256"/>
          <a:ext cx="1690687" cy="1690687"/>
        </a:xfrm>
        <a:prstGeom prst="ellipse">
          <a:avLst/>
        </a:prstGeom>
        <a:solidFill>
          <a:schemeClr val="accent2">
            <a:alpha val="50000"/>
            <a:hueOff val="-727682"/>
            <a:satOff val="-41964"/>
            <a:lumOff val="4314"/>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fa-IR" sz="3100" b="1" kern="1200" dirty="0">
              <a:cs typeface="B Titr" pitchFamily="2" charset="-78"/>
            </a:rPr>
            <a:t>انتقال اطلاعات </a:t>
          </a:r>
          <a:endParaRPr lang="en-US" sz="3100" b="1" kern="1200" dirty="0">
            <a:cs typeface="B Titr" pitchFamily="2" charset="-78"/>
          </a:endParaRPr>
        </a:p>
      </dsp:txBody>
      <dsp:txXfrm>
        <a:off x="4357284" y="3860851"/>
        <a:ext cx="1195497" cy="1195497"/>
      </dsp:txXfrm>
    </dsp:sp>
    <dsp:sp modelId="{7A4A481A-F415-4E20-88DA-55B67D5A726F}">
      <dsp:nvSpPr>
        <dsp:cNvPr id="0" name=""/>
        <dsp:cNvSpPr/>
      </dsp:nvSpPr>
      <dsp:spPr>
        <a:xfrm>
          <a:off x="2202656" y="4714282"/>
          <a:ext cx="1690687" cy="1690687"/>
        </a:xfrm>
        <a:prstGeom prst="ellipse">
          <a:avLst/>
        </a:prstGeom>
        <a:solidFill>
          <a:schemeClr val="accent2">
            <a:alpha val="50000"/>
            <a:hueOff val="-970242"/>
            <a:satOff val="-55952"/>
            <a:lumOff val="5752"/>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fa-IR" sz="3100" b="1" kern="1200" dirty="0">
              <a:cs typeface="B Titr" pitchFamily="2" charset="-78"/>
            </a:rPr>
            <a:t>توسعه منابع </a:t>
          </a:r>
          <a:endParaRPr lang="en-US" sz="3100" b="1" kern="1200" dirty="0">
            <a:cs typeface="B Titr" pitchFamily="2" charset="-78"/>
          </a:endParaRPr>
        </a:p>
      </dsp:txBody>
      <dsp:txXfrm>
        <a:off x="2450251" y="4961877"/>
        <a:ext cx="1195497" cy="1195497"/>
      </dsp:txXfrm>
    </dsp:sp>
    <dsp:sp modelId="{4E2A0E6D-6FAE-4E95-98CD-786ECDFBECB0}">
      <dsp:nvSpPr>
        <dsp:cNvPr id="0" name=""/>
        <dsp:cNvSpPr/>
      </dsp:nvSpPr>
      <dsp:spPr>
        <a:xfrm>
          <a:off x="295622" y="3613256"/>
          <a:ext cx="1690687" cy="1690687"/>
        </a:xfrm>
        <a:prstGeom prst="ellipse">
          <a:avLst/>
        </a:prstGeom>
        <a:solidFill>
          <a:schemeClr val="accent2">
            <a:alpha val="50000"/>
            <a:hueOff val="-1212803"/>
            <a:satOff val="-69940"/>
            <a:lumOff val="719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fa-IR" sz="3100" b="1" kern="1200" dirty="0">
              <a:cs typeface="B Titr" pitchFamily="2" charset="-78"/>
            </a:rPr>
            <a:t>برنامه ریزی </a:t>
          </a:r>
          <a:endParaRPr lang="en-US" sz="3100" b="1" kern="1200" dirty="0">
            <a:cs typeface="B Titr" pitchFamily="2" charset="-78"/>
          </a:endParaRPr>
        </a:p>
      </dsp:txBody>
      <dsp:txXfrm>
        <a:off x="543217" y="3860851"/>
        <a:ext cx="1195497" cy="1195497"/>
      </dsp:txXfrm>
    </dsp:sp>
    <dsp:sp modelId="{B1947C5D-6737-4506-8046-245C73DC6ABB}">
      <dsp:nvSpPr>
        <dsp:cNvPr id="0" name=""/>
        <dsp:cNvSpPr/>
      </dsp:nvSpPr>
      <dsp:spPr>
        <a:xfrm>
          <a:off x="295622" y="1411203"/>
          <a:ext cx="1690687" cy="1690687"/>
        </a:xfrm>
        <a:prstGeom prst="ellipse">
          <a:avLst/>
        </a:prstGeom>
        <a:solidFill>
          <a:schemeClr val="accent2">
            <a:alpha val="50000"/>
            <a:hueOff val="-1455363"/>
            <a:satOff val="-83928"/>
            <a:lumOff val="862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fa-IR" sz="3100" b="1" kern="1200" dirty="0">
              <a:cs typeface="B Titr" pitchFamily="2" charset="-78"/>
            </a:rPr>
            <a:t>ارزیابی</a:t>
          </a:r>
          <a:endParaRPr lang="en-US" sz="3100" b="1" kern="1200" dirty="0">
            <a:cs typeface="B Titr" pitchFamily="2" charset="-78"/>
          </a:endParaRPr>
        </a:p>
      </dsp:txBody>
      <dsp:txXfrm>
        <a:off x="543217" y="1658798"/>
        <a:ext cx="1195497" cy="119549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158D8-BDE3-40CF-918A-9F4A2CB03ECD}">
      <dsp:nvSpPr>
        <dsp:cNvPr id="0" name=""/>
        <dsp:cNvSpPr/>
      </dsp:nvSpPr>
      <dsp:spPr>
        <a:xfrm>
          <a:off x="1510179" y="656"/>
          <a:ext cx="518368" cy="51836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fa-IR" sz="1200" b="1" kern="1200" dirty="0"/>
            <a:t>سن</a:t>
          </a:r>
          <a:endParaRPr lang="en-US" sz="1200" kern="1200" dirty="0"/>
        </a:p>
      </dsp:txBody>
      <dsp:txXfrm>
        <a:off x="1586092" y="76569"/>
        <a:ext cx="366542" cy="366542"/>
      </dsp:txXfrm>
    </dsp:sp>
    <dsp:sp modelId="{C298584D-39D6-4CC6-9260-82B6AAF323B5}">
      <dsp:nvSpPr>
        <dsp:cNvPr id="0" name=""/>
        <dsp:cNvSpPr/>
      </dsp:nvSpPr>
      <dsp:spPr>
        <a:xfrm rot="1350000">
          <a:off x="2056469" y="319858"/>
          <a:ext cx="137943" cy="17494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2058044" y="346930"/>
        <a:ext cx="96560" cy="104969"/>
      </dsp:txXfrm>
    </dsp:sp>
    <dsp:sp modelId="{9B9AF1B5-A1F6-4F73-9D86-60C151BFF5E2}">
      <dsp:nvSpPr>
        <dsp:cNvPr id="0" name=""/>
        <dsp:cNvSpPr/>
      </dsp:nvSpPr>
      <dsp:spPr>
        <a:xfrm>
          <a:off x="2229547" y="298628"/>
          <a:ext cx="518368" cy="51836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fa-IR" sz="1200" b="1" kern="1200" dirty="0"/>
            <a:t>علاقه </a:t>
          </a:r>
          <a:endParaRPr lang="en-US" sz="1200" b="1" kern="1200" dirty="0"/>
        </a:p>
      </dsp:txBody>
      <dsp:txXfrm>
        <a:off x="2305460" y="374541"/>
        <a:ext cx="366542" cy="366542"/>
      </dsp:txXfrm>
    </dsp:sp>
    <dsp:sp modelId="{29D0DDB9-480D-487C-92ED-7A00098E7E40}">
      <dsp:nvSpPr>
        <dsp:cNvPr id="0" name=""/>
        <dsp:cNvSpPr/>
      </dsp:nvSpPr>
      <dsp:spPr>
        <a:xfrm rot="4050000">
          <a:off x="2567252" y="826415"/>
          <a:ext cx="137943" cy="17494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2580025" y="842289"/>
        <a:ext cx="96560" cy="104969"/>
      </dsp:txXfrm>
    </dsp:sp>
    <dsp:sp modelId="{89712FBF-0121-42FA-AB0C-AC73BCEDC19D}">
      <dsp:nvSpPr>
        <dsp:cNvPr id="0" name=""/>
        <dsp:cNvSpPr/>
      </dsp:nvSpPr>
      <dsp:spPr>
        <a:xfrm>
          <a:off x="2527519" y="1017996"/>
          <a:ext cx="518368" cy="51836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fa-IR" sz="1200" b="1" kern="1200" dirty="0"/>
            <a:t>تجربه</a:t>
          </a:r>
          <a:endParaRPr lang="en-US" sz="1200" b="1" kern="1200" dirty="0"/>
        </a:p>
      </dsp:txBody>
      <dsp:txXfrm>
        <a:off x="2603432" y="1093909"/>
        <a:ext cx="366542" cy="366542"/>
      </dsp:txXfrm>
    </dsp:sp>
    <dsp:sp modelId="{9B8FDDE0-3FB7-459A-BE96-92C6F16E5B38}">
      <dsp:nvSpPr>
        <dsp:cNvPr id="0" name=""/>
        <dsp:cNvSpPr/>
      </dsp:nvSpPr>
      <dsp:spPr>
        <a:xfrm rot="6750000">
          <a:off x="2570240" y="1545783"/>
          <a:ext cx="137943" cy="17494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2598850" y="1561657"/>
        <a:ext cx="96560" cy="104969"/>
      </dsp:txXfrm>
    </dsp:sp>
    <dsp:sp modelId="{86B67840-12C0-40D3-9C67-8C8084F1CB76}">
      <dsp:nvSpPr>
        <dsp:cNvPr id="0" name=""/>
        <dsp:cNvSpPr/>
      </dsp:nvSpPr>
      <dsp:spPr>
        <a:xfrm>
          <a:off x="2229547" y="1737364"/>
          <a:ext cx="518368" cy="51836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fa-IR" sz="1200" b="1" kern="1200" dirty="0"/>
            <a:t>سابقه</a:t>
          </a:r>
          <a:endParaRPr lang="en-US" sz="1200" b="1" kern="1200" dirty="0"/>
        </a:p>
      </dsp:txBody>
      <dsp:txXfrm>
        <a:off x="2305460" y="1813277"/>
        <a:ext cx="366542" cy="366542"/>
      </dsp:txXfrm>
    </dsp:sp>
    <dsp:sp modelId="{9AB39A60-98E9-4B42-968F-B04388EE1D35}">
      <dsp:nvSpPr>
        <dsp:cNvPr id="0" name=""/>
        <dsp:cNvSpPr/>
      </dsp:nvSpPr>
      <dsp:spPr>
        <a:xfrm rot="9450000">
          <a:off x="2063683" y="2056566"/>
          <a:ext cx="137943" cy="17494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2103491" y="2083638"/>
        <a:ext cx="96560" cy="104969"/>
      </dsp:txXfrm>
    </dsp:sp>
    <dsp:sp modelId="{7A0493A0-A3FF-4693-8163-14D8D363508C}">
      <dsp:nvSpPr>
        <dsp:cNvPr id="0" name=""/>
        <dsp:cNvSpPr/>
      </dsp:nvSpPr>
      <dsp:spPr>
        <a:xfrm>
          <a:off x="1510179" y="2035336"/>
          <a:ext cx="518368" cy="51836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fa-IR" sz="1200" b="1" kern="1200" dirty="0"/>
            <a:t>توانا ئی </a:t>
          </a:r>
          <a:endParaRPr lang="en-US" sz="1200" b="1" kern="1200" dirty="0"/>
        </a:p>
      </dsp:txBody>
      <dsp:txXfrm>
        <a:off x="1586092" y="2111249"/>
        <a:ext cx="366542" cy="366542"/>
      </dsp:txXfrm>
    </dsp:sp>
    <dsp:sp modelId="{54CA429B-21AC-4B0A-A307-1A7357E12A9C}">
      <dsp:nvSpPr>
        <dsp:cNvPr id="0" name=""/>
        <dsp:cNvSpPr/>
      </dsp:nvSpPr>
      <dsp:spPr>
        <a:xfrm rot="12150000">
          <a:off x="1344315" y="2059554"/>
          <a:ext cx="137943" cy="174949"/>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1384123" y="2102462"/>
        <a:ext cx="96560" cy="104969"/>
      </dsp:txXfrm>
    </dsp:sp>
    <dsp:sp modelId="{F12B72E3-9BE8-4DD0-B6C5-A1370A8D8DC3}">
      <dsp:nvSpPr>
        <dsp:cNvPr id="0" name=""/>
        <dsp:cNvSpPr/>
      </dsp:nvSpPr>
      <dsp:spPr>
        <a:xfrm>
          <a:off x="790811" y="1737364"/>
          <a:ext cx="518368" cy="51836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fa-IR" sz="1200" b="1" kern="1200" dirty="0"/>
            <a:t>هوش </a:t>
          </a:r>
          <a:endParaRPr lang="en-US" sz="1200" b="1" kern="1200" dirty="0"/>
        </a:p>
      </dsp:txBody>
      <dsp:txXfrm>
        <a:off x="866724" y="1813277"/>
        <a:ext cx="366542" cy="366542"/>
      </dsp:txXfrm>
    </dsp:sp>
    <dsp:sp modelId="{7EAD3C6C-F142-4621-804F-6179FE9DB4AE}">
      <dsp:nvSpPr>
        <dsp:cNvPr id="0" name=""/>
        <dsp:cNvSpPr/>
      </dsp:nvSpPr>
      <dsp:spPr>
        <a:xfrm rot="14850000">
          <a:off x="833532" y="1552997"/>
          <a:ext cx="137943" cy="17494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862142" y="1607103"/>
        <a:ext cx="96560" cy="104969"/>
      </dsp:txXfrm>
    </dsp:sp>
    <dsp:sp modelId="{6A0D4C6C-E3D9-4070-B99F-159E8BDECB6F}">
      <dsp:nvSpPr>
        <dsp:cNvPr id="0" name=""/>
        <dsp:cNvSpPr/>
      </dsp:nvSpPr>
      <dsp:spPr>
        <a:xfrm>
          <a:off x="492839" y="1017996"/>
          <a:ext cx="518368" cy="51836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fa-IR" sz="1200" b="1" kern="1200" dirty="0"/>
            <a:t>بلو غ روحی </a:t>
          </a:r>
          <a:endParaRPr lang="en-US" sz="1200" b="1" kern="1200" dirty="0"/>
        </a:p>
      </dsp:txBody>
      <dsp:txXfrm>
        <a:off x="568752" y="1093909"/>
        <a:ext cx="366542" cy="366542"/>
      </dsp:txXfrm>
    </dsp:sp>
    <dsp:sp modelId="{C01F12A4-CD7F-4028-8303-D2863D04CE02}">
      <dsp:nvSpPr>
        <dsp:cNvPr id="0" name=""/>
        <dsp:cNvSpPr/>
      </dsp:nvSpPr>
      <dsp:spPr>
        <a:xfrm rot="17550000">
          <a:off x="830544" y="833629"/>
          <a:ext cx="137943" cy="17494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843317" y="887735"/>
        <a:ext cx="96560" cy="104969"/>
      </dsp:txXfrm>
    </dsp:sp>
    <dsp:sp modelId="{ECB3DD25-30B2-49D4-B1FE-439E5839EAE4}">
      <dsp:nvSpPr>
        <dsp:cNvPr id="0" name=""/>
        <dsp:cNvSpPr/>
      </dsp:nvSpPr>
      <dsp:spPr>
        <a:xfrm>
          <a:off x="790811" y="298628"/>
          <a:ext cx="518368" cy="51836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fa-IR" sz="1200" b="1" kern="1200" dirty="0"/>
            <a:t>ظاهر </a:t>
          </a:r>
          <a:endParaRPr lang="en-US" sz="1200" b="1" kern="1200" dirty="0"/>
        </a:p>
      </dsp:txBody>
      <dsp:txXfrm>
        <a:off x="866724" y="374541"/>
        <a:ext cx="366542" cy="366542"/>
      </dsp:txXfrm>
    </dsp:sp>
    <dsp:sp modelId="{E4B2B554-D8B4-4EC6-80BC-CAA2EF80F8AC}">
      <dsp:nvSpPr>
        <dsp:cNvPr id="0" name=""/>
        <dsp:cNvSpPr/>
      </dsp:nvSpPr>
      <dsp:spPr>
        <a:xfrm rot="20250000">
          <a:off x="1337101" y="322846"/>
          <a:ext cx="137943" cy="17494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338676" y="365754"/>
        <a:ext cx="96560" cy="10496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5999E-7BE9-47FD-A879-CBCEF3E2CAE7}">
      <dsp:nvSpPr>
        <dsp:cNvPr id="0" name=""/>
        <dsp:cNvSpPr/>
      </dsp:nvSpPr>
      <dsp:spPr>
        <a:xfrm>
          <a:off x="3355120" y="1901"/>
          <a:ext cx="1176458" cy="117645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b="1" kern="1200" dirty="0">
              <a:solidFill>
                <a:schemeClr val="tx1"/>
              </a:solidFill>
            </a:rPr>
            <a:t>مشاهده کردن</a:t>
          </a:r>
        </a:p>
      </dsp:txBody>
      <dsp:txXfrm>
        <a:off x="3527408" y="174189"/>
        <a:ext cx="831882" cy="831882"/>
      </dsp:txXfrm>
    </dsp:sp>
    <dsp:sp modelId="{D2532D68-4971-45EA-B9D3-D6D67C06F069}">
      <dsp:nvSpPr>
        <dsp:cNvPr id="0" name=""/>
        <dsp:cNvSpPr/>
      </dsp:nvSpPr>
      <dsp:spPr>
        <a:xfrm rot="1800000">
          <a:off x="4544366" y="828999"/>
          <a:ext cx="313149" cy="39705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fa-IR" sz="1800" b="1" kern="1200">
            <a:solidFill>
              <a:schemeClr val="tx1"/>
            </a:solidFill>
          </a:endParaRPr>
        </a:p>
      </dsp:txBody>
      <dsp:txXfrm>
        <a:off x="4550659" y="884924"/>
        <a:ext cx="219204" cy="238232"/>
      </dsp:txXfrm>
    </dsp:sp>
    <dsp:sp modelId="{8083AA9F-E5AC-4B50-86BE-BA78E2F5C155}">
      <dsp:nvSpPr>
        <dsp:cNvPr id="0" name=""/>
        <dsp:cNvSpPr/>
      </dsp:nvSpPr>
      <dsp:spPr>
        <a:xfrm>
          <a:off x="4885652" y="885555"/>
          <a:ext cx="1176458" cy="117645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b="1" kern="1200" dirty="0">
              <a:solidFill>
                <a:schemeClr val="tx1"/>
              </a:solidFill>
            </a:rPr>
            <a:t>گوش دادن</a:t>
          </a:r>
        </a:p>
      </dsp:txBody>
      <dsp:txXfrm>
        <a:off x="5057940" y="1057843"/>
        <a:ext cx="831882" cy="831882"/>
      </dsp:txXfrm>
    </dsp:sp>
    <dsp:sp modelId="{0CB23FD8-F191-424D-B795-0107FFC371A4}">
      <dsp:nvSpPr>
        <dsp:cNvPr id="0" name=""/>
        <dsp:cNvSpPr/>
      </dsp:nvSpPr>
      <dsp:spPr>
        <a:xfrm rot="5400000">
          <a:off x="5317307" y="2150047"/>
          <a:ext cx="313149" cy="39705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fa-IR" sz="1800" b="1" kern="1200">
            <a:solidFill>
              <a:schemeClr val="tx1"/>
            </a:solidFill>
          </a:endParaRPr>
        </a:p>
      </dsp:txBody>
      <dsp:txXfrm>
        <a:off x="5364280" y="2182486"/>
        <a:ext cx="219204" cy="238232"/>
      </dsp:txXfrm>
    </dsp:sp>
    <dsp:sp modelId="{CEBDA7F5-F717-4239-97EE-DCC7362DB77A}">
      <dsp:nvSpPr>
        <dsp:cNvPr id="0" name=""/>
        <dsp:cNvSpPr/>
      </dsp:nvSpPr>
      <dsp:spPr>
        <a:xfrm>
          <a:off x="4885652" y="2652861"/>
          <a:ext cx="1176458" cy="117645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b="1" kern="1200" dirty="0">
              <a:solidFill>
                <a:schemeClr val="tx1"/>
              </a:solidFill>
            </a:rPr>
            <a:t>سوال کردن</a:t>
          </a:r>
        </a:p>
      </dsp:txBody>
      <dsp:txXfrm>
        <a:off x="5057940" y="2825149"/>
        <a:ext cx="831882" cy="831882"/>
      </dsp:txXfrm>
    </dsp:sp>
    <dsp:sp modelId="{9BE4D84E-EC7D-42C2-B7CA-2FC0B946D7DB}">
      <dsp:nvSpPr>
        <dsp:cNvPr id="0" name=""/>
        <dsp:cNvSpPr/>
      </dsp:nvSpPr>
      <dsp:spPr>
        <a:xfrm rot="9000000">
          <a:off x="4559716" y="3479958"/>
          <a:ext cx="313149" cy="39705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fa-IR" sz="1800" b="1" kern="1200">
            <a:solidFill>
              <a:schemeClr val="tx1"/>
            </a:solidFill>
          </a:endParaRPr>
        </a:p>
      </dsp:txBody>
      <dsp:txXfrm rot="10800000">
        <a:off x="4647368" y="3535883"/>
        <a:ext cx="219204" cy="238232"/>
      </dsp:txXfrm>
    </dsp:sp>
    <dsp:sp modelId="{B8C2B513-80CB-4520-98F2-B384A591F6E4}">
      <dsp:nvSpPr>
        <dsp:cNvPr id="0" name=""/>
        <dsp:cNvSpPr/>
      </dsp:nvSpPr>
      <dsp:spPr>
        <a:xfrm>
          <a:off x="3355120" y="3536514"/>
          <a:ext cx="1176458" cy="117645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b="1" kern="1200" dirty="0">
              <a:solidFill>
                <a:schemeClr val="tx1"/>
              </a:solidFill>
            </a:rPr>
            <a:t>بازخور گرفتن و دادن</a:t>
          </a:r>
        </a:p>
      </dsp:txBody>
      <dsp:txXfrm>
        <a:off x="3527408" y="3708802"/>
        <a:ext cx="831882" cy="831882"/>
      </dsp:txXfrm>
    </dsp:sp>
    <dsp:sp modelId="{B69BC6F2-9C58-40D2-9C17-916D2FA6C191}">
      <dsp:nvSpPr>
        <dsp:cNvPr id="0" name=""/>
        <dsp:cNvSpPr/>
      </dsp:nvSpPr>
      <dsp:spPr>
        <a:xfrm rot="12600000">
          <a:off x="3029184" y="3488821"/>
          <a:ext cx="313149" cy="39705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fa-IR" sz="1800" b="1" kern="1200">
            <a:solidFill>
              <a:schemeClr val="tx1"/>
            </a:solidFill>
          </a:endParaRPr>
        </a:p>
      </dsp:txBody>
      <dsp:txXfrm rot="10800000">
        <a:off x="3116836" y="3591718"/>
        <a:ext cx="219204" cy="238232"/>
      </dsp:txXfrm>
    </dsp:sp>
    <dsp:sp modelId="{4FFCD05C-7D9E-4971-83E4-33894DB1C8F5}">
      <dsp:nvSpPr>
        <dsp:cNvPr id="0" name=""/>
        <dsp:cNvSpPr/>
      </dsp:nvSpPr>
      <dsp:spPr>
        <a:xfrm>
          <a:off x="1824588" y="2652861"/>
          <a:ext cx="1176458" cy="117645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b="1" kern="1200" dirty="0">
              <a:solidFill>
                <a:schemeClr val="tx1"/>
              </a:solidFill>
            </a:rPr>
            <a:t>توجه کردن</a:t>
          </a:r>
        </a:p>
      </dsp:txBody>
      <dsp:txXfrm>
        <a:off x="1996876" y="2825149"/>
        <a:ext cx="831882" cy="831882"/>
      </dsp:txXfrm>
    </dsp:sp>
    <dsp:sp modelId="{3BAEA7A1-2B8D-4399-BCD5-DA3BFEDA02A4}">
      <dsp:nvSpPr>
        <dsp:cNvPr id="0" name=""/>
        <dsp:cNvSpPr/>
      </dsp:nvSpPr>
      <dsp:spPr>
        <a:xfrm rot="16200000">
          <a:off x="2256243" y="2167772"/>
          <a:ext cx="313149" cy="397054"/>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fa-IR" sz="1800" b="1" kern="1200">
            <a:solidFill>
              <a:schemeClr val="tx1"/>
            </a:solidFill>
          </a:endParaRPr>
        </a:p>
      </dsp:txBody>
      <dsp:txXfrm>
        <a:off x="2303216" y="2294156"/>
        <a:ext cx="219204" cy="238232"/>
      </dsp:txXfrm>
    </dsp:sp>
    <dsp:sp modelId="{CBA6C2D1-7585-4FE9-9D8A-26E7BA247A17}">
      <dsp:nvSpPr>
        <dsp:cNvPr id="0" name=""/>
        <dsp:cNvSpPr/>
      </dsp:nvSpPr>
      <dsp:spPr>
        <a:xfrm>
          <a:off x="1824588" y="885555"/>
          <a:ext cx="1176458" cy="117645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b="1" kern="1200" dirty="0">
              <a:solidFill>
                <a:schemeClr val="tx1"/>
              </a:solidFill>
            </a:rPr>
            <a:t>ارائه دادن</a:t>
          </a:r>
        </a:p>
      </dsp:txBody>
      <dsp:txXfrm>
        <a:off x="1996876" y="1057843"/>
        <a:ext cx="831882" cy="831882"/>
      </dsp:txXfrm>
    </dsp:sp>
    <dsp:sp modelId="{93691280-90C1-4383-BEB4-F81D6FE152A3}">
      <dsp:nvSpPr>
        <dsp:cNvPr id="0" name=""/>
        <dsp:cNvSpPr/>
      </dsp:nvSpPr>
      <dsp:spPr>
        <a:xfrm rot="19800000">
          <a:off x="3013833" y="837861"/>
          <a:ext cx="313149" cy="39705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fa-IR" sz="1800" b="1" kern="1200">
            <a:solidFill>
              <a:schemeClr val="tx1"/>
            </a:solidFill>
          </a:endParaRPr>
        </a:p>
      </dsp:txBody>
      <dsp:txXfrm>
        <a:off x="3020126" y="940758"/>
        <a:ext cx="219204" cy="23823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23DFA-6F1A-49D8-881A-CC9F7D78BB10}">
      <dsp:nvSpPr>
        <dsp:cNvPr id="0" name=""/>
        <dsp:cNvSpPr/>
      </dsp:nvSpPr>
      <dsp:spPr>
        <a:xfrm>
          <a:off x="3958361" y="1250042"/>
          <a:ext cx="1184650" cy="1184710"/>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D38D128-F905-4B90-89F0-AEE4F34B89FB}">
      <dsp:nvSpPr>
        <dsp:cNvPr id="0" name=""/>
        <dsp:cNvSpPr/>
      </dsp:nvSpPr>
      <dsp:spPr>
        <a:xfrm>
          <a:off x="3997985" y="1289539"/>
          <a:ext cx="1105910" cy="1105716"/>
        </a:xfrm>
        <a:prstGeom prst="ellipse">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kern="1200" dirty="0"/>
            <a:t>دایره شان</a:t>
          </a:r>
        </a:p>
      </dsp:txBody>
      <dsp:txXfrm>
        <a:off x="4155972" y="1447529"/>
        <a:ext cx="789936" cy="789737"/>
      </dsp:txXfrm>
    </dsp:sp>
    <dsp:sp modelId="{29040B6B-1F46-43E9-8307-45A629FE2F2D}">
      <dsp:nvSpPr>
        <dsp:cNvPr id="0" name=""/>
        <dsp:cNvSpPr/>
      </dsp:nvSpPr>
      <dsp:spPr>
        <a:xfrm rot="2700000">
          <a:off x="2728997" y="1249959"/>
          <a:ext cx="1184669" cy="1184669"/>
        </a:xfrm>
        <a:prstGeom prst="teardrop">
          <a:avLst>
            <a:gd name="adj" fmla="val 10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D1E803A-FF5D-4D65-8782-68728765892F}">
      <dsp:nvSpPr>
        <dsp:cNvPr id="0" name=""/>
        <dsp:cNvSpPr/>
      </dsp:nvSpPr>
      <dsp:spPr>
        <a:xfrm>
          <a:off x="2773711" y="1289539"/>
          <a:ext cx="1105910" cy="1105716"/>
        </a:xfrm>
        <a:prstGeom prst="ellipse">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kern="1200" dirty="0"/>
            <a:t>تجربه شهودی</a:t>
          </a:r>
        </a:p>
      </dsp:txBody>
      <dsp:txXfrm>
        <a:off x="2931698" y="1447529"/>
        <a:ext cx="789936" cy="789737"/>
      </dsp:txXfrm>
    </dsp:sp>
    <dsp:sp modelId="{9EC4FFA7-FCE3-4430-B1B2-5030D6615FFB}">
      <dsp:nvSpPr>
        <dsp:cNvPr id="0" name=""/>
        <dsp:cNvSpPr/>
      </dsp:nvSpPr>
      <dsp:spPr>
        <a:xfrm rot="2700000">
          <a:off x="1509803" y="1249959"/>
          <a:ext cx="1184669" cy="1184669"/>
        </a:xfrm>
        <a:prstGeom prst="teardrop">
          <a:avLst>
            <a:gd name="adj" fmla="val 10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C21F753-1E25-417D-B1EC-C8012D2F1E20}">
      <dsp:nvSpPr>
        <dsp:cNvPr id="0" name=""/>
        <dsp:cNvSpPr/>
      </dsp:nvSpPr>
      <dsp:spPr>
        <a:xfrm>
          <a:off x="1549437" y="1289539"/>
          <a:ext cx="1105910" cy="1105716"/>
        </a:xfrm>
        <a:prstGeom prst="ellipse">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kern="1200" dirty="0"/>
            <a:t>تجربه معرفتی</a:t>
          </a:r>
        </a:p>
      </dsp:txBody>
      <dsp:txXfrm>
        <a:off x="1707424" y="1447529"/>
        <a:ext cx="789936" cy="789737"/>
      </dsp:txXfrm>
    </dsp:sp>
    <dsp:sp modelId="{6BD9825E-A331-4D52-AFEF-CADB002A1E8C}">
      <dsp:nvSpPr>
        <dsp:cNvPr id="0" name=""/>
        <dsp:cNvSpPr/>
      </dsp:nvSpPr>
      <dsp:spPr>
        <a:xfrm rot="2700000">
          <a:off x="285529" y="1249959"/>
          <a:ext cx="1184669" cy="1184669"/>
        </a:xfrm>
        <a:prstGeom prst="teardrop">
          <a:avLst>
            <a:gd name="adj" fmla="val 10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92798A2-8046-42D2-AF88-1362F55BD5AA}">
      <dsp:nvSpPr>
        <dsp:cNvPr id="0" name=""/>
        <dsp:cNvSpPr/>
      </dsp:nvSpPr>
      <dsp:spPr>
        <a:xfrm>
          <a:off x="325163" y="1289539"/>
          <a:ext cx="1105910" cy="1105716"/>
        </a:xfrm>
        <a:prstGeom prst="ellipse">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kern="1200" dirty="0"/>
            <a:t>تجربه زیستی</a:t>
          </a:r>
        </a:p>
      </dsp:txBody>
      <dsp:txXfrm>
        <a:off x="483150" y="1447529"/>
        <a:ext cx="789936" cy="7897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8F80F-DBC7-4627-9181-449D2B81A61E}">
      <dsp:nvSpPr>
        <dsp:cNvPr id="0" name=""/>
        <dsp:cNvSpPr/>
      </dsp:nvSpPr>
      <dsp:spPr>
        <a:xfrm>
          <a:off x="184202" y="1685"/>
          <a:ext cx="1653366" cy="1342334"/>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1" kern="1200" dirty="0"/>
            <a:t>تهدید های بیرونی:</a:t>
          </a:r>
        </a:p>
        <a:p>
          <a:pPr lvl="0" algn="ctr" defTabSz="800100" rtl="1">
            <a:lnSpc>
              <a:spcPct val="90000"/>
            </a:lnSpc>
            <a:spcBef>
              <a:spcPct val="0"/>
            </a:spcBef>
            <a:spcAft>
              <a:spcPct val="35000"/>
            </a:spcAft>
          </a:pPr>
          <a:r>
            <a:rPr lang="fa-IR" sz="1800" b="1" kern="1200" dirty="0"/>
            <a:t>مهارت های وسیله</a:t>
          </a:r>
        </a:p>
      </dsp:txBody>
      <dsp:txXfrm>
        <a:off x="426332" y="198265"/>
        <a:ext cx="1169106" cy="949174"/>
      </dsp:txXfrm>
    </dsp:sp>
    <dsp:sp modelId="{7AFFFBB4-06AA-437B-9224-2F181D63CCEE}">
      <dsp:nvSpPr>
        <dsp:cNvPr id="0" name=""/>
        <dsp:cNvSpPr/>
      </dsp:nvSpPr>
      <dsp:spPr>
        <a:xfrm>
          <a:off x="621609" y="1453017"/>
          <a:ext cx="778553" cy="778553"/>
        </a:xfrm>
        <a:prstGeom prst="mathPlus">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ct val="35000"/>
            </a:spcAft>
          </a:pPr>
          <a:endParaRPr lang="fa-IR" sz="1400" b="1" kern="1200"/>
        </a:p>
      </dsp:txBody>
      <dsp:txXfrm>
        <a:off x="724806" y="1750736"/>
        <a:ext cx="572159" cy="183115"/>
      </dsp:txXfrm>
    </dsp:sp>
    <dsp:sp modelId="{DB63DC58-874C-4D8D-9D99-FF801B017703}">
      <dsp:nvSpPr>
        <dsp:cNvPr id="0" name=""/>
        <dsp:cNvSpPr/>
      </dsp:nvSpPr>
      <dsp:spPr>
        <a:xfrm>
          <a:off x="174772" y="2340568"/>
          <a:ext cx="1672226" cy="1342334"/>
        </a:xfrm>
        <a:prstGeom prst="ellipse">
          <a:avLst/>
        </a:prstGeom>
        <a:solidFill>
          <a:schemeClr val="accent5">
            <a:hueOff val="-3676672"/>
            <a:satOff val="-5114"/>
            <a:lumOff val="-196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1" kern="1200" dirty="0"/>
            <a:t>تهدید های درونی : مهارت های بیانی</a:t>
          </a:r>
        </a:p>
      </dsp:txBody>
      <dsp:txXfrm>
        <a:off x="419664" y="2537148"/>
        <a:ext cx="1182442" cy="949174"/>
      </dsp:txXfrm>
    </dsp:sp>
    <dsp:sp modelId="{73BCDE17-EED0-46B3-A0DD-C077E4EF03E8}">
      <dsp:nvSpPr>
        <dsp:cNvPr id="0" name=""/>
        <dsp:cNvSpPr/>
      </dsp:nvSpPr>
      <dsp:spPr>
        <a:xfrm>
          <a:off x="2048349" y="1592619"/>
          <a:ext cx="426862" cy="499348"/>
        </a:xfrm>
        <a:prstGeom prst="rightArrow">
          <a:avLst>
            <a:gd name="adj1" fmla="val 60000"/>
            <a:gd name="adj2" fmla="val 50000"/>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ct val="35000"/>
            </a:spcAft>
          </a:pPr>
          <a:endParaRPr lang="fa-IR" sz="1400" b="1" kern="1200"/>
        </a:p>
      </dsp:txBody>
      <dsp:txXfrm>
        <a:off x="2048349" y="1692489"/>
        <a:ext cx="298803" cy="299608"/>
      </dsp:txXfrm>
    </dsp:sp>
    <dsp:sp modelId="{2B8A481B-E181-46AD-992E-9269B9D78B3F}">
      <dsp:nvSpPr>
        <dsp:cNvPr id="0" name=""/>
        <dsp:cNvSpPr/>
      </dsp:nvSpPr>
      <dsp:spPr>
        <a:xfrm>
          <a:off x="2652399" y="733431"/>
          <a:ext cx="2330614" cy="2217724"/>
        </a:xfrm>
        <a:prstGeom prst="ellipse">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r>
            <a:rPr lang="fa-IR" sz="3600" b="1" kern="1200" dirty="0"/>
            <a:t>دایره شایستگی</a:t>
          </a:r>
        </a:p>
      </dsp:txBody>
      <dsp:txXfrm>
        <a:off x="2993710" y="1058209"/>
        <a:ext cx="1647992" cy="15681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6C4BB-8126-4AD8-83B0-B0DFC75EF36A}">
      <dsp:nvSpPr>
        <dsp:cNvPr id="0" name=""/>
        <dsp:cNvSpPr/>
      </dsp:nvSpPr>
      <dsp:spPr>
        <a:xfrm>
          <a:off x="1511793" y="1484098"/>
          <a:ext cx="1079006" cy="538515"/>
        </a:xfrm>
        <a:custGeom>
          <a:avLst/>
          <a:gdLst/>
          <a:ahLst/>
          <a:cxnLst/>
          <a:rect l="0" t="0" r="0" b="0"/>
          <a:pathLst>
            <a:path>
              <a:moveTo>
                <a:pt x="0" y="0"/>
              </a:moveTo>
              <a:lnTo>
                <a:pt x="0" y="286357"/>
              </a:lnTo>
              <a:lnTo>
                <a:pt x="1079006" y="286357"/>
              </a:lnTo>
              <a:lnTo>
                <a:pt x="1079006" y="538515"/>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solidFill>
              <a:schemeClr val="tx1"/>
            </a:solidFill>
          </a:endParaRPr>
        </a:p>
      </dsp:txBody>
      <dsp:txXfrm>
        <a:off x="2020799" y="1750510"/>
        <a:ext cx="60994" cy="5691"/>
      </dsp:txXfrm>
    </dsp:sp>
    <dsp:sp modelId="{D98F3B46-D855-431D-8C92-D224033D87D4}">
      <dsp:nvSpPr>
        <dsp:cNvPr id="0" name=""/>
        <dsp:cNvSpPr/>
      </dsp:nvSpPr>
      <dsp:spPr>
        <a:xfrm>
          <a:off x="274585" y="1248"/>
          <a:ext cx="2474416" cy="148464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1">
            <a:lnSpc>
              <a:spcPct val="90000"/>
            </a:lnSpc>
            <a:spcBef>
              <a:spcPct val="0"/>
            </a:spcBef>
            <a:spcAft>
              <a:spcPct val="35000"/>
            </a:spcAft>
          </a:pPr>
          <a:r>
            <a:rPr lang="fa-IR" sz="1800" b="1" kern="1200" dirty="0">
              <a:solidFill>
                <a:schemeClr val="tx1"/>
              </a:solidFill>
            </a:rPr>
            <a:t> ورودی سیستم :  </a:t>
          </a:r>
        </a:p>
        <a:p>
          <a:pPr lvl="0" algn="ctr" defTabSz="800100" rtl="1">
            <a:lnSpc>
              <a:spcPct val="90000"/>
            </a:lnSpc>
            <a:spcBef>
              <a:spcPct val="0"/>
            </a:spcBef>
            <a:spcAft>
              <a:spcPct val="35000"/>
            </a:spcAft>
          </a:pPr>
          <a:r>
            <a:rPr lang="fa-IR" sz="1800" b="1" kern="1200" dirty="0">
              <a:solidFill>
                <a:schemeClr val="tx1"/>
              </a:solidFill>
            </a:rPr>
            <a:t>  مسئله</a:t>
          </a:r>
        </a:p>
        <a:p>
          <a:pPr lvl="0" algn="ctr" defTabSz="800100" rtl="1">
            <a:lnSpc>
              <a:spcPct val="90000"/>
            </a:lnSpc>
            <a:spcBef>
              <a:spcPct val="0"/>
            </a:spcBef>
            <a:spcAft>
              <a:spcPct val="35000"/>
            </a:spcAft>
          </a:pPr>
          <a:r>
            <a:rPr lang="fa-IR" sz="1800" b="1" kern="1200" dirty="0">
              <a:solidFill>
                <a:schemeClr val="tx1"/>
              </a:solidFill>
            </a:rPr>
            <a:t>مشکل</a:t>
          </a:r>
        </a:p>
        <a:p>
          <a:pPr lvl="0" algn="ctr" defTabSz="800100" rtl="1">
            <a:lnSpc>
              <a:spcPct val="90000"/>
            </a:lnSpc>
            <a:spcBef>
              <a:spcPct val="0"/>
            </a:spcBef>
            <a:spcAft>
              <a:spcPct val="35000"/>
            </a:spcAft>
          </a:pPr>
          <a:r>
            <a:rPr lang="fa-IR" sz="1800" b="1" kern="1200" dirty="0">
              <a:solidFill>
                <a:schemeClr val="tx1"/>
              </a:solidFill>
            </a:rPr>
            <a:t>معضل</a:t>
          </a:r>
        </a:p>
      </dsp:txBody>
      <dsp:txXfrm>
        <a:off x="274585" y="1248"/>
        <a:ext cx="2474416" cy="1484649"/>
      </dsp:txXfrm>
    </dsp:sp>
    <dsp:sp modelId="{C1B81AE5-E8F1-485F-9B03-9085434447FB}">
      <dsp:nvSpPr>
        <dsp:cNvPr id="0" name=""/>
        <dsp:cNvSpPr/>
      </dsp:nvSpPr>
      <dsp:spPr>
        <a:xfrm>
          <a:off x="1511793" y="3537863"/>
          <a:ext cx="1079006" cy="538515"/>
        </a:xfrm>
        <a:custGeom>
          <a:avLst/>
          <a:gdLst/>
          <a:ahLst/>
          <a:cxnLst/>
          <a:rect l="0" t="0" r="0" b="0"/>
          <a:pathLst>
            <a:path>
              <a:moveTo>
                <a:pt x="1079006" y="0"/>
              </a:moveTo>
              <a:lnTo>
                <a:pt x="1079006" y="286357"/>
              </a:lnTo>
              <a:lnTo>
                <a:pt x="0" y="286357"/>
              </a:lnTo>
              <a:lnTo>
                <a:pt x="0" y="538515"/>
              </a:lnTo>
            </a:path>
          </a:pathLst>
        </a:custGeom>
        <a:noFill/>
        <a:ln w="6350" cap="flat" cmpd="sng" algn="ctr">
          <a:solidFill>
            <a:schemeClr val="accent4">
              <a:hueOff val="10395692"/>
              <a:satOff val="-47968"/>
              <a:lumOff val="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solidFill>
              <a:schemeClr val="tx1"/>
            </a:solidFill>
          </a:endParaRPr>
        </a:p>
      </dsp:txBody>
      <dsp:txXfrm>
        <a:off x="2020799" y="3804276"/>
        <a:ext cx="60994" cy="5691"/>
      </dsp:txXfrm>
    </dsp:sp>
    <dsp:sp modelId="{D5ABDA71-2798-43E6-ADCF-2385E22756B0}">
      <dsp:nvSpPr>
        <dsp:cNvPr id="0" name=""/>
        <dsp:cNvSpPr/>
      </dsp:nvSpPr>
      <dsp:spPr>
        <a:xfrm>
          <a:off x="274585" y="2055014"/>
          <a:ext cx="4632429" cy="1484649"/>
        </a:xfrm>
        <a:prstGeom prst="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1">
            <a:lnSpc>
              <a:spcPct val="90000"/>
            </a:lnSpc>
            <a:spcBef>
              <a:spcPct val="0"/>
            </a:spcBef>
            <a:spcAft>
              <a:spcPct val="35000"/>
            </a:spcAft>
          </a:pPr>
          <a:r>
            <a:rPr lang="fa-IR" sz="1800" b="1" kern="1200" dirty="0">
              <a:solidFill>
                <a:schemeClr val="tx1"/>
              </a:solidFill>
            </a:rPr>
            <a:t>فرآیند های سیستم : فراگیران، تسهیل گران، تدریس ،تجهیزات ,ارتباط، ارزیابی ،انگیزه وتعامل </a:t>
          </a:r>
        </a:p>
      </dsp:txBody>
      <dsp:txXfrm>
        <a:off x="274585" y="2055014"/>
        <a:ext cx="4632429" cy="1484649"/>
      </dsp:txXfrm>
    </dsp:sp>
    <dsp:sp modelId="{BA019117-8E6C-453F-B672-C4887F352838}">
      <dsp:nvSpPr>
        <dsp:cNvPr id="0" name=""/>
        <dsp:cNvSpPr/>
      </dsp:nvSpPr>
      <dsp:spPr>
        <a:xfrm>
          <a:off x="274585" y="4108779"/>
          <a:ext cx="2474416" cy="1484649"/>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1">
            <a:lnSpc>
              <a:spcPct val="90000"/>
            </a:lnSpc>
            <a:spcBef>
              <a:spcPct val="0"/>
            </a:spcBef>
            <a:spcAft>
              <a:spcPct val="35000"/>
            </a:spcAft>
          </a:pPr>
          <a:r>
            <a:rPr lang="fa-IR" sz="1800" b="1" kern="1200" dirty="0">
              <a:solidFill>
                <a:schemeClr val="tx1"/>
              </a:solidFill>
            </a:rPr>
            <a:t>خروجی سیستم :        یادگیری حل مسئله</a:t>
          </a:r>
        </a:p>
      </dsp:txBody>
      <dsp:txXfrm>
        <a:off x="274585" y="4108779"/>
        <a:ext cx="2474416" cy="14846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50B43-FD31-4C51-BE05-321F4881FC05}">
      <dsp:nvSpPr>
        <dsp:cNvPr id="0" name=""/>
        <dsp:cNvSpPr/>
      </dsp:nvSpPr>
      <dsp:spPr>
        <a:xfrm rot="5400000">
          <a:off x="192728" y="1286748"/>
          <a:ext cx="577146" cy="960358"/>
        </a:xfrm>
        <a:prstGeom prst="corner">
          <a:avLst>
            <a:gd name="adj1" fmla="val 16120"/>
            <a:gd name="adj2" fmla="val 1611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16CE9DD-5329-4423-BFB0-76063B3ED6FA}">
      <dsp:nvSpPr>
        <dsp:cNvPr id="0" name=""/>
        <dsp:cNvSpPr/>
      </dsp:nvSpPr>
      <dsp:spPr>
        <a:xfrm>
          <a:off x="96388" y="1573689"/>
          <a:ext cx="867016" cy="759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rtl="1">
            <a:lnSpc>
              <a:spcPct val="90000"/>
            </a:lnSpc>
            <a:spcBef>
              <a:spcPct val="0"/>
            </a:spcBef>
            <a:spcAft>
              <a:spcPct val="35000"/>
            </a:spcAft>
          </a:pPr>
          <a:r>
            <a:rPr lang="fa-IR" sz="1400" b="1" kern="1200"/>
            <a:t>کسب دانش</a:t>
          </a:r>
          <a:endParaRPr lang="fa-IR" sz="1400" b="1" kern="1200" dirty="0"/>
        </a:p>
      </dsp:txBody>
      <dsp:txXfrm>
        <a:off x="96388" y="1573689"/>
        <a:ext cx="867016" cy="759991"/>
      </dsp:txXfrm>
    </dsp:sp>
    <dsp:sp modelId="{3FE2EEC2-E6B9-46F2-96D6-152B65827579}">
      <dsp:nvSpPr>
        <dsp:cNvPr id="0" name=""/>
        <dsp:cNvSpPr/>
      </dsp:nvSpPr>
      <dsp:spPr>
        <a:xfrm>
          <a:off x="799817" y="1216046"/>
          <a:ext cx="163588" cy="163588"/>
        </a:xfrm>
        <a:prstGeom prst="triangle">
          <a:avLst>
            <a:gd name="adj" fmla="val 100000"/>
          </a:avLst>
        </a:prstGeom>
        <a:gradFill rotWithShape="0">
          <a:gsLst>
            <a:gs pos="0">
              <a:schemeClr val="accent2">
                <a:hueOff val="-145536"/>
                <a:satOff val="-8393"/>
                <a:lumOff val="863"/>
                <a:alphaOff val="0"/>
                <a:satMod val="103000"/>
                <a:lumMod val="102000"/>
                <a:tint val="94000"/>
              </a:schemeClr>
            </a:gs>
            <a:gs pos="50000">
              <a:schemeClr val="accent2">
                <a:hueOff val="-145536"/>
                <a:satOff val="-8393"/>
                <a:lumOff val="863"/>
                <a:alphaOff val="0"/>
                <a:satMod val="110000"/>
                <a:lumMod val="100000"/>
                <a:shade val="100000"/>
              </a:schemeClr>
            </a:gs>
            <a:gs pos="100000">
              <a:schemeClr val="accent2">
                <a:hueOff val="-145536"/>
                <a:satOff val="-8393"/>
                <a:lumOff val="863"/>
                <a:alphaOff val="0"/>
                <a:lumMod val="99000"/>
                <a:satMod val="120000"/>
                <a:shade val="78000"/>
              </a:schemeClr>
            </a:gs>
          </a:gsLst>
          <a:lin ang="5400000" scaled="0"/>
        </a:gradFill>
        <a:ln w="6350" cap="flat" cmpd="sng" algn="ctr">
          <a:solidFill>
            <a:schemeClr val="accent2">
              <a:hueOff val="-145536"/>
              <a:satOff val="-8393"/>
              <a:lumOff val="863"/>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41EEEA3-AAC8-4BEE-BAC7-8631DE0D2883}">
      <dsp:nvSpPr>
        <dsp:cNvPr id="0" name=""/>
        <dsp:cNvSpPr/>
      </dsp:nvSpPr>
      <dsp:spPr>
        <a:xfrm rot="5400000">
          <a:off x="1254126" y="1024104"/>
          <a:ext cx="577146" cy="960358"/>
        </a:xfrm>
        <a:prstGeom prst="corner">
          <a:avLst>
            <a:gd name="adj1" fmla="val 16120"/>
            <a:gd name="adj2" fmla="val 16110"/>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w="6350" cap="flat" cmpd="sng" algn="ctr">
          <a:solidFill>
            <a:schemeClr val="accent2">
              <a:hueOff val="-291073"/>
              <a:satOff val="-16786"/>
              <a:lumOff val="1726"/>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28E5C38-9B8A-44D3-BDA4-BC6F2F9B2CD1}">
      <dsp:nvSpPr>
        <dsp:cNvPr id="0" name=""/>
        <dsp:cNvSpPr/>
      </dsp:nvSpPr>
      <dsp:spPr>
        <a:xfrm>
          <a:off x="1157786" y="1311045"/>
          <a:ext cx="867016" cy="759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rtl="1">
            <a:lnSpc>
              <a:spcPct val="90000"/>
            </a:lnSpc>
            <a:spcBef>
              <a:spcPct val="0"/>
            </a:spcBef>
            <a:spcAft>
              <a:spcPct val="35000"/>
            </a:spcAft>
          </a:pPr>
          <a:r>
            <a:rPr lang="fa-IR" sz="1400" b="1" kern="1200"/>
            <a:t>بکار گیری دانش</a:t>
          </a:r>
          <a:endParaRPr lang="fa-IR" sz="1400" b="1" kern="1200" dirty="0"/>
        </a:p>
      </dsp:txBody>
      <dsp:txXfrm>
        <a:off x="1157786" y="1311045"/>
        <a:ext cx="867016" cy="759991"/>
      </dsp:txXfrm>
    </dsp:sp>
    <dsp:sp modelId="{6BF61ACD-5ACE-4C7D-A605-460D229F79B8}">
      <dsp:nvSpPr>
        <dsp:cNvPr id="0" name=""/>
        <dsp:cNvSpPr/>
      </dsp:nvSpPr>
      <dsp:spPr>
        <a:xfrm>
          <a:off x="1861215" y="953402"/>
          <a:ext cx="163588" cy="163588"/>
        </a:xfrm>
        <a:prstGeom prst="triangle">
          <a:avLst>
            <a:gd name="adj" fmla="val 100000"/>
          </a:avLst>
        </a:prstGeom>
        <a:gradFill rotWithShape="0">
          <a:gsLst>
            <a:gs pos="0">
              <a:schemeClr val="accent2">
                <a:hueOff val="-436609"/>
                <a:satOff val="-25178"/>
                <a:lumOff val="2588"/>
                <a:alphaOff val="0"/>
                <a:satMod val="103000"/>
                <a:lumMod val="102000"/>
                <a:tint val="94000"/>
              </a:schemeClr>
            </a:gs>
            <a:gs pos="50000">
              <a:schemeClr val="accent2">
                <a:hueOff val="-436609"/>
                <a:satOff val="-25178"/>
                <a:lumOff val="2588"/>
                <a:alphaOff val="0"/>
                <a:satMod val="110000"/>
                <a:lumMod val="100000"/>
                <a:shade val="100000"/>
              </a:schemeClr>
            </a:gs>
            <a:gs pos="100000">
              <a:schemeClr val="accent2">
                <a:hueOff val="-436609"/>
                <a:satOff val="-25178"/>
                <a:lumOff val="2588"/>
                <a:alphaOff val="0"/>
                <a:lumMod val="99000"/>
                <a:satMod val="120000"/>
                <a:shade val="78000"/>
              </a:schemeClr>
            </a:gs>
          </a:gsLst>
          <a:lin ang="5400000" scaled="0"/>
        </a:gradFill>
        <a:ln w="6350" cap="flat" cmpd="sng" algn="ctr">
          <a:solidFill>
            <a:schemeClr val="accent2">
              <a:hueOff val="-436609"/>
              <a:satOff val="-25178"/>
              <a:lumOff val="2588"/>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1051739-3F3A-40BE-B3DC-650FB1572F9A}">
      <dsp:nvSpPr>
        <dsp:cNvPr id="0" name=""/>
        <dsp:cNvSpPr/>
      </dsp:nvSpPr>
      <dsp:spPr>
        <a:xfrm rot="5400000">
          <a:off x="2315524" y="761460"/>
          <a:ext cx="577146" cy="960358"/>
        </a:xfrm>
        <a:prstGeom prst="corner">
          <a:avLst>
            <a:gd name="adj1" fmla="val 16120"/>
            <a:gd name="adj2" fmla="val 16110"/>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w="6350" cap="flat" cmpd="sng" algn="ctr">
          <a:solidFill>
            <a:schemeClr val="accent2">
              <a:hueOff val="-582145"/>
              <a:satOff val="-33571"/>
              <a:lumOff val="3451"/>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28DF3BE-C3B5-4610-896E-73F89EDBFF01}">
      <dsp:nvSpPr>
        <dsp:cNvPr id="0" name=""/>
        <dsp:cNvSpPr/>
      </dsp:nvSpPr>
      <dsp:spPr>
        <a:xfrm>
          <a:off x="2219184" y="1048401"/>
          <a:ext cx="867016" cy="759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rtl="1">
            <a:lnSpc>
              <a:spcPct val="90000"/>
            </a:lnSpc>
            <a:spcBef>
              <a:spcPct val="0"/>
            </a:spcBef>
            <a:spcAft>
              <a:spcPct val="35000"/>
            </a:spcAft>
          </a:pPr>
          <a:r>
            <a:rPr lang="fa-IR" sz="1400" b="1" kern="1200"/>
            <a:t>تجرید دانش</a:t>
          </a:r>
          <a:endParaRPr lang="fa-IR" sz="1400" b="1" kern="1200" dirty="0"/>
        </a:p>
      </dsp:txBody>
      <dsp:txXfrm>
        <a:off x="2219184" y="1048401"/>
        <a:ext cx="867016" cy="759991"/>
      </dsp:txXfrm>
    </dsp:sp>
    <dsp:sp modelId="{ED14AD6C-824C-4452-9B89-30E470088D12}">
      <dsp:nvSpPr>
        <dsp:cNvPr id="0" name=""/>
        <dsp:cNvSpPr/>
      </dsp:nvSpPr>
      <dsp:spPr>
        <a:xfrm>
          <a:off x="2922613" y="690758"/>
          <a:ext cx="163588" cy="163588"/>
        </a:xfrm>
        <a:prstGeom prst="triangle">
          <a:avLst>
            <a:gd name="adj" fmla="val 100000"/>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58BC866-761D-4761-8A41-8CA9D6264EFD}">
      <dsp:nvSpPr>
        <dsp:cNvPr id="0" name=""/>
        <dsp:cNvSpPr/>
      </dsp:nvSpPr>
      <dsp:spPr>
        <a:xfrm rot="5400000">
          <a:off x="3376922" y="498816"/>
          <a:ext cx="577146" cy="960358"/>
        </a:xfrm>
        <a:prstGeom prst="corner">
          <a:avLst>
            <a:gd name="adj1" fmla="val 16120"/>
            <a:gd name="adj2" fmla="val 16110"/>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w="6350" cap="flat" cmpd="sng" algn="ctr">
          <a:solidFill>
            <a:schemeClr val="accent2">
              <a:hueOff val="-873218"/>
              <a:satOff val="-50357"/>
              <a:lumOff val="517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9007490-109E-4060-84EA-50A58907A4BD}">
      <dsp:nvSpPr>
        <dsp:cNvPr id="0" name=""/>
        <dsp:cNvSpPr/>
      </dsp:nvSpPr>
      <dsp:spPr>
        <a:xfrm>
          <a:off x="3280582" y="785757"/>
          <a:ext cx="867016" cy="759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rtl="1">
            <a:lnSpc>
              <a:spcPct val="90000"/>
            </a:lnSpc>
            <a:spcBef>
              <a:spcPct val="0"/>
            </a:spcBef>
            <a:spcAft>
              <a:spcPct val="35000"/>
            </a:spcAft>
          </a:pPr>
          <a:r>
            <a:rPr lang="fa-IR" sz="1400" b="1" kern="1200"/>
            <a:t>تعمیم دانش</a:t>
          </a:r>
          <a:endParaRPr lang="fa-IR" sz="1400" b="1" kern="1200" dirty="0"/>
        </a:p>
      </dsp:txBody>
      <dsp:txXfrm>
        <a:off x="3280582" y="785757"/>
        <a:ext cx="867016" cy="759991"/>
      </dsp:txXfrm>
    </dsp:sp>
    <dsp:sp modelId="{38EA0CDF-F2A8-4B3C-AF65-86F867448267}">
      <dsp:nvSpPr>
        <dsp:cNvPr id="0" name=""/>
        <dsp:cNvSpPr/>
      </dsp:nvSpPr>
      <dsp:spPr>
        <a:xfrm>
          <a:off x="3984011" y="428114"/>
          <a:ext cx="163588" cy="163588"/>
        </a:xfrm>
        <a:prstGeom prst="triangle">
          <a:avLst>
            <a:gd name="adj" fmla="val 100000"/>
          </a:avLst>
        </a:prstGeom>
        <a:gradFill rotWithShape="0">
          <a:gsLst>
            <a:gs pos="0">
              <a:schemeClr val="accent2">
                <a:hueOff val="-1018754"/>
                <a:satOff val="-58750"/>
                <a:lumOff val="6040"/>
                <a:alphaOff val="0"/>
                <a:satMod val="103000"/>
                <a:lumMod val="102000"/>
                <a:tint val="94000"/>
              </a:schemeClr>
            </a:gs>
            <a:gs pos="50000">
              <a:schemeClr val="accent2">
                <a:hueOff val="-1018754"/>
                <a:satOff val="-58750"/>
                <a:lumOff val="6040"/>
                <a:alphaOff val="0"/>
                <a:satMod val="110000"/>
                <a:lumMod val="100000"/>
                <a:shade val="100000"/>
              </a:schemeClr>
            </a:gs>
            <a:gs pos="100000">
              <a:schemeClr val="accent2">
                <a:hueOff val="-1018754"/>
                <a:satOff val="-58750"/>
                <a:lumOff val="6040"/>
                <a:alphaOff val="0"/>
                <a:lumMod val="99000"/>
                <a:satMod val="120000"/>
                <a:shade val="78000"/>
              </a:schemeClr>
            </a:gs>
          </a:gsLst>
          <a:lin ang="5400000" scaled="0"/>
        </a:gradFill>
        <a:ln w="6350" cap="flat" cmpd="sng" algn="ctr">
          <a:solidFill>
            <a:schemeClr val="accent2">
              <a:hueOff val="-1018754"/>
              <a:satOff val="-58750"/>
              <a:lumOff val="604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242D12C-ACC9-42DC-BF3F-206F381A7B5B}">
      <dsp:nvSpPr>
        <dsp:cNvPr id="0" name=""/>
        <dsp:cNvSpPr/>
      </dsp:nvSpPr>
      <dsp:spPr>
        <a:xfrm rot="5400000">
          <a:off x="4438320" y="236172"/>
          <a:ext cx="577146" cy="960358"/>
        </a:xfrm>
        <a:prstGeom prst="corner">
          <a:avLst>
            <a:gd name="adj1" fmla="val 16120"/>
            <a:gd name="adj2" fmla="val 16110"/>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w="6350" cap="flat" cmpd="sng" algn="ctr">
          <a:solidFill>
            <a:schemeClr val="accent2">
              <a:hueOff val="-1164290"/>
              <a:satOff val="-67142"/>
              <a:lumOff val="6902"/>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03E8389-6A80-4D31-A40F-21D79871DFF5}">
      <dsp:nvSpPr>
        <dsp:cNvPr id="0" name=""/>
        <dsp:cNvSpPr/>
      </dsp:nvSpPr>
      <dsp:spPr>
        <a:xfrm>
          <a:off x="4341980" y="523113"/>
          <a:ext cx="867016" cy="759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rtl="1">
            <a:lnSpc>
              <a:spcPct val="90000"/>
            </a:lnSpc>
            <a:spcBef>
              <a:spcPct val="0"/>
            </a:spcBef>
            <a:spcAft>
              <a:spcPct val="35000"/>
            </a:spcAft>
          </a:pPr>
          <a:r>
            <a:rPr lang="fa-IR" sz="1400" b="1" kern="1200"/>
            <a:t>رشد شخصیت</a:t>
          </a:r>
          <a:endParaRPr lang="fa-IR" sz="1400" b="1" kern="1200" dirty="0"/>
        </a:p>
      </dsp:txBody>
      <dsp:txXfrm>
        <a:off x="4341980" y="523113"/>
        <a:ext cx="867016" cy="759991"/>
      </dsp:txXfrm>
    </dsp:sp>
    <dsp:sp modelId="{105CE712-9CC3-40BC-98D7-84A25DEABB98}">
      <dsp:nvSpPr>
        <dsp:cNvPr id="0" name=""/>
        <dsp:cNvSpPr/>
      </dsp:nvSpPr>
      <dsp:spPr>
        <a:xfrm>
          <a:off x="5045409" y="165470"/>
          <a:ext cx="163588" cy="163588"/>
        </a:xfrm>
        <a:prstGeom prst="triangle">
          <a:avLst>
            <a:gd name="adj" fmla="val 100000"/>
          </a:avLst>
        </a:prstGeom>
        <a:gradFill rotWithShape="0">
          <a:gsLst>
            <a:gs pos="0">
              <a:schemeClr val="accent2">
                <a:hueOff val="-1309827"/>
                <a:satOff val="-75535"/>
                <a:lumOff val="7765"/>
                <a:alphaOff val="0"/>
                <a:satMod val="103000"/>
                <a:lumMod val="102000"/>
                <a:tint val="94000"/>
              </a:schemeClr>
            </a:gs>
            <a:gs pos="50000">
              <a:schemeClr val="accent2">
                <a:hueOff val="-1309827"/>
                <a:satOff val="-75535"/>
                <a:lumOff val="7765"/>
                <a:alphaOff val="0"/>
                <a:satMod val="110000"/>
                <a:lumMod val="100000"/>
                <a:shade val="100000"/>
              </a:schemeClr>
            </a:gs>
            <a:gs pos="100000">
              <a:schemeClr val="accent2">
                <a:hueOff val="-1309827"/>
                <a:satOff val="-75535"/>
                <a:lumOff val="7765"/>
                <a:alphaOff val="0"/>
                <a:lumMod val="99000"/>
                <a:satMod val="120000"/>
                <a:shade val="78000"/>
              </a:schemeClr>
            </a:gs>
          </a:gsLst>
          <a:lin ang="5400000" scaled="0"/>
        </a:gradFill>
        <a:ln w="6350" cap="flat" cmpd="sng" algn="ctr">
          <a:solidFill>
            <a:schemeClr val="accent2">
              <a:hueOff val="-1309827"/>
              <a:satOff val="-75535"/>
              <a:lumOff val="7765"/>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6CE91C1-08DE-49CB-B3F0-3726C1F02DDA}">
      <dsp:nvSpPr>
        <dsp:cNvPr id="0" name=""/>
        <dsp:cNvSpPr/>
      </dsp:nvSpPr>
      <dsp:spPr>
        <a:xfrm rot="5400000">
          <a:off x="5499718" y="-26471"/>
          <a:ext cx="577146" cy="960358"/>
        </a:xfrm>
        <a:prstGeom prst="corner">
          <a:avLst>
            <a:gd name="adj1" fmla="val 16120"/>
            <a:gd name="adj2" fmla="val 1611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A782312-E421-477C-8326-2AB5B6C705C8}">
      <dsp:nvSpPr>
        <dsp:cNvPr id="0" name=""/>
        <dsp:cNvSpPr/>
      </dsp:nvSpPr>
      <dsp:spPr>
        <a:xfrm>
          <a:off x="5403378" y="260469"/>
          <a:ext cx="867016" cy="759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rtl="1">
            <a:lnSpc>
              <a:spcPct val="90000"/>
            </a:lnSpc>
            <a:spcBef>
              <a:spcPct val="0"/>
            </a:spcBef>
            <a:spcAft>
              <a:spcPct val="35000"/>
            </a:spcAft>
          </a:pPr>
          <a:r>
            <a:rPr lang="fa-IR" sz="1400" b="1" kern="1200"/>
            <a:t>خود مدیریتی</a:t>
          </a:r>
          <a:endParaRPr lang="fa-IR" sz="1400" b="1" kern="1200" dirty="0"/>
        </a:p>
      </dsp:txBody>
      <dsp:txXfrm>
        <a:off x="5403378" y="260469"/>
        <a:ext cx="867016" cy="7599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6C4BB-8126-4AD8-83B0-B0DFC75EF36A}">
      <dsp:nvSpPr>
        <dsp:cNvPr id="0" name=""/>
        <dsp:cNvSpPr/>
      </dsp:nvSpPr>
      <dsp:spPr>
        <a:xfrm>
          <a:off x="1338097" y="770086"/>
          <a:ext cx="91440" cy="262525"/>
        </a:xfrm>
        <a:custGeom>
          <a:avLst/>
          <a:gdLst/>
          <a:ahLst/>
          <a:cxnLst/>
          <a:rect l="0" t="0" r="0" b="0"/>
          <a:pathLst>
            <a:path>
              <a:moveTo>
                <a:pt x="45720" y="0"/>
              </a:moveTo>
              <a:lnTo>
                <a:pt x="45720" y="148362"/>
              </a:lnTo>
              <a:lnTo>
                <a:pt x="47185" y="148362"/>
              </a:lnTo>
              <a:lnTo>
                <a:pt x="47185" y="262525"/>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rtl="1">
            <a:lnSpc>
              <a:spcPct val="90000"/>
            </a:lnSpc>
            <a:spcBef>
              <a:spcPct val="0"/>
            </a:spcBef>
            <a:spcAft>
              <a:spcPct val="35000"/>
            </a:spcAft>
          </a:pPr>
          <a:endParaRPr lang="fa-IR" sz="300" b="1" kern="1200">
            <a:solidFill>
              <a:schemeClr val="tx1"/>
            </a:solidFill>
          </a:endParaRPr>
        </a:p>
      </dsp:txBody>
      <dsp:txXfrm>
        <a:off x="1376489" y="899882"/>
        <a:ext cx="14656" cy="2934"/>
      </dsp:txXfrm>
    </dsp:sp>
    <dsp:sp modelId="{D98F3B46-D855-431D-8C92-D224033D87D4}">
      <dsp:nvSpPr>
        <dsp:cNvPr id="0" name=""/>
        <dsp:cNvSpPr/>
      </dsp:nvSpPr>
      <dsp:spPr>
        <a:xfrm>
          <a:off x="1468" y="7210"/>
          <a:ext cx="2764697" cy="764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r>
            <a:rPr lang="fa-IR" sz="1400" b="1" kern="1200" dirty="0">
              <a:solidFill>
                <a:schemeClr val="tx1"/>
              </a:solidFill>
            </a:rPr>
            <a:t> ورودی سیستم : مسئله  مشکل  معضل</a:t>
          </a:r>
        </a:p>
      </dsp:txBody>
      <dsp:txXfrm>
        <a:off x="1468" y="7210"/>
        <a:ext cx="2764697" cy="764675"/>
      </dsp:txXfrm>
    </dsp:sp>
    <dsp:sp modelId="{C1B81AE5-E8F1-485F-9B03-9085434447FB}">
      <dsp:nvSpPr>
        <dsp:cNvPr id="0" name=""/>
        <dsp:cNvSpPr/>
      </dsp:nvSpPr>
      <dsp:spPr>
        <a:xfrm>
          <a:off x="1336638" y="1827887"/>
          <a:ext cx="91440" cy="262525"/>
        </a:xfrm>
        <a:custGeom>
          <a:avLst/>
          <a:gdLst/>
          <a:ahLst/>
          <a:cxnLst/>
          <a:rect l="0" t="0" r="0" b="0"/>
          <a:pathLst>
            <a:path>
              <a:moveTo>
                <a:pt x="48644" y="0"/>
              </a:moveTo>
              <a:lnTo>
                <a:pt x="48644" y="148362"/>
              </a:lnTo>
              <a:lnTo>
                <a:pt x="45720" y="148362"/>
              </a:lnTo>
              <a:lnTo>
                <a:pt x="45720" y="262525"/>
              </a:lnTo>
            </a:path>
          </a:pathLst>
        </a:custGeom>
        <a:noFill/>
        <a:ln w="6350" cap="flat" cmpd="sng" algn="ctr">
          <a:solidFill>
            <a:schemeClr val="accent4">
              <a:hueOff val="10395692"/>
              <a:satOff val="-47968"/>
              <a:lumOff val="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rtl="1">
            <a:lnSpc>
              <a:spcPct val="90000"/>
            </a:lnSpc>
            <a:spcBef>
              <a:spcPct val="0"/>
            </a:spcBef>
            <a:spcAft>
              <a:spcPct val="35000"/>
            </a:spcAft>
          </a:pPr>
          <a:endParaRPr lang="fa-IR" sz="300" b="1" kern="1200">
            <a:solidFill>
              <a:schemeClr val="tx1"/>
            </a:solidFill>
          </a:endParaRPr>
        </a:p>
      </dsp:txBody>
      <dsp:txXfrm>
        <a:off x="1375030" y="1957683"/>
        <a:ext cx="14657" cy="2934"/>
      </dsp:txXfrm>
    </dsp:sp>
    <dsp:sp modelId="{D5ABDA71-2798-43E6-ADCF-2385E22756B0}">
      <dsp:nvSpPr>
        <dsp:cNvPr id="0" name=""/>
        <dsp:cNvSpPr/>
      </dsp:nvSpPr>
      <dsp:spPr>
        <a:xfrm>
          <a:off x="1468" y="1065012"/>
          <a:ext cx="2767629" cy="764675"/>
        </a:xfrm>
        <a:prstGeom prst="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r>
            <a:rPr lang="fa-IR" sz="1400" b="1" kern="1200" dirty="0">
              <a:solidFill>
                <a:schemeClr val="tx1"/>
              </a:solidFill>
            </a:rPr>
            <a:t>فرآیند های سیستم : فراگیران، تسهیل گران، تدریس ،تجهیزات ,ارتباط، ارزیابی ،انگیزه وتعامل </a:t>
          </a:r>
        </a:p>
      </dsp:txBody>
      <dsp:txXfrm>
        <a:off x="1468" y="1065012"/>
        <a:ext cx="2767629" cy="764675"/>
      </dsp:txXfrm>
    </dsp:sp>
    <dsp:sp modelId="{BA019117-8E6C-453F-B672-C4887F352838}">
      <dsp:nvSpPr>
        <dsp:cNvPr id="0" name=""/>
        <dsp:cNvSpPr/>
      </dsp:nvSpPr>
      <dsp:spPr>
        <a:xfrm>
          <a:off x="1468" y="2122813"/>
          <a:ext cx="2761779" cy="764675"/>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fa-IR" sz="2000" b="1" kern="1200" dirty="0">
              <a:solidFill>
                <a:schemeClr val="tx1"/>
              </a:solidFill>
            </a:rPr>
            <a:t>خروجی سیستم :        یادگیری حل مسئله</a:t>
          </a:r>
        </a:p>
      </dsp:txBody>
      <dsp:txXfrm>
        <a:off x="1468" y="2122813"/>
        <a:ext cx="2761779" cy="7646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6CD85-E51D-4234-9E59-5386D2B1B94D}">
      <dsp:nvSpPr>
        <dsp:cNvPr id="0" name=""/>
        <dsp:cNvSpPr/>
      </dsp:nvSpPr>
      <dsp:spPr>
        <a:xfrm>
          <a:off x="1456947" y="36653"/>
          <a:ext cx="575041" cy="575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b="1" kern="1200" dirty="0"/>
            <a:t>دانش</a:t>
          </a:r>
        </a:p>
      </dsp:txBody>
      <dsp:txXfrm>
        <a:off x="1456947" y="36653"/>
        <a:ext cx="575041" cy="575041"/>
      </dsp:txXfrm>
    </dsp:sp>
    <dsp:sp modelId="{CB29FD3B-EE55-4B00-8031-012C4B6E41AD}">
      <dsp:nvSpPr>
        <dsp:cNvPr id="0" name=""/>
        <dsp:cNvSpPr/>
      </dsp:nvSpPr>
      <dsp:spPr>
        <a:xfrm>
          <a:off x="442583" y="171"/>
          <a:ext cx="1625888" cy="1625888"/>
        </a:xfrm>
        <a:prstGeom prst="circularArrow">
          <a:avLst>
            <a:gd name="adj1" fmla="val 6897"/>
            <a:gd name="adj2" fmla="val 464928"/>
            <a:gd name="adj3" fmla="val 551199"/>
            <a:gd name="adj4" fmla="val 20583873"/>
            <a:gd name="adj5" fmla="val 8046"/>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46D085-A617-4F81-BF0A-7E25553D8727}">
      <dsp:nvSpPr>
        <dsp:cNvPr id="0" name=""/>
        <dsp:cNvSpPr/>
      </dsp:nvSpPr>
      <dsp:spPr>
        <a:xfrm>
          <a:off x="1456947" y="1014535"/>
          <a:ext cx="575041" cy="575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b="1" kern="1200" dirty="0"/>
            <a:t>احساس</a:t>
          </a:r>
        </a:p>
      </dsp:txBody>
      <dsp:txXfrm>
        <a:off x="1456947" y="1014535"/>
        <a:ext cx="575041" cy="575041"/>
      </dsp:txXfrm>
    </dsp:sp>
    <dsp:sp modelId="{32A04E9C-5322-4C38-99EF-3847C8CF6939}">
      <dsp:nvSpPr>
        <dsp:cNvPr id="0" name=""/>
        <dsp:cNvSpPr/>
      </dsp:nvSpPr>
      <dsp:spPr>
        <a:xfrm>
          <a:off x="442583" y="171"/>
          <a:ext cx="1625888" cy="1625888"/>
        </a:xfrm>
        <a:prstGeom prst="circularArrow">
          <a:avLst>
            <a:gd name="adj1" fmla="val 6897"/>
            <a:gd name="adj2" fmla="val 464928"/>
            <a:gd name="adj3" fmla="val 5951199"/>
            <a:gd name="adj4" fmla="val 4383873"/>
            <a:gd name="adj5" fmla="val 8046"/>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E5DC70-6A26-47C1-8EC5-DC082B13389C}">
      <dsp:nvSpPr>
        <dsp:cNvPr id="0" name=""/>
        <dsp:cNvSpPr/>
      </dsp:nvSpPr>
      <dsp:spPr>
        <a:xfrm>
          <a:off x="479065" y="1014535"/>
          <a:ext cx="575041" cy="575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b="1" kern="1200" dirty="0"/>
            <a:t>تفكر</a:t>
          </a:r>
        </a:p>
      </dsp:txBody>
      <dsp:txXfrm>
        <a:off x="479065" y="1014535"/>
        <a:ext cx="575041" cy="575041"/>
      </dsp:txXfrm>
    </dsp:sp>
    <dsp:sp modelId="{A1119539-1425-4F21-89DA-6BA2E5D00648}">
      <dsp:nvSpPr>
        <dsp:cNvPr id="0" name=""/>
        <dsp:cNvSpPr/>
      </dsp:nvSpPr>
      <dsp:spPr>
        <a:xfrm>
          <a:off x="442583" y="171"/>
          <a:ext cx="1625888" cy="1625888"/>
        </a:xfrm>
        <a:prstGeom prst="circularArrow">
          <a:avLst>
            <a:gd name="adj1" fmla="val 6897"/>
            <a:gd name="adj2" fmla="val 464928"/>
            <a:gd name="adj3" fmla="val 11351199"/>
            <a:gd name="adj4" fmla="val 9783873"/>
            <a:gd name="adj5" fmla="val 8046"/>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B4A316-C945-4DD3-B709-24259891F1FA}">
      <dsp:nvSpPr>
        <dsp:cNvPr id="0" name=""/>
        <dsp:cNvSpPr/>
      </dsp:nvSpPr>
      <dsp:spPr>
        <a:xfrm>
          <a:off x="479065" y="36653"/>
          <a:ext cx="575041" cy="575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b="1" kern="1200" dirty="0"/>
            <a:t>رفتار</a:t>
          </a:r>
        </a:p>
      </dsp:txBody>
      <dsp:txXfrm>
        <a:off x="479065" y="36653"/>
        <a:ext cx="575041" cy="575041"/>
      </dsp:txXfrm>
    </dsp:sp>
    <dsp:sp modelId="{03E443F0-48D5-415B-B7C0-9E4D5FC849F8}">
      <dsp:nvSpPr>
        <dsp:cNvPr id="0" name=""/>
        <dsp:cNvSpPr/>
      </dsp:nvSpPr>
      <dsp:spPr>
        <a:xfrm>
          <a:off x="426633" y="-64393"/>
          <a:ext cx="1625888" cy="1625888"/>
        </a:xfrm>
        <a:prstGeom prst="circularArrow">
          <a:avLst>
            <a:gd name="adj1" fmla="val 6897"/>
            <a:gd name="adj2" fmla="val 464928"/>
            <a:gd name="adj3" fmla="val 16751199"/>
            <a:gd name="adj4" fmla="val 15183873"/>
            <a:gd name="adj5" fmla="val 8046"/>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10242-B28D-4E20-85F5-652800FF4681}">
      <dsp:nvSpPr>
        <dsp:cNvPr id="0" name=""/>
        <dsp:cNvSpPr/>
      </dsp:nvSpPr>
      <dsp:spPr>
        <a:xfrm>
          <a:off x="588218" y="423030"/>
          <a:ext cx="985562" cy="812882"/>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171450" lvl="1" indent="-171450" algn="r" defTabSz="711200" rtl="1">
            <a:lnSpc>
              <a:spcPct val="90000"/>
            </a:lnSpc>
            <a:spcBef>
              <a:spcPct val="0"/>
            </a:spcBef>
            <a:spcAft>
              <a:spcPct val="15000"/>
            </a:spcAft>
            <a:buChar char="••"/>
          </a:pPr>
          <a:r>
            <a:rPr lang="fa-IR" sz="1600" b="1" kern="1200"/>
            <a:t>تمرين</a:t>
          </a:r>
          <a:endParaRPr lang="fa-IR" sz="1600" b="1" kern="1200" dirty="0"/>
        </a:p>
        <a:p>
          <a:pPr marL="171450" lvl="1" indent="-171450" algn="r" defTabSz="711200" rtl="1">
            <a:lnSpc>
              <a:spcPct val="90000"/>
            </a:lnSpc>
            <a:spcBef>
              <a:spcPct val="0"/>
            </a:spcBef>
            <a:spcAft>
              <a:spcPct val="15000"/>
            </a:spcAft>
            <a:buChar char="••"/>
          </a:pPr>
          <a:r>
            <a:rPr lang="fa-IR" sz="1600" b="1" kern="1200"/>
            <a:t>تكرار</a:t>
          </a:r>
          <a:endParaRPr lang="fa-IR" sz="1600" b="1" kern="1200" dirty="0"/>
        </a:p>
        <a:p>
          <a:pPr marL="171450" lvl="1" indent="-171450" algn="r" defTabSz="711200" rtl="1">
            <a:lnSpc>
              <a:spcPct val="90000"/>
            </a:lnSpc>
            <a:spcBef>
              <a:spcPct val="0"/>
            </a:spcBef>
            <a:spcAft>
              <a:spcPct val="15000"/>
            </a:spcAft>
            <a:buChar char="••"/>
          </a:pPr>
          <a:r>
            <a:rPr lang="fa-IR" sz="1600" b="1" kern="1200"/>
            <a:t>زمان</a:t>
          </a:r>
          <a:endParaRPr lang="fa-IR" sz="1600" b="1" kern="1200" dirty="0"/>
        </a:p>
      </dsp:txBody>
      <dsp:txXfrm>
        <a:off x="606925" y="441737"/>
        <a:ext cx="948148" cy="601279"/>
      </dsp:txXfrm>
    </dsp:sp>
    <dsp:sp modelId="{1979C602-A8B9-4940-8792-36BB3777D129}">
      <dsp:nvSpPr>
        <dsp:cNvPr id="0" name=""/>
        <dsp:cNvSpPr/>
      </dsp:nvSpPr>
      <dsp:spPr>
        <a:xfrm>
          <a:off x="1116483" y="524710"/>
          <a:ext cx="1222690" cy="1222690"/>
        </a:xfrm>
        <a:prstGeom prst="leftCircularArrow">
          <a:avLst>
            <a:gd name="adj1" fmla="val 4257"/>
            <a:gd name="adj2" fmla="val 537960"/>
            <a:gd name="adj3" fmla="val 2313470"/>
            <a:gd name="adj4" fmla="val 9024489"/>
            <a:gd name="adj5" fmla="val 496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04C9B4-99CF-40EC-B47D-C526C6C1D3C8}">
      <dsp:nvSpPr>
        <dsp:cNvPr id="0" name=""/>
        <dsp:cNvSpPr/>
      </dsp:nvSpPr>
      <dsp:spPr>
        <a:xfrm>
          <a:off x="807231" y="1061724"/>
          <a:ext cx="876055" cy="348378"/>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fa-IR" sz="2000" kern="1200"/>
            <a:t>آموزش</a:t>
          </a:r>
          <a:endParaRPr lang="fa-IR" sz="2000" kern="1200" dirty="0"/>
        </a:p>
      </dsp:txBody>
      <dsp:txXfrm>
        <a:off x="817435" y="1071928"/>
        <a:ext cx="855647" cy="327970"/>
      </dsp:txXfrm>
    </dsp:sp>
    <dsp:sp modelId="{DAB19347-C73A-483D-AFA7-711C49E6BE3D}">
      <dsp:nvSpPr>
        <dsp:cNvPr id="0" name=""/>
        <dsp:cNvSpPr/>
      </dsp:nvSpPr>
      <dsp:spPr>
        <a:xfrm>
          <a:off x="1931156" y="423030"/>
          <a:ext cx="985562" cy="812882"/>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r" defTabSz="488950" rtl="1">
            <a:lnSpc>
              <a:spcPct val="90000"/>
            </a:lnSpc>
            <a:spcBef>
              <a:spcPct val="0"/>
            </a:spcBef>
            <a:spcAft>
              <a:spcPct val="15000"/>
            </a:spcAft>
            <a:buChar char="••"/>
          </a:pPr>
          <a:r>
            <a:rPr lang="fa-IR" sz="1100" b="1" kern="1200"/>
            <a:t>ايجاد محيط تجربه</a:t>
          </a:r>
          <a:endParaRPr lang="fa-IR" sz="1100" b="1" kern="1200" dirty="0"/>
        </a:p>
        <a:p>
          <a:pPr marL="57150" lvl="1" indent="-57150" algn="r" defTabSz="488950" rtl="1">
            <a:lnSpc>
              <a:spcPct val="90000"/>
            </a:lnSpc>
            <a:spcBef>
              <a:spcPct val="0"/>
            </a:spcBef>
            <a:spcAft>
              <a:spcPct val="15000"/>
            </a:spcAft>
            <a:buChar char="••"/>
          </a:pPr>
          <a:r>
            <a:rPr lang="fa-IR" sz="1100" b="1" kern="1200"/>
            <a:t>تفسير و بيان تجربه</a:t>
          </a:r>
          <a:endParaRPr lang="fa-IR" sz="1100" b="1" kern="1200" dirty="0"/>
        </a:p>
      </dsp:txBody>
      <dsp:txXfrm>
        <a:off x="1949863" y="615926"/>
        <a:ext cx="948148" cy="601279"/>
      </dsp:txXfrm>
    </dsp:sp>
    <dsp:sp modelId="{B3491E4D-EE99-402B-877D-1A44F828B885}">
      <dsp:nvSpPr>
        <dsp:cNvPr id="0" name=""/>
        <dsp:cNvSpPr/>
      </dsp:nvSpPr>
      <dsp:spPr>
        <a:xfrm>
          <a:off x="2194679" y="-110678"/>
          <a:ext cx="1348631" cy="1348631"/>
        </a:xfrm>
        <a:prstGeom prst="circularArrow">
          <a:avLst>
            <a:gd name="adj1" fmla="val 3860"/>
            <a:gd name="adj2" fmla="val 483043"/>
            <a:gd name="adj3" fmla="val 19329015"/>
            <a:gd name="adj4" fmla="val 12563079"/>
            <a:gd name="adj5" fmla="val 4503"/>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A63123-BD6E-4187-9250-917B1A048C3B}">
      <dsp:nvSpPr>
        <dsp:cNvPr id="0" name=""/>
        <dsp:cNvSpPr/>
      </dsp:nvSpPr>
      <dsp:spPr>
        <a:xfrm>
          <a:off x="2150169" y="248841"/>
          <a:ext cx="876055" cy="348378"/>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fa-IR" sz="2000" kern="1200"/>
            <a:t>يادگيري</a:t>
          </a:r>
          <a:endParaRPr lang="fa-IR" sz="2000" kern="1200" dirty="0"/>
        </a:p>
      </dsp:txBody>
      <dsp:txXfrm>
        <a:off x="2160373" y="259045"/>
        <a:ext cx="855647" cy="327970"/>
      </dsp:txXfrm>
    </dsp:sp>
    <dsp:sp modelId="{79306423-C1B5-4F10-AD03-2CE3AEF43A50}">
      <dsp:nvSpPr>
        <dsp:cNvPr id="0" name=""/>
        <dsp:cNvSpPr/>
      </dsp:nvSpPr>
      <dsp:spPr>
        <a:xfrm>
          <a:off x="3274094" y="151003"/>
          <a:ext cx="985562" cy="135693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171450" lvl="1" indent="-171450" algn="r" defTabSz="711200" rtl="1">
            <a:lnSpc>
              <a:spcPct val="90000"/>
            </a:lnSpc>
            <a:spcBef>
              <a:spcPct val="0"/>
            </a:spcBef>
            <a:spcAft>
              <a:spcPct val="15000"/>
            </a:spcAft>
            <a:buChar char="••"/>
          </a:pPr>
          <a:r>
            <a:rPr lang="fa-IR" sz="1600" b="1" kern="1200" dirty="0"/>
            <a:t>ارتباط</a:t>
          </a:r>
        </a:p>
        <a:p>
          <a:pPr marL="171450" lvl="1" indent="-171450" algn="r" defTabSz="711200" rtl="1">
            <a:lnSpc>
              <a:spcPct val="90000"/>
            </a:lnSpc>
            <a:spcBef>
              <a:spcPct val="0"/>
            </a:spcBef>
            <a:spcAft>
              <a:spcPct val="15000"/>
            </a:spcAft>
            <a:buChar char="••"/>
          </a:pPr>
          <a:r>
            <a:rPr lang="fa-IR" sz="1600" b="1" kern="1200" dirty="0"/>
            <a:t>احساس مشترك</a:t>
          </a:r>
        </a:p>
        <a:p>
          <a:pPr marL="171450" lvl="1" indent="-171450" algn="r" defTabSz="711200" rtl="1">
            <a:lnSpc>
              <a:spcPct val="90000"/>
            </a:lnSpc>
            <a:spcBef>
              <a:spcPct val="0"/>
            </a:spcBef>
            <a:spcAft>
              <a:spcPct val="15000"/>
            </a:spcAft>
            <a:buChar char="••"/>
          </a:pPr>
          <a:r>
            <a:rPr lang="fa-IR" sz="1600" b="1" kern="1200"/>
            <a:t>اعتماد</a:t>
          </a:r>
          <a:endParaRPr lang="fa-IR" sz="1600" b="1" kern="1200" dirty="0"/>
        </a:p>
      </dsp:txBody>
      <dsp:txXfrm>
        <a:off x="3302960" y="179869"/>
        <a:ext cx="927830" cy="1008432"/>
      </dsp:txXfrm>
    </dsp:sp>
    <dsp:sp modelId="{2EFA825D-C9D5-4F05-B811-7CC6C43F0DCA}">
      <dsp:nvSpPr>
        <dsp:cNvPr id="0" name=""/>
        <dsp:cNvSpPr/>
      </dsp:nvSpPr>
      <dsp:spPr>
        <a:xfrm>
          <a:off x="3773892" y="1259791"/>
          <a:ext cx="876055" cy="348378"/>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fa-IR" sz="2000" kern="1200"/>
            <a:t>فرهنگ</a:t>
          </a:r>
          <a:endParaRPr lang="fa-IR" sz="2000" kern="1200" dirty="0"/>
        </a:p>
      </dsp:txBody>
      <dsp:txXfrm>
        <a:off x="3784096" y="1269995"/>
        <a:ext cx="855647" cy="32797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E5A9EED-FF10-4546-8924-4C4C3CF0E10D}" type="datetimeFigureOut">
              <a:rPr lang="fa-IR" smtClean="0"/>
              <a:t>06/02/1443</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76CF97E3-A93B-440C-AF67-D8A2F98ABCC0}" type="slidenum">
              <a:rPr lang="fa-IR" smtClean="0"/>
              <a:t>‹#›</a:t>
            </a:fld>
            <a:endParaRPr lang="fa-IR"/>
          </a:p>
        </p:txBody>
      </p:sp>
    </p:spTree>
    <p:extLst>
      <p:ext uri="{BB962C8B-B14F-4D97-AF65-F5344CB8AC3E}">
        <p14:creationId xmlns:p14="http://schemas.microsoft.com/office/powerpoint/2010/main" val="194519096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fa-IR">
              <a:latin typeface="Arial" pitchFamily="34" charset="0"/>
              <a:cs typeface="Arial" pitchFamily="34" charset="0"/>
            </a:endParaRPr>
          </a:p>
        </p:txBody>
      </p:sp>
      <p:sp>
        <p:nvSpPr>
          <p:cNvPr id="69636" name="Slide Number Placeholder 3"/>
          <p:cNvSpPr>
            <a:spLocks noGrp="1"/>
          </p:cNvSpPr>
          <p:nvPr>
            <p:ph type="sldNum" sz="quarter" idx="5"/>
          </p:nvPr>
        </p:nvSpPr>
        <p:spPr>
          <a:noFill/>
        </p:spPr>
        <p:txBody>
          <a:bodyPr/>
          <a:lstStyle/>
          <a:p>
            <a:fld id="{7B394029-E0DB-4163-9C00-E670C016F5F3}" type="slidenum">
              <a:rPr lang="en-US" smtClean="0">
                <a:latin typeface="Arial" pitchFamily="34" charset="0"/>
                <a:cs typeface="Arial" pitchFamily="34" charset="0"/>
              </a:rPr>
              <a:pPr/>
              <a:t>9</a:t>
            </a:fld>
            <a:endParaRPr lang="en-US" dirty="0">
              <a:latin typeface="Arial" pitchFamily="34" charset="0"/>
              <a:cs typeface="Arial" pitchFamily="34" charset="0"/>
            </a:endParaRPr>
          </a:p>
        </p:txBody>
      </p:sp>
    </p:spTree>
    <p:extLst>
      <p:ext uri="{BB962C8B-B14F-4D97-AF65-F5344CB8AC3E}">
        <p14:creationId xmlns:p14="http://schemas.microsoft.com/office/powerpoint/2010/main" val="3256757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fa-IR">
              <a:latin typeface="Arial" pitchFamily="34" charset="0"/>
              <a:cs typeface="Arial" pitchFamily="34" charset="0"/>
            </a:endParaRPr>
          </a:p>
        </p:txBody>
      </p:sp>
      <p:sp>
        <p:nvSpPr>
          <p:cNvPr id="69636" name="Slide Number Placeholder 3"/>
          <p:cNvSpPr>
            <a:spLocks noGrp="1"/>
          </p:cNvSpPr>
          <p:nvPr>
            <p:ph type="sldNum" sz="quarter" idx="5"/>
          </p:nvPr>
        </p:nvSpPr>
        <p:spPr>
          <a:noFill/>
        </p:spPr>
        <p:txBody>
          <a:bodyPr/>
          <a:lstStyle/>
          <a:p>
            <a:fld id="{7B394029-E0DB-4163-9C00-E670C016F5F3}" type="slidenum">
              <a:rPr lang="en-US" smtClean="0">
                <a:latin typeface="Arial" pitchFamily="34" charset="0"/>
                <a:cs typeface="Arial" pitchFamily="34" charset="0"/>
              </a:rPr>
              <a:pPr/>
              <a:t>10</a:t>
            </a:fld>
            <a:endParaRPr lang="en-US" dirty="0">
              <a:latin typeface="Arial" pitchFamily="34" charset="0"/>
              <a:cs typeface="Arial" pitchFamily="34" charset="0"/>
            </a:endParaRPr>
          </a:p>
        </p:txBody>
      </p:sp>
    </p:spTree>
    <p:extLst>
      <p:ext uri="{BB962C8B-B14F-4D97-AF65-F5344CB8AC3E}">
        <p14:creationId xmlns:p14="http://schemas.microsoft.com/office/powerpoint/2010/main" val="917990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fa-IR">
              <a:latin typeface="Arial" pitchFamily="34" charset="0"/>
              <a:cs typeface="Arial" pitchFamily="34" charset="0"/>
            </a:endParaRPr>
          </a:p>
        </p:txBody>
      </p:sp>
      <p:sp>
        <p:nvSpPr>
          <p:cNvPr id="83972" name="Slide Number Placeholder 3"/>
          <p:cNvSpPr>
            <a:spLocks noGrp="1"/>
          </p:cNvSpPr>
          <p:nvPr>
            <p:ph type="sldNum" sz="quarter" idx="5"/>
          </p:nvPr>
        </p:nvSpPr>
        <p:spPr>
          <a:noFill/>
        </p:spPr>
        <p:txBody>
          <a:bodyPr/>
          <a:lstStyle/>
          <a:p>
            <a:fld id="{F85F50A3-3C5C-4771-B1F2-411198D38F12}" type="slidenum">
              <a:rPr lang="fa-IR"/>
              <a:pPr/>
              <a:t>18</a:t>
            </a:fld>
            <a:endParaRPr lang="en-US"/>
          </a:p>
        </p:txBody>
      </p:sp>
    </p:spTree>
    <p:extLst>
      <p:ext uri="{BB962C8B-B14F-4D97-AF65-F5344CB8AC3E}">
        <p14:creationId xmlns:p14="http://schemas.microsoft.com/office/powerpoint/2010/main" val="3752746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fa-IR">
              <a:latin typeface="Arial" pitchFamily="34" charset="0"/>
              <a:cs typeface="Arial" pitchFamily="34" charset="0"/>
            </a:endParaRPr>
          </a:p>
        </p:txBody>
      </p:sp>
      <p:sp>
        <p:nvSpPr>
          <p:cNvPr id="82948" name="Slide Number Placeholder 3"/>
          <p:cNvSpPr>
            <a:spLocks noGrp="1"/>
          </p:cNvSpPr>
          <p:nvPr>
            <p:ph type="sldNum" sz="quarter" idx="5"/>
          </p:nvPr>
        </p:nvSpPr>
        <p:spPr>
          <a:noFill/>
        </p:spPr>
        <p:txBody>
          <a:bodyPr/>
          <a:lstStyle/>
          <a:p>
            <a:fld id="{F31A9C3E-F86A-4E8B-AE51-1E9AFE711409}" type="slidenum">
              <a:rPr lang="fa-IR"/>
              <a:pPr/>
              <a:t>26</a:t>
            </a:fld>
            <a:endParaRPr lang="en-US"/>
          </a:p>
        </p:txBody>
      </p:sp>
    </p:spTree>
    <p:extLst>
      <p:ext uri="{BB962C8B-B14F-4D97-AF65-F5344CB8AC3E}">
        <p14:creationId xmlns:p14="http://schemas.microsoft.com/office/powerpoint/2010/main" val="95294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endParaRPr lang="fa-IR">
              <a:latin typeface="Arial" pitchFamily="34" charset="0"/>
              <a:cs typeface="Arial" pitchFamily="34" charset="0"/>
            </a:endParaRPr>
          </a:p>
        </p:txBody>
      </p:sp>
      <p:sp>
        <p:nvSpPr>
          <p:cNvPr id="87044" name="Slide Number Placeholder 3"/>
          <p:cNvSpPr>
            <a:spLocks noGrp="1"/>
          </p:cNvSpPr>
          <p:nvPr>
            <p:ph type="sldNum" sz="quarter" idx="5"/>
          </p:nvPr>
        </p:nvSpPr>
        <p:spPr>
          <a:noFill/>
        </p:spPr>
        <p:txBody>
          <a:bodyPr/>
          <a:lstStyle/>
          <a:p>
            <a:fld id="{A68CED80-3B08-4F5B-A84B-4D5B53AC15B2}" type="slidenum">
              <a:rPr lang="fa-IR"/>
              <a:pPr/>
              <a:t>33</a:t>
            </a:fld>
            <a:endParaRPr lang="en-US" dirty="0"/>
          </a:p>
        </p:txBody>
      </p:sp>
    </p:spTree>
    <p:extLst>
      <p:ext uri="{BB962C8B-B14F-4D97-AF65-F5344CB8AC3E}">
        <p14:creationId xmlns:p14="http://schemas.microsoft.com/office/powerpoint/2010/main" val="2173982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fa-IR">
              <a:latin typeface="Arial" pitchFamily="34" charset="0"/>
              <a:cs typeface="Arial" pitchFamily="34" charset="0"/>
            </a:endParaRPr>
          </a:p>
        </p:txBody>
      </p:sp>
      <p:sp>
        <p:nvSpPr>
          <p:cNvPr id="88068" name="Slide Number Placeholder 3"/>
          <p:cNvSpPr>
            <a:spLocks noGrp="1"/>
          </p:cNvSpPr>
          <p:nvPr>
            <p:ph type="sldNum" sz="quarter" idx="5"/>
          </p:nvPr>
        </p:nvSpPr>
        <p:spPr>
          <a:noFill/>
        </p:spPr>
        <p:txBody>
          <a:bodyPr/>
          <a:lstStyle/>
          <a:p>
            <a:fld id="{7806092D-8075-4ADB-BAA3-83034E70EF97}" type="slidenum">
              <a:rPr lang="fa-IR"/>
              <a:pPr/>
              <a:t>34</a:t>
            </a:fld>
            <a:endParaRPr lang="en-US" dirty="0"/>
          </a:p>
        </p:txBody>
      </p:sp>
    </p:spTree>
    <p:extLst>
      <p:ext uri="{BB962C8B-B14F-4D97-AF65-F5344CB8AC3E}">
        <p14:creationId xmlns:p14="http://schemas.microsoft.com/office/powerpoint/2010/main" val="191742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endParaRPr lang="fa-IR">
              <a:latin typeface="Arial" pitchFamily="34" charset="0"/>
              <a:cs typeface="Arial" pitchFamily="34" charset="0"/>
            </a:endParaRPr>
          </a:p>
        </p:txBody>
      </p:sp>
      <p:sp>
        <p:nvSpPr>
          <p:cNvPr id="89092" name="Slide Number Placeholder 3"/>
          <p:cNvSpPr>
            <a:spLocks noGrp="1"/>
          </p:cNvSpPr>
          <p:nvPr>
            <p:ph type="sldNum" sz="quarter" idx="5"/>
          </p:nvPr>
        </p:nvSpPr>
        <p:spPr>
          <a:noFill/>
        </p:spPr>
        <p:txBody>
          <a:bodyPr/>
          <a:lstStyle/>
          <a:p>
            <a:fld id="{88E49266-AE69-4192-BB2D-E74528456E5D}" type="slidenum">
              <a:rPr lang="fa-IR"/>
              <a:pPr/>
              <a:t>35</a:t>
            </a:fld>
            <a:endParaRPr lang="en-US" dirty="0"/>
          </a:p>
        </p:txBody>
      </p:sp>
    </p:spTree>
    <p:extLst>
      <p:ext uri="{BB962C8B-B14F-4D97-AF65-F5344CB8AC3E}">
        <p14:creationId xmlns:p14="http://schemas.microsoft.com/office/powerpoint/2010/main" val="1300609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p:cNvSpPr>
            <a:spLocks noGrp="1"/>
          </p:cNvSpPr>
          <p:nvPr>
            <p:ph type="dt" sz="half" idx="10"/>
          </p:nvPr>
        </p:nvSpPr>
        <p:spPr/>
        <p:txBody>
          <a:bodyPr/>
          <a:lstStyle/>
          <a:p>
            <a:fld id="{79CF5B06-303B-4DBC-8DFB-9D388EEC0AA4}" type="datetimeFigureOut">
              <a:rPr lang="fa-IR" smtClean="0"/>
              <a:t>06/02/1443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9F29968-5062-4D16-81EA-006B398B3447}" type="slidenum">
              <a:rPr lang="fa-IR" smtClean="0"/>
              <a:t>‹#›</a:t>
            </a:fld>
            <a:endParaRPr lang="fa-IR"/>
          </a:p>
        </p:txBody>
      </p:sp>
    </p:spTree>
    <p:extLst>
      <p:ext uri="{BB962C8B-B14F-4D97-AF65-F5344CB8AC3E}">
        <p14:creationId xmlns:p14="http://schemas.microsoft.com/office/powerpoint/2010/main" val="1437556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79CF5B06-303B-4DBC-8DFB-9D388EEC0AA4}" type="datetimeFigureOut">
              <a:rPr lang="fa-IR" smtClean="0"/>
              <a:t>06/02/1443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9F29968-5062-4D16-81EA-006B398B3447}" type="slidenum">
              <a:rPr lang="fa-IR" smtClean="0"/>
              <a:t>‹#›</a:t>
            </a:fld>
            <a:endParaRPr lang="fa-IR"/>
          </a:p>
        </p:txBody>
      </p:sp>
    </p:spTree>
    <p:extLst>
      <p:ext uri="{BB962C8B-B14F-4D97-AF65-F5344CB8AC3E}">
        <p14:creationId xmlns:p14="http://schemas.microsoft.com/office/powerpoint/2010/main" val="171134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79CF5B06-303B-4DBC-8DFB-9D388EEC0AA4}" type="datetimeFigureOut">
              <a:rPr lang="fa-IR" smtClean="0"/>
              <a:t>06/02/1443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9F29968-5062-4D16-81EA-006B398B3447}" type="slidenum">
              <a:rPr lang="fa-IR" smtClean="0"/>
              <a:t>‹#›</a:t>
            </a:fld>
            <a:endParaRPr lang="fa-IR"/>
          </a:p>
        </p:txBody>
      </p:sp>
    </p:spTree>
    <p:extLst>
      <p:ext uri="{BB962C8B-B14F-4D97-AF65-F5344CB8AC3E}">
        <p14:creationId xmlns:p14="http://schemas.microsoft.com/office/powerpoint/2010/main" val="152524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9160933" cy="1600200"/>
          </a:xfrm>
        </p:spPr>
        <p:txBody>
          <a:bodyPr/>
          <a:lstStyle/>
          <a:p>
            <a:r>
              <a:rPr lang="en-US"/>
              <a:t>Click to edit Master title style</a:t>
            </a:r>
          </a:p>
        </p:txBody>
      </p:sp>
      <p:sp>
        <p:nvSpPr>
          <p:cNvPr id="3" name="Text Placeholder 2"/>
          <p:cNvSpPr>
            <a:spLocks noGrp="1"/>
          </p:cNvSpPr>
          <p:nvPr>
            <p:ph type="body" sz="half" idx="1"/>
          </p:nvPr>
        </p:nvSpPr>
        <p:spPr>
          <a:xfrm>
            <a:off x="914400" y="1828800"/>
            <a:ext cx="50292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828800"/>
            <a:ext cx="50292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6"/>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3"/>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15"/>
          <p:cNvSpPr>
            <a:spLocks noGrp="1"/>
          </p:cNvSpPr>
          <p:nvPr>
            <p:ph type="sldNum" sz="quarter" idx="12"/>
          </p:nvPr>
        </p:nvSpPr>
        <p:spPr/>
        <p:txBody>
          <a:bodyPr/>
          <a:lstStyle>
            <a:lvl1pPr>
              <a:defRPr/>
            </a:lvl1pPr>
          </a:lstStyle>
          <a:p>
            <a:pPr>
              <a:defRPr/>
            </a:pPr>
            <a:fld id="{E0DAEB19-DA68-46D0-818A-471FF10B3D8C}" type="slidenum">
              <a:rPr lang="fa-IR">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7816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60354" y="228600"/>
            <a:ext cx="11118849"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3" name="Rectangle 2"/>
          <p:cNvSpPr>
            <a:spLocks noGrp="1" noChangeArrowheads="1"/>
          </p:cNvSpPr>
          <p:nvPr>
            <p:ph type="dt" sz="half" idx="10"/>
          </p:nvPr>
        </p:nvSpPr>
        <p:spPr/>
        <p:txBody>
          <a:bodyPr/>
          <a:lstStyle>
            <a:lvl1pPr>
              <a:defRPr/>
            </a:lvl1pPr>
          </a:lstStyle>
          <a:p>
            <a:pPr>
              <a:defRPr/>
            </a:pPr>
            <a:endParaRPr lang="en-US" dirty="0"/>
          </a:p>
        </p:txBody>
      </p:sp>
      <p:sp>
        <p:nvSpPr>
          <p:cNvPr id="4" name="Rectangle 3"/>
          <p:cNvSpPr>
            <a:spLocks noGrp="1" noChangeArrowheads="1"/>
          </p:cNvSpPr>
          <p:nvPr>
            <p:ph type="ftr" sz="quarter" idx="11"/>
          </p:nvPr>
        </p:nvSpPr>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p:txBody>
          <a:bodyPr/>
          <a:lstStyle>
            <a:lvl1pPr>
              <a:defRPr>
                <a:cs typeface="Arial" charset="0"/>
              </a:defRPr>
            </a:lvl1pPr>
          </a:lstStyle>
          <a:p>
            <a:pPr>
              <a:defRPr/>
            </a:pPr>
            <a:fld id="{97F95644-BDB0-45D9-AC91-84745E4FFB80}" type="slidenum">
              <a:rPr lang="ar-SA"/>
              <a:pPr>
                <a:defRPr/>
              </a:pPr>
              <a:t>‹#›</a:t>
            </a:fld>
            <a:endParaRPr lang="en-US" dirty="0"/>
          </a:p>
        </p:txBody>
      </p:sp>
    </p:spTree>
    <p:extLst>
      <p:ext uri="{BB962C8B-B14F-4D97-AF65-F5344CB8AC3E}">
        <p14:creationId xmlns:p14="http://schemas.microsoft.com/office/powerpoint/2010/main" val="3872655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79CF5B06-303B-4DBC-8DFB-9D388EEC0AA4}" type="datetimeFigureOut">
              <a:rPr lang="fa-IR" smtClean="0"/>
              <a:t>06/02/1443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9F29968-5062-4D16-81EA-006B398B3447}" type="slidenum">
              <a:rPr lang="fa-IR" smtClean="0"/>
              <a:t>‹#›</a:t>
            </a:fld>
            <a:endParaRPr lang="fa-IR"/>
          </a:p>
        </p:txBody>
      </p:sp>
    </p:spTree>
    <p:extLst>
      <p:ext uri="{BB962C8B-B14F-4D97-AF65-F5344CB8AC3E}">
        <p14:creationId xmlns:p14="http://schemas.microsoft.com/office/powerpoint/2010/main" val="1298380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CF5B06-303B-4DBC-8DFB-9D388EEC0AA4}" type="datetimeFigureOut">
              <a:rPr lang="fa-IR" smtClean="0"/>
              <a:t>06/02/1443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9F29968-5062-4D16-81EA-006B398B3447}" type="slidenum">
              <a:rPr lang="fa-IR" smtClean="0"/>
              <a:t>‹#›</a:t>
            </a:fld>
            <a:endParaRPr lang="fa-IR"/>
          </a:p>
        </p:txBody>
      </p:sp>
    </p:spTree>
    <p:extLst>
      <p:ext uri="{BB962C8B-B14F-4D97-AF65-F5344CB8AC3E}">
        <p14:creationId xmlns:p14="http://schemas.microsoft.com/office/powerpoint/2010/main" val="3465476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p>
            <a:fld id="{79CF5B06-303B-4DBC-8DFB-9D388EEC0AA4}" type="datetimeFigureOut">
              <a:rPr lang="fa-IR" smtClean="0"/>
              <a:t>06/02/1443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9F29968-5062-4D16-81EA-006B398B3447}" type="slidenum">
              <a:rPr lang="fa-IR" smtClean="0"/>
              <a:t>‹#›</a:t>
            </a:fld>
            <a:endParaRPr lang="fa-IR"/>
          </a:p>
        </p:txBody>
      </p:sp>
    </p:spTree>
    <p:extLst>
      <p:ext uri="{BB962C8B-B14F-4D97-AF65-F5344CB8AC3E}">
        <p14:creationId xmlns:p14="http://schemas.microsoft.com/office/powerpoint/2010/main" val="3266921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p>
            <a:fld id="{79CF5B06-303B-4DBC-8DFB-9D388EEC0AA4}" type="datetimeFigureOut">
              <a:rPr lang="fa-IR" smtClean="0"/>
              <a:t>06/02/1443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19F29968-5062-4D16-81EA-006B398B3447}" type="slidenum">
              <a:rPr lang="fa-IR" smtClean="0"/>
              <a:t>‹#›</a:t>
            </a:fld>
            <a:endParaRPr lang="fa-IR"/>
          </a:p>
        </p:txBody>
      </p:sp>
    </p:spTree>
    <p:extLst>
      <p:ext uri="{BB962C8B-B14F-4D97-AF65-F5344CB8AC3E}">
        <p14:creationId xmlns:p14="http://schemas.microsoft.com/office/powerpoint/2010/main" val="395496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p>
            <a:fld id="{79CF5B06-303B-4DBC-8DFB-9D388EEC0AA4}" type="datetimeFigureOut">
              <a:rPr lang="fa-IR" smtClean="0"/>
              <a:t>06/02/1443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19F29968-5062-4D16-81EA-006B398B3447}" type="slidenum">
              <a:rPr lang="fa-IR" smtClean="0"/>
              <a:t>‹#›</a:t>
            </a:fld>
            <a:endParaRPr lang="fa-IR"/>
          </a:p>
        </p:txBody>
      </p:sp>
    </p:spTree>
    <p:extLst>
      <p:ext uri="{BB962C8B-B14F-4D97-AF65-F5344CB8AC3E}">
        <p14:creationId xmlns:p14="http://schemas.microsoft.com/office/powerpoint/2010/main" val="1166164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CF5B06-303B-4DBC-8DFB-9D388EEC0AA4}" type="datetimeFigureOut">
              <a:rPr lang="fa-IR" smtClean="0"/>
              <a:t>06/02/1443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19F29968-5062-4D16-81EA-006B398B3447}" type="slidenum">
              <a:rPr lang="fa-IR" smtClean="0"/>
              <a:t>‹#›</a:t>
            </a:fld>
            <a:endParaRPr lang="fa-IR"/>
          </a:p>
        </p:txBody>
      </p:sp>
    </p:spTree>
    <p:extLst>
      <p:ext uri="{BB962C8B-B14F-4D97-AF65-F5344CB8AC3E}">
        <p14:creationId xmlns:p14="http://schemas.microsoft.com/office/powerpoint/2010/main" val="1408154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CF5B06-303B-4DBC-8DFB-9D388EEC0AA4}" type="datetimeFigureOut">
              <a:rPr lang="fa-IR" smtClean="0"/>
              <a:t>06/02/1443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9F29968-5062-4D16-81EA-006B398B3447}" type="slidenum">
              <a:rPr lang="fa-IR" smtClean="0"/>
              <a:t>‹#›</a:t>
            </a:fld>
            <a:endParaRPr lang="fa-IR"/>
          </a:p>
        </p:txBody>
      </p:sp>
    </p:spTree>
    <p:extLst>
      <p:ext uri="{BB962C8B-B14F-4D97-AF65-F5344CB8AC3E}">
        <p14:creationId xmlns:p14="http://schemas.microsoft.com/office/powerpoint/2010/main" val="2210418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CF5B06-303B-4DBC-8DFB-9D388EEC0AA4}" type="datetimeFigureOut">
              <a:rPr lang="fa-IR" smtClean="0"/>
              <a:t>06/02/1443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9F29968-5062-4D16-81EA-006B398B3447}" type="slidenum">
              <a:rPr lang="fa-IR" smtClean="0"/>
              <a:t>‹#›</a:t>
            </a:fld>
            <a:endParaRPr lang="fa-IR"/>
          </a:p>
        </p:txBody>
      </p:sp>
    </p:spTree>
    <p:extLst>
      <p:ext uri="{BB962C8B-B14F-4D97-AF65-F5344CB8AC3E}">
        <p14:creationId xmlns:p14="http://schemas.microsoft.com/office/powerpoint/2010/main" val="3510235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9CF5B06-303B-4DBC-8DFB-9D388EEC0AA4}" type="datetimeFigureOut">
              <a:rPr lang="fa-IR" smtClean="0"/>
              <a:t>06/02/1443</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9F29968-5062-4D16-81EA-006B398B3447}" type="slidenum">
              <a:rPr lang="fa-IR" smtClean="0"/>
              <a:t>‹#›</a:t>
            </a:fld>
            <a:endParaRPr lang="fa-IR"/>
          </a:p>
        </p:txBody>
      </p:sp>
    </p:spTree>
    <p:extLst>
      <p:ext uri="{BB962C8B-B14F-4D97-AF65-F5344CB8AC3E}">
        <p14:creationId xmlns:p14="http://schemas.microsoft.com/office/powerpoint/2010/main" val="3148293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18" Type="http://schemas.openxmlformats.org/officeDocument/2006/relationships/diagramData" Target="../diagrams/data10.xml"/><Relationship Id="rId3" Type="http://schemas.openxmlformats.org/officeDocument/2006/relationships/diagramLayout" Target="../diagrams/layout7.xml"/><Relationship Id="rId21" Type="http://schemas.openxmlformats.org/officeDocument/2006/relationships/diagramColors" Target="../diagrams/colors10.xml"/><Relationship Id="rId7" Type="http://schemas.openxmlformats.org/officeDocument/2006/relationships/diagramData" Target="../diagrams/data8.xml"/><Relationship Id="rId12" Type="http://schemas.openxmlformats.org/officeDocument/2006/relationships/diagramData" Target="../diagrams/data9.xml"/><Relationship Id="rId17" Type="http://schemas.openxmlformats.org/officeDocument/2006/relationships/image" Target="../media/image12.jpg"/><Relationship Id="rId2" Type="http://schemas.openxmlformats.org/officeDocument/2006/relationships/diagramData" Target="../diagrams/data7.xml"/><Relationship Id="rId16" Type="http://schemas.microsoft.com/office/2007/relationships/diagramDrawing" Target="../diagrams/drawing9.xml"/><Relationship Id="rId20" Type="http://schemas.openxmlformats.org/officeDocument/2006/relationships/diagramQuickStyle" Target="../diagrams/quickStyle10.xml"/><Relationship Id="rId1" Type="http://schemas.openxmlformats.org/officeDocument/2006/relationships/slideLayout" Target="../slideLayouts/slideLayout4.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19" Type="http://schemas.openxmlformats.org/officeDocument/2006/relationships/diagramLayout" Target="../diagrams/layout10.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 Id="rId22" Type="http://schemas.microsoft.com/office/2007/relationships/diagramDrawing" Target="../diagrams/drawing1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7.jp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4.png"/><Relationship Id="rId3" Type="http://schemas.openxmlformats.org/officeDocument/2006/relationships/image" Target="http://www.brainboxx.co.uk/A3_ASPECTS/images/kinaes.gif" TargetMode="External"/><Relationship Id="rId7" Type="http://schemas.openxmlformats.org/officeDocument/2006/relationships/image" Target="http://www.brainboxx.co.uk/A3_ASPECTS/images/visual.gif" TargetMode="External"/><Relationship Id="rId12" Type="http://schemas.openxmlformats.org/officeDocument/2006/relationships/image" Target="http://www.brainboxx.co.uk/A3_ASPECTS/images/eyesmid.gif" TargetMode="Externa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http://www.brainboxx.co.uk/A3_ASPECTS/images/auditory.gif" TargetMode="External"/><Relationship Id="rId10" Type="http://schemas.openxmlformats.org/officeDocument/2006/relationships/image" Target="http://www.brainboxx.co.uk/A3_ASPECTS/images/eyesup.gif" TargetMode="External"/><Relationship Id="rId4" Type="http://schemas.openxmlformats.org/officeDocument/2006/relationships/image" Target="../media/image19.png"/><Relationship Id="rId9" Type="http://schemas.openxmlformats.org/officeDocument/2006/relationships/image" Target="../media/image22.png"/><Relationship Id="rId14" Type="http://schemas.openxmlformats.org/officeDocument/2006/relationships/image" Target="http://www.brainboxx.co.uk/A3_ASPECTS/images/eyesdown.gi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30.jpg"/><Relationship Id="rId2" Type="http://schemas.openxmlformats.org/officeDocument/2006/relationships/diagramData" Target="../diagrams/data20.xml"/><Relationship Id="rId1" Type="http://schemas.openxmlformats.org/officeDocument/2006/relationships/slideLayout" Target="../slideLayouts/slideLayout4.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5.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32.wmf"/><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8.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34.wmf"/><Relationship Id="rId5" Type="http://schemas.openxmlformats.org/officeDocument/2006/relationships/oleObject" Target="../embeddings/oleObject3.bin"/><Relationship Id="rId4" Type="http://schemas.openxmlformats.org/officeDocument/2006/relationships/image" Target="../media/image33.wmf"/><Relationship Id="rId9" Type="http://schemas.openxmlformats.org/officeDocument/2006/relationships/image" Target="../media/image36.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64.xml.rels><?xml version="1.0" encoding="UTF-8" standalone="yes"?>
<Relationships xmlns="http://schemas.openxmlformats.org/package/2006/relationships"><Relationship Id="rId3" Type="http://schemas.openxmlformats.org/officeDocument/2006/relationships/image" Target="http://lynn_meade.tripod.com/10d6ca70.gif" TargetMode="External"/><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4.png"/><Relationship Id="rId3" Type="http://schemas.openxmlformats.org/officeDocument/2006/relationships/image" Target="http://www.brainboxx.co.uk/A3_ASPECTS/images/kinaes.gif" TargetMode="External"/><Relationship Id="rId7" Type="http://schemas.openxmlformats.org/officeDocument/2006/relationships/image" Target="http://www.brainboxx.co.uk/A3_ASPECTS/images/visual.gif" TargetMode="External"/><Relationship Id="rId12" Type="http://schemas.openxmlformats.org/officeDocument/2006/relationships/image" Target="http://www.brainboxx.co.uk/A3_ASPECTS/images/eyesmid.gif" TargetMode="Externa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http://www.brainboxx.co.uk/A3_ASPECTS/images/auditory.gif" TargetMode="External"/><Relationship Id="rId10" Type="http://schemas.openxmlformats.org/officeDocument/2006/relationships/image" Target="http://www.brainboxx.co.uk/A3_ASPECTS/images/eyesup.gif" TargetMode="External"/><Relationship Id="rId4" Type="http://schemas.openxmlformats.org/officeDocument/2006/relationships/image" Target="../media/image19.png"/><Relationship Id="rId9" Type="http://schemas.openxmlformats.org/officeDocument/2006/relationships/image" Target="../media/image22.png"/><Relationship Id="rId14" Type="http://schemas.openxmlformats.org/officeDocument/2006/relationships/image" Target="http://www.brainboxx.co.uk/A3_ASPECTS/images/eyesdown.gif" TargetMode="External"/></Relationships>
</file>

<file path=ppt/slides/_rels/slide7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http://www.brainboxx.co.uk/A3_ASPECTS/images/visual.gif" TargetMode="External"/><Relationship Id="rId3" Type="http://schemas.openxmlformats.org/officeDocument/2006/relationships/image" Target="http://www.brainboxx.co.uk/A3_ASPECTS/images/quoteV.gif" TargetMode="External"/><Relationship Id="rId7" Type="http://schemas.openxmlformats.org/officeDocument/2006/relationships/image" Target="http://www.brainboxx.co.uk/A3_ASPECTS/images/quoteK.gif" TargetMode="External"/><Relationship Id="rId12" Type="http://schemas.openxmlformats.org/officeDocument/2006/relationships/image" Target="../media/image20.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http://www.brainboxx.co.uk/A3_ASPECTS/images/auditory.gif" TargetMode="External"/><Relationship Id="rId5" Type="http://schemas.openxmlformats.org/officeDocument/2006/relationships/image" Target="http://www.brainboxx.co.uk/A3_ASPECTS/images/quoteA.gif" TargetMode="External"/><Relationship Id="rId10" Type="http://schemas.openxmlformats.org/officeDocument/2006/relationships/image" Target="../media/image19.png"/><Relationship Id="rId4" Type="http://schemas.openxmlformats.org/officeDocument/2006/relationships/image" Target="../media/image50.png"/><Relationship Id="rId9" Type="http://schemas.openxmlformats.org/officeDocument/2006/relationships/image" Target="http://www.brainboxx.co.uk/A3_ASPECTS/images/kinaes.gi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63700" y="3773488"/>
            <a:ext cx="9144000" cy="1655762"/>
          </a:xfrm>
          <a:ln>
            <a:solidFill>
              <a:schemeClr val="accent1"/>
            </a:solidFill>
          </a:ln>
        </p:spPr>
        <p:txBody>
          <a:bodyPr/>
          <a:lstStyle/>
          <a:p>
            <a:r>
              <a:rPr lang="fa-IR" b="1" dirty="0"/>
              <a:t>آموزش آموزش دهنگان</a:t>
            </a:r>
          </a:p>
          <a:p>
            <a:r>
              <a:rPr lang="fa-IR" b="1" dirty="0"/>
              <a:t> فرزانگان     دی  1400</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3700" y="165100"/>
            <a:ext cx="9144000" cy="3526433"/>
          </a:xfrm>
          <a:prstGeom prst="rect">
            <a:avLst/>
          </a:prstGeom>
        </p:spPr>
      </p:pic>
    </p:spTree>
    <p:extLst>
      <p:ext uri="{BB962C8B-B14F-4D97-AF65-F5344CB8AC3E}">
        <p14:creationId xmlns:p14="http://schemas.microsoft.com/office/powerpoint/2010/main" val="3944761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35C3295-104F-47AA-B3ED-43E7C57F74EF}" type="datetime1">
              <a:rPr lang="en-US" smtClean="0"/>
              <a:t>1/5/2022</a:t>
            </a:fld>
            <a:endParaRPr lang="en-US" dirty="0"/>
          </a:p>
        </p:txBody>
      </p:sp>
      <p:sp>
        <p:nvSpPr>
          <p:cNvPr id="3" name="Footer Placeholder 2"/>
          <p:cNvSpPr>
            <a:spLocks noGrp="1"/>
          </p:cNvSpPr>
          <p:nvPr>
            <p:ph type="ftr" sz="quarter" idx="11"/>
          </p:nvPr>
        </p:nvSpPr>
        <p:spPr/>
        <p:txBody>
          <a:bodyPr/>
          <a:lstStyle/>
          <a:p>
            <a:pPr>
              <a:defRPr/>
            </a:pPr>
            <a:r>
              <a:rPr lang="fa-IR"/>
              <a:t>آموزش آموزش دهندگان</a:t>
            </a:r>
            <a:endParaRPr lang="en-US" dirty="0"/>
          </a:p>
        </p:txBody>
      </p:sp>
      <p:sp>
        <p:nvSpPr>
          <p:cNvPr id="5" name="Slide Number Placeholder 4"/>
          <p:cNvSpPr>
            <a:spLocks noGrp="1"/>
          </p:cNvSpPr>
          <p:nvPr>
            <p:ph type="sldNum" sz="quarter" idx="12"/>
          </p:nvPr>
        </p:nvSpPr>
        <p:spPr/>
        <p:txBody>
          <a:bodyPr/>
          <a:lstStyle/>
          <a:p>
            <a:pPr>
              <a:defRPr/>
            </a:pPr>
            <a:fld id="{E0DAEB19-DA68-46D0-818A-471FF10B3D8C}" type="slidenum">
              <a:rPr lang="fa-IR" smtClean="0"/>
              <a:pPr>
                <a:defRPr/>
              </a:pPr>
              <a:t>10</a:t>
            </a:fld>
            <a:endParaRPr lang="en-US" dirty="0"/>
          </a:p>
        </p:txBody>
      </p:sp>
      <p:pic>
        <p:nvPicPr>
          <p:cNvPr id="6" name="Picture 4" descr="emptyhea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91164" y="850613"/>
            <a:ext cx="4963639" cy="476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185861" y="132525"/>
            <a:ext cx="3820277" cy="461665"/>
          </a:xfrm>
          <a:prstGeom prst="rect">
            <a:avLst/>
          </a:prstGeom>
        </p:spPr>
        <p:txBody>
          <a:bodyPr wrap="none">
            <a:spAutoFit/>
          </a:bodyPr>
          <a:lstStyle/>
          <a:p>
            <a:r>
              <a:rPr lang="en-US" sz="2400" b="1" kern="0" noProof="1"/>
              <a:t>If we teach it, they will learn</a:t>
            </a:r>
            <a:endParaRPr lang="fa-IR" sz="2400" b="1" dirty="0"/>
          </a:p>
        </p:txBody>
      </p:sp>
      <p:sp>
        <p:nvSpPr>
          <p:cNvPr id="4" name="Text Placeholder 3"/>
          <p:cNvSpPr>
            <a:spLocks noGrp="1"/>
          </p:cNvSpPr>
          <p:nvPr>
            <p:ph type="body" sz="half" idx="1"/>
          </p:nvPr>
        </p:nvSpPr>
        <p:spPr/>
        <p:txBody>
          <a:bodyPr/>
          <a:lstStyle/>
          <a:p>
            <a:endParaRPr lang="fa-IR"/>
          </a:p>
        </p:txBody>
      </p:sp>
    </p:spTree>
    <p:extLst>
      <p:ext uri="{BB962C8B-B14F-4D97-AF65-F5344CB8AC3E}">
        <p14:creationId xmlns:p14="http://schemas.microsoft.com/office/powerpoint/2010/main" val="2911614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71" y="22792"/>
            <a:ext cx="1820917" cy="475703"/>
          </a:xfrm>
          <a:ln>
            <a:solidFill>
              <a:schemeClr val="accent1"/>
            </a:solidFill>
          </a:ln>
        </p:spPr>
        <p:txBody>
          <a:bodyPr>
            <a:normAutofit/>
          </a:bodyPr>
          <a:lstStyle/>
          <a:p>
            <a:pPr algn="ctr"/>
            <a:r>
              <a:rPr lang="fa-IR" sz="2400" b="1" dirty="0">
                <a:cs typeface="+mn-cs"/>
              </a:rPr>
              <a:t>سیستم آموزش</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181976622"/>
              </p:ext>
            </p:extLst>
          </p:nvPr>
        </p:nvGraphicFramePr>
        <p:xfrm>
          <a:off x="121386" y="608787"/>
          <a:ext cx="5181600" cy="5594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6"/>
          <p:cNvSpPr>
            <a:spLocks noChangeArrowheads="1"/>
          </p:cNvSpPr>
          <p:nvPr/>
        </p:nvSpPr>
        <p:spPr bwMode="auto">
          <a:xfrm>
            <a:off x="5393085" y="623217"/>
            <a:ext cx="3076483" cy="1015663"/>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fa-IR" altLang="en-US" sz="2000" b="1" dirty="0">
                <a:cs typeface="2  Mitra" panose="00000400000000000000" pitchFamily="2" charset="-78"/>
              </a:rPr>
              <a:t>مسئله= (نیاز،حاجت) هدف + مانع</a:t>
            </a:r>
          </a:p>
          <a:p>
            <a:pPr>
              <a:spcBef>
                <a:spcPct val="0"/>
              </a:spcBef>
              <a:buClrTx/>
              <a:buSzTx/>
              <a:buFontTx/>
              <a:buNone/>
            </a:pPr>
            <a:r>
              <a:rPr lang="fa-IR" altLang="en-US" sz="2000" b="1" dirty="0">
                <a:cs typeface="2  Mitra" panose="00000400000000000000" pitchFamily="2" charset="-78"/>
              </a:rPr>
              <a:t>مشکل= دشوار،سخت،شکل گرفته</a:t>
            </a:r>
          </a:p>
          <a:p>
            <a:pPr>
              <a:spcBef>
                <a:spcPct val="0"/>
              </a:spcBef>
              <a:buClrTx/>
              <a:buSzTx/>
              <a:buFontTx/>
              <a:buNone/>
            </a:pPr>
            <a:r>
              <a:rPr lang="fa-IR" altLang="en-US" sz="2000" b="1" dirty="0">
                <a:cs typeface="2  Mitra" panose="00000400000000000000" pitchFamily="2" charset="-78"/>
              </a:rPr>
              <a:t>معضل =بغرنج،پیچیده</a:t>
            </a:r>
            <a:endParaRPr lang="en-US" altLang="en-US" sz="2000" b="1" dirty="0">
              <a:cs typeface="2  Mitra" panose="00000400000000000000" pitchFamily="2" charset="-78"/>
            </a:endParaRPr>
          </a:p>
        </p:txBody>
      </p:sp>
      <p:sp>
        <p:nvSpPr>
          <p:cNvPr id="9" name="Rectangle 7"/>
          <p:cNvSpPr>
            <a:spLocks noChangeArrowheads="1"/>
          </p:cNvSpPr>
          <p:nvPr/>
        </p:nvSpPr>
        <p:spPr bwMode="auto">
          <a:xfrm>
            <a:off x="8552379" y="132716"/>
            <a:ext cx="2511425" cy="2438400"/>
          </a:xfrm>
          <a:prstGeom prst="rect">
            <a:avLst/>
          </a:prstGeom>
          <a:ln/>
        </p:spPr>
        <p:style>
          <a:lnRef idx="3">
            <a:schemeClr val="lt1"/>
          </a:lnRef>
          <a:fillRef idx="1">
            <a:schemeClr val="accent4"/>
          </a:fillRef>
          <a:effectRef idx="1">
            <a:schemeClr val="accent4"/>
          </a:effectRef>
          <a:fontRef idx="minor">
            <a:schemeClr val="lt1"/>
          </a:fontRef>
        </p:style>
        <p:txBody>
          <a:bodyPr/>
          <a:lstStyle>
            <a:lvl1pPr marL="609600" indent="-6096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r" rtl="1" eaLnBrk="1" hangingPunct="1">
              <a:buClr>
                <a:schemeClr val="tx1"/>
              </a:buClr>
              <a:buSzPct val="90000"/>
              <a:buFont typeface="Wingdings" panose="05000000000000000000" pitchFamily="2" charset="2"/>
              <a:buChar char="¥"/>
            </a:pPr>
            <a:r>
              <a:rPr lang="fa-IR" altLang="en-US" sz="1600" b="1" dirty="0">
                <a:cs typeface="2  Mehr" panose="00000700000000000000" pitchFamily="2" charset="-78"/>
              </a:rPr>
              <a:t>تشخيص مسئله </a:t>
            </a:r>
          </a:p>
          <a:p>
            <a:pPr algn="r" rtl="1" eaLnBrk="1" hangingPunct="1">
              <a:buClr>
                <a:schemeClr val="tx1"/>
              </a:buClr>
              <a:buSzPct val="90000"/>
              <a:buFont typeface="Wingdings" panose="05000000000000000000" pitchFamily="2" charset="2"/>
              <a:buChar char="¥"/>
            </a:pPr>
            <a:r>
              <a:rPr lang="fa-IR" altLang="en-US" sz="1600" b="1" dirty="0">
                <a:cs typeface="2  Mehr" panose="00000700000000000000" pitchFamily="2" charset="-78"/>
              </a:rPr>
              <a:t> تعريف مسئله</a:t>
            </a:r>
          </a:p>
          <a:p>
            <a:pPr algn="r" rtl="1" eaLnBrk="1" hangingPunct="1">
              <a:buClr>
                <a:schemeClr val="tx1"/>
              </a:buClr>
              <a:buSzPct val="90000"/>
              <a:buFont typeface="Wingdings" panose="05000000000000000000" pitchFamily="2" charset="2"/>
              <a:buChar char="¥"/>
            </a:pPr>
            <a:r>
              <a:rPr lang="fa-IR" altLang="en-US" sz="1600" b="1" dirty="0">
                <a:cs typeface="2  Mehr" panose="00000700000000000000" pitchFamily="2" charset="-78"/>
              </a:rPr>
              <a:t> تحليل مسئله            </a:t>
            </a:r>
          </a:p>
          <a:p>
            <a:pPr algn="r" rtl="1" eaLnBrk="1" hangingPunct="1">
              <a:buClr>
                <a:schemeClr val="tx1"/>
              </a:buClr>
              <a:buSzPct val="90000"/>
              <a:buFont typeface="Wingdings" panose="05000000000000000000" pitchFamily="2" charset="2"/>
              <a:buChar char="¥"/>
            </a:pPr>
            <a:r>
              <a:rPr lang="fa-IR" altLang="en-US" sz="1600" b="1" dirty="0">
                <a:cs typeface="2  Mehr" panose="00000700000000000000" pitchFamily="2" charset="-78"/>
              </a:rPr>
              <a:t> راه حل هاي ممكن </a:t>
            </a:r>
          </a:p>
          <a:p>
            <a:pPr algn="r" rtl="1" eaLnBrk="1" hangingPunct="1">
              <a:buClr>
                <a:schemeClr val="tx1"/>
              </a:buClr>
              <a:buSzPct val="90000"/>
              <a:buFont typeface="Wingdings" panose="05000000000000000000" pitchFamily="2" charset="2"/>
              <a:buChar char="¥"/>
            </a:pPr>
            <a:r>
              <a:rPr lang="fa-IR" altLang="en-US" sz="1600" b="1" dirty="0">
                <a:cs typeface="2  Mehr" panose="00000700000000000000" pitchFamily="2" charset="-78"/>
              </a:rPr>
              <a:t> معيارانتخاب راه حل </a:t>
            </a:r>
          </a:p>
          <a:p>
            <a:pPr algn="r" rtl="1" eaLnBrk="1" hangingPunct="1">
              <a:buClr>
                <a:schemeClr val="tx1"/>
              </a:buClr>
              <a:buSzPct val="90000"/>
              <a:buFont typeface="Wingdings" panose="05000000000000000000" pitchFamily="2" charset="2"/>
              <a:buChar char="¥"/>
            </a:pPr>
            <a:r>
              <a:rPr lang="fa-IR" altLang="en-US" sz="1600" b="1" dirty="0">
                <a:cs typeface="2  Mehr" panose="00000700000000000000" pitchFamily="2" charset="-78"/>
              </a:rPr>
              <a:t>انتخاب بهترين راه حل </a:t>
            </a:r>
          </a:p>
          <a:p>
            <a:pPr algn="r" rtl="1" eaLnBrk="1" hangingPunct="1">
              <a:buClr>
                <a:schemeClr val="tx1"/>
              </a:buClr>
              <a:buSzPct val="90000"/>
              <a:buFont typeface="Wingdings" panose="05000000000000000000" pitchFamily="2" charset="2"/>
              <a:buChar char="¥"/>
            </a:pPr>
            <a:r>
              <a:rPr lang="fa-IR" altLang="en-US" sz="1600" b="1" dirty="0">
                <a:cs typeface="2  Mehr" panose="00000700000000000000" pitchFamily="2" charset="-78"/>
              </a:rPr>
              <a:t> اجراي راه حل</a:t>
            </a:r>
          </a:p>
          <a:p>
            <a:pPr algn="r" rtl="1" eaLnBrk="1" hangingPunct="1">
              <a:buClr>
                <a:schemeClr val="tx1"/>
              </a:buClr>
              <a:buSzPct val="90000"/>
              <a:buFont typeface="Wingdings" panose="05000000000000000000" pitchFamily="2" charset="2"/>
              <a:buChar char="¥"/>
            </a:pPr>
            <a:r>
              <a:rPr lang="fa-IR" altLang="en-US" sz="1600" b="1" dirty="0">
                <a:cs typeface="2  Mehr" panose="00000700000000000000" pitchFamily="2" charset="-78"/>
              </a:rPr>
              <a:t>ارزيابي موقعيت</a:t>
            </a:r>
            <a:endParaRPr lang="en-US" altLang="en-US" sz="1600" b="1" dirty="0">
              <a:cs typeface="2  Mehr" panose="00000700000000000000" pitchFamily="2" charset="-78"/>
            </a:endParaRPr>
          </a:p>
        </p:txBody>
      </p:sp>
      <p:graphicFrame>
        <p:nvGraphicFramePr>
          <p:cNvPr id="13" name="Content Placeholder 7"/>
          <p:cNvGraphicFramePr>
            <a:graphicFrameLocks noGrp="1"/>
          </p:cNvGraphicFramePr>
          <p:nvPr>
            <p:ph idx="1"/>
            <p:extLst>
              <p:ext uri="{D42A27DB-BD31-4B8C-83A1-F6EECF244321}">
                <p14:modId xmlns:p14="http://schemas.microsoft.com/office/powerpoint/2010/main" val="1884849239"/>
              </p:ext>
            </p:extLst>
          </p:nvPr>
        </p:nvGraphicFramePr>
        <p:xfrm>
          <a:off x="5574586" y="2852709"/>
          <a:ext cx="6271518" cy="24988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65689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06" y="81347"/>
            <a:ext cx="1076542" cy="319346"/>
          </a:xfrm>
          <a:ln>
            <a:solidFill>
              <a:schemeClr val="accent1"/>
            </a:solidFill>
          </a:ln>
        </p:spPr>
        <p:txBody>
          <a:bodyPr>
            <a:normAutofit/>
          </a:bodyPr>
          <a:lstStyle/>
          <a:p>
            <a:pPr algn="ctr"/>
            <a:r>
              <a:rPr lang="fa-IR" sz="1400" b="1" dirty="0">
                <a:cs typeface="+mn-cs"/>
              </a:rPr>
              <a:t>سیستم آموزش</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4078132947"/>
              </p:ext>
            </p:extLst>
          </p:nvPr>
        </p:nvGraphicFramePr>
        <p:xfrm>
          <a:off x="157567" y="475223"/>
          <a:ext cx="2770567" cy="2894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17"/>
          <p:cNvSpPr txBox="1">
            <a:spLocks noChangeArrowheads="1"/>
          </p:cNvSpPr>
          <p:nvPr/>
        </p:nvSpPr>
        <p:spPr bwMode="auto">
          <a:xfrm>
            <a:off x="4746662" y="93080"/>
            <a:ext cx="6549998" cy="33855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ctr">
              <a:defRPr/>
            </a:pPr>
            <a:r>
              <a:rPr lang="fa-IR" sz="1600" b="1" dirty="0">
                <a:solidFill>
                  <a:srgbClr val="000000"/>
                </a:solidFill>
              </a:rPr>
              <a:t>يادگيري فرآيندي است كه بر اساس </a:t>
            </a:r>
            <a:r>
              <a:rPr lang="fa-IR" sz="1600" b="1" dirty="0">
                <a:solidFill>
                  <a:srgbClr val="C00000"/>
                </a:solidFill>
              </a:rPr>
              <a:t>تجربه</a:t>
            </a:r>
            <a:r>
              <a:rPr lang="fa-IR" sz="1600" b="1" dirty="0">
                <a:solidFill>
                  <a:srgbClr val="000000"/>
                </a:solidFill>
              </a:rPr>
              <a:t>  به دنباله اي از </a:t>
            </a:r>
            <a:r>
              <a:rPr lang="fa-IR" sz="1600" b="1" dirty="0">
                <a:solidFill>
                  <a:srgbClr val="C00000"/>
                </a:solidFill>
              </a:rPr>
              <a:t>تغيیرات</a:t>
            </a:r>
            <a:r>
              <a:rPr lang="fa-IR" sz="1600" b="1" dirty="0">
                <a:solidFill>
                  <a:srgbClr val="000000"/>
                </a:solidFill>
              </a:rPr>
              <a:t> در بستر زمان رخ مي دهد</a:t>
            </a:r>
          </a:p>
        </p:txBody>
      </p:sp>
      <p:graphicFrame>
        <p:nvGraphicFramePr>
          <p:cNvPr id="11" name="Content Placeholder 8"/>
          <p:cNvGraphicFramePr>
            <a:graphicFrameLocks noGrp="1"/>
          </p:cNvGraphicFramePr>
          <p:nvPr>
            <p:ph sz="quarter" idx="4294967295"/>
            <p:extLst>
              <p:ext uri="{D42A27DB-BD31-4B8C-83A1-F6EECF244321}">
                <p14:modId xmlns:p14="http://schemas.microsoft.com/office/powerpoint/2010/main" val="2715730755"/>
              </p:ext>
            </p:extLst>
          </p:nvPr>
        </p:nvGraphicFramePr>
        <p:xfrm>
          <a:off x="9183897" y="675857"/>
          <a:ext cx="2511055" cy="16262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Content Placeholder 3"/>
          <p:cNvGraphicFramePr>
            <a:graphicFrameLocks/>
          </p:cNvGraphicFramePr>
          <p:nvPr>
            <p:extLst>
              <p:ext uri="{D42A27DB-BD31-4B8C-83A1-F6EECF244321}">
                <p14:modId xmlns:p14="http://schemas.microsoft.com/office/powerpoint/2010/main" val="3837632385"/>
              </p:ext>
            </p:extLst>
          </p:nvPr>
        </p:nvGraphicFramePr>
        <p:xfrm>
          <a:off x="4056718" y="693838"/>
          <a:ext cx="4957381" cy="165894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TextBox 3"/>
          <p:cNvSpPr txBox="1"/>
          <p:nvPr/>
        </p:nvSpPr>
        <p:spPr>
          <a:xfrm>
            <a:off x="9899264" y="1263721"/>
            <a:ext cx="960519" cy="338554"/>
          </a:xfrm>
          <a:prstGeom prst="rect">
            <a:avLst/>
          </a:prstGeom>
          <a:noFill/>
        </p:spPr>
        <p:txBody>
          <a:bodyPr wrap="none" rtlCol="1">
            <a:spAutoFit/>
          </a:bodyPr>
          <a:lstStyle/>
          <a:p>
            <a:r>
              <a:rPr lang="fa-IR" sz="1600" b="1" dirty="0">
                <a:solidFill>
                  <a:srgbClr val="C00000"/>
                </a:solidFill>
              </a:rPr>
              <a:t>چرخه تغییر</a:t>
            </a:r>
          </a:p>
        </p:txBody>
      </p:sp>
      <p:sp>
        <p:nvSpPr>
          <p:cNvPr id="5" name="Rectangle 4"/>
          <p:cNvSpPr/>
          <p:nvPr/>
        </p:nvSpPr>
        <p:spPr>
          <a:xfrm>
            <a:off x="3992931" y="663011"/>
            <a:ext cx="753731" cy="369332"/>
          </a:xfrm>
          <a:prstGeom prst="rect">
            <a:avLst/>
          </a:prstGeom>
        </p:spPr>
        <p:txBody>
          <a:bodyPr wrap="none">
            <a:spAutoFit/>
          </a:bodyPr>
          <a:lstStyle/>
          <a:p>
            <a:r>
              <a:rPr lang="fa-IR" b="1" dirty="0">
                <a:solidFill>
                  <a:srgbClr val="000000"/>
                </a:solidFill>
              </a:rPr>
              <a:t> </a:t>
            </a:r>
            <a:r>
              <a:rPr lang="fa-IR" b="1" dirty="0">
                <a:solidFill>
                  <a:srgbClr val="C00000"/>
                </a:solidFill>
              </a:rPr>
              <a:t>تجربه</a:t>
            </a:r>
            <a:r>
              <a:rPr lang="fa-IR" b="1" dirty="0">
                <a:solidFill>
                  <a:srgbClr val="000000"/>
                </a:solidFill>
              </a:rPr>
              <a:t> </a:t>
            </a:r>
            <a:endParaRPr lang="fa-IR" dirty="0"/>
          </a:p>
        </p:txBody>
      </p:sp>
      <p:pic>
        <p:nvPicPr>
          <p:cNvPr id="14" name="Content Placeholder 12"/>
          <p:cNvPicPr>
            <a:picLocks noGrp="1" noChangeAspect="1"/>
          </p:cNvPicPr>
          <p:nvPr>
            <p:ph sz="quarter" idx="4294967295"/>
          </p:nvPr>
        </p:nvPicPr>
        <p:blipFill>
          <a:blip r:embed="rId17">
            <a:extLst>
              <a:ext uri="{28A0092B-C50C-407E-A947-70E740481C1C}">
                <a14:useLocalDpi xmlns:a14="http://schemas.microsoft.com/office/drawing/2010/main" val="0"/>
              </a:ext>
            </a:extLst>
          </a:blip>
          <a:stretch>
            <a:fillRect/>
          </a:stretch>
        </p:blipFill>
        <p:spPr>
          <a:xfrm>
            <a:off x="3057983" y="2511205"/>
            <a:ext cx="4345361" cy="3386161"/>
          </a:xfrm>
          <a:prstGeom prst="rect">
            <a:avLst/>
          </a:prstGeom>
          <a:ln>
            <a:solidFill>
              <a:schemeClr val="accent1"/>
            </a:solidFill>
          </a:ln>
        </p:spPr>
      </p:pic>
      <p:sp>
        <p:nvSpPr>
          <p:cNvPr id="7" name="Rectangle 6"/>
          <p:cNvSpPr/>
          <p:nvPr/>
        </p:nvSpPr>
        <p:spPr>
          <a:xfrm>
            <a:off x="4587699" y="3658565"/>
            <a:ext cx="1285928" cy="369332"/>
          </a:xfrm>
          <a:prstGeom prst="rect">
            <a:avLst/>
          </a:prstGeom>
        </p:spPr>
        <p:txBody>
          <a:bodyPr wrap="none">
            <a:spAutoFit/>
          </a:bodyPr>
          <a:lstStyle/>
          <a:p>
            <a:pPr algn="ctr"/>
            <a:r>
              <a:rPr lang="fa-IR" b="1" dirty="0"/>
              <a:t>چرخه یادگیری</a:t>
            </a:r>
          </a:p>
        </p:txBody>
      </p:sp>
      <p:graphicFrame>
        <p:nvGraphicFramePr>
          <p:cNvPr id="15" name="Content Placeholder 3"/>
          <p:cNvGraphicFramePr>
            <a:graphicFrameLocks/>
          </p:cNvGraphicFramePr>
          <p:nvPr>
            <p:extLst>
              <p:ext uri="{D42A27DB-BD31-4B8C-83A1-F6EECF244321}">
                <p14:modId xmlns:p14="http://schemas.microsoft.com/office/powerpoint/2010/main" val="3628396986"/>
              </p:ext>
            </p:extLst>
          </p:nvPr>
        </p:nvGraphicFramePr>
        <p:xfrm>
          <a:off x="7654247" y="2511206"/>
          <a:ext cx="4130977" cy="33861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6" name="Rectangle 15"/>
          <p:cNvSpPr/>
          <p:nvPr/>
        </p:nvSpPr>
        <p:spPr>
          <a:xfrm>
            <a:off x="8933060" y="4027897"/>
            <a:ext cx="1653927" cy="600164"/>
          </a:xfrm>
          <a:prstGeom prst="rect">
            <a:avLst/>
          </a:prstGeom>
          <a:ln>
            <a:solidFill>
              <a:schemeClr val="accent1"/>
            </a:solidFill>
          </a:ln>
        </p:spPr>
        <p:txBody>
          <a:bodyPr wrap="square">
            <a:spAutoFit/>
          </a:bodyPr>
          <a:lstStyle/>
          <a:p>
            <a:pPr algn="ctr"/>
            <a:r>
              <a:rPr lang="fa-IR" sz="1100" b="1" dirty="0"/>
              <a:t>وقفه در فرایند فراموشی:</a:t>
            </a:r>
          </a:p>
          <a:p>
            <a:pPr algn="ctr"/>
            <a:r>
              <a:rPr lang="fa-IR" sz="1100" b="1" dirty="0"/>
              <a:t>چه چیزی بیشتر از</a:t>
            </a:r>
          </a:p>
          <a:p>
            <a:pPr algn="ctr"/>
            <a:r>
              <a:rPr lang="fa-IR" sz="1100" b="1" dirty="0"/>
              <a:t> همه برایتان مفید بود؟</a:t>
            </a:r>
          </a:p>
        </p:txBody>
      </p:sp>
    </p:spTree>
    <p:extLst>
      <p:ext uri="{BB962C8B-B14F-4D97-AF65-F5344CB8AC3E}">
        <p14:creationId xmlns:p14="http://schemas.microsoft.com/office/powerpoint/2010/main" val="3704957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4016504" y="1243173"/>
            <a:ext cx="4417493" cy="5303909"/>
          </a:xfrm>
          <a:ln>
            <a:solidFill>
              <a:schemeClr val="accent2"/>
            </a:solidFill>
          </a:ln>
        </p:spPr>
        <p:txBody>
          <a:bodyPr>
            <a:normAutofit/>
          </a:bodyPr>
          <a:lstStyle/>
          <a:p>
            <a:pPr algn="ctr" fontAlgn="base"/>
            <a:r>
              <a:rPr lang="fa-IR" sz="1800" b="1" dirty="0">
                <a:solidFill>
                  <a:srgbClr val="C00000"/>
                </a:solidFill>
              </a:rPr>
              <a:t>چرخه صلاحیت مدل یادگیری</a:t>
            </a:r>
            <a:endParaRPr lang="en-US" sz="1800" dirty="0">
              <a:solidFill>
                <a:srgbClr val="C00000"/>
              </a:solidFill>
            </a:endParaRPr>
          </a:p>
          <a:p>
            <a:pPr fontAlgn="base"/>
            <a:r>
              <a:rPr lang="fa-IR" dirty="0"/>
              <a:t>این مدل چهار مرحله دارد که با استفاده از آن می‌توان صلاحیت یادگیری خود را ارزیابی کنید؛</a:t>
            </a:r>
            <a:endParaRPr lang="en-US" dirty="0"/>
          </a:p>
          <a:p>
            <a:pPr fontAlgn="base"/>
            <a:r>
              <a:rPr lang="en-US" dirty="0"/>
              <a:t> </a:t>
            </a:r>
          </a:p>
          <a:p>
            <a:pPr fontAlgn="base"/>
            <a:r>
              <a:rPr lang="fa-IR" b="1" dirty="0"/>
              <a:t>جهالت ناخودآگاه (ناخودآگاهی و ناشایستگی</a:t>
            </a:r>
            <a:r>
              <a:rPr lang="fa-IR" dirty="0"/>
              <a:t>)</a:t>
            </a:r>
            <a:endParaRPr lang="en-US" dirty="0"/>
          </a:p>
          <a:p>
            <a:pPr fontAlgn="base"/>
            <a:r>
              <a:rPr lang="fa-IR" dirty="0"/>
              <a:t>از جهالت و عدم آگاهی خود نسبت به یک موضوع بی‌خبر هستید. </a:t>
            </a:r>
            <a:endParaRPr lang="en-US" dirty="0"/>
          </a:p>
          <a:p>
            <a:pPr fontAlgn="base"/>
            <a:r>
              <a:rPr lang="fa-IR" b="1" dirty="0"/>
              <a:t>جهالت آگاهانه (خودآگاهی و ناشایستگی)</a:t>
            </a:r>
            <a:endParaRPr lang="en-US" dirty="0"/>
          </a:p>
          <a:p>
            <a:pPr fontAlgn="base"/>
            <a:r>
              <a:rPr lang="fa-IR" dirty="0"/>
              <a:t>از عدم آگاهی و مهارت خود در یک زمینه خاص با خبر هستید. </a:t>
            </a:r>
            <a:endParaRPr lang="en-US" dirty="0"/>
          </a:p>
          <a:p>
            <a:pPr fontAlgn="base"/>
            <a:r>
              <a:rPr lang="fa-IR" b="1" dirty="0"/>
              <a:t>دانش آگاهانه (خودآگاهی و شایستگی)</a:t>
            </a:r>
            <a:endParaRPr lang="en-US" dirty="0"/>
          </a:p>
          <a:p>
            <a:pPr fontAlgn="base"/>
            <a:r>
              <a:rPr lang="fa-IR" dirty="0"/>
              <a:t>یاد گرفته‌اید که چگونه باید کاری را انجام دهید اما برای انجام دادن آن کار باید ابتدا فکر کرده و تمرکز کنید. </a:t>
            </a:r>
            <a:endParaRPr lang="en-US" dirty="0"/>
          </a:p>
          <a:p>
            <a:pPr fontAlgn="base"/>
            <a:r>
              <a:rPr lang="fa-IR" b="1" dirty="0"/>
              <a:t>دانش ناخودآگاه (ناخودآگاهی و شایستگی)</a:t>
            </a:r>
            <a:endParaRPr lang="en-US" dirty="0"/>
          </a:p>
          <a:p>
            <a:pPr fontAlgn="base"/>
            <a:r>
              <a:rPr lang="fa-IR" dirty="0"/>
              <a:t>آن قدر خوب یادگرفته‌اید که چگونه باید کاری را انجام دهید که این یادگیری در ذهن شما حک و نهادینه شده است. دیگر برای انجام این کار نیازی به فکر کردن ندارید. </a:t>
            </a:r>
            <a:endParaRPr lang="en-US" dirty="0"/>
          </a:p>
          <a:p>
            <a:endParaRPr lang="fa-IR" dirty="0"/>
          </a:p>
        </p:txBody>
      </p:sp>
      <p:pic>
        <p:nvPicPr>
          <p:cNvPr id="8"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1683" y="226032"/>
            <a:ext cx="3113990" cy="4351338"/>
          </a:xfrm>
          <a:prstGeom prst="rect">
            <a:avLst/>
          </a:prstGeom>
          <a:ln>
            <a:solidFill>
              <a:schemeClr val="accent1"/>
            </a:solidFill>
          </a:ln>
        </p:spPr>
      </p:pic>
      <p:pic>
        <p:nvPicPr>
          <p:cNvPr id="9" name="Picture 8"/>
          <p:cNvPicPr>
            <a:picLocks noChangeAspect="1"/>
          </p:cNvPicPr>
          <p:nvPr/>
        </p:nvPicPr>
        <p:blipFill>
          <a:blip r:embed="rId3"/>
          <a:stretch>
            <a:fillRect/>
          </a:stretch>
        </p:blipFill>
        <p:spPr>
          <a:xfrm>
            <a:off x="612628" y="226032"/>
            <a:ext cx="3076190" cy="4609524"/>
          </a:xfrm>
          <a:prstGeom prst="rect">
            <a:avLst/>
          </a:prstGeom>
          <a:ln>
            <a:solidFill>
              <a:schemeClr val="accent1"/>
            </a:solidFill>
          </a:ln>
        </p:spPr>
      </p:pic>
      <p:sp>
        <p:nvSpPr>
          <p:cNvPr id="11" name="Rectangle 10"/>
          <p:cNvSpPr/>
          <p:nvPr/>
        </p:nvSpPr>
        <p:spPr>
          <a:xfrm>
            <a:off x="5124627" y="629436"/>
            <a:ext cx="2172391" cy="369332"/>
          </a:xfrm>
          <a:prstGeom prst="rect">
            <a:avLst/>
          </a:prstGeom>
        </p:spPr>
        <p:txBody>
          <a:bodyPr wrap="none">
            <a:spAutoFit/>
          </a:bodyPr>
          <a:lstStyle/>
          <a:p>
            <a:r>
              <a:rPr lang="fa-IR" b="1" i="1" dirty="0">
                <a:solidFill>
                  <a:srgbClr val="373737"/>
                </a:solidFill>
                <a:effectLst/>
                <a:latin typeface="yekanbakhfanum"/>
                <a:ea typeface="Times New Roman" panose="02020603050405020304" pitchFamily="18" charset="0"/>
                <a:cs typeface="Times New Roman" panose="02020603050405020304" pitchFamily="18" charset="0"/>
              </a:rPr>
              <a:t>نوئل برچ، در سال 1970 </a:t>
            </a:r>
            <a:endParaRPr lang="fa-IR" b="1" i="1" dirty="0"/>
          </a:p>
        </p:txBody>
      </p:sp>
    </p:spTree>
    <p:extLst>
      <p:ext uri="{BB962C8B-B14F-4D97-AF65-F5344CB8AC3E}">
        <p14:creationId xmlns:p14="http://schemas.microsoft.com/office/powerpoint/2010/main" val="3210263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4454" y="211012"/>
            <a:ext cx="4644775" cy="518453"/>
          </a:xfrm>
        </p:spPr>
        <p:txBody>
          <a:bodyPr>
            <a:normAutofit fontScale="90000"/>
          </a:bodyPr>
          <a:lstStyle/>
          <a:p>
            <a:r>
              <a:rPr lang="fa-IR" sz="2000" b="1" u="sng" dirty="0">
                <a:solidFill>
                  <a:srgbClr val="C00000"/>
                </a:solidFill>
                <a:cs typeface="+mn-cs"/>
              </a:rPr>
              <a:t>آموزش و مربیگری از طریق نردبان آگاهی از سطح مهارت</a:t>
            </a:r>
            <a:r>
              <a:rPr lang="en-US" sz="2000" b="1" u="sng" dirty="0">
                <a:solidFill>
                  <a:srgbClr val="C00000"/>
                </a:solidFill>
                <a:cs typeface="+mn-cs"/>
              </a:rPr>
              <a:t/>
            </a:r>
            <a:br>
              <a:rPr lang="en-US" sz="2000" b="1" u="sng" dirty="0">
                <a:solidFill>
                  <a:srgbClr val="C00000"/>
                </a:solidFill>
                <a:cs typeface="+mn-cs"/>
              </a:rPr>
            </a:br>
            <a:endParaRPr lang="fa-IR" sz="2000" b="1" u="sng" dirty="0">
              <a:solidFill>
                <a:srgbClr val="C00000"/>
              </a:solidFill>
              <a:cs typeface="+mn-cs"/>
            </a:endParaRPr>
          </a:p>
        </p:txBody>
      </p:sp>
      <p:sp>
        <p:nvSpPr>
          <p:cNvPr id="3" name="Content Placeholder 2"/>
          <p:cNvSpPr>
            <a:spLocks noGrp="1"/>
          </p:cNvSpPr>
          <p:nvPr>
            <p:ph idx="1"/>
          </p:nvPr>
        </p:nvSpPr>
        <p:spPr>
          <a:xfrm>
            <a:off x="1238892" y="962595"/>
            <a:ext cx="10515600" cy="4351338"/>
          </a:xfrm>
        </p:spPr>
        <p:txBody>
          <a:bodyPr>
            <a:noAutofit/>
          </a:bodyPr>
          <a:lstStyle/>
          <a:p>
            <a:r>
              <a:rPr lang="fa-IR" sz="2400" b="1" dirty="0">
                <a:solidFill>
                  <a:srgbClr val="C00000"/>
                </a:solidFill>
              </a:rPr>
              <a:t>سطح 1- بدون مهارت ناهشیار</a:t>
            </a:r>
            <a:endParaRPr lang="en-US" sz="2400" dirty="0">
              <a:solidFill>
                <a:srgbClr val="C00000"/>
              </a:solidFill>
            </a:endParaRPr>
          </a:p>
          <a:p>
            <a:pPr lvl="1"/>
            <a:r>
              <a:rPr lang="fa-IR" sz="1800" b="1" dirty="0"/>
              <a:t>در شروع نردبان افراد ممکن است ندانند که چقدر اطلاعات و یادگیری نیاز دارند. رسالت شما به عنوان مربی این است که وی را تفهیم کنید که چقدر نیاز با آموزش و یادگیری دارد</a:t>
            </a:r>
            <a:r>
              <a:rPr lang="en-US" sz="1800" b="1" dirty="0"/>
              <a:t>.</a:t>
            </a:r>
            <a:r>
              <a:rPr lang="fa-IR" sz="1800" b="1" dirty="0"/>
              <a:t>نکته مهم اسن است که مرحله اول بسیار حساس است و نیازمند دادن بازخور مثبت است تا انگیزه افراد حفظ شود</a:t>
            </a:r>
            <a:r>
              <a:rPr lang="en-US" sz="1800" b="1" dirty="0"/>
              <a:t>.</a:t>
            </a:r>
          </a:p>
          <a:p>
            <a:r>
              <a:rPr lang="fa-IR" sz="2400" b="1" dirty="0">
                <a:solidFill>
                  <a:srgbClr val="C00000"/>
                </a:solidFill>
              </a:rPr>
              <a:t>سطح 2- بدون مهارت هشیار</a:t>
            </a:r>
            <a:endParaRPr lang="en-US" sz="2400" dirty="0">
              <a:solidFill>
                <a:srgbClr val="C00000"/>
              </a:solidFill>
            </a:endParaRPr>
          </a:p>
          <a:p>
            <a:pPr lvl="1"/>
            <a:r>
              <a:rPr lang="fa-IR" sz="1800" b="1" dirty="0"/>
              <a:t>در این مرحله باید تشویق ها و حمایت های زیادی صورت گیرد تا افراد احساس نا امیدی و سرخوردگی نکنند. همچنین به آنها کمک کنید تا اعتماد بنفس خود را بهبود بخشند</a:t>
            </a:r>
            <a:r>
              <a:rPr lang="en-US" sz="1800" b="1" dirty="0"/>
              <a:t>.</a:t>
            </a:r>
          </a:p>
          <a:p>
            <a:r>
              <a:rPr lang="fa-IR" sz="2400" b="1" dirty="0">
                <a:solidFill>
                  <a:srgbClr val="C00000"/>
                </a:solidFill>
              </a:rPr>
              <a:t>سطح 3- با مهارت هشیار</a:t>
            </a:r>
            <a:endParaRPr lang="en-US" sz="2400" dirty="0">
              <a:solidFill>
                <a:srgbClr val="C00000"/>
              </a:solidFill>
            </a:endParaRPr>
          </a:p>
          <a:p>
            <a:pPr lvl="1"/>
            <a:r>
              <a:rPr lang="fa-IR" sz="1800" b="1" dirty="0"/>
              <a:t>در این مرحله مربی باید فرصت هایی را برای تمرین بیشتر در موقعیت طبیعی و واقعی را فراهم کند. برای مثال اردوها و پروؤه هایی را برای یادگیرندگان تدارک ببینید که مهارت های یادگرفته شده را تمرین کنند</a:t>
            </a:r>
            <a:r>
              <a:rPr lang="en-US" sz="1800" b="1" dirty="0"/>
              <a:t>.</a:t>
            </a:r>
          </a:p>
          <a:p>
            <a:r>
              <a:rPr lang="fa-IR" sz="2400" b="1" dirty="0">
                <a:solidFill>
                  <a:srgbClr val="C00000"/>
                </a:solidFill>
              </a:rPr>
              <a:t>سطح 4- با مهارت ناهشیار</a:t>
            </a:r>
            <a:endParaRPr lang="en-US" sz="2400" dirty="0">
              <a:solidFill>
                <a:srgbClr val="C00000"/>
              </a:solidFill>
            </a:endParaRPr>
          </a:p>
          <a:p>
            <a:pPr lvl="1"/>
            <a:r>
              <a:rPr lang="fa-IR" sz="1800" b="1" dirty="0"/>
              <a:t>در این مرحله شما باید یادگیرندگان را از سرخوشی و اشباع دور کنید و برنامه ای تدارک ببینید که آنها به روز باشند. به آنها یادآوری کنید که چقدر دشواری کشیده اند تا به این مرحله </a:t>
            </a:r>
            <a:r>
              <a:rPr lang="fa-IR" sz="1600" b="1" dirty="0"/>
              <a:t>برسند</a:t>
            </a:r>
            <a:endParaRPr lang="en-US" sz="1600" b="1" dirty="0"/>
          </a:p>
          <a:p>
            <a:endParaRPr lang="fa-IR" sz="2400" dirty="0"/>
          </a:p>
        </p:txBody>
      </p:sp>
    </p:spTree>
    <p:extLst>
      <p:ext uri="{BB962C8B-B14F-4D97-AF65-F5344CB8AC3E}">
        <p14:creationId xmlns:p14="http://schemas.microsoft.com/office/powerpoint/2010/main" val="389743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58074" y="432833"/>
            <a:ext cx="4562475" cy="5164747"/>
          </a:xfrm>
          <a:prstGeom prst="rect">
            <a:avLst/>
          </a:prstGeom>
          <a:ln>
            <a:solidFill>
              <a:schemeClr val="accent1"/>
            </a:solidFill>
          </a:ln>
        </p:spPr>
        <p:txBody>
          <a:bodyPr wrap="square">
            <a:spAutoFit/>
          </a:bodyPr>
          <a:lstStyle/>
          <a:p>
            <a:pPr>
              <a:lnSpc>
                <a:spcPct val="107000"/>
              </a:lnSpc>
              <a:spcAft>
                <a:spcPts val="800"/>
              </a:spcAft>
            </a:pPr>
            <a:r>
              <a:rPr lang="fa-IR" b="1" dirty="0">
                <a:latin typeface="Calibri" panose="020F0502020204030204" pitchFamily="34" charset="0"/>
                <a:ea typeface="Calibri" panose="020F0502020204030204" pitchFamily="34" charset="0"/>
                <a:cs typeface="2  Nazanin" panose="00000400000000000000" pitchFamily="2" charset="-78"/>
              </a:rPr>
              <a:t>فراموشی چیست؟</a:t>
            </a: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a-IR" b="1" dirty="0">
                <a:latin typeface="Calibri" panose="020F0502020204030204" pitchFamily="34" charset="0"/>
                <a:ea typeface="Calibri" panose="020F0502020204030204" pitchFamily="34" charset="0"/>
                <a:cs typeface="2  Nazanin" panose="00000400000000000000" pitchFamily="2" charset="-78"/>
              </a:rPr>
              <a:t>از دست دادن بخشی یا همه آنچه یادگرفته ایم </a:t>
            </a:r>
            <a:endParaRPr lang="en-US" b="1" dirty="0">
              <a:latin typeface="Calibri" panose="020F0502020204030204" pitchFamily="34" charset="0"/>
              <a:ea typeface="Calibri" panose="020F0502020204030204" pitchFamily="34" charset="0"/>
              <a:cs typeface="2  Nazanin" panose="00000400000000000000" pitchFamily="2" charset="-78"/>
            </a:endParaRPr>
          </a:p>
          <a:p>
            <a:pPr>
              <a:lnSpc>
                <a:spcPct val="107000"/>
              </a:lnSpc>
              <a:spcAft>
                <a:spcPts val="800"/>
              </a:spcAft>
            </a:pPr>
            <a:r>
              <a:rPr lang="fa-IR" b="1" dirty="0">
                <a:latin typeface="Calibri" panose="020F0502020204030204" pitchFamily="34" charset="0"/>
                <a:ea typeface="Calibri" panose="020F0502020204030204" pitchFamily="34" charset="0"/>
                <a:cs typeface="2  Nazanin" panose="00000400000000000000" pitchFamily="2" charset="-78"/>
              </a:rPr>
              <a:t>در یادگیری با حافظه سر و کارداریم</a:t>
            </a:r>
            <a:r>
              <a:rPr lang="fa-IR" b="1" dirty="0">
                <a:latin typeface="Calibri" panose="020F0502020204030204" pitchFamily="34" charset="0"/>
                <a:ea typeface="Calibri" panose="020F0502020204030204" pitchFamily="34" charset="0"/>
                <a:cs typeface="Cambria" panose="02040503050406030204" pitchFamily="18" charset="0"/>
              </a:rPr>
              <a:t> </a:t>
            </a:r>
            <a:r>
              <a:rPr lang="fa-IR" b="1" dirty="0">
                <a:latin typeface="Calibri" panose="020F0502020204030204" pitchFamily="34" charset="0"/>
                <a:ea typeface="Calibri" panose="020F0502020204030204" pitchFamily="34" charset="0"/>
                <a:cs typeface="2  Nazanin" panose="00000400000000000000" pitchFamily="2" charset="-78"/>
              </a:rPr>
              <a:t> . یادگیری در مغز و حافظه ، شامل سه مرحله است</a:t>
            </a:r>
            <a:r>
              <a:rPr lang="en-US" b="1" dirty="0">
                <a:latin typeface="Calibri" panose="020F0502020204030204" pitchFamily="34" charset="0"/>
                <a:ea typeface="Calibri" panose="020F0502020204030204" pitchFamily="34" charset="0"/>
                <a:cs typeface="2  Nazanin" panose="00000400000000000000" pitchFamily="2" charset="-78"/>
              </a:rPr>
              <a:t> :</a:t>
            </a: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2  Nazanin" panose="00000400000000000000" pitchFamily="2" charset="-78"/>
              </a:rPr>
              <a:t>        </a:t>
            </a:r>
            <a:r>
              <a:rPr lang="fa-IR" b="1" dirty="0">
                <a:solidFill>
                  <a:srgbClr val="C00000"/>
                </a:solidFill>
                <a:latin typeface="Calibri" panose="020F0502020204030204" pitchFamily="34" charset="0"/>
                <a:ea typeface="Calibri" panose="020F0502020204030204" pitchFamily="34" charset="0"/>
                <a:cs typeface="2  Nazanin" panose="00000400000000000000" pitchFamily="2" charset="-78"/>
              </a:rPr>
              <a:t>الف : خلق حافظه یا رمز گردانی</a:t>
            </a:r>
            <a:endParaRPr lang="en-US" sz="1600"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2  Nazanin" panose="00000400000000000000" pitchFamily="2" charset="-78"/>
              </a:rPr>
              <a:t>    </a:t>
            </a:r>
            <a:r>
              <a:rPr lang="fa-IR" b="1" dirty="0">
                <a:latin typeface="Calibri" panose="020F0502020204030204" pitchFamily="34" charset="0"/>
                <a:ea typeface="Calibri" panose="020F0502020204030204" pitchFamily="34" charset="0"/>
                <a:cs typeface="2  Nazanin" panose="00000400000000000000" pitchFamily="2" charset="-78"/>
              </a:rPr>
              <a:t>مرحله سپردن اطلاعات به حافظه است</a:t>
            </a:r>
            <a:r>
              <a:rPr lang="en-US" b="1" dirty="0">
                <a:latin typeface="Calibri" panose="020F0502020204030204" pitchFamily="34" charset="0"/>
                <a:ea typeface="Calibri" panose="020F0502020204030204" pitchFamily="34" charset="0"/>
                <a:cs typeface="2  Nazanin" panose="00000400000000000000" pitchFamily="2" charset="-78"/>
              </a:rPr>
              <a:t> .</a:t>
            </a: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2  Nazanin" panose="00000400000000000000" pitchFamily="2" charset="-78"/>
              </a:rPr>
              <a:t>        </a:t>
            </a:r>
            <a:r>
              <a:rPr lang="fa-IR" b="1" dirty="0">
                <a:solidFill>
                  <a:srgbClr val="C00000"/>
                </a:solidFill>
                <a:latin typeface="Calibri" panose="020F0502020204030204" pitchFamily="34" charset="0"/>
                <a:ea typeface="Calibri" panose="020F0502020204030204" pitchFamily="34" charset="0"/>
                <a:cs typeface="2  Nazanin" panose="00000400000000000000" pitchFamily="2" charset="-78"/>
              </a:rPr>
              <a:t>ب : تثبیت حافظه یا اندوزش</a:t>
            </a:r>
            <a:endParaRPr lang="en-US" sz="1600"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2  Nazanin" panose="00000400000000000000" pitchFamily="2" charset="-78"/>
              </a:rPr>
              <a:t>       </a:t>
            </a:r>
            <a:r>
              <a:rPr lang="fa-IR" b="1" dirty="0">
                <a:latin typeface="Calibri" panose="020F0502020204030204" pitchFamily="34" charset="0"/>
                <a:ea typeface="Calibri" panose="020F0502020204030204" pitchFamily="34" charset="0"/>
                <a:cs typeface="2  Nazanin" panose="00000400000000000000" pitchFamily="2" charset="-78"/>
              </a:rPr>
              <a:t>مرحله ِ اندوختن اطلاعات در حافظه است</a:t>
            </a:r>
            <a:r>
              <a:rPr lang="en-US" b="1" dirty="0">
                <a:latin typeface="Calibri" panose="020F0502020204030204" pitchFamily="34" charset="0"/>
                <a:ea typeface="Calibri" panose="020F0502020204030204" pitchFamily="34" charset="0"/>
                <a:cs typeface="2  Nazanin" panose="00000400000000000000" pitchFamily="2" charset="-78"/>
              </a:rPr>
              <a:t> .</a:t>
            </a: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2  Nazanin" panose="00000400000000000000" pitchFamily="2" charset="-78"/>
              </a:rPr>
              <a:t>       </a:t>
            </a:r>
            <a:r>
              <a:rPr lang="fa-IR" b="1" dirty="0">
                <a:latin typeface="Calibri" panose="020F0502020204030204" pitchFamily="34" charset="0"/>
                <a:ea typeface="Calibri" panose="020F0502020204030204" pitchFamily="34" charset="0"/>
                <a:cs typeface="2  Nazanin" panose="00000400000000000000" pitchFamily="2" charset="-78"/>
              </a:rPr>
              <a:t>آنچه به حافظه سپرده می شود،در حافظه ِ کوتاه مدت که به آن حافظه جاری نیز می گویند قرار می گیرد . مگر آنکه به صورت آگاهانه آنرا به حافظه بلند مدت</a:t>
            </a:r>
            <a:r>
              <a:rPr lang="fa-IR" b="1" dirty="0">
                <a:latin typeface="Calibri" panose="020F0502020204030204" pitchFamily="34" charset="0"/>
                <a:ea typeface="Calibri" panose="020F0502020204030204" pitchFamily="34" charset="0"/>
                <a:cs typeface="Cambria" panose="02040503050406030204" pitchFamily="18" charset="0"/>
              </a:rPr>
              <a:t> </a:t>
            </a:r>
            <a:r>
              <a:rPr lang="fa-IR" b="1" dirty="0">
                <a:latin typeface="Calibri" panose="020F0502020204030204" pitchFamily="34" charset="0"/>
                <a:ea typeface="Calibri" panose="020F0502020204030204" pitchFamily="34" charset="0"/>
                <a:cs typeface="2  Nazanin" panose="00000400000000000000" pitchFamily="2" charset="-78"/>
              </a:rPr>
              <a:t> انتقال </a:t>
            </a:r>
            <a:r>
              <a:rPr lang="fa-IR" b="1" dirty="0">
                <a:latin typeface="Calibri" panose="020F0502020204030204" pitchFamily="34" charset="0"/>
                <a:ea typeface="Calibri" panose="020F0502020204030204" pitchFamily="34" charset="0"/>
                <a:cs typeface="Cambria" panose="02040503050406030204" pitchFamily="18" charset="0"/>
              </a:rPr>
              <a:t> </a:t>
            </a:r>
            <a:r>
              <a:rPr lang="fa-IR" b="1" dirty="0">
                <a:latin typeface="Calibri" panose="020F0502020204030204" pitchFamily="34" charset="0"/>
                <a:ea typeface="Calibri" panose="020F0502020204030204" pitchFamily="34" charset="0"/>
                <a:cs typeface="2  Nazanin" panose="00000400000000000000" pitchFamily="2" charset="-78"/>
              </a:rPr>
              <a:t>دهیم</a:t>
            </a:r>
            <a:r>
              <a:rPr lang="en-US" b="1" dirty="0">
                <a:latin typeface="Calibri" panose="020F0502020204030204" pitchFamily="34" charset="0"/>
                <a:ea typeface="Calibri" panose="020F0502020204030204" pitchFamily="34" charset="0"/>
                <a:cs typeface="2  Nazanin" panose="00000400000000000000" pitchFamily="2" charset="-78"/>
              </a:rPr>
              <a:t> .</a:t>
            </a: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2  Nazanin" panose="00000400000000000000" pitchFamily="2" charset="-78"/>
              </a:rPr>
              <a:t>         </a:t>
            </a:r>
            <a:r>
              <a:rPr lang="fa-IR" b="1" dirty="0">
                <a:solidFill>
                  <a:srgbClr val="C00000"/>
                </a:solidFill>
                <a:latin typeface="Calibri" panose="020F0502020204030204" pitchFamily="34" charset="0"/>
                <a:ea typeface="Calibri" panose="020F0502020204030204" pitchFamily="34" charset="0"/>
                <a:cs typeface="2  Nazanin" panose="00000400000000000000" pitchFamily="2" charset="-78"/>
              </a:rPr>
              <a:t>ج : بازیابی حافظه</a:t>
            </a:r>
            <a:endParaRPr lang="en-US" sz="1600"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2  Nazanin" panose="00000400000000000000" pitchFamily="2" charset="-78"/>
              </a:rPr>
              <a:t>  </a:t>
            </a:r>
            <a:r>
              <a:rPr lang="fa-IR" b="1" dirty="0">
                <a:latin typeface="Calibri" panose="020F0502020204030204" pitchFamily="34" charset="0"/>
                <a:ea typeface="Calibri" panose="020F0502020204030204" pitchFamily="34" charset="0"/>
                <a:cs typeface="2  Nazanin" panose="00000400000000000000" pitchFamily="2" charset="-78"/>
              </a:rPr>
              <a:t>مرحله</a:t>
            </a:r>
            <a:r>
              <a:rPr lang="en-US" b="1" dirty="0">
                <a:latin typeface="Calibri" panose="020F0502020204030204" pitchFamily="34" charset="0"/>
                <a:ea typeface="Calibri" panose="020F0502020204030204" pitchFamily="34" charset="0"/>
                <a:cs typeface="2  Nazanin" panose="00000400000000000000" pitchFamily="2" charset="-78"/>
              </a:rPr>
              <a:t> </a:t>
            </a:r>
            <a:r>
              <a:rPr lang="fa-IR" b="1" dirty="0">
                <a:latin typeface="Calibri" panose="020F0502020204030204" pitchFamily="34" charset="0"/>
                <a:ea typeface="Calibri" panose="020F0502020204030204" pitchFamily="34" charset="0"/>
                <a:cs typeface="2  Nazanin" panose="00000400000000000000" pitchFamily="2" charset="-78"/>
              </a:rPr>
              <a:t>دستیابی به اطلاعات کسب شده قبلی می باشد</a:t>
            </a:r>
            <a:r>
              <a:rPr lang="en-US" b="1" dirty="0">
                <a:latin typeface="Calibri" panose="020F0502020204030204" pitchFamily="34" charset="0"/>
                <a:ea typeface="Calibri" panose="020F0502020204030204" pitchFamily="34" charset="0"/>
                <a:cs typeface="2  Nazanin" panose="00000400000000000000" pitchFamily="2" charset="-78"/>
              </a:rPr>
              <a:t> .</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247650" y="432833"/>
            <a:ext cx="7058025" cy="2277290"/>
          </a:xfrm>
          <a:prstGeom prst="rect">
            <a:avLst/>
          </a:prstGeom>
          <a:ln>
            <a:solidFill>
              <a:schemeClr val="accent1"/>
            </a:solidFill>
          </a:ln>
        </p:spPr>
        <p:txBody>
          <a:bodyPr wrap="square">
            <a:spAutoFit/>
          </a:bodyPr>
          <a:lstStyle/>
          <a:p>
            <a:pPr>
              <a:lnSpc>
                <a:spcPct val="107000"/>
              </a:lnSpc>
              <a:spcAft>
                <a:spcPts val="800"/>
              </a:spcAft>
            </a:pPr>
            <a:r>
              <a:rPr lang="fa-IR" sz="1600" b="1" dirty="0">
                <a:latin typeface="Calibri" panose="020F0502020204030204" pitchFamily="34" charset="0"/>
                <a:ea typeface="Calibri" panose="020F0502020204030204" pitchFamily="34" charset="0"/>
                <a:cs typeface="2  Nazanin" panose="00000400000000000000" pitchFamily="2" charset="-78"/>
              </a:rPr>
              <a:t>فراموشی: می تواند ناشی از خطا در هر کدام از سه مرحله حافظه باشد</a:t>
            </a:r>
            <a:r>
              <a:rPr lang="en-US" sz="1600" b="1" dirty="0">
                <a:latin typeface="Calibri" panose="020F0502020204030204" pitchFamily="34" charset="0"/>
                <a:ea typeface="Calibri" panose="020F0502020204030204" pitchFamily="34" charset="0"/>
                <a:cs typeface="2  Nazanin" panose="00000400000000000000" pitchFamily="2"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a-IR" sz="1600" b="1" dirty="0">
                <a:latin typeface="Calibri" panose="020F0502020204030204" pitchFamily="34" charset="0"/>
                <a:ea typeface="Calibri" panose="020F0502020204030204" pitchFamily="34" charset="0"/>
                <a:cs typeface="2  Nazanin" panose="00000400000000000000" pitchFamily="2" charset="-78"/>
              </a:rPr>
              <a:t>خطایی که ممکن است در مرحله خلق حافظه رخ دهد،</a:t>
            </a:r>
            <a:r>
              <a:rPr lang="fa-IR" b="1" dirty="0">
                <a:solidFill>
                  <a:srgbClr val="C00000"/>
                </a:solidFill>
                <a:latin typeface="Calibri" panose="020F0502020204030204" pitchFamily="34" charset="0"/>
                <a:ea typeface="Calibri" panose="020F0502020204030204" pitchFamily="34" charset="0"/>
                <a:cs typeface="2  Nazanin" panose="00000400000000000000" pitchFamily="2" charset="-78"/>
              </a:rPr>
              <a:t>عدم توجه </a:t>
            </a:r>
            <a:r>
              <a:rPr lang="fa-IR" sz="1600" b="1" dirty="0">
                <a:latin typeface="Calibri" panose="020F0502020204030204" pitchFamily="34" charset="0"/>
                <a:ea typeface="Calibri" panose="020F0502020204030204" pitchFamily="34" charset="0"/>
                <a:cs typeface="2  Nazanin" panose="00000400000000000000" pitchFamily="2" charset="-78"/>
              </a:rPr>
              <a:t>در مرحله یادگیری است</a:t>
            </a:r>
            <a:r>
              <a:rPr lang="en-US" sz="1600" b="1" dirty="0">
                <a:latin typeface="Calibri" panose="020F0502020204030204" pitchFamily="34" charset="0"/>
                <a:ea typeface="Calibri" panose="020F0502020204030204" pitchFamily="34" charset="0"/>
                <a:cs typeface="2  Nazanin" panose="00000400000000000000" pitchFamily="2"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a-IR" sz="1600" b="1" dirty="0">
                <a:latin typeface="Calibri" panose="020F0502020204030204" pitchFamily="34" charset="0"/>
                <a:ea typeface="Calibri" panose="020F0502020204030204" pitchFamily="34" charset="0"/>
                <a:cs typeface="2  Nazanin" panose="00000400000000000000" pitchFamily="2" charset="-78"/>
              </a:rPr>
              <a:t>حافظه پیازی</a:t>
            </a:r>
            <a:r>
              <a:rPr lang="en-US" sz="1600" b="1" dirty="0">
                <a:latin typeface="Calibri" panose="020F0502020204030204" pitchFamily="34" charset="0"/>
                <a:ea typeface="Calibri" panose="020F0502020204030204" pitchFamily="34" charset="0"/>
                <a:cs typeface="2  Nazanin" panose="00000400000000000000" pitchFamily="2"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600" b="1" dirty="0">
                <a:latin typeface="Calibri" panose="020F0502020204030204" pitchFamily="34" charset="0"/>
                <a:ea typeface="Calibri" panose="020F0502020204030204" pitchFamily="34" charset="0"/>
                <a:cs typeface="2  Nazanin" panose="00000400000000000000" pitchFamily="2" charset="-78"/>
              </a:rPr>
              <a:t>  </a:t>
            </a:r>
            <a:r>
              <a:rPr lang="fa-IR" sz="1600" b="1" dirty="0">
                <a:latin typeface="Calibri" panose="020F0502020204030204" pitchFamily="34" charset="0"/>
                <a:ea typeface="Calibri" panose="020F0502020204030204" pitchFamily="34" charset="0"/>
                <a:cs typeface="2  Nazanin" panose="00000400000000000000" pitchFamily="2" charset="-78"/>
              </a:rPr>
              <a:t>حافظه را می توانیم مثل یک پیاز در نظر بگیریم که اطلاعات در لایه های آن ذخیره</a:t>
            </a:r>
            <a:r>
              <a:rPr lang="fa-IR" sz="1600" b="1" dirty="0">
                <a:latin typeface="Calibri" panose="020F0502020204030204" pitchFamily="34" charset="0"/>
                <a:ea typeface="Calibri" panose="020F0502020204030204" pitchFamily="34" charset="0"/>
                <a:cs typeface="Cambria" panose="02040503050406030204" pitchFamily="18" charset="0"/>
              </a:rPr>
              <a:t> </a:t>
            </a:r>
            <a:r>
              <a:rPr lang="fa-IR" sz="1600" b="1" dirty="0">
                <a:latin typeface="Calibri" panose="020F0502020204030204" pitchFamily="34" charset="0"/>
                <a:ea typeface="Calibri" panose="020F0502020204030204" pitchFamily="34" charset="0"/>
                <a:cs typeface="2  Nazanin" panose="00000400000000000000" pitchFamily="2" charset="-78"/>
              </a:rPr>
              <a:t>می شود</a:t>
            </a:r>
            <a:r>
              <a:rPr lang="en-US" sz="1600" b="1" dirty="0">
                <a:latin typeface="Calibri" panose="020F0502020204030204" pitchFamily="34" charset="0"/>
                <a:ea typeface="Calibri" panose="020F0502020204030204" pitchFamily="34" charset="0"/>
                <a:cs typeface="2  Nazanin" panose="00000400000000000000" pitchFamily="2" charset="-78"/>
              </a:rPr>
              <a:t> . </a:t>
            </a:r>
            <a:r>
              <a:rPr lang="fa-IR" sz="1600" b="1" dirty="0">
                <a:latin typeface="Calibri" panose="020F0502020204030204" pitchFamily="34" charset="0"/>
                <a:ea typeface="Calibri" panose="020F0502020204030204" pitchFamily="34" charset="0"/>
                <a:cs typeface="2  Nazanin" panose="00000400000000000000" pitchFamily="2" charset="-78"/>
              </a:rPr>
              <a:t>هر چه داده ای</a:t>
            </a:r>
            <a:r>
              <a:rPr lang="fa-IR" sz="1600" b="1" dirty="0">
                <a:latin typeface="Calibri" panose="020F0502020204030204" pitchFamily="34" charset="0"/>
                <a:ea typeface="Calibri" panose="020F0502020204030204" pitchFamily="34" charset="0"/>
                <a:cs typeface="Cambria" panose="02040503050406030204" pitchFamily="18" charset="0"/>
              </a:rPr>
              <a:t> </a:t>
            </a:r>
            <a:r>
              <a:rPr lang="fa-IR" sz="1600" b="1" dirty="0">
                <a:latin typeface="Calibri" panose="020F0502020204030204" pitchFamily="34" charset="0"/>
                <a:ea typeface="Calibri" panose="020F0502020204030204" pitchFamily="34" charset="0"/>
                <a:cs typeface="2  Nazanin" panose="00000400000000000000" pitchFamily="2" charset="-78"/>
              </a:rPr>
              <a:t> قدیمی تر باشد در لایه های داخلی و زیرین است و از دسترس خارج می شود</a:t>
            </a:r>
            <a:r>
              <a:rPr lang="en-US" sz="1600" b="1" dirty="0">
                <a:latin typeface="Calibri" panose="020F0502020204030204" pitchFamily="34" charset="0"/>
                <a:ea typeface="Calibri" panose="020F0502020204030204" pitchFamily="34" charset="0"/>
                <a:cs typeface="2  Nazanin" panose="00000400000000000000" pitchFamily="2" charset="-78"/>
              </a:rPr>
              <a:t> .</a:t>
            </a:r>
            <a:r>
              <a:rPr lang="fa-IR" sz="1600" b="1" dirty="0">
                <a:latin typeface="Calibri" panose="020F0502020204030204" pitchFamily="34" charset="0"/>
                <a:ea typeface="Calibri" panose="020F0502020204030204" pitchFamily="34" charset="0"/>
                <a:cs typeface="2  Nazanin" panose="00000400000000000000" pitchFamily="2" charset="-78"/>
              </a:rPr>
              <a:t>با زیاد شدن داده ها ، اطلاعات جدید به اجبار روی داده های قدیمی می نشیند و اطلاعات قدیمی به مرور پاک می شوند و از بین می روند</a:t>
            </a:r>
            <a:r>
              <a:rPr lang="en-US" sz="1600" b="1" dirty="0">
                <a:latin typeface="Calibri" panose="020F0502020204030204" pitchFamily="34" charset="0"/>
                <a:ea typeface="Calibri" panose="020F0502020204030204" pitchFamily="34" charset="0"/>
                <a:cs typeface="2  Nazanin" panose="00000400000000000000" pitchFamily="2" charset="-78"/>
              </a:rPr>
              <a:t>  .</a:t>
            </a:r>
            <a:r>
              <a:rPr lang="en-US" sz="1400" b="1" dirty="0"/>
              <a:t>  </a:t>
            </a:r>
            <a:endParaRPr lang="en-US" sz="1400" dirty="0"/>
          </a:p>
        </p:txBody>
      </p:sp>
      <p:sp>
        <p:nvSpPr>
          <p:cNvPr id="5" name="Rectangle 4"/>
          <p:cNvSpPr/>
          <p:nvPr/>
        </p:nvSpPr>
        <p:spPr>
          <a:xfrm>
            <a:off x="1762125" y="3665399"/>
            <a:ext cx="3067050" cy="1754326"/>
          </a:xfrm>
          <a:prstGeom prst="rect">
            <a:avLst/>
          </a:prstGeom>
          <a:solidFill>
            <a:srgbClr val="FFFF00"/>
          </a:solidFill>
        </p:spPr>
        <p:txBody>
          <a:bodyPr wrap="square">
            <a:spAutoFit/>
          </a:bodyPr>
          <a:lstStyle/>
          <a:p>
            <a:r>
              <a:rPr lang="fa-IR" b="1" dirty="0"/>
              <a:t>علت‌های عمده به یاد نیاوردن</a:t>
            </a:r>
            <a:r>
              <a:rPr lang="en-US" b="1" dirty="0"/>
              <a:t>:</a:t>
            </a:r>
            <a:endParaRPr lang="en-US" dirty="0"/>
          </a:p>
          <a:p>
            <a:r>
              <a:rPr lang="fa-IR" b="1" dirty="0"/>
              <a:t>۱ ـ یاد گرفتن ناقص</a:t>
            </a:r>
            <a:r>
              <a:rPr lang="en-US" b="1" dirty="0"/>
              <a:t>   </a:t>
            </a:r>
            <a:endParaRPr lang="en-US" dirty="0"/>
          </a:p>
          <a:p>
            <a:r>
              <a:rPr lang="fa-IR" b="1" dirty="0"/>
              <a:t>۲ ـ نبودن محرک مناسب</a:t>
            </a:r>
            <a:endParaRPr lang="en-US" dirty="0"/>
          </a:p>
          <a:p>
            <a:r>
              <a:rPr lang="fa-IR" b="1" dirty="0"/>
              <a:t>۳ ـ سرکوب اطلاعات</a:t>
            </a:r>
            <a:endParaRPr lang="en-US" dirty="0"/>
          </a:p>
          <a:p>
            <a:r>
              <a:rPr lang="fa-IR" b="1" dirty="0"/>
              <a:t>۴ ـ نبودن انگیزه برای به یاد آوردن</a:t>
            </a:r>
            <a:endParaRPr lang="en-US" dirty="0"/>
          </a:p>
          <a:p>
            <a:r>
              <a:rPr lang="fa-IR" b="1" dirty="0"/>
              <a:t>۵ ـ گذشت زمان</a:t>
            </a:r>
            <a:endParaRPr lang="en-US" dirty="0"/>
          </a:p>
        </p:txBody>
      </p:sp>
    </p:spTree>
    <p:extLst>
      <p:ext uri="{BB962C8B-B14F-4D97-AF65-F5344CB8AC3E}">
        <p14:creationId xmlns:p14="http://schemas.microsoft.com/office/powerpoint/2010/main" val="3675006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4032" y="995237"/>
            <a:ext cx="6172200" cy="4873625"/>
          </a:xfrm>
          <a:ln>
            <a:solidFill>
              <a:schemeClr val="accent1"/>
            </a:solidFill>
          </a:ln>
        </p:spPr>
        <p:txBody>
          <a:bodyPr>
            <a:normAutofit/>
          </a:bodyPr>
          <a:lstStyle/>
          <a:p>
            <a:r>
              <a:rPr lang="fa-IR" sz="1600" b="1" dirty="0">
                <a:cs typeface="2  Nazanin" panose="00000400000000000000" pitchFamily="2" charset="-78"/>
              </a:rPr>
              <a:t>اگر قدرت ذخیره سازی یک اطلاعات در ذهن ما بالا باشد اما قدرت بازیابی نزدیک به صفر باشد آن را نمی توانیم به خاطر بیاوریم.</a:t>
            </a:r>
          </a:p>
          <a:p>
            <a:r>
              <a:rPr lang="fa-IR" sz="1600" b="1" dirty="0">
                <a:cs typeface="2  Nazanin" panose="00000400000000000000" pitchFamily="2" charset="-78"/>
              </a:rPr>
              <a:t> از طرف دیگر اگر قدرت ذخیره سازی کم باشد و قدرت بازیابی زیاد باشد، قدرت بازیابی با سرعت زیادی کاهش پیدا می کند. </a:t>
            </a:r>
            <a:endParaRPr lang="fa-IR" sz="1600" dirty="0">
              <a:cs typeface="2  Nazanin" panose="00000400000000000000" pitchFamily="2" charset="-78"/>
            </a:endParaRPr>
          </a:p>
          <a:p>
            <a:endParaRPr lang="fa-IR" sz="1600" dirty="0">
              <a:cs typeface="2  Nazanin" panose="00000400000000000000" pitchFamily="2" charset="-78"/>
            </a:endParaRPr>
          </a:p>
        </p:txBody>
      </p:sp>
      <p:cxnSp>
        <p:nvCxnSpPr>
          <p:cNvPr id="22" name="Straight Connector 21"/>
          <p:cNvCxnSpPr/>
          <p:nvPr/>
        </p:nvCxnSpPr>
        <p:spPr>
          <a:xfrm>
            <a:off x="4124539" y="1989762"/>
            <a:ext cx="0" cy="2628900"/>
          </a:xfrm>
          <a:prstGeom prst="line">
            <a:avLst/>
          </a:prstGeom>
        </p:spPr>
        <p:style>
          <a:lnRef idx="3">
            <a:schemeClr val="accent5"/>
          </a:lnRef>
          <a:fillRef idx="0">
            <a:schemeClr val="accent5"/>
          </a:fillRef>
          <a:effectRef idx="2">
            <a:schemeClr val="accent5"/>
          </a:effectRef>
          <a:fontRef idx="minor">
            <a:schemeClr val="tx1"/>
          </a:fontRef>
        </p:style>
      </p:cxnSp>
      <p:cxnSp>
        <p:nvCxnSpPr>
          <p:cNvPr id="24" name="Straight Connector 23"/>
          <p:cNvCxnSpPr/>
          <p:nvPr/>
        </p:nvCxnSpPr>
        <p:spPr>
          <a:xfrm flipV="1">
            <a:off x="4124539" y="4571037"/>
            <a:ext cx="2943225" cy="38100"/>
          </a:xfrm>
          <a:prstGeom prst="line">
            <a:avLst/>
          </a:prstGeom>
        </p:spPr>
        <p:style>
          <a:lnRef idx="3">
            <a:schemeClr val="accent5"/>
          </a:lnRef>
          <a:fillRef idx="0">
            <a:schemeClr val="accent5"/>
          </a:fillRef>
          <a:effectRef idx="2">
            <a:schemeClr val="accent5"/>
          </a:effectRef>
          <a:fontRef idx="minor">
            <a:schemeClr val="tx1"/>
          </a:fontRef>
        </p:style>
      </p:cxnSp>
      <p:sp>
        <p:nvSpPr>
          <p:cNvPr id="25" name="Rectangle 24"/>
          <p:cNvSpPr/>
          <p:nvPr/>
        </p:nvSpPr>
        <p:spPr>
          <a:xfrm>
            <a:off x="4670246" y="4618662"/>
            <a:ext cx="1689886" cy="820609"/>
          </a:xfrm>
          <a:prstGeom prst="rect">
            <a:avLst/>
          </a:prstGeom>
        </p:spPr>
        <p:txBody>
          <a:bodyPr wrap="none">
            <a:spAutoFit/>
          </a:bodyPr>
          <a:lstStyle/>
          <a:p>
            <a:pPr>
              <a:lnSpc>
                <a:spcPct val="107000"/>
              </a:lnSpc>
              <a:spcAft>
                <a:spcPts val="800"/>
              </a:spcAft>
            </a:pPr>
            <a:r>
              <a:rPr lang="fa-IR" b="1" dirty="0">
                <a:latin typeface="Calibri" panose="020F0502020204030204" pitchFamily="34" charset="0"/>
                <a:ea typeface="Calibri" panose="020F0502020204030204" pitchFamily="34" charset="0"/>
                <a:cs typeface="2  Nazanin" panose="00000400000000000000" pitchFamily="2" charset="-78"/>
              </a:rPr>
              <a:t>قدرت ذخیره سازی</a:t>
            </a:r>
          </a:p>
          <a:p>
            <a:pPr algn="ctr">
              <a:lnSpc>
                <a:spcPct val="107000"/>
              </a:lnSpc>
              <a:spcAft>
                <a:spcPts val="800"/>
              </a:spcAft>
            </a:pPr>
            <a:r>
              <a:rPr lang="fa-IR" sz="2000" b="1" dirty="0">
                <a:solidFill>
                  <a:srgbClr val="FF0000"/>
                </a:solidFill>
                <a:effectLst/>
                <a:latin typeface="Calibri" panose="020F0502020204030204" pitchFamily="34" charset="0"/>
                <a:ea typeface="Calibri" panose="020F0502020204030204" pitchFamily="34" charset="0"/>
                <a:cs typeface="2  Nazanin" panose="00000400000000000000" pitchFamily="2" charset="-78"/>
              </a:rPr>
              <a:t>توجه</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6" name="Rectangle 25"/>
          <p:cNvSpPr/>
          <p:nvPr/>
        </p:nvSpPr>
        <p:spPr>
          <a:xfrm rot="16200000">
            <a:off x="2971538" y="2862957"/>
            <a:ext cx="1506145" cy="787652"/>
          </a:xfrm>
          <a:prstGeom prst="rect">
            <a:avLst/>
          </a:prstGeom>
        </p:spPr>
        <p:txBody>
          <a:bodyPr wrap="square">
            <a:spAutoFit/>
          </a:bodyPr>
          <a:lstStyle/>
          <a:p>
            <a:pPr>
              <a:lnSpc>
                <a:spcPct val="107000"/>
              </a:lnSpc>
              <a:spcAft>
                <a:spcPts val="800"/>
              </a:spcAft>
            </a:pPr>
            <a:r>
              <a:rPr lang="fa-IR" b="1" dirty="0">
                <a:latin typeface="Calibri" panose="020F0502020204030204" pitchFamily="34" charset="0"/>
                <a:ea typeface="Calibri" panose="020F0502020204030204" pitchFamily="34" charset="0"/>
                <a:cs typeface="2  Nazanin" panose="00000400000000000000" pitchFamily="2" charset="-78"/>
              </a:rPr>
              <a:t>   قدرت بازیابی </a:t>
            </a:r>
          </a:p>
          <a:p>
            <a:pPr algn="ctr">
              <a:lnSpc>
                <a:spcPct val="107000"/>
              </a:lnSpc>
              <a:spcAft>
                <a:spcPts val="800"/>
              </a:spcAft>
            </a:pPr>
            <a:r>
              <a:rPr lang="fa-IR" b="1" dirty="0">
                <a:solidFill>
                  <a:srgbClr val="FF0000"/>
                </a:solidFill>
                <a:effectLst/>
                <a:latin typeface="Calibri" panose="020F0502020204030204" pitchFamily="34" charset="0"/>
                <a:ea typeface="Calibri" panose="020F0502020204030204" pitchFamily="34" charset="0"/>
                <a:cs typeface="2  Nazanin" panose="00000400000000000000" pitchFamily="2" charset="-78"/>
              </a:rPr>
              <a:t>تمرین</a:t>
            </a:r>
            <a:endParaRPr lang="en-US"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32" name="Straight Arrow Connector 31"/>
          <p:cNvCxnSpPr/>
          <p:nvPr/>
        </p:nvCxnSpPr>
        <p:spPr>
          <a:xfrm flipV="1">
            <a:off x="4124539" y="1951662"/>
            <a:ext cx="0" cy="2657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4124539" y="4571037"/>
            <a:ext cx="2943225" cy="28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261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 name="Rectangle 2"/>
          <p:cNvSpPr>
            <a:spLocks noGrp="1" noChangeArrowheads="1"/>
          </p:cNvSpPr>
          <p:nvPr>
            <p:ph type="title"/>
          </p:nvPr>
        </p:nvSpPr>
        <p:spPr>
          <a:xfrm>
            <a:off x="4941869" y="1476055"/>
            <a:ext cx="2853647" cy="445213"/>
          </a:xfrm>
          <a:ln>
            <a:solidFill>
              <a:srgbClr val="008000"/>
            </a:solidFill>
            <a:miter lim="800000"/>
            <a:headEnd/>
            <a:tailEnd/>
          </a:ln>
        </p:spPr>
        <p:txBody>
          <a:bodyPr>
            <a:normAutofit fontScale="90000"/>
          </a:bodyPr>
          <a:lstStyle/>
          <a:p>
            <a:pPr algn="ctr" eaLnBrk="1" hangingPunct="1"/>
            <a:r>
              <a:rPr lang="fa-IR" sz="2800" b="1" dirty="0"/>
              <a:t>روش های  یادگیری</a:t>
            </a:r>
            <a:endParaRPr lang="en-US" sz="2800" b="1" dirty="0"/>
          </a:p>
        </p:txBody>
      </p:sp>
      <p:graphicFrame>
        <p:nvGraphicFramePr>
          <p:cNvPr id="2" name="Diagram 1"/>
          <p:cNvGraphicFramePr/>
          <p:nvPr>
            <p:extLst>
              <p:ext uri="{D42A27DB-BD31-4B8C-83A1-F6EECF244321}">
                <p14:modId xmlns:p14="http://schemas.microsoft.com/office/powerpoint/2010/main" val="3694488618"/>
              </p:ext>
            </p:extLst>
          </p:nvPr>
        </p:nvGraphicFramePr>
        <p:xfrm>
          <a:off x="830494" y="1507732"/>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2470482307"/>
              </p:ext>
            </p:extLst>
          </p:nvPr>
        </p:nvGraphicFramePr>
        <p:xfrm>
          <a:off x="7846888" y="1482903"/>
          <a:ext cx="4038600" cy="4495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87770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5" descr="maestro_pyramid.gif"/>
          <p:cNvPicPr>
            <a:picLocks noGrp="1" noChangeAspect="1"/>
          </p:cNvPicPr>
          <p:nvPr>
            <p:ph sz="quarter" idx="1"/>
          </p:nvPr>
        </p:nvPicPr>
        <p:blipFill>
          <a:blip r:embed="rId3"/>
          <a:srcRect/>
          <a:stretch>
            <a:fillRect/>
          </a:stretch>
        </p:blipFill>
        <p:spPr>
          <a:xfrm>
            <a:off x="0" y="800100"/>
            <a:ext cx="3600450" cy="5143500"/>
          </a:xfrm>
        </p:spPr>
      </p:pic>
      <p:pic>
        <p:nvPicPr>
          <p:cNvPr id="3" name="Picture 10" descr="untit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1158" y="914400"/>
            <a:ext cx="3200400" cy="5029200"/>
          </a:xfrm>
          <a:prstGeom prst="rect">
            <a:avLst/>
          </a:prstGeom>
          <a:noFill/>
          <a:ln w="76200" cmpd="tri">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07735" y="205484"/>
            <a:ext cx="1457451" cy="461665"/>
          </a:xfrm>
          <a:prstGeom prst="rect">
            <a:avLst/>
          </a:prstGeom>
          <a:noFill/>
        </p:spPr>
        <p:txBody>
          <a:bodyPr wrap="none" rtlCol="1">
            <a:spAutoFit/>
          </a:bodyPr>
          <a:lstStyle/>
          <a:p>
            <a:r>
              <a:rPr lang="fa-IR" sz="2400" dirty="0"/>
              <a:t>هرم یادگیری</a:t>
            </a:r>
          </a:p>
        </p:txBody>
      </p:sp>
      <p:pic>
        <p:nvPicPr>
          <p:cNvPr id="5" name="Content Placeholder 6"/>
          <p:cNvPicPr>
            <a:picLocks noGrp="1" noChangeAspect="1"/>
          </p:cNvPicPr>
          <p:nvPr>
            <p:ph sz="quarter" idx="4294967295"/>
          </p:nvPr>
        </p:nvPicPr>
        <p:blipFill>
          <a:blip r:embed="rId5">
            <a:extLst>
              <a:ext uri="{28A0092B-C50C-407E-A947-70E740481C1C}">
                <a14:useLocalDpi xmlns:a14="http://schemas.microsoft.com/office/drawing/2010/main" val="0"/>
              </a:ext>
            </a:extLst>
          </a:blip>
          <a:stretch>
            <a:fillRect/>
          </a:stretch>
        </p:blipFill>
        <p:spPr>
          <a:xfrm>
            <a:off x="3600450" y="842481"/>
            <a:ext cx="5183188" cy="5178175"/>
          </a:xfrm>
          <a:prstGeom prst="rect">
            <a:avLst/>
          </a:prstGeom>
        </p:spPr>
      </p:pic>
    </p:spTree>
    <p:extLst>
      <p:ext uri="{BB962C8B-B14F-4D97-AF65-F5344CB8AC3E}">
        <p14:creationId xmlns:p14="http://schemas.microsoft.com/office/powerpoint/2010/main" val="4026235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10"/>
          <p:cNvSpPr>
            <a:spLocks noChangeArrowheads="1"/>
          </p:cNvSpPr>
          <p:nvPr/>
        </p:nvSpPr>
        <p:spPr bwMode="auto">
          <a:xfrm>
            <a:off x="5042831" y="1740917"/>
            <a:ext cx="55306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fa-IR" altLang="en-US" b="1">
                <a:solidFill>
                  <a:srgbClr val="000099"/>
                </a:solidFill>
                <a:latin typeface="Verdana" pitchFamily="34" charset="0"/>
                <a:ea typeface="Times New Roman" pitchFamily="18" charset="0"/>
                <a:cs typeface="2  Nazanin" panose="00000400000000000000" pitchFamily="2" charset="-78"/>
              </a:rPr>
              <a:t>با توجه به روش دریافت اطلاعات در فراگیران مدل های یادگیری آنها:</a:t>
            </a:r>
            <a:endParaRPr lang="fa-IR" altLang="en-US">
              <a:solidFill>
                <a:srgbClr val="000099"/>
              </a:solidFill>
              <a:ea typeface="Times New Roman" pitchFamily="18" charset="0"/>
              <a:cs typeface="2  Nazanin" panose="00000400000000000000" pitchFamily="2" charset="-78"/>
            </a:endParaRPr>
          </a:p>
        </p:txBody>
      </p:sp>
      <p:sp>
        <p:nvSpPr>
          <p:cNvPr id="88068" name="Rectangle 11"/>
          <p:cNvSpPr>
            <a:spLocks noChangeArrowheads="1"/>
          </p:cNvSpPr>
          <p:nvPr/>
        </p:nvSpPr>
        <p:spPr bwMode="auto">
          <a:xfrm>
            <a:off x="6174847" y="3912617"/>
            <a:ext cx="184731" cy="369332"/>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endParaRPr lang="fa-IR" altLang="en-US">
              <a:cs typeface="2  Nazanin" panose="00000400000000000000" pitchFamily="2" charset="-78"/>
            </a:endParaRPr>
          </a:p>
        </p:txBody>
      </p:sp>
      <p:sp>
        <p:nvSpPr>
          <p:cNvPr id="88069" name="Rectangle 12"/>
          <p:cNvSpPr>
            <a:spLocks noChangeArrowheads="1"/>
          </p:cNvSpPr>
          <p:nvPr/>
        </p:nvSpPr>
        <p:spPr bwMode="auto">
          <a:xfrm>
            <a:off x="5214409" y="3912617"/>
            <a:ext cx="184731" cy="369332"/>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endParaRPr lang="fa-IR" altLang="en-US">
              <a:cs typeface="2  Nazanin" panose="00000400000000000000" pitchFamily="2" charset="-78"/>
            </a:endParaRPr>
          </a:p>
        </p:txBody>
      </p:sp>
      <p:sp>
        <p:nvSpPr>
          <p:cNvPr id="88070" name="Rectangle 13"/>
          <p:cNvSpPr>
            <a:spLocks noChangeArrowheads="1"/>
          </p:cNvSpPr>
          <p:nvPr/>
        </p:nvSpPr>
        <p:spPr bwMode="auto">
          <a:xfrm>
            <a:off x="6090709" y="3912617"/>
            <a:ext cx="184731" cy="369332"/>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endParaRPr lang="fa-IR" altLang="en-US">
              <a:cs typeface="2  Nazanin" panose="00000400000000000000" pitchFamily="2" charset="-78"/>
            </a:endParaRPr>
          </a:p>
        </p:txBody>
      </p:sp>
      <p:graphicFrame>
        <p:nvGraphicFramePr>
          <p:cNvPr id="12302" name="Group 14"/>
          <p:cNvGraphicFramePr>
            <a:graphicFrameLocks noGrp="1"/>
          </p:cNvGraphicFramePr>
          <p:nvPr>
            <p:extLst>
              <p:ext uri="{D42A27DB-BD31-4B8C-83A1-F6EECF244321}">
                <p14:modId xmlns:p14="http://schemas.microsoft.com/office/powerpoint/2010/main" val="1278739789"/>
              </p:ext>
            </p:extLst>
          </p:nvPr>
        </p:nvGraphicFramePr>
        <p:xfrm>
          <a:off x="5735690" y="2219272"/>
          <a:ext cx="3960813" cy="1158875"/>
        </p:xfrm>
        <a:graphic>
          <a:graphicData uri="http://schemas.openxmlformats.org/drawingml/2006/table">
            <a:tbl>
              <a:tblPr rtl="1"/>
              <a:tblGrid>
                <a:gridCol w="1416050">
                  <a:extLst>
                    <a:ext uri="{9D8B030D-6E8A-4147-A177-3AD203B41FA5}">
                      <a16:colId xmlns:a16="http://schemas.microsoft.com/office/drawing/2014/main" xmlns="" val="20000"/>
                    </a:ext>
                  </a:extLst>
                </a:gridCol>
                <a:gridCol w="1273175">
                  <a:extLst>
                    <a:ext uri="{9D8B030D-6E8A-4147-A177-3AD203B41FA5}">
                      <a16:colId xmlns:a16="http://schemas.microsoft.com/office/drawing/2014/main" xmlns="" val="20001"/>
                    </a:ext>
                  </a:extLst>
                </a:gridCol>
                <a:gridCol w="1271588">
                  <a:extLst>
                    <a:ext uri="{9D8B030D-6E8A-4147-A177-3AD203B41FA5}">
                      <a16:colId xmlns:a16="http://schemas.microsoft.com/office/drawing/2014/main" xmlns="" val="20002"/>
                    </a:ext>
                  </a:extLst>
                </a:gridCol>
              </a:tblGrid>
              <a:tr h="518444">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marT="45745" marB="45745" anchor="ctr" horzOverflow="overflow">
                    <a:lnL cap="flat">
                      <a:noFill/>
                    </a:lnL>
                    <a:lnR>
                      <a:noFill/>
                    </a:lnR>
                    <a:lnT cap="flat">
                      <a:noFill/>
                    </a:lnT>
                    <a:lnB>
                      <a:noFill/>
                    </a:lnB>
                    <a:lnTlToBr>
                      <a:noFill/>
                    </a:lnTlToBr>
                    <a:lnBlToTr>
                      <a:noFill/>
                    </a:lnBlToTr>
                    <a:solidFill>
                      <a:srgbClr val="FF66FF"/>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marT="45745" marB="45745" anchor="ctr" horzOverflow="overflow">
                    <a:lnL>
                      <a:noFill/>
                    </a:lnL>
                    <a:lnR>
                      <a:noFill/>
                    </a:lnR>
                    <a:lnT cap="flat">
                      <a:noFill/>
                    </a:lnT>
                    <a:lnB>
                      <a:noFill/>
                    </a:lnB>
                    <a:lnTlToBr>
                      <a:noFill/>
                    </a:lnTlToBr>
                    <a:lnBlToTr>
                      <a:noFill/>
                    </a:lnBlToTr>
                    <a:solidFill>
                      <a:srgbClr val="66FF33"/>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marT="45745" marB="45745" anchor="ctr" horzOverflow="overflow">
                    <a:lnL>
                      <a:noFill/>
                    </a:lnL>
                    <a:lnR cap="flat">
                      <a:noFill/>
                    </a:lnR>
                    <a:lnT cap="flat">
                      <a:noFill/>
                    </a:lnT>
                    <a:lnB>
                      <a:noFill/>
                    </a:lnB>
                    <a:lnTlToBr>
                      <a:noFill/>
                    </a:lnTlToBr>
                    <a:lnBlToTr>
                      <a:noFill/>
                    </a:lnBlToTr>
                    <a:solidFill>
                      <a:srgbClr val="66FFCC"/>
                    </a:solidFill>
                  </a:tcPr>
                </a:tc>
                <a:extLst>
                  <a:ext uri="{0D108BD9-81ED-4DB2-BD59-A6C34878D82A}">
                    <a16:rowId xmlns:a16="http://schemas.microsoft.com/office/drawing/2014/main" xmlns="" val="10000"/>
                  </a:ext>
                </a:extLst>
              </a:tr>
              <a:tr h="640431">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a:ln>
                            <a:noFill/>
                          </a:ln>
                          <a:solidFill>
                            <a:schemeClr val="tx1"/>
                          </a:solidFill>
                          <a:effectLst/>
                          <a:latin typeface="Verdana" pitchFamily="34" charset="0"/>
                          <a:ea typeface="Times New Roman" pitchFamily="18" charset="0"/>
                          <a:cs typeface="B Mitra" pitchFamily="2" charset="-78"/>
                        </a:rPr>
                        <a:t>مدل حرکتی        </a:t>
                      </a:r>
                      <a:r>
                        <a:rPr kumimoji="0" lang="en-US" sz="1200" b="1" i="0" u="none" strike="noStrike" cap="none" normalizeH="0" baseline="0">
                          <a:ln>
                            <a:noFill/>
                          </a:ln>
                          <a:solidFill>
                            <a:schemeClr val="tx1"/>
                          </a:solidFill>
                          <a:effectLst/>
                          <a:latin typeface="Arial" pitchFamily="34" charset="0"/>
                          <a:ea typeface="Times New Roman" pitchFamily="18" charset="0"/>
                          <a:cs typeface="B Mitra" pitchFamily="2" charset="-78"/>
                        </a:rPr>
                        <a:t>KINAESTHETIC</a:t>
                      </a:r>
                      <a:endParaRPr kumimoji="0" lang="en-US" sz="1800" b="0" i="0" u="none" strike="noStrike" cap="none" normalizeH="0" baseline="0">
                        <a:ln>
                          <a:noFill/>
                        </a:ln>
                        <a:solidFill>
                          <a:schemeClr val="tx1"/>
                        </a:solidFill>
                        <a:effectLst/>
                        <a:latin typeface="Arial" pitchFamily="34" charset="0"/>
                        <a:cs typeface="Times New Roman" pitchFamily="18" charset="0"/>
                      </a:endParaRPr>
                    </a:p>
                  </a:txBody>
                  <a:tcPr marT="45745" marB="45745" anchor="ctr" horzOverflow="overflow">
                    <a:lnL cap="flat">
                      <a:noFill/>
                    </a:lnL>
                    <a:lnR>
                      <a:noFill/>
                    </a:lnR>
                    <a:lnT>
                      <a:noFill/>
                    </a:lnT>
                    <a:lnB cap="flat">
                      <a:noFill/>
                    </a:lnB>
                    <a:lnTlToBr>
                      <a:noFill/>
                    </a:lnTlToBr>
                    <a:lnBlToTr>
                      <a:noFill/>
                    </a:lnBlToTr>
                    <a:solidFill>
                      <a:srgbClr val="FF66F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a:ln>
                            <a:noFill/>
                          </a:ln>
                          <a:solidFill>
                            <a:schemeClr val="tx1"/>
                          </a:solidFill>
                          <a:effectLst/>
                          <a:latin typeface="Verdana" pitchFamily="34" charset="0"/>
                          <a:ea typeface="Times New Roman" pitchFamily="18" charset="0"/>
                          <a:cs typeface="B Mitra" pitchFamily="2" charset="-78"/>
                        </a:rPr>
                        <a:t>مدل شنیداری    </a:t>
                      </a:r>
                      <a:r>
                        <a:rPr kumimoji="0" lang="en-US" sz="1200" b="1" i="0" u="none" strike="noStrike" cap="none" normalizeH="0" baseline="0">
                          <a:ln>
                            <a:noFill/>
                          </a:ln>
                          <a:solidFill>
                            <a:schemeClr val="tx1"/>
                          </a:solidFill>
                          <a:effectLst/>
                          <a:latin typeface="Arial" pitchFamily="34" charset="0"/>
                          <a:ea typeface="Times New Roman" pitchFamily="18" charset="0"/>
                          <a:cs typeface="B Mitra" pitchFamily="2" charset="-78"/>
                        </a:rPr>
                        <a:t>AUDITORY</a:t>
                      </a:r>
                      <a:endParaRPr kumimoji="0" lang="en-US" sz="1800" b="0" i="0" u="none" strike="noStrike" cap="none" normalizeH="0" baseline="0">
                        <a:ln>
                          <a:noFill/>
                        </a:ln>
                        <a:solidFill>
                          <a:schemeClr val="tx1"/>
                        </a:solidFill>
                        <a:effectLst/>
                        <a:latin typeface="Arial" pitchFamily="34" charset="0"/>
                        <a:cs typeface="Times New Roman" pitchFamily="18" charset="0"/>
                      </a:endParaRPr>
                    </a:p>
                  </a:txBody>
                  <a:tcPr marT="45745" marB="45745" anchor="ctr" horzOverflow="overflow">
                    <a:lnL>
                      <a:noFill/>
                    </a:lnL>
                    <a:lnR>
                      <a:noFill/>
                    </a:lnR>
                    <a:lnT>
                      <a:noFill/>
                    </a:lnT>
                    <a:lnB cap="flat">
                      <a:noFill/>
                    </a:lnB>
                    <a:lnTlToBr>
                      <a:noFill/>
                    </a:lnTlToBr>
                    <a:lnBlToTr>
                      <a:noFill/>
                    </a:lnBlToTr>
                    <a:solidFill>
                      <a:srgbClr val="66FF33"/>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fa-IR" sz="1200" b="1" i="0" u="none" strike="noStrike" cap="none" normalizeH="0" baseline="0" dirty="0">
                        <a:ln>
                          <a:noFill/>
                        </a:ln>
                        <a:solidFill>
                          <a:schemeClr val="tx1"/>
                        </a:solidFill>
                        <a:effectLst/>
                        <a:latin typeface="Verdana" pitchFamily="34" charset="0"/>
                        <a:ea typeface="Times New Roman" pitchFamily="18" charset="0"/>
                        <a:cs typeface="B Mitr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a-IR" sz="1200" b="1" i="0" u="none" strike="noStrike" cap="none" normalizeH="0" baseline="0" dirty="0">
                          <a:ln>
                            <a:noFill/>
                          </a:ln>
                          <a:solidFill>
                            <a:schemeClr val="tx1"/>
                          </a:solidFill>
                          <a:effectLst/>
                          <a:latin typeface="Verdana" pitchFamily="34" charset="0"/>
                          <a:ea typeface="Times New Roman" pitchFamily="18" charset="0"/>
                          <a:cs typeface="B Mitra" pitchFamily="2" charset="-78"/>
                        </a:rPr>
                        <a:t>مدل دیداری</a:t>
                      </a:r>
                      <a:endParaRPr kumimoji="0" lang="en-US"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Times New Roman" pitchFamily="18" charset="0"/>
                        </a:rPr>
                        <a:t>VISUAL</a:t>
                      </a:r>
                      <a:endParaRPr kumimoji="0" lang="en-US" sz="1800" b="0" i="0" u="none" strike="noStrike" cap="none" normalizeH="0" baseline="0" dirty="0">
                        <a:ln>
                          <a:noFill/>
                        </a:ln>
                        <a:solidFill>
                          <a:schemeClr val="tx1"/>
                        </a:solidFill>
                        <a:effectLst/>
                        <a:latin typeface="Arial" pitchFamily="34" charset="0"/>
                        <a:cs typeface="Arial" pitchFamily="34" charset="0"/>
                      </a:endParaRPr>
                    </a:p>
                  </a:txBody>
                  <a:tcPr marT="45745" marB="45745" anchor="ctr" horzOverflow="overflow">
                    <a:lnL>
                      <a:noFill/>
                    </a:lnL>
                    <a:lnR cap="flat">
                      <a:noFill/>
                    </a:lnR>
                    <a:lnT>
                      <a:noFill/>
                    </a:lnT>
                    <a:lnB cap="flat">
                      <a:noFill/>
                    </a:lnB>
                    <a:lnTlToBr>
                      <a:noFill/>
                    </a:lnTlToBr>
                    <a:lnBlToTr>
                      <a:noFill/>
                    </a:lnBlToTr>
                    <a:solidFill>
                      <a:srgbClr val="66FFCC"/>
                    </a:solidFill>
                  </a:tcPr>
                </a:tc>
                <a:extLst>
                  <a:ext uri="{0D108BD9-81ED-4DB2-BD59-A6C34878D82A}">
                    <a16:rowId xmlns:a16="http://schemas.microsoft.com/office/drawing/2014/main" xmlns="" val="10001"/>
                  </a:ext>
                </a:extLst>
              </a:tr>
            </a:tbl>
          </a:graphicData>
        </a:graphic>
      </p:graphicFrame>
      <p:pic>
        <p:nvPicPr>
          <p:cNvPr id="88078" name="Picture 25" descr="http://www.brainboxx.co.uk/A3_ASPECTS/images/kinaes.g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8399514" y="2219271"/>
            <a:ext cx="5032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9" name="Picture 26" descr="http://www.brainboxx.co.uk/A3_ASPECTS/images/auditory.gif"/>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7031090" y="2219272"/>
            <a:ext cx="6127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0" name="Picture 27" descr="http://www.brainboxx.co.uk/A3_ASPECTS/images/visual.gif"/>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735689" y="2219272"/>
            <a:ext cx="7191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1" name="Picture 28" descr="http://www.brainboxx.co.uk/A3_ASPECTS/images/kinaes.g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8796389" y="4179834"/>
            <a:ext cx="3429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82" name="Oval 29"/>
          <p:cNvSpPr>
            <a:spLocks noChangeArrowheads="1"/>
          </p:cNvSpPr>
          <p:nvPr/>
        </p:nvSpPr>
        <p:spPr bwMode="auto">
          <a:xfrm>
            <a:off x="8818614" y="3659133"/>
            <a:ext cx="800100" cy="1485900"/>
          </a:xfrm>
          <a:prstGeom prst="ellipse">
            <a:avLst/>
          </a:prstGeom>
          <a:noFill/>
          <a:ln w="57150" cmpd="thinThick">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endParaRPr lang="fa-IR" altLang="en-US">
              <a:cs typeface="2  Nazanin" panose="00000400000000000000" pitchFamily="2" charset="-78"/>
            </a:endParaRPr>
          </a:p>
        </p:txBody>
      </p:sp>
      <p:sp>
        <p:nvSpPr>
          <p:cNvPr id="88083" name="Line 30"/>
          <p:cNvSpPr>
            <a:spLocks noChangeShapeType="1"/>
          </p:cNvSpPr>
          <p:nvPr/>
        </p:nvSpPr>
        <p:spPr bwMode="auto">
          <a:xfrm>
            <a:off x="4335514" y="4941833"/>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r" rtl="1"/>
            <a:endParaRPr lang="en-US">
              <a:cs typeface="2  Nazanin" panose="00000400000000000000" pitchFamily="2" charset="-78"/>
            </a:endParaRPr>
          </a:p>
        </p:txBody>
      </p:sp>
      <p:sp>
        <p:nvSpPr>
          <p:cNvPr id="88084" name="Line 31"/>
          <p:cNvSpPr>
            <a:spLocks noChangeShapeType="1"/>
          </p:cNvSpPr>
          <p:nvPr/>
        </p:nvSpPr>
        <p:spPr bwMode="auto">
          <a:xfrm flipH="1" flipV="1">
            <a:off x="9120239" y="4595758"/>
            <a:ext cx="114300" cy="5730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algn="r" rtl="1"/>
            <a:endParaRPr lang="en-US">
              <a:cs typeface="2  Nazanin" panose="00000400000000000000" pitchFamily="2" charset="-78"/>
            </a:endParaRPr>
          </a:p>
        </p:txBody>
      </p:sp>
      <p:sp>
        <p:nvSpPr>
          <p:cNvPr id="88085" name="Line 32"/>
          <p:cNvSpPr>
            <a:spLocks noChangeShapeType="1"/>
          </p:cNvSpPr>
          <p:nvPr/>
        </p:nvSpPr>
        <p:spPr bwMode="auto">
          <a:xfrm>
            <a:off x="4221214" y="4744983"/>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r" rtl="1"/>
            <a:endParaRPr lang="en-US">
              <a:cs typeface="2  Nazanin" panose="00000400000000000000" pitchFamily="2" charset="-78"/>
            </a:endParaRPr>
          </a:p>
        </p:txBody>
      </p:sp>
      <p:sp>
        <p:nvSpPr>
          <p:cNvPr id="88086" name="Line 33"/>
          <p:cNvSpPr>
            <a:spLocks noChangeShapeType="1"/>
          </p:cNvSpPr>
          <p:nvPr/>
        </p:nvSpPr>
        <p:spPr bwMode="auto">
          <a:xfrm flipV="1">
            <a:off x="9156753" y="4395733"/>
            <a:ext cx="388937" cy="2746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algn="r" rtl="1"/>
            <a:endParaRPr lang="en-US">
              <a:cs typeface="2  Nazanin" panose="00000400000000000000" pitchFamily="2" charset="-78"/>
            </a:endParaRPr>
          </a:p>
        </p:txBody>
      </p:sp>
      <p:pic>
        <p:nvPicPr>
          <p:cNvPr id="88087" name="Picture 34" descr="http://www.brainboxx.co.uk/A3_ASPECTS/images/visual.gif"/>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9161514" y="3887733"/>
            <a:ext cx="342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8" name="Picture 35" descr="http://www.brainboxx.co.uk/A3_ASPECTS/images/auditory.gif"/>
          <p:cNvPicPr>
            <a:picLocks noChangeAspect="1" noChangeArrowheads="1"/>
          </p:cNvPicPr>
          <p:nvPr/>
        </p:nvPicPr>
        <p:blipFill>
          <a:blip r:embed="rId8" r:link="rId5" cstate="print">
            <a:extLst>
              <a:ext uri="{28A0092B-C50C-407E-A947-70E740481C1C}">
                <a14:useLocalDpi xmlns:a14="http://schemas.microsoft.com/office/drawing/2010/main" val="0"/>
              </a:ext>
            </a:extLst>
          </a:blip>
          <a:srcRect/>
          <a:stretch>
            <a:fillRect/>
          </a:stretch>
        </p:blipFill>
        <p:spPr bwMode="auto">
          <a:xfrm>
            <a:off x="9228189" y="4683071"/>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89" name="Line 36"/>
          <p:cNvSpPr>
            <a:spLocks noChangeShapeType="1"/>
          </p:cNvSpPr>
          <p:nvPr/>
        </p:nvSpPr>
        <p:spPr bwMode="auto">
          <a:xfrm flipV="1">
            <a:off x="9161514" y="3663897"/>
            <a:ext cx="114300" cy="9747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algn="r" rtl="1"/>
            <a:endParaRPr lang="en-US">
              <a:cs typeface="2  Nazanin" panose="00000400000000000000" pitchFamily="2" charset="-78"/>
            </a:endParaRPr>
          </a:p>
        </p:txBody>
      </p:sp>
      <p:pic>
        <p:nvPicPr>
          <p:cNvPr id="88090" name="Picture 37" descr="http://www.brainboxx.co.uk/A3_ASPECTS/images/kinaes.g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846814" y="4432247"/>
            <a:ext cx="3429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91" name="Oval 38"/>
          <p:cNvSpPr>
            <a:spLocks noChangeArrowheads="1"/>
          </p:cNvSpPr>
          <p:nvPr/>
        </p:nvSpPr>
        <p:spPr bwMode="auto">
          <a:xfrm>
            <a:off x="5846814" y="3713108"/>
            <a:ext cx="800100" cy="1485900"/>
          </a:xfrm>
          <a:prstGeom prst="ellipse">
            <a:avLst/>
          </a:prstGeom>
          <a:noFill/>
          <a:ln w="57150" cmpd="thinThick">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endParaRPr lang="fa-IR" altLang="en-US">
              <a:cs typeface="2  Nazanin" panose="00000400000000000000" pitchFamily="2" charset="-78"/>
            </a:endParaRPr>
          </a:p>
        </p:txBody>
      </p:sp>
      <p:pic>
        <p:nvPicPr>
          <p:cNvPr id="88092" name="Picture 39" descr="http://www.brainboxx.co.uk/A3_ASPECTS/images/visual.gif"/>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6075414" y="3887733"/>
            <a:ext cx="342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93" name="Picture 40" descr="http://www.brainboxx.co.uk/A3_ASPECTS/images/auditory.gif"/>
          <p:cNvPicPr>
            <a:picLocks noChangeAspect="1" noChangeArrowheads="1"/>
          </p:cNvPicPr>
          <p:nvPr/>
        </p:nvPicPr>
        <p:blipFill>
          <a:blip r:embed="rId8" r:link="rId5" cstate="print">
            <a:extLst>
              <a:ext uri="{28A0092B-C50C-407E-A947-70E740481C1C}">
                <a14:useLocalDpi xmlns:a14="http://schemas.microsoft.com/office/drawing/2010/main" val="0"/>
              </a:ext>
            </a:extLst>
          </a:blip>
          <a:srcRect/>
          <a:stretch>
            <a:fillRect/>
          </a:stretch>
        </p:blipFill>
        <p:spPr bwMode="auto">
          <a:xfrm>
            <a:off x="6304014" y="4432246"/>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94" name="Picture 41" descr="http://www.brainboxx.co.uk/A3_ASPECTS/images/kinaes.g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7447014" y="4241747"/>
            <a:ext cx="3429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95" name="Oval 42"/>
          <p:cNvSpPr>
            <a:spLocks noChangeArrowheads="1"/>
          </p:cNvSpPr>
          <p:nvPr/>
        </p:nvSpPr>
        <p:spPr bwMode="auto">
          <a:xfrm>
            <a:off x="7447014" y="3659133"/>
            <a:ext cx="800100" cy="1485900"/>
          </a:xfrm>
          <a:prstGeom prst="ellipse">
            <a:avLst/>
          </a:prstGeom>
          <a:noFill/>
          <a:ln w="57150" cmpd="thinThick">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endParaRPr lang="fa-IR" altLang="en-US">
              <a:cs typeface="2  Nazanin" panose="00000400000000000000" pitchFamily="2" charset="-78"/>
            </a:endParaRPr>
          </a:p>
        </p:txBody>
      </p:sp>
      <p:pic>
        <p:nvPicPr>
          <p:cNvPr id="88096" name="Picture 43" descr="http://www.brainboxx.co.uk/A3_ASPECTS/images/visual.gif"/>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7675614" y="3697233"/>
            <a:ext cx="342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97" name="Picture 44" descr="http://www.brainboxx.co.uk/A3_ASPECTS/images/auditory.gif"/>
          <p:cNvPicPr>
            <a:picLocks noChangeAspect="1" noChangeArrowheads="1"/>
          </p:cNvPicPr>
          <p:nvPr/>
        </p:nvPicPr>
        <p:blipFill>
          <a:blip r:embed="rId8" r:link="rId5" cstate="print">
            <a:extLst>
              <a:ext uri="{28A0092B-C50C-407E-A947-70E740481C1C}">
                <a14:useLocalDpi xmlns:a14="http://schemas.microsoft.com/office/drawing/2010/main" val="0"/>
              </a:ext>
            </a:extLst>
          </a:blip>
          <a:srcRect/>
          <a:stretch>
            <a:fillRect/>
          </a:stretch>
        </p:blipFill>
        <p:spPr bwMode="auto">
          <a:xfrm>
            <a:off x="7904214" y="4459233"/>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98" name="Line 45"/>
          <p:cNvSpPr>
            <a:spLocks noChangeShapeType="1"/>
          </p:cNvSpPr>
          <p:nvPr/>
        </p:nvSpPr>
        <p:spPr bwMode="auto">
          <a:xfrm flipV="1">
            <a:off x="6204002" y="4827533"/>
            <a:ext cx="0" cy="3429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algn="r" rtl="1"/>
            <a:endParaRPr lang="en-US">
              <a:cs typeface="2  Nazanin" panose="00000400000000000000" pitchFamily="2" charset="-78"/>
            </a:endParaRPr>
          </a:p>
        </p:txBody>
      </p:sp>
      <p:sp>
        <p:nvSpPr>
          <p:cNvPr id="88099" name="Line 46"/>
          <p:cNvSpPr>
            <a:spLocks noChangeShapeType="1"/>
          </p:cNvSpPr>
          <p:nvPr/>
        </p:nvSpPr>
        <p:spPr bwMode="auto">
          <a:xfrm flipV="1">
            <a:off x="6189714" y="3955996"/>
            <a:ext cx="388938" cy="9080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algn="r" rtl="1"/>
            <a:endParaRPr lang="en-US">
              <a:cs typeface="2  Nazanin" panose="00000400000000000000" pitchFamily="2" charset="-78"/>
            </a:endParaRPr>
          </a:p>
        </p:txBody>
      </p:sp>
      <p:sp>
        <p:nvSpPr>
          <p:cNvPr id="88100" name="Line 47"/>
          <p:cNvSpPr>
            <a:spLocks noChangeShapeType="1"/>
          </p:cNvSpPr>
          <p:nvPr/>
        </p:nvSpPr>
        <p:spPr bwMode="auto">
          <a:xfrm flipH="1" flipV="1">
            <a:off x="5916665" y="4251272"/>
            <a:ext cx="296863" cy="6175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algn="r" rtl="1"/>
            <a:endParaRPr lang="en-US">
              <a:cs typeface="2  Nazanin" panose="00000400000000000000" pitchFamily="2" charset="-78"/>
            </a:endParaRPr>
          </a:p>
        </p:txBody>
      </p:sp>
      <p:sp>
        <p:nvSpPr>
          <p:cNvPr id="88101" name="Line 48"/>
          <p:cNvSpPr>
            <a:spLocks noChangeShapeType="1"/>
          </p:cNvSpPr>
          <p:nvPr/>
        </p:nvSpPr>
        <p:spPr bwMode="auto">
          <a:xfrm flipV="1">
            <a:off x="7788327" y="4322709"/>
            <a:ext cx="0" cy="7921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algn="r" rtl="1"/>
            <a:endParaRPr lang="en-US">
              <a:cs typeface="2  Nazanin" panose="00000400000000000000" pitchFamily="2" charset="-78"/>
            </a:endParaRPr>
          </a:p>
        </p:txBody>
      </p:sp>
      <p:sp>
        <p:nvSpPr>
          <p:cNvPr id="88102" name="Line 49"/>
          <p:cNvSpPr>
            <a:spLocks noChangeShapeType="1"/>
          </p:cNvSpPr>
          <p:nvPr/>
        </p:nvSpPr>
        <p:spPr bwMode="auto">
          <a:xfrm flipV="1">
            <a:off x="7789914" y="3955997"/>
            <a:ext cx="388938" cy="3127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algn="r" rtl="1"/>
            <a:endParaRPr lang="en-US">
              <a:cs typeface="2  Nazanin" panose="00000400000000000000" pitchFamily="2" charset="-78"/>
            </a:endParaRPr>
          </a:p>
        </p:txBody>
      </p:sp>
      <p:sp>
        <p:nvSpPr>
          <p:cNvPr id="88103" name="Line 50"/>
          <p:cNvSpPr>
            <a:spLocks noChangeShapeType="1"/>
          </p:cNvSpPr>
          <p:nvPr/>
        </p:nvSpPr>
        <p:spPr bwMode="auto">
          <a:xfrm flipH="1" flipV="1">
            <a:off x="7493052" y="3955997"/>
            <a:ext cx="296862" cy="3127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algn="r" rtl="1"/>
            <a:endParaRPr lang="en-US">
              <a:cs typeface="2  Nazanin" panose="00000400000000000000" pitchFamily="2" charset="-78"/>
            </a:endParaRPr>
          </a:p>
        </p:txBody>
      </p:sp>
      <p:sp>
        <p:nvSpPr>
          <p:cNvPr id="88104" name="Rectangle 51"/>
          <p:cNvSpPr>
            <a:spLocks noChangeArrowheads="1"/>
          </p:cNvSpPr>
          <p:nvPr/>
        </p:nvSpPr>
        <p:spPr bwMode="auto">
          <a:xfrm>
            <a:off x="2923156" y="4171122"/>
            <a:ext cx="7344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en-US" altLang="en-US" sz="1200" b="1">
                <a:latin typeface="Verdana" pitchFamily="34" charset="0"/>
                <a:ea typeface="Times New Roman" pitchFamily="18" charset="0"/>
                <a:cs typeface="2  Nazanin" panose="00000400000000000000" pitchFamily="2" charset="-78"/>
              </a:rPr>
              <a:t> </a:t>
            </a:r>
            <a:r>
              <a:rPr lang="fa-IR" altLang="en-US" sz="1200" b="1">
                <a:latin typeface="Verdana" pitchFamily="34" charset="0"/>
                <a:ea typeface="Times New Roman" pitchFamily="18" charset="0"/>
                <a:cs typeface="2  Nazanin" panose="00000400000000000000" pitchFamily="2" charset="-78"/>
              </a:rPr>
              <a:t> </a:t>
            </a:r>
            <a:endParaRPr lang="en-US" altLang="en-US" sz="1100">
              <a:cs typeface="2  Nazanin" panose="00000400000000000000" pitchFamily="2" charset="-78"/>
            </a:endParaRPr>
          </a:p>
          <a:p>
            <a:pPr algn="r" rtl="1"/>
            <a:endParaRPr lang="en-US" altLang="en-US">
              <a:cs typeface="2  Nazanin" panose="00000400000000000000" pitchFamily="2" charset="-78"/>
            </a:endParaRPr>
          </a:p>
        </p:txBody>
      </p:sp>
      <p:sp>
        <p:nvSpPr>
          <p:cNvPr id="88105" name="Rectangle 52"/>
          <p:cNvSpPr>
            <a:spLocks noChangeArrowheads="1"/>
          </p:cNvSpPr>
          <p:nvPr/>
        </p:nvSpPr>
        <p:spPr bwMode="auto">
          <a:xfrm>
            <a:off x="11923764" y="4540196"/>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endParaRPr lang="en-US" altLang="en-US">
              <a:cs typeface="2  Nazanin" panose="00000400000000000000" pitchFamily="2" charset="-78"/>
            </a:endParaRPr>
          </a:p>
        </p:txBody>
      </p:sp>
      <p:sp>
        <p:nvSpPr>
          <p:cNvPr id="88106" name="Rectangle 53"/>
          <p:cNvSpPr>
            <a:spLocks noChangeArrowheads="1"/>
          </p:cNvSpPr>
          <p:nvPr/>
        </p:nvSpPr>
        <p:spPr bwMode="auto">
          <a:xfrm>
            <a:off x="11923764" y="4540196"/>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endParaRPr lang="en-US" altLang="en-US">
              <a:cs typeface="2  Nazanin" panose="00000400000000000000" pitchFamily="2" charset="-78"/>
            </a:endParaRPr>
          </a:p>
        </p:txBody>
      </p:sp>
      <p:sp>
        <p:nvSpPr>
          <p:cNvPr id="88107" name="Rectangle 54"/>
          <p:cNvSpPr>
            <a:spLocks noChangeArrowheads="1"/>
          </p:cNvSpPr>
          <p:nvPr/>
        </p:nvSpPr>
        <p:spPr bwMode="auto">
          <a:xfrm>
            <a:off x="15644864" y="3979809"/>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endParaRPr lang="en-US" altLang="en-US">
              <a:cs typeface="2  Nazanin" panose="00000400000000000000" pitchFamily="2" charset="-78"/>
            </a:endParaRPr>
          </a:p>
        </p:txBody>
      </p:sp>
      <p:pic>
        <p:nvPicPr>
          <p:cNvPr id="88108" name="Picture 55" descr="http://www.brainboxx.co.uk/A3_ASPECTS/images/eyesup.gif"/>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5375327" y="5316484"/>
            <a:ext cx="15240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109" name="Picture 56" descr="http://www.brainboxx.co.uk/A3_ASPECTS/images/eyesmid.gif"/>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7104114" y="5387922"/>
            <a:ext cx="15240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110" name="Picture 57" descr="http://www.brainboxx.co.uk/A3_ASPECTS/images/eyesdown.gif"/>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8688439" y="5459359"/>
            <a:ext cx="15240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111" name="Rectangle 58"/>
          <p:cNvSpPr>
            <a:spLocks noChangeArrowheads="1"/>
          </p:cNvSpPr>
          <p:nvPr/>
        </p:nvSpPr>
        <p:spPr bwMode="auto">
          <a:xfrm>
            <a:off x="6624109" y="401739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endParaRPr lang="fa-IR" altLang="en-US">
              <a:cs typeface="2  Nazanin" panose="00000400000000000000" pitchFamily="2" charset="-78"/>
            </a:endParaRPr>
          </a:p>
        </p:txBody>
      </p:sp>
      <p:sp>
        <p:nvSpPr>
          <p:cNvPr id="88112" name="Rectangle 59"/>
          <p:cNvSpPr>
            <a:spLocks noChangeArrowheads="1"/>
          </p:cNvSpPr>
          <p:nvPr/>
        </p:nvSpPr>
        <p:spPr bwMode="auto">
          <a:xfrm>
            <a:off x="6624109" y="401739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endParaRPr lang="fa-IR" altLang="en-US">
              <a:cs typeface="2  Nazanin" panose="00000400000000000000" pitchFamily="2" charset="-78"/>
            </a:endParaRPr>
          </a:p>
        </p:txBody>
      </p:sp>
      <p:sp>
        <p:nvSpPr>
          <p:cNvPr id="88113" name="Rectangle 60"/>
          <p:cNvSpPr>
            <a:spLocks noChangeArrowheads="1"/>
          </p:cNvSpPr>
          <p:nvPr/>
        </p:nvSpPr>
        <p:spPr bwMode="auto">
          <a:xfrm>
            <a:off x="6624109" y="401739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endParaRPr lang="fa-IR" altLang="en-US">
              <a:cs typeface="2  Nazanin" panose="00000400000000000000" pitchFamily="2" charset="-78"/>
            </a:endParaRPr>
          </a:p>
        </p:txBody>
      </p:sp>
    </p:spTree>
    <p:extLst>
      <p:ext uri="{BB962C8B-B14F-4D97-AF65-F5344CB8AC3E}">
        <p14:creationId xmlns:p14="http://schemas.microsoft.com/office/powerpoint/2010/main" val="135291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3725" y="723652"/>
            <a:ext cx="1333500" cy="529205"/>
          </a:xfrm>
        </p:spPr>
        <p:txBody>
          <a:bodyPr>
            <a:noAutofit/>
          </a:bodyPr>
          <a:lstStyle/>
          <a:p>
            <a:r>
              <a:rPr lang="fa-IR" sz="3200" dirty="0">
                <a:cs typeface="2  Nazanin" panose="00000400000000000000" pitchFamily="2" charset="-78"/>
              </a:rPr>
              <a:t>رزومه</a:t>
            </a:r>
          </a:p>
        </p:txBody>
      </p:sp>
      <p:sp>
        <p:nvSpPr>
          <p:cNvPr id="3" name="Content Placeholder 2"/>
          <p:cNvSpPr>
            <a:spLocks noGrp="1"/>
          </p:cNvSpPr>
          <p:nvPr>
            <p:ph sz="half" idx="1"/>
          </p:nvPr>
        </p:nvSpPr>
        <p:spPr>
          <a:xfrm>
            <a:off x="333375" y="636362"/>
            <a:ext cx="4343400" cy="4637314"/>
          </a:xfrm>
          <a:ln>
            <a:solidFill>
              <a:schemeClr val="accent1"/>
            </a:solidFill>
          </a:ln>
        </p:spPr>
        <p:txBody>
          <a:bodyPr>
            <a:noAutofit/>
          </a:bodyPr>
          <a:lstStyle/>
          <a:p>
            <a:pPr marL="0" indent="0">
              <a:spcBef>
                <a:spcPts val="0"/>
              </a:spcBef>
              <a:buNone/>
            </a:pPr>
            <a:r>
              <a:rPr lang="fa-IR" sz="1400" b="1" dirty="0">
                <a:solidFill>
                  <a:prstClr val="black"/>
                </a:solidFill>
              </a:rPr>
              <a:t>سوابق تدريس:</a:t>
            </a:r>
            <a:endParaRPr lang="en-US" sz="1400" b="1" dirty="0">
              <a:solidFill>
                <a:prstClr val="black"/>
              </a:solidFill>
            </a:endParaRPr>
          </a:p>
          <a:p>
            <a:pPr marL="0" indent="0">
              <a:spcBef>
                <a:spcPts val="0"/>
              </a:spcBef>
              <a:buNone/>
            </a:pPr>
            <a:r>
              <a:rPr lang="fa-IR" sz="1400" b="1" dirty="0">
                <a:solidFill>
                  <a:prstClr val="black"/>
                </a:solidFill>
              </a:rPr>
              <a:t>برگزاري دوره ها و كارگاهای آموزشی از سال 1370 تا كنون</a:t>
            </a:r>
            <a:endParaRPr lang="en-US" sz="1400" b="1" dirty="0">
              <a:solidFill>
                <a:prstClr val="black"/>
              </a:solidFill>
            </a:endParaRPr>
          </a:p>
          <a:p>
            <a:pPr marL="0" indent="0">
              <a:spcBef>
                <a:spcPts val="0"/>
              </a:spcBef>
              <a:buNone/>
            </a:pPr>
            <a:r>
              <a:rPr lang="fa-IR" sz="1400" b="1" dirty="0">
                <a:solidFill>
                  <a:prstClr val="black"/>
                </a:solidFill>
              </a:rPr>
              <a:t>پتروشيمي بندر امام , راهبران پتروشيمي, پتروشيمي تندگويان ماهشهر ،پتروشيمي غدير ماهشهر  ،پتروشيمي پرديس عسلويه ، پتروشيمي آريا ساسول ، پتروشيمي جم ، عمليات غير صنعتي ماهشهر ، </a:t>
            </a:r>
            <a:endParaRPr lang="en-US" sz="1400" b="1" dirty="0">
              <a:solidFill>
                <a:prstClr val="black"/>
              </a:solidFill>
            </a:endParaRPr>
          </a:p>
          <a:p>
            <a:pPr marL="0" indent="0">
              <a:spcBef>
                <a:spcPts val="0"/>
              </a:spcBef>
              <a:buNone/>
            </a:pPr>
            <a:r>
              <a:rPr lang="fa-IR" sz="1400" b="1" dirty="0">
                <a:solidFill>
                  <a:prstClr val="black"/>
                </a:solidFill>
              </a:rPr>
              <a:t>شركت مجتمع گاز پارس جنوبي </a:t>
            </a:r>
            <a:endParaRPr lang="en-US" sz="1400" b="1" dirty="0">
              <a:solidFill>
                <a:prstClr val="black"/>
              </a:solidFill>
            </a:endParaRPr>
          </a:p>
          <a:p>
            <a:pPr marL="0" indent="0">
              <a:spcBef>
                <a:spcPts val="0"/>
              </a:spcBef>
              <a:buNone/>
            </a:pPr>
            <a:r>
              <a:rPr lang="fa-IR" sz="1400" b="1" dirty="0">
                <a:solidFill>
                  <a:prstClr val="black"/>
                </a:solidFill>
              </a:rPr>
              <a:t>تامين اجتماعي  و فرمانداري عسلويه، بوشهر و كنگان</a:t>
            </a:r>
            <a:endParaRPr lang="en-US" sz="1400" b="1" dirty="0">
              <a:solidFill>
                <a:prstClr val="black"/>
              </a:solidFill>
            </a:endParaRPr>
          </a:p>
          <a:p>
            <a:pPr marL="0" indent="0">
              <a:spcBef>
                <a:spcPts val="0"/>
              </a:spcBef>
              <a:buNone/>
            </a:pPr>
            <a:r>
              <a:rPr lang="fa-IR" sz="1400" b="1" dirty="0">
                <a:solidFill>
                  <a:prstClr val="black"/>
                </a:solidFill>
              </a:rPr>
              <a:t>آموزش و پرورش استان البرز </a:t>
            </a:r>
            <a:endParaRPr lang="en-US" sz="1400" b="1" dirty="0">
              <a:solidFill>
                <a:prstClr val="black"/>
              </a:solidFill>
            </a:endParaRPr>
          </a:p>
          <a:p>
            <a:pPr marL="0" indent="0">
              <a:spcBef>
                <a:spcPts val="0"/>
              </a:spcBef>
              <a:buNone/>
            </a:pPr>
            <a:r>
              <a:rPr lang="fa-IR" sz="1400" b="1" dirty="0">
                <a:solidFill>
                  <a:prstClr val="black"/>
                </a:solidFill>
              </a:rPr>
              <a:t>دانشگاه علمي –كاربردي  نيشابور</a:t>
            </a:r>
            <a:endParaRPr lang="en-US" sz="1400" b="1" dirty="0">
              <a:solidFill>
                <a:prstClr val="black"/>
              </a:solidFill>
            </a:endParaRPr>
          </a:p>
          <a:p>
            <a:pPr marL="0" indent="0">
              <a:spcBef>
                <a:spcPts val="0"/>
              </a:spcBef>
              <a:buNone/>
            </a:pPr>
            <a:r>
              <a:rPr lang="fa-IR" sz="1400" b="1" dirty="0">
                <a:solidFill>
                  <a:prstClr val="black"/>
                </a:solidFill>
              </a:rPr>
              <a:t>موضوع تدريس :</a:t>
            </a:r>
            <a:endParaRPr lang="en-US" sz="1400" b="1" dirty="0">
              <a:solidFill>
                <a:prstClr val="black"/>
              </a:solidFill>
            </a:endParaRPr>
          </a:p>
          <a:p>
            <a:pPr marL="0" indent="0">
              <a:spcBef>
                <a:spcPts val="0"/>
              </a:spcBef>
              <a:buNone/>
            </a:pPr>
            <a:r>
              <a:rPr lang="fa-IR" sz="1400" b="1" dirty="0">
                <a:solidFill>
                  <a:prstClr val="black"/>
                </a:solidFill>
              </a:rPr>
              <a:t>كارگاه آموزش تيم سازي    و كارگاه آموزش انگيزش</a:t>
            </a:r>
            <a:endParaRPr lang="en-US" sz="1400" b="1" dirty="0">
              <a:solidFill>
                <a:prstClr val="black"/>
              </a:solidFill>
            </a:endParaRPr>
          </a:p>
          <a:p>
            <a:pPr marL="0" indent="0">
              <a:spcBef>
                <a:spcPts val="0"/>
              </a:spcBef>
              <a:buNone/>
            </a:pPr>
            <a:r>
              <a:rPr lang="fa-IR" sz="1400" b="1" dirty="0">
                <a:solidFill>
                  <a:prstClr val="black"/>
                </a:solidFill>
              </a:rPr>
              <a:t>كارگاه آموزش استراتژی تدريس - روشهاي تدريس - روانشناسي تدريس</a:t>
            </a:r>
            <a:endParaRPr lang="en-US" sz="1400" b="1" dirty="0">
              <a:solidFill>
                <a:prstClr val="black"/>
              </a:solidFill>
            </a:endParaRPr>
          </a:p>
          <a:p>
            <a:pPr marL="0" indent="0">
              <a:spcBef>
                <a:spcPts val="0"/>
              </a:spcBef>
              <a:buNone/>
            </a:pPr>
            <a:r>
              <a:rPr lang="fa-IR" sz="1400" b="1" dirty="0">
                <a:solidFill>
                  <a:prstClr val="black"/>
                </a:solidFill>
              </a:rPr>
              <a:t>كارگاه آموزش مهارت ها اجتماعي</a:t>
            </a:r>
            <a:endParaRPr lang="en-US" sz="1400" b="1" dirty="0">
              <a:solidFill>
                <a:prstClr val="black"/>
              </a:solidFill>
            </a:endParaRPr>
          </a:p>
          <a:p>
            <a:pPr marL="0" indent="0">
              <a:spcBef>
                <a:spcPts val="0"/>
              </a:spcBef>
              <a:buNone/>
            </a:pPr>
            <a:r>
              <a:rPr lang="fa-IR" sz="1400" b="1" dirty="0">
                <a:solidFill>
                  <a:prstClr val="black"/>
                </a:solidFill>
              </a:rPr>
              <a:t>كارگاه آموزش هوش هيجاني</a:t>
            </a:r>
            <a:r>
              <a:rPr lang="ar-SA" sz="1400" b="1" dirty="0">
                <a:solidFill>
                  <a:prstClr val="black"/>
                </a:solidFill>
              </a:rPr>
              <a:t> و </a:t>
            </a:r>
            <a:r>
              <a:rPr lang="fa-IR" sz="1400" b="1" dirty="0">
                <a:solidFill>
                  <a:prstClr val="black"/>
                </a:solidFill>
              </a:rPr>
              <a:t>كارگاه آموزش خلاقیت</a:t>
            </a:r>
            <a:endParaRPr lang="en-US" sz="1400" b="1" dirty="0">
              <a:solidFill>
                <a:prstClr val="black"/>
              </a:solidFill>
            </a:endParaRPr>
          </a:p>
          <a:p>
            <a:pPr marL="0" indent="0">
              <a:spcBef>
                <a:spcPts val="0"/>
              </a:spcBef>
              <a:buNone/>
            </a:pPr>
            <a:r>
              <a:rPr lang="fa-IR" sz="1400" b="1" dirty="0">
                <a:solidFill>
                  <a:prstClr val="black"/>
                </a:solidFill>
              </a:rPr>
              <a:t>كارگاه آموزش مهارت ها فرزند پروري</a:t>
            </a:r>
            <a:endParaRPr lang="en-US" sz="1400" b="1" dirty="0">
              <a:solidFill>
                <a:prstClr val="black"/>
              </a:solidFill>
            </a:endParaRPr>
          </a:p>
          <a:p>
            <a:pPr marL="0" indent="0">
              <a:spcBef>
                <a:spcPts val="0"/>
              </a:spcBef>
              <a:buNone/>
            </a:pPr>
            <a:r>
              <a:rPr lang="fa-IR" sz="1400" b="1" dirty="0">
                <a:solidFill>
                  <a:prstClr val="black"/>
                </a:solidFill>
              </a:rPr>
              <a:t>كارگاه آموزش رفتار سازماني و كارگاه آموزش  فرهنگ سازماني  </a:t>
            </a:r>
            <a:endParaRPr lang="en-US" sz="1400" b="1" dirty="0">
              <a:solidFill>
                <a:prstClr val="black"/>
              </a:solidFill>
            </a:endParaRPr>
          </a:p>
          <a:p>
            <a:pPr marL="0" indent="0">
              <a:spcBef>
                <a:spcPts val="0"/>
              </a:spcBef>
              <a:buNone/>
            </a:pPr>
            <a:r>
              <a:rPr lang="fa-IR" sz="1400" b="1" dirty="0">
                <a:solidFill>
                  <a:prstClr val="black"/>
                </a:solidFill>
              </a:rPr>
              <a:t>كارگاه آموزش رفتار شناسي  و كارگاه آموزش مهارت هاي مديريتي</a:t>
            </a:r>
            <a:endParaRPr lang="en-US" sz="1400" b="1" dirty="0">
              <a:solidFill>
                <a:prstClr val="black"/>
              </a:solidFill>
            </a:endParaRPr>
          </a:p>
          <a:p>
            <a:pPr marL="0" indent="0">
              <a:spcBef>
                <a:spcPts val="0"/>
              </a:spcBef>
              <a:buNone/>
            </a:pPr>
            <a:r>
              <a:rPr lang="fa-IR" sz="1400" b="1" dirty="0">
                <a:solidFill>
                  <a:prstClr val="black"/>
                </a:solidFill>
              </a:rPr>
              <a:t>كارگاه آموزش ارتباط موثر</a:t>
            </a:r>
            <a:endParaRPr lang="en-US" sz="1400" b="1" dirty="0">
              <a:solidFill>
                <a:prstClr val="black"/>
              </a:solidFill>
            </a:endParaRPr>
          </a:p>
          <a:p>
            <a:pPr algn="r" rtl="1"/>
            <a:endParaRPr lang="fa-IR" sz="3200" b="1" dirty="0">
              <a:cs typeface="2  Nazanin" panose="00000400000000000000" pitchFamily="2" charset="-78"/>
            </a:endParaRPr>
          </a:p>
        </p:txBody>
      </p:sp>
      <p:sp>
        <p:nvSpPr>
          <p:cNvPr id="4" name="Content Placeholder 3"/>
          <p:cNvSpPr>
            <a:spLocks noGrp="1"/>
          </p:cNvSpPr>
          <p:nvPr>
            <p:ph sz="half" idx="2"/>
          </p:nvPr>
        </p:nvSpPr>
        <p:spPr>
          <a:xfrm>
            <a:off x="4811712" y="625476"/>
            <a:ext cx="4114800" cy="4648200"/>
          </a:xfrm>
          <a:ln>
            <a:solidFill>
              <a:schemeClr val="accent1"/>
            </a:solidFill>
          </a:ln>
        </p:spPr>
        <p:txBody>
          <a:bodyPr>
            <a:noAutofit/>
          </a:bodyPr>
          <a:lstStyle/>
          <a:p>
            <a:pPr marL="0" indent="0">
              <a:spcBef>
                <a:spcPts val="0"/>
              </a:spcBef>
              <a:buNone/>
            </a:pPr>
            <a:r>
              <a:rPr lang="fa-IR" sz="1400" b="1" u="sng" dirty="0">
                <a:solidFill>
                  <a:prstClr val="black"/>
                </a:solidFill>
              </a:rPr>
              <a:t>مّشخصات فردي :</a:t>
            </a:r>
            <a:endParaRPr lang="en-US" sz="1400" dirty="0">
              <a:solidFill>
                <a:prstClr val="black"/>
              </a:solidFill>
            </a:endParaRPr>
          </a:p>
          <a:p>
            <a:pPr marL="0" indent="0">
              <a:spcBef>
                <a:spcPts val="0"/>
              </a:spcBef>
              <a:buNone/>
            </a:pPr>
            <a:r>
              <a:rPr lang="fa-IR" sz="1400" b="1" dirty="0">
                <a:solidFill>
                  <a:prstClr val="black"/>
                </a:solidFill>
              </a:rPr>
              <a:t>نام و نام خانوادگي: مسعود دوج</a:t>
            </a:r>
            <a:endParaRPr lang="en-US" sz="1400" dirty="0">
              <a:solidFill>
                <a:prstClr val="black"/>
              </a:solidFill>
            </a:endParaRPr>
          </a:p>
          <a:p>
            <a:pPr marL="0" indent="0">
              <a:spcBef>
                <a:spcPts val="0"/>
              </a:spcBef>
              <a:buNone/>
            </a:pPr>
            <a:r>
              <a:rPr lang="fa-IR" sz="1400" b="1" dirty="0">
                <a:solidFill>
                  <a:prstClr val="black"/>
                </a:solidFill>
              </a:rPr>
              <a:t>سال تولد: 1336محل تولد: آبادان   نام پدر: ابراهیم    شماره شناسنامه :2069  صادره از آبادان</a:t>
            </a:r>
            <a:endParaRPr lang="en-US" sz="1400" dirty="0">
              <a:solidFill>
                <a:prstClr val="black"/>
              </a:solidFill>
            </a:endParaRPr>
          </a:p>
          <a:p>
            <a:pPr marL="0" indent="0">
              <a:spcBef>
                <a:spcPts val="0"/>
              </a:spcBef>
              <a:buNone/>
            </a:pPr>
            <a:r>
              <a:rPr lang="fa-IR" sz="1400" b="1" dirty="0">
                <a:solidFill>
                  <a:prstClr val="black"/>
                </a:solidFill>
              </a:rPr>
              <a:t>شماره ملي : 1817947672  سابقه کار:33 سال  ساكن : كرج تلفن همراه 09123610373 </a:t>
            </a:r>
            <a:endParaRPr lang="en-US" sz="1400" dirty="0">
              <a:solidFill>
                <a:prstClr val="black"/>
              </a:solidFill>
            </a:endParaRPr>
          </a:p>
          <a:p>
            <a:pPr marL="0" indent="0">
              <a:spcBef>
                <a:spcPts val="0"/>
              </a:spcBef>
              <a:buNone/>
            </a:pPr>
            <a:r>
              <a:rPr lang="fa-IR" sz="1400" b="1" u="sng" dirty="0">
                <a:solidFill>
                  <a:prstClr val="black"/>
                </a:solidFill>
              </a:rPr>
              <a:t>سوابق اجرايي :</a:t>
            </a:r>
            <a:endParaRPr lang="en-US" sz="1400" dirty="0">
              <a:solidFill>
                <a:prstClr val="black"/>
              </a:solidFill>
            </a:endParaRPr>
          </a:p>
          <a:p>
            <a:pPr marL="0" indent="0">
              <a:spcBef>
                <a:spcPts val="0"/>
              </a:spcBef>
              <a:buNone/>
            </a:pPr>
            <a:r>
              <a:rPr lang="fa-IR" sz="1400" b="1" dirty="0">
                <a:solidFill>
                  <a:prstClr val="black"/>
                </a:solidFill>
              </a:rPr>
              <a:t>استخدام: </a:t>
            </a:r>
            <a:endParaRPr lang="en-US" sz="1400" dirty="0">
              <a:solidFill>
                <a:prstClr val="black"/>
              </a:solidFill>
            </a:endParaRPr>
          </a:p>
          <a:p>
            <a:pPr marL="0" indent="0">
              <a:spcBef>
                <a:spcPts val="0"/>
              </a:spcBef>
              <a:buNone/>
            </a:pPr>
            <a:r>
              <a:rPr lang="fa-IR" sz="1400" b="1" dirty="0">
                <a:solidFill>
                  <a:prstClr val="black"/>
                </a:solidFill>
              </a:rPr>
              <a:t>1364 در شركت ملي نفت </a:t>
            </a:r>
            <a:endParaRPr lang="en-US" sz="1400" dirty="0">
              <a:solidFill>
                <a:prstClr val="black"/>
              </a:solidFill>
            </a:endParaRPr>
          </a:p>
          <a:p>
            <a:pPr marL="0" indent="0">
              <a:spcBef>
                <a:spcPts val="0"/>
              </a:spcBef>
              <a:buNone/>
            </a:pPr>
            <a:r>
              <a:rPr lang="fa-IR" sz="1400" b="1" dirty="0">
                <a:solidFill>
                  <a:prstClr val="black"/>
                </a:solidFill>
              </a:rPr>
              <a:t>1364 تا 1370 مسئول آموزش شركت يوليكا/پتروشيمي </a:t>
            </a:r>
            <a:endParaRPr lang="en-US" sz="1400" dirty="0">
              <a:solidFill>
                <a:prstClr val="black"/>
              </a:solidFill>
            </a:endParaRPr>
          </a:p>
          <a:p>
            <a:pPr marL="0" indent="0">
              <a:spcBef>
                <a:spcPts val="0"/>
              </a:spcBef>
              <a:buNone/>
            </a:pPr>
            <a:r>
              <a:rPr lang="fa-IR" sz="1400" b="1" dirty="0">
                <a:solidFill>
                  <a:prstClr val="black"/>
                </a:solidFill>
              </a:rPr>
              <a:t> 1370 تا 1377 رئيس آموزش شركت بازرگاني پتروشيمي </a:t>
            </a:r>
            <a:endParaRPr lang="en-US" sz="1400" dirty="0">
              <a:solidFill>
                <a:prstClr val="black"/>
              </a:solidFill>
            </a:endParaRPr>
          </a:p>
          <a:p>
            <a:pPr marL="0" indent="0">
              <a:spcBef>
                <a:spcPts val="0"/>
              </a:spcBef>
              <a:buNone/>
            </a:pPr>
            <a:r>
              <a:rPr lang="fa-IR" sz="1400" b="1" dirty="0">
                <a:solidFill>
                  <a:prstClr val="black"/>
                </a:solidFill>
              </a:rPr>
              <a:t> 1377 تا 1385 رئيس آموزش شركت راهبران پتروشيمي </a:t>
            </a:r>
            <a:endParaRPr lang="en-US" sz="1400" dirty="0">
              <a:solidFill>
                <a:prstClr val="black"/>
              </a:solidFill>
            </a:endParaRPr>
          </a:p>
          <a:p>
            <a:pPr marL="0" indent="0">
              <a:spcBef>
                <a:spcPts val="0"/>
              </a:spcBef>
              <a:buNone/>
            </a:pPr>
            <a:r>
              <a:rPr lang="fa-IR" sz="1400" b="1" dirty="0">
                <a:solidFill>
                  <a:prstClr val="black"/>
                </a:solidFill>
              </a:rPr>
              <a:t>1386 تا 1388 رئيس پشتيباني شركت پايانه هاي پتروشيمي</a:t>
            </a:r>
            <a:endParaRPr lang="en-US" sz="1400" dirty="0">
              <a:solidFill>
                <a:prstClr val="black"/>
              </a:solidFill>
            </a:endParaRPr>
          </a:p>
          <a:p>
            <a:pPr marL="0" indent="0">
              <a:spcBef>
                <a:spcPts val="0"/>
              </a:spcBef>
              <a:buNone/>
            </a:pPr>
            <a:r>
              <a:rPr lang="fa-IR" sz="1400" b="1" dirty="0">
                <a:solidFill>
                  <a:prstClr val="black"/>
                </a:solidFill>
              </a:rPr>
              <a:t>1389 تا 1391 مسئول فرهنگي شركت عمليات غير صنعتي گاز </a:t>
            </a:r>
            <a:endParaRPr lang="en-US" sz="1400" dirty="0">
              <a:solidFill>
                <a:prstClr val="black"/>
              </a:solidFill>
            </a:endParaRPr>
          </a:p>
          <a:p>
            <a:pPr marL="0" indent="0">
              <a:spcBef>
                <a:spcPts val="0"/>
              </a:spcBef>
              <a:buNone/>
            </a:pPr>
            <a:r>
              <a:rPr lang="fa-IR" sz="1400" b="1" dirty="0">
                <a:solidFill>
                  <a:prstClr val="black"/>
                </a:solidFill>
              </a:rPr>
              <a:t>1391 تا كنون رئيس منابع انساني پالايشگاه نهم پارس جنوبي</a:t>
            </a:r>
          </a:p>
          <a:p>
            <a:pPr algn="r" rtl="1"/>
            <a:r>
              <a:rPr lang="fa-IR" sz="1400" b="1" u="sng" dirty="0">
                <a:solidFill>
                  <a:prstClr val="black"/>
                </a:solidFill>
              </a:rPr>
              <a:t>سوابق  تحصيلي :</a:t>
            </a:r>
            <a:endParaRPr lang="en-US" sz="1400" dirty="0">
              <a:solidFill>
                <a:prstClr val="black"/>
              </a:solidFill>
            </a:endParaRPr>
          </a:p>
          <a:p>
            <a:r>
              <a:rPr lang="fa-IR" sz="1400" b="1" dirty="0">
                <a:solidFill>
                  <a:prstClr val="black"/>
                </a:solidFill>
              </a:rPr>
              <a:t>ليسانس آموزش ،فوق ليسانس مديريت آموزش  از دانشگاه ادمند  امريكا در سال 1360</a:t>
            </a:r>
            <a:endParaRPr lang="en-US" sz="1400" dirty="0">
              <a:solidFill>
                <a:prstClr val="black"/>
              </a:solidFill>
            </a:endParaRPr>
          </a:p>
          <a:p>
            <a:pPr algn="r" rtl="1"/>
            <a:r>
              <a:rPr lang="fa-IR" sz="1400" b="1" dirty="0">
                <a:solidFill>
                  <a:prstClr val="black"/>
                </a:solidFill>
              </a:rPr>
              <a:t>مولف كتاب هاي : استراتژی  تدريس  و  پرورش مهارتهاي اجتماعي در كودكان و یادگیری بر مبنی بازی</a:t>
            </a:r>
            <a:endParaRPr lang="en-US" sz="1400" dirty="0">
              <a:solidFill>
                <a:prstClr val="black"/>
              </a:solidFill>
            </a:endParaRPr>
          </a:p>
          <a:p>
            <a:pPr marL="0" indent="0">
              <a:spcBef>
                <a:spcPts val="0"/>
              </a:spcBef>
              <a:buNone/>
            </a:pPr>
            <a:endParaRPr lang="en-US" sz="1400" dirty="0">
              <a:solidFill>
                <a:prstClr val="black"/>
              </a:solidFill>
            </a:endParaRPr>
          </a:p>
          <a:p>
            <a:pPr algn="r" rtl="1"/>
            <a:endParaRPr lang="fa-IR" sz="32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4962" y="5426075"/>
            <a:ext cx="1313656"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297" y="5295901"/>
            <a:ext cx="933449" cy="1383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6444" y="5250136"/>
            <a:ext cx="1636713" cy="163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ate Placeholder 7"/>
          <p:cNvSpPr>
            <a:spLocks noGrp="1"/>
          </p:cNvSpPr>
          <p:nvPr>
            <p:ph type="dt" sz="half" idx="10"/>
          </p:nvPr>
        </p:nvSpPr>
        <p:spPr/>
        <p:txBody>
          <a:bodyPr/>
          <a:lstStyle/>
          <a:p>
            <a:fld id="{829AB8C1-6A77-4C37-97A1-A935C1B17413}" type="datetime1">
              <a:rPr lang="en-US" smtClean="0">
                <a:solidFill>
                  <a:prstClr val="black">
                    <a:tint val="75000"/>
                  </a:prstClr>
                </a:solidFill>
              </a:rPr>
              <a:t>1/5/2022</a:t>
            </a:fld>
            <a:endParaRPr lang="en-US" dirty="0">
              <a:solidFill>
                <a:prstClr val="black">
                  <a:tint val="75000"/>
                </a:prstClr>
              </a:solidFill>
            </a:endParaRPr>
          </a:p>
        </p:txBody>
      </p:sp>
      <p:sp>
        <p:nvSpPr>
          <p:cNvPr id="9" name="Footer Placeholder 8"/>
          <p:cNvSpPr>
            <a:spLocks noGrp="1"/>
          </p:cNvSpPr>
          <p:nvPr>
            <p:ph type="ftr" sz="quarter" idx="11"/>
          </p:nvPr>
        </p:nvSpPr>
        <p:spPr/>
        <p:txBody>
          <a:bodyPr/>
          <a:lstStyle/>
          <a:p>
            <a:r>
              <a:rPr lang="fa-IR">
                <a:solidFill>
                  <a:prstClr val="black">
                    <a:tint val="75000"/>
                  </a:prstClr>
                </a:solidFill>
              </a:rPr>
              <a:t>آموزش آموزش دهندگان</a:t>
            </a:r>
            <a:endParaRPr lang="en-US" dirty="0">
              <a:solidFill>
                <a:prstClr val="black">
                  <a:tint val="75000"/>
                </a:prstClr>
              </a:solidFill>
            </a:endParaRPr>
          </a:p>
        </p:txBody>
      </p:sp>
      <p:sp>
        <p:nvSpPr>
          <p:cNvPr id="10" name="Slide Number Placeholder 9"/>
          <p:cNvSpPr>
            <a:spLocks noGrp="1"/>
          </p:cNvSpPr>
          <p:nvPr>
            <p:ph type="sldNum" sz="quarter" idx="12"/>
          </p:nvPr>
        </p:nvSpPr>
        <p:spPr/>
        <p:txBody>
          <a:bodyPr/>
          <a:lstStyle/>
          <a:p>
            <a:fld id="{96B52EA2-7A84-401D-A072-6D5411684D4F}" type="slidenum">
              <a:rPr lang="en-US" smtClean="0">
                <a:solidFill>
                  <a:prstClr val="black">
                    <a:tint val="75000"/>
                  </a:prstClr>
                </a:solidFill>
              </a:rPr>
              <a:pPr/>
              <a:t>2</a:t>
            </a:fld>
            <a:endParaRPr lang="en-US" dirty="0">
              <a:solidFill>
                <a:prstClr val="black">
                  <a:tint val="75000"/>
                </a:prstClr>
              </a:solidFill>
            </a:endParaRPr>
          </a:p>
        </p:txBody>
      </p:sp>
      <p:sp>
        <p:nvSpPr>
          <p:cNvPr id="11" name="Rectangle 10"/>
          <p:cNvSpPr/>
          <p:nvPr/>
        </p:nvSpPr>
        <p:spPr>
          <a:xfrm>
            <a:off x="9899385" y="165459"/>
            <a:ext cx="2292615" cy="461665"/>
          </a:xfrm>
          <a:prstGeom prst="rect">
            <a:avLst/>
          </a:prstGeom>
        </p:spPr>
        <p:txBody>
          <a:bodyPr wrap="none">
            <a:spAutoFit/>
          </a:bodyPr>
          <a:lstStyle/>
          <a:p>
            <a:r>
              <a:rPr lang="fa-IR" sz="2400" b="1" dirty="0">
                <a:cs typeface="2  Nazanin" panose="00000400000000000000" pitchFamily="2" charset="-78"/>
              </a:rPr>
              <a:t>درود و احوال پرسی </a:t>
            </a:r>
            <a:endParaRPr lang="fa-IR" sz="2400" b="1" dirty="0"/>
          </a:p>
        </p:txBody>
      </p:sp>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9356356" y="3901124"/>
            <a:ext cx="2499995" cy="1858010"/>
          </a:xfrm>
          <a:prstGeom prst="rect">
            <a:avLst/>
          </a:prstGeom>
          <a:noFill/>
          <a:ln>
            <a:noFill/>
          </a:ln>
        </p:spPr>
      </p:pic>
      <p:sp>
        <p:nvSpPr>
          <p:cNvPr id="13" name="Text Box 36"/>
          <p:cNvSpPr txBox="1"/>
          <p:nvPr/>
        </p:nvSpPr>
        <p:spPr>
          <a:xfrm>
            <a:off x="9356356" y="5343918"/>
            <a:ext cx="2499995" cy="544195"/>
          </a:xfrm>
          <a:prstGeom prst="rect">
            <a:avLst/>
          </a:prstGeom>
          <a:ln w="6350">
            <a:noFill/>
          </a:ln>
          <a:effectLst/>
        </p:spPr>
        <p:style>
          <a:lnRef idx="0">
            <a:schemeClr val="accent1"/>
          </a:lnRef>
          <a:fillRef idx="1001">
            <a:schemeClr val="lt1"/>
          </a:fillRef>
          <a:effectRef idx="0">
            <a:schemeClr val="accent1"/>
          </a:effectRef>
          <a:fontRef idx="minor">
            <a:schemeClr val="dk1"/>
          </a:fontRef>
        </p:style>
        <p:txBody>
          <a:bodyPr rot="0" spcFirstLastPara="0" vert="horz" wrap="square" lIns="182880" tIns="182880" rIns="182880" bIns="182880" numCol="1" spcCol="0" rtlCol="0" fromWordArt="0" anchor="t" anchorCtr="0" forceAA="0" compatLnSpc="1">
            <a:prstTxWarp prst="textNoShape">
              <a:avLst/>
            </a:prstTxWarp>
            <a:noAutofit/>
          </a:bodyPr>
          <a:lstStyle/>
          <a:p>
            <a:pPr algn="r">
              <a:spcAft>
                <a:spcPts val="0"/>
              </a:spcAft>
            </a:pPr>
            <a:r>
              <a:rPr lang="ar-SA" sz="1400" b="1" dirty="0">
                <a:effectLst/>
                <a:ea typeface="Times New Roman" panose="02020603050405020304" pitchFamily="18" charset="0"/>
                <a:cs typeface="Arial" panose="020B0604020202020204" pitchFamily="34" charset="0"/>
              </a:rPr>
              <a:t>سرپرستان بدانند کارکنان بیاموزند</a:t>
            </a:r>
            <a:endParaRPr lang="en-US" sz="1100" dirty="0">
              <a:effectLst/>
              <a:ea typeface="Times New Roman" panose="02020603050405020304" pitchFamily="18" charset="0"/>
              <a:cs typeface="Arial" panose="020B0604020202020204" pitchFamily="34" charset="0"/>
            </a:endParaRPr>
          </a:p>
          <a:p>
            <a:pPr algn="r" rtl="1">
              <a:lnSpc>
                <a:spcPct val="107000"/>
              </a:lnSpc>
              <a:spcAft>
                <a:spcPts val="800"/>
              </a:spcAft>
            </a:pPr>
            <a:r>
              <a:rPr lang="en-US" sz="800" dirty="0">
                <a:effectLst/>
                <a:ea typeface="Calibri" panose="020F0502020204030204" pitchFamily="34" charset="0"/>
                <a:cs typeface="Arial" panose="020B0604020202020204" pitchFamily="34" charset="0"/>
              </a:rPr>
              <a:t> </a:t>
            </a:r>
            <a:endParaRPr lang="en-US" sz="1100" dirty="0">
              <a:effectLst/>
              <a:ea typeface="Calibri" panose="020F0502020204030204" pitchFamily="34" charset="0"/>
              <a:cs typeface="Arial" panose="020B0604020202020204" pitchFamily="34" charset="0"/>
            </a:endParaRPr>
          </a:p>
          <a:p>
            <a:pPr algn="r" rtl="1">
              <a:lnSpc>
                <a:spcPct val="107000"/>
              </a:lnSpc>
              <a:spcAft>
                <a:spcPts val="800"/>
              </a:spcAft>
            </a:pPr>
            <a:r>
              <a:rPr lang="en-US" sz="700" dirty="0">
                <a:effectLst/>
                <a:ea typeface="Calibri" panose="020F0502020204030204" pitchFamily="34" charset="0"/>
                <a:cs typeface="Arial" panose="020B0604020202020204" pitchFamily="34" charset="0"/>
              </a:rPr>
              <a:t> </a:t>
            </a:r>
            <a:endParaRPr lang="en-US" sz="11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51419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noChangeArrowheads="1"/>
          </p:cNvSpPr>
          <p:nvPr/>
        </p:nvSpPr>
        <p:spPr bwMode="auto">
          <a:xfrm>
            <a:off x="1892301" y="227768"/>
            <a:ext cx="8524875" cy="3816429"/>
          </a:xfrm>
          <a:prstGeom prst="rect">
            <a:avLst/>
          </a:prstGeom>
          <a:noFill/>
          <a:ln w="57150" cmpd="thinThick">
            <a:solidFill>
              <a:srgbClr val="0033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tabLst>
                <a:tab pos="685800" algn="l"/>
              </a:tabLst>
              <a:defRPr>
                <a:solidFill>
                  <a:schemeClr val="tx1"/>
                </a:solidFill>
                <a:latin typeface="Arial" pitchFamily="34" charset="0"/>
                <a:cs typeface="Arial" pitchFamily="34" charset="0"/>
              </a:defRPr>
            </a:lvl1pPr>
            <a:lvl2pPr marL="742950" indent="-285750" eaLnBrk="0" hangingPunct="0">
              <a:tabLst>
                <a:tab pos="685800" algn="l"/>
              </a:tabLst>
              <a:defRPr>
                <a:solidFill>
                  <a:schemeClr val="tx1"/>
                </a:solidFill>
                <a:latin typeface="Arial" pitchFamily="34" charset="0"/>
                <a:cs typeface="Arial" pitchFamily="34" charset="0"/>
              </a:defRPr>
            </a:lvl2pPr>
            <a:lvl3pPr marL="1143000" indent="-228600" eaLnBrk="0" hangingPunct="0">
              <a:tabLst>
                <a:tab pos="685800" algn="l"/>
              </a:tabLst>
              <a:defRPr>
                <a:solidFill>
                  <a:schemeClr val="tx1"/>
                </a:solidFill>
                <a:latin typeface="Arial" pitchFamily="34" charset="0"/>
                <a:cs typeface="Arial" pitchFamily="34" charset="0"/>
              </a:defRPr>
            </a:lvl3pPr>
            <a:lvl4pPr marL="1600200" indent="-228600" eaLnBrk="0" hangingPunct="0">
              <a:tabLst>
                <a:tab pos="685800" algn="l"/>
              </a:tabLst>
              <a:defRPr>
                <a:solidFill>
                  <a:schemeClr val="tx1"/>
                </a:solidFill>
                <a:latin typeface="Arial" pitchFamily="34" charset="0"/>
                <a:cs typeface="Arial" pitchFamily="34" charset="0"/>
              </a:defRPr>
            </a:lvl4pPr>
            <a:lvl5pPr marL="2057400" indent="-228600" eaLnBrk="0" hangingPunct="0">
              <a:tabLst>
                <a:tab pos="685800" algn="l"/>
              </a:tabLst>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tabLst>
                <a:tab pos="685800" algn="l"/>
              </a:tabLs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tabLst>
                <a:tab pos="685800" algn="l"/>
              </a:tabLs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tabLst>
                <a:tab pos="685800" algn="l"/>
              </a:tabLs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tabLst>
                <a:tab pos="685800" algn="l"/>
              </a:tabLst>
              <a:defRPr>
                <a:solidFill>
                  <a:schemeClr val="tx1"/>
                </a:solidFill>
                <a:latin typeface="Arial" pitchFamily="34" charset="0"/>
                <a:cs typeface="Arial" pitchFamily="34" charset="0"/>
              </a:defRPr>
            </a:lvl9pPr>
          </a:lstStyle>
          <a:p>
            <a:pPr algn="r" rtl="1" eaLnBrk="1" hangingPunct="1"/>
            <a:r>
              <a:rPr lang="fa-IR" altLang="en-US" b="1">
                <a:solidFill>
                  <a:srgbClr val="003300"/>
                </a:solidFill>
                <a:cs typeface="B Mitra" pitchFamily="2" charset="-78"/>
              </a:rPr>
              <a:t>سبك های يادگيري:</a:t>
            </a:r>
            <a:endParaRPr lang="en-US" altLang="en-US">
              <a:solidFill>
                <a:srgbClr val="003300"/>
              </a:solidFill>
              <a:cs typeface="B Mitra" pitchFamily="2" charset="-78"/>
            </a:endParaRPr>
          </a:p>
          <a:p>
            <a:pPr algn="r" rtl="1" eaLnBrk="1" hangingPunct="1"/>
            <a:r>
              <a:rPr lang="fa-IR" altLang="en-US" sz="1400" b="1">
                <a:solidFill>
                  <a:srgbClr val="003300"/>
                </a:solidFill>
                <a:cs typeface="B Mitra" pitchFamily="2" charset="-78"/>
              </a:rPr>
              <a:t>فعاليت گرا </a:t>
            </a:r>
            <a:r>
              <a:rPr lang="en-US" altLang="en-US" sz="1400" b="1">
                <a:solidFill>
                  <a:srgbClr val="003300"/>
                </a:solidFill>
                <a:cs typeface="B Mitra" pitchFamily="2" charset="-78"/>
              </a:rPr>
              <a:t>Activist</a:t>
            </a:r>
            <a:r>
              <a:rPr lang="fa-IR" altLang="en-US" sz="1400" b="1">
                <a:solidFill>
                  <a:srgbClr val="003300"/>
                </a:solidFill>
                <a:cs typeface="B Mitra" pitchFamily="2" charset="-78"/>
              </a:rPr>
              <a:t>:</a:t>
            </a:r>
            <a:r>
              <a:rPr lang="fa-IR" altLang="en-US" sz="1400" b="1">
                <a:cs typeface="B Mitra" pitchFamily="2" charset="-78"/>
              </a:rPr>
              <a:t> فراگیران در این سبک خود را محور هر فعاليت می دانند.آنها بسیار  با حرارت به دنبال تجربه هاي جديد می روند و به دنبال جلب توجه دیگران هستند .</a:t>
            </a:r>
            <a:endParaRPr lang="en-US" altLang="en-US" sz="1400">
              <a:cs typeface="B Mitra" pitchFamily="2" charset="-78"/>
            </a:endParaRPr>
          </a:p>
          <a:p>
            <a:pPr algn="r" rtl="1" eaLnBrk="1" hangingPunct="1"/>
            <a:r>
              <a:rPr lang="fa-IR" altLang="en-US" sz="1400" b="1">
                <a:cs typeface="B Mitra" pitchFamily="2" charset="-78"/>
              </a:rPr>
              <a:t>نقاط قوت: انعطاف پذير ، داراي ذهني باز،استقبال از موقعيت هاي جديد و دوست دار تغيير .نقاط ضعف: بدون تحقيق و تامل بيشتر پيرامون راه حلهاي مختلف ،دست به تجربه و عمل  مي زنند . از خودشان توقع بيش از حد دارند . تحمل محدوديت ها را ندارند . ريسك هاي بي مورد انجام مي دهند ، بدون آمادگي كامل دست به عمل مي زنند .</a:t>
            </a:r>
            <a:endParaRPr lang="en-US" altLang="en-US" sz="1400">
              <a:cs typeface="B Mitra" pitchFamily="2" charset="-78"/>
            </a:endParaRPr>
          </a:p>
          <a:p>
            <a:pPr algn="r" rtl="1" eaLnBrk="1" hangingPunct="1"/>
            <a:r>
              <a:rPr lang="fa-IR" altLang="en-US" sz="1400" b="1">
                <a:solidFill>
                  <a:srgbClr val="003300"/>
                </a:solidFill>
                <a:cs typeface="B Mitra" pitchFamily="2" charset="-78"/>
              </a:rPr>
              <a:t>عمل گرا</a:t>
            </a:r>
            <a:r>
              <a:rPr lang="en-US" altLang="en-US" sz="1400" b="1">
                <a:solidFill>
                  <a:srgbClr val="003300"/>
                </a:solidFill>
                <a:cs typeface="B Mitra" pitchFamily="2" charset="-78"/>
              </a:rPr>
              <a:t>Pragmatist</a:t>
            </a:r>
            <a:r>
              <a:rPr lang="fa-IR" altLang="en-US" sz="1400" b="1">
                <a:cs typeface="B Mitra" pitchFamily="2" charset="-78"/>
              </a:rPr>
              <a:t>: فراگیران در این سبک تجربه كردن ايده ها ي جديد را دوست دارند. براي پيدا كردن كاربرد هر فعاليت جستجو می کنند. حل كننده مسائل و مشكلات هستند.</a:t>
            </a:r>
            <a:endParaRPr lang="en-US" altLang="en-US" sz="1400">
              <a:cs typeface="B Mitra" pitchFamily="2" charset="-78"/>
            </a:endParaRPr>
          </a:p>
          <a:p>
            <a:pPr algn="r" rtl="1" eaLnBrk="1" hangingPunct="1"/>
            <a:r>
              <a:rPr lang="fa-IR" altLang="en-US" sz="1400" b="1">
                <a:cs typeface="B Mitra" pitchFamily="2" charset="-78"/>
              </a:rPr>
              <a:t>نقاط قوت :اهل آزمايش و تمرين هستند ، كاربردي فکر می کنند . واقع گرا هستند ، تكنيكي عمل می کنند. </a:t>
            </a:r>
            <a:endParaRPr lang="en-US" altLang="en-US" sz="1400">
              <a:cs typeface="B Mitra" pitchFamily="2" charset="-78"/>
            </a:endParaRPr>
          </a:p>
          <a:p>
            <a:pPr algn="r" rtl="1" eaLnBrk="1" hangingPunct="1"/>
            <a:r>
              <a:rPr lang="fa-IR" altLang="en-US" sz="1400" b="1">
                <a:cs typeface="B Mitra" pitchFamily="2" charset="-78"/>
              </a:rPr>
              <a:t>نقاط ضعف : هر چيز كه كاربرد آن مشاهده نشود رد می گردد. به تئوري علاقه چنداني ندارند و براي حل مسائل همه چيز بايد حاضر باشد. بيشتر وظیفه ای فكري می كنند تا انسانی</a:t>
            </a:r>
            <a:endParaRPr lang="en-US" altLang="en-US" sz="1400">
              <a:cs typeface="B Mitra" pitchFamily="2" charset="-78"/>
            </a:endParaRPr>
          </a:p>
          <a:p>
            <a:pPr algn="r" rtl="1" eaLnBrk="1" hangingPunct="1"/>
            <a:r>
              <a:rPr lang="fa-IR" altLang="en-US" sz="1400" b="1">
                <a:solidFill>
                  <a:srgbClr val="003300"/>
                </a:solidFill>
                <a:cs typeface="B Mitra" pitchFamily="2" charset="-78"/>
              </a:rPr>
              <a:t>تئوري گرا </a:t>
            </a:r>
            <a:r>
              <a:rPr lang="en-US" altLang="en-US" sz="1400" b="1">
                <a:solidFill>
                  <a:srgbClr val="003300"/>
                </a:solidFill>
                <a:cs typeface="B Mitra" pitchFamily="2" charset="-78"/>
              </a:rPr>
              <a:t>:  Theorist</a:t>
            </a:r>
            <a:r>
              <a:rPr lang="fa-IR" altLang="en-US" sz="1400" b="1">
                <a:cs typeface="B Mitra" pitchFamily="2" charset="-78"/>
              </a:rPr>
              <a:t> فراگیران در این سبک هدف گرا و اهل منطق هستند. سيستماتيك فکر میکنند. وتحليل گرا، كمال طلب هستند.</a:t>
            </a:r>
          </a:p>
          <a:p>
            <a:pPr algn="r" rtl="1" eaLnBrk="1" hangingPunct="1"/>
            <a:r>
              <a:rPr lang="fa-IR" altLang="en-US" sz="1400" b="1">
                <a:cs typeface="B Mitra" pitchFamily="2" charset="-78"/>
              </a:rPr>
              <a:t>نقاط قوت : اهل منطق ، فكر ، عقل و نظم . براي وارسي كردن موضوعي بسيار خوب هستند نقاط ضعف : ضعف در خلاقيت ، بردباري كمی در شرايط مبهم ، گنگ و نامشخص  دارند . فاقد درك موضوعات شهودي هستند .</a:t>
            </a:r>
            <a:endParaRPr lang="en-US" altLang="en-US" sz="1400">
              <a:cs typeface="B Mitra" pitchFamily="2" charset="-78"/>
            </a:endParaRPr>
          </a:p>
          <a:p>
            <a:pPr algn="r" rtl="1" eaLnBrk="1" hangingPunct="1"/>
            <a:r>
              <a:rPr lang="fa-IR" altLang="en-US" sz="1400" b="1">
                <a:solidFill>
                  <a:srgbClr val="003300"/>
                </a:solidFill>
                <a:cs typeface="B Mitra" pitchFamily="2" charset="-78"/>
              </a:rPr>
              <a:t>تفكر گرا</a:t>
            </a:r>
            <a:r>
              <a:rPr lang="en-US" altLang="en-US" sz="1400" b="1">
                <a:solidFill>
                  <a:srgbClr val="003300"/>
                </a:solidFill>
                <a:cs typeface="B Mitra" pitchFamily="2" charset="-78"/>
              </a:rPr>
              <a:t>Reflector</a:t>
            </a:r>
            <a:r>
              <a:rPr lang="fa-IR" altLang="en-US" sz="1400" b="1">
                <a:solidFill>
                  <a:srgbClr val="003300"/>
                </a:solidFill>
                <a:cs typeface="B Mitra" pitchFamily="2" charset="-78"/>
              </a:rPr>
              <a:t>:</a:t>
            </a:r>
            <a:r>
              <a:rPr lang="fa-IR" altLang="en-US" sz="1400" b="1">
                <a:cs typeface="B Mitra" pitchFamily="2" charset="-78"/>
              </a:rPr>
              <a:t> فراگیران در این سبک اهل فكر ، تجزيه و تحليل هستند .شنوندگان خوبي هستند . در انجام كارها بسيار تعلل و مسامحه مي كنند .</a:t>
            </a:r>
            <a:endParaRPr lang="en-US" altLang="en-US" sz="1400">
              <a:cs typeface="B Mitra" pitchFamily="2" charset="-78"/>
            </a:endParaRPr>
          </a:p>
          <a:p>
            <a:pPr algn="r" rtl="1" eaLnBrk="1" hangingPunct="1"/>
            <a:r>
              <a:rPr lang="fa-IR" altLang="en-US" sz="1400" b="1">
                <a:cs typeface="B Mitra" pitchFamily="2" charset="-78"/>
              </a:rPr>
              <a:t>نقاط قوت : دقیق ، باتوجه و روش مند هستند. در شبيه سازي اطلاعات قدرتمند هستند.</a:t>
            </a:r>
            <a:endParaRPr lang="en-US" altLang="en-US" sz="1400">
              <a:cs typeface="B Mitra" pitchFamily="2" charset="-78"/>
            </a:endParaRPr>
          </a:p>
          <a:p>
            <a:pPr algn="r" rtl="1" eaLnBrk="1" hangingPunct="1"/>
            <a:r>
              <a:rPr lang="fa-IR" altLang="en-US" sz="1400" b="1">
                <a:cs typeface="B Mitra" pitchFamily="2" charset="-78"/>
              </a:rPr>
              <a:t>نقاط ضعف : كمتر در كارها مشاركت دارند ، دير تصميم مي گيرند ، كمتر ريسك مي كنند . محتاط هستند ، قاطعیت  ندارند</a:t>
            </a:r>
            <a:r>
              <a:rPr lang="fa-IR" altLang="en-US" sz="1400" b="1"/>
              <a:t>.</a:t>
            </a:r>
          </a:p>
        </p:txBody>
      </p:sp>
      <p:graphicFrame>
        <p:nvGraphicFramePr>
          <p:cNvPr id="16468" name="Group 84"/>
          <p:cNvGraphicFramePr>
            <a:graphicFrameLocks noGrp="1"/>
          </p:cNvGraphicFramePr>
          <p:nvPr/>
        </p:nvGraphicFramePr>
        <p:xfrm>
          <a:off x="2566988" y="4652964"/>
          <a:ext cx="7561262" cy="2005013"/>
        </p:xfrm>
        <a:graphic>
          <a:graphicData uri="http://schemas.openxmlformats.org/drawingml/2006/table">
            <a:tbl>
              <a:tblPr rtl="1"/>
              <a:tblGrid>
                <a:gridCol w="5040312">
                  <a:extLst>
                    <a:ext uri="{9D8B030D-6E8A-4147-A177-3AD203B41FA5}">
                      <a16:colId xmlns:a16="http://schemas.microsoft.com/office/drawing/2014/main" xmlns="" val="20000"/>
                    </a:ext>
                  </a:extLst>
                </a:gridCol>
                <a:gridCol w="1441450">
                  <a:extLst>
                    <a:ext uri="{9D8B030D-6E8A-4147-A177-3AD203B41FA5}">
                      <a16:colId xmlns:a16="http://schemas.microsoft.com/office/drawing/2014/main" xmlns="" val="20001"/>
                    </a:ext>
                  </a:extLst>
                </a:gridCol>
                <a:gridCol w="1079500">
                  <a:extLst>
                    <a:ext uri="{9D8B030D-6E8A-4147-A177-3AD203B41FA5}">
                      <a16:colId xmlns:a16="http://schemas.microsoft.com/office/drawing/2014/main" xmlns="" val="20002"/>
                    </a:ext>
                  </a:extLst>
                </a:gridCol>
              </a:tblGrid>
              <a:tr h="307975">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1855788" algn="l"/>
                        </a:tabLst>
                      </a:pPr>
                      <a:r>
                        <a:rPr kumimoji="0" lang="fa-IR" sz="1400" b="1" i="0" u="none" strike="noStrike" cap="none" normalizeH="0" baseline="0">
                          <a:ln>
                            <a:noFill/>
                          </a:ln>
                          <a:solidFill>
                            <a:srgbClr val="000099"/>
                          </a:solidFill>
                          <a:effectLst/>
                          <a:latin typeface="Verdana" pitchFamily="34" charset="0"/>
                          <a:ea typeface="Times New Roman" pitchFamily="18" charset="0"/>
                          <a:cs typeface="B Mitra" pitchFamily="2" charset="-78"/>
                        </a:rPr>
                        <a:t>روش:</a:t>
                      </a:r>
                      <a:endParaRPr kumimoji="0" lang="fa-IR" sz="1400" b="0" i="0" u="none" strike="noStrike" cap="none" normalizeH="0" baseline="0">
                        <a:ln>
                          <a:noFill/>
                        </a:ln>
                        <a:solidFill>
                          <a:srgbClr val="000099"/>
                        </a:solidFill>
                        <a:effectLst/>
                        <a:latin typeface="Arial" pitchFamily="34" charset="0"/>
                        <a:ea typeface="Times New Roman" pitchFamily="18" charset="0"/>
                        <a:cs typeface="B Mitra" pitchFamily="2" charset="-78"/>
                      </a:endParaRPr>
                    </a:p>
                  </a:txBody>
                  <a:tcPr horzOverflow="overflow">
                    <a:lnL w="12700" cap="flat" cmpd="sng" algn="ctr">
                      <a:solidFill>
                        <a:srgbClr val="000099"/>
                      </a:solidFill>
                      <a:prstDash val="sysDashDotDot"/>
                      <a:round/>
                      <a:headEnd type="none" w="med" len="med"/>
                      <a:tailEnd type="none" w="med" len="med"/>
                    </a:lnL>
                    <a:lnR>
                      <a:noFill/>
                    </a:lnR>
                    <a:lnT w="12700" cap="flat" cmpd="sng" algn="ctr">
                      <a:solidFill>
                        <a:srgbClr val="000099"/>
                      </a:solidFill>
                      <a:prstDash val="sysDashDotDot"/>
                      <a:round/>
                      <a:headEnd type="none" w="med" len="med"/>
                      <a:tailEnd type="none" w="med" len="med"/>
                    </a:lnT>
                    <a:lnB w="12700" cap="flat" cmpd="sng" algn="ctr">
                      <a:solidFill>
                        <a:srgbClr val="000099"/>
                      </a:solidFill>
                      <a:prstDash val="sysDashDotDot"/>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a:ln>
                            <a:noFill/>
                          </a:ln>
                          <a:solidFill>
                            <a:srgbClr val="000099"/>
                          </a:solidFill>
                          <a:effectLst/>
                          <a:latin typeface="Verdana" pitchFamily="34" charset="0"/>
                          <a:ea typeface="Times New Roman" pitchFamily="18" charset="0"/>
                          <a:cs typeface="B Mitra" pitchFamily="2" charset="-78"/>
                        </a:rPr>
                        <a:t>در معلم</a:t>
                      </a:r>
                      <a:endParaRPr kumimoji="0" lang="fa-IR" sz="1400" b="0" i="0" u="none" strike="noStrike" cap="none" normalizeH="0" baseline="0">
                        <a:ln>
                          <a:noFill/>
                        </a:ln>
                        <a:solidFill>
                          <a:srgbClr val="000099"/>
                        </a:solidFill>
                        <a:effectLst/>
                        <a:latin typeface="Arial" pitchFamily="34" charset="0"/>
                        <a:ea typeface="Times New Roman" pitchFamily="18" charset="0"/>
                        <a:cs typeface="B Mitra" pitchFamily="2" charset="-78"/>
                      </a:endParaRPr>
                    </a:p>
                  </a:txBody>
                  <a:tcPr horzOverflow="overflow">
                    <a:lnL>
                      <a:noFill/>
                    </a:lnL>
                    <a:lnR>
                      <a:noFill/>
                    </a:lnR>
                    <a:lnT w="12700" cap="flat" cmpd="sng" algn="ctr">
                      <a:solidFill>
                        <a:srgbClr val="000099"/>
                      </a:solidFill>
                      <a:prstDash val="sysDashDotDot"/>
                      <a:round/>
                      <a:headEnd type="none" w="med" len="med"/>
                      <a:tailEnd type="none" w="med" len="med"/>
                    </a:lnT>
                    <a:lnB w="12700" cap="flat" cmpd="sng" algn="ctr">
                      <a:solidFill>
                        <a:srgbClr val="000099"/>
                      </a:solidFill>
                      <a:prstDash val="sysDashDotDot"/>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a:ln>
                            <a:noFill/>
                          </a:ln>
                          <a:solidFill>
                            <a:srgbClr val="000099"/>
                          </a:solidFill>
                          <a:effectLst/>
                          <a:latin typeface="Verdana" pitchFamily="34" charset="0"/>
                          <a:ea typeface="Times New Roman" pitchFamily="18" charset="0"/>
                          <a:cs typeface="B Mitra" pitchFamily="2" charset="-78"/>
                        </a:rPr>
                        <a:t>در شاگرد</a:t>
                      </a:r>
                      <a:endParaRPr kumimoji="0" lang="fa-IR" sz="1400" b="0" i="0" u="none" strike="noStrike" cap="none" normalizeH="0" baseline="0">
                        <a:ln>
                          <a:noFill/>
                        </a:ln>
                        <a:solidFill>
                          <a:srgbClr val="000099"/>
                        </a:solidFill>
                        <a:effectLst/>
                        <a:latin typeface="Arial" pitchFamily="34" charset="0"/>
                        <a:ea typeface="Times New Roman" pitchFamily="18" charset="0"/>
                        <a:cs typeface="B Mitra" pitchFamily="2" charset="-78"/>
                      </a:endParaRPr>
                    </a:p>
                  </a:txBody>
                  <a:tcPr horzOverflow="overflow">
                    <a:lnL>
                      <a:noFill/>
                    </a:lnL>
                    <a:lnR w="12700" cap="flat" cmpd="sng" algn="ctr">
                      <a:solidFill>
                        <a:srgbClr val="000099"/>
                      </a:solidFill>
                      <a:prstDash val="sysDashDotDot"/>
                      <a:round/>
                      <a:headEnd type="none" w="med" len="med"/>
                      <a:tailEnd type="none" w="med" len="med"/>
                    </a:lnR>
                    <a:lnT w="12700" cap="flat" cmpd="sng" algn="ctr">
                      <a:solidFill>
                        <a:srgbClr val="000099"/>
                      </a:solidFill>
                      <a:prstDash val="sysDashDotDot"/>
                      <a:round/>
                      <a:headEnd type="none" w="med" len="med"/>
                      <a:tailEnd type="none" w="med" len="med"/>
                    </a:lnT>
                    <a:lnB w="12700" cap="flat" cmpd="sng" algn="ctr">
                      <a:solidFill>
                        <a:srgbClr val="000099"/>
                      </a:solidFill>
                      <a:prstDash val="sysDashDotDot"/>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0480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a:ln>
                            <a:noFill/>
                          </a:ln>
                          <a:solidFill>
                            <a:schemeClr val="tx1"/>
                          </a:solidFill>
                          <a:effectLst/>
                          <a:latin typeface="Verdana" pitchFamily="34" charset="0"/>
                          <a:ea typeface="Times New Roman" pitchFamily="18" charset="0"/>
                          <a:cs typeface="B Mitra" pitchFamily="2" charset="-78"/>
                        </a:rPr>
                        <a:t>روش دریافت اطلاعات </a:t>
                      </a:r>
                      <a:r>
                        <a:rPr kumimoji="0" lang="fa-IR" altLang="zh-CN" sz="1400" b="1" i="0" u="none" strike="noStrike" cap="none" normalizeH="0" baseline="0">
                          <a:ln>
                            <a:noFill/>
                          </a:ln>
                          <a:solidFill>
                            <a:srgbClr val="003300"/>
                          </a:solidFill>
                          <a:effectLst/>
                          <a:latin typeface="Times New Roman" pitchFamily="18" charset="0"/>
                          <a:ea typeface="SimSun" pitchFamily="2" charset="-122"/>
                          <a:cs typeface="Times New Roman" pitchFamily="18" charset="0"/>
                        </a:rPr>
                        <a:t> </a:t>
                      </a:r>
                      <a:r>
                        <a:rPr kumimoji="0" lang="en-US" altLang="zh-CN" sz="1200" b="1" i="0" u="none" strike="noStrike" cap="none" normalizeH="0" baseline="0">
                          <a:ln>
                            <a:noFill/>
                          </a:ln>
                          <a:solidFill>
                            <a:schemeClr val="tx1"/>
                          </a:solidFill>
                          <a:effectLst/>
                          <a:latin typeface="Verdana" pitchFamily="34" charset="0"/>
                          <a:ea typeface="Times New Roman" pitchFamily="18" charset="0"/>
                          <a:cs typeface="B Mitra" pitchFamily="2" charset="-78"/>
                        </a:rPr>
                        <a:t>Input</a:t>
                      </a:r>
                      <a:endParaRPr kumimoji="0" lang="en-US" altLang="zh-CN" sz="1200" b="0" i="0" u="none" strike="noStrike" cap="none" normalizeH="0" baseline="0">
                        <a:ln>
                          <a:noFill/>
                        </a:ln>
                        <a:solidFill>
                          <a:schemeClr val="tx1"/>
                        </a:solidFill>
                        <a:effectLst/>
                        <a:latin typeface="Arial" pitchFamily="34" charset="0"/>
                        <a:ea typeface="SimSun" pitchFamily="2" charset="-122"/>
                        <a:cs typeface="Arial" pitchFamily="34" charset="0"/>
                      </a:endParaRPr>
                    </a:p>
                  </a:txBody>
                  <a:tcPr horzOverflow="overflow">
                    <a:lnL w="12700" cap="flat" cmpd="sng" algn="ctr">
                      <a:solidFill>
                        <a:srgbClr val="000099"/>
                      </a:solidFill>
                      <a:prstDash val="sysDashDotDot"/>
                      <a:round/>
                      <a:headEnd type="none" w="med" len="med"/>
                      <a:tailEnd type="none" w="med" len="med"/>
                    </a:lnL>
                    <a:lnR>
                      <a:noFill/>
                    </a:lnR>
                    <a:lnT w="12700" cap="flat" cmpd="sng" algn="ctr">
                      <a:solidFill>
                        <a:srgbClr val="000099"/>
                      </a:solidFill>
                      <a:prstDash val="sysDashDotDot"/>
                      <a:round/>
                      <a:headEnd type="none" w="med" len="med"/>
                      <a:tailEnd type="none" w="med" len="med"/>
                    </a:lnT>
                    <a:lnB w="12700" cap="flat" cmpd="sng" algn="ctr">
                      <a:solidFill>
                        <a:srgbClr val="000099"/>
                      </a:solidFill>
                      <a:prstDash val="sysDashDotDot"/>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a:ln>
                            <a:noFill/>
                          </a:ln>
                          <a:solidFill>
                            <a:schemeClr val="tx1"/>
                          </a:solidFill>
                          <a:effectLst/>
                          <a:latin typeface="Verdana" pitchFamily="34" charset="0"/>
                          <a:ea typeface="Times New Roman" pitchFamily="18" charset="0"/>
                          <a:cs typeface="B Mitra" pitchFamily="2" charset="-78"/>
                        </a:rPr>
                        <a:t>شنیداری</a:t>
                      </a:r>
                      <a:endParaRPr kumimoji="0" lang="fa-IR" sz="1400" b="0" i="0" u="none" strike="noStrike" cap="none" normalizeH="0" baseline="0">
                        <a:ln>
                          <a:noFill/>
                        </a:ln>
                        <a:solidFill>
                          <a:schemeClr val="tx1"/>
                        </a:solidFill>
                        <a:effectLst/>
                        <a:latin typeface="Arial" pitchFamily="34" charset="0"/>
                        <a:ea typeface="Times New Roman" pitchFamily="18" charset="0"/>
                        <a:cs typeface="B Mitra" pitchFamily="2" charset="-78"/>
                      </a:endParaRPr>
                    </a:p>
                  </a:txBody>
                  <a:tcPr horzOverflow="overflow">
                    <a:lnL>
                      <a:noFill/>
                    </a:lnL>
                    <a:lnR>
                      <a:noFill/>
                    </a:lnR>
                    <a:lnT w="12700" cap="flat" cmpd="sng" algn="ctr">
                      <a:solidFill>
                        <a:srgbClr val="000099"/>
                      </a:solidFill>
                      <a:prstDash val="sysDashDotDot"/>
                      <a:round/>
                      <a:headEnd type="none" w="med" len="med"/>
                      <a:tailEnd type="none" w="med" len="med"/>
                    </a:lnT>
                    <a:lnB w="12700" cap="flat" cmpd="sng" algn="ctr">
                      <a:solidFill>
                        <a:srgbClr val="000099"/>
                      </a:solidFill>
                      <a:prstDash val="sysDashDotDot"/>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a:ln>
                            <a:noFill/>
                          </a:ln>
                          <a:solidFill>
                            <a:schemeClr val="tx1"/>
                          </a:solidFill>
                          <a:effectLst/>
                          <a:latin typeface="Verdana" pitchFamily="34" charset="0"/>
                          <a:ea typeface="Times New Roman" pitchFamily="18" charset="0"/>
                          <a:cs typeface="B Mitra" pitchFamily="2" charset="-78"/>
                        </a:rPr>
                        <a:t>ديداري</a:t>
                      </a:r>
                      <a:endParaRPr kumimoji="0" lang="fa-IR" sz="1400" b="0" i="0" u="none" strike="noStrike" cap="none" normalizeH="0" baseline="0">
                        <a:ln>
                          <a:noFill/>
                        </a:ln>
                        <a:solidFill>
                          <a:schemeClr val="tx1"/>
                        </a:solidFill>
                        <a:effectLst/>
                        <a:latin typeface="Arial" pitchFamily="34" charset="0"/>
                        <a:ea typeface="Times New Roman" pitchFamily="18" charset="0"/>
                        <a:cs typeface="B Mitra" pitchFamily="2" charset="-78"/>
                      </a:endParaRPr>
                    </a:p>
                  </a:txBody>
                  <a:tcPr horzOverflow="overflow">
                    <a:lnL>
                      <a:noFill/>
                    </a:lnL>
                    <a:lnR w="12700" cap="flat" cmpd="sng" algn="ctr">
                      <a:solidFill>
                        <a:srgbClr val="000099"/>
                      </a:solidFill>
                      <a:prstDash val="sysDashDotDot"/>
                      <a:round/>
                      <a:headEnd type="none" w="med" len="med"/>
                      <a:tailEnd type="none" w="med" len="med"/>
                    </a:lnR>
                    <a:lnT w="12700" cap="flat" cmpd="sng" algn="ctr">
                      <a:solidFill>
                        <a:srgbClr val="000099"/>
                      </a:solidFill>
                      <a:prstDash val="sysDashDotDot"/>
                      <a:round/>
                      <a:headEnd type="none" w="med" len="med"/>
                      <a:tailEnd type="none" w="med" len="med"/>
                    </a:lnT>
                    <a:lnB w="12700" cap="flat" cmpd="sng" algn="ctr">
                      <a:solidFill>
                        <a:srgbClr val="000099"/>
                      </a:solidFill>
                      <a:prstDash val="sysDashDotDot"/>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0480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a:ln>
                            <a:noFill/>
                          </a:ln>
                          <a:solidFill>
                            <a:schemeClr val="tx1"/>
                          </a:solidFill>
                          <a:effectLst/>
                          <a:latin typeface="Verdana" pitchFamily="34" charset="0"/>
                          <a:ea typeface="Times New Roman" pitchFamily="18" charset="0"/>
                          <a:cs typeface="B Mitra" pitchFamily="2" charset="-78"/>
                        </a:rPr>
                        <a:t>روش استنباط اطلاعات </a:t>
                      </a:r>
                      <a:r>
                        <a:rPr kumimoji="0" lang="fa-IR" altLang="zh-CN" sz="1400" b="1" i="0" u="none" strike="noStrike" cap="none" normalizeH="0" baseline="0">
                          <a:ln>
                            <a:noFill/>
                          </a:ln>
                          <a:solidFill>
                            <a:srgbClr val="003300"/>
                          </a:solidFill>
                          <a:effectLst/>
                          <a:latin typeface="Times New Roman" pitchFamily="18" charset="0"/>
                          <a:ea typeface="SimSun" pitchFamily="2" charset="-122"/>
                          <a:cs typeface="Times New Roman" pitchFamily="18" charset="0"/>
                        </a:rPr>
                        <a:t> </a:t>
                      </a:r>
                      <a:r>
                        <a:rPr kumimoji="0" lang="en-US" altLang="zh-CN" sz="1200" b="1" i="0" u="none" strike="noStrike" cap="none" normalizeH="0" baseline="0">
                          <a:ln>
                            <a:noFill/>
                          </a:ln>
                          <a:solidFill>
                            <a:schemeClr val="tx1"/>
                          </a:solidFill>
                          <a:effectLst/>
                          <a:latin typeface="Verdana" pitchFamily="34" charset="0"/>
                          <a:ea typeface="Times New Roman" pitchFamily="18" charset="0"/>
                          <a:cs typeface="B Mitra" pitchFamily="2" charset="-78"/>
                        </a:rPr>
                        <a:t>Perception</a:t>
                      </a:r>
                      <a:endParaRPr kumimoji="0" lang="en-US" altLang="zh-CN" sz="1200" b="0" i="0" u="none" strike="noStrike" cap="none" normalizeH="0" baseline="0">
                        <a:ln>
                          <a:noFill/>
                        </a:ln>
                        <a:solidFill>
                          <a:schemeClr val="tx1"/>
                        </a:solidFill>
                        <a:effectLst/>
                        <a:latin typeface="Arial" pitchFamily="34" charset="0"/>
                        <a:ea typeface="SimSun" pitchFamily="2" charset="-122"/>
                        <a:cs typeface="Arial" pitchFamily="34" charset="0"/>
                      </a:endParaRPr>
                    </a:p>
                  </a:txBody>
                  <a:tcPr horzOverflow="overflow">
                    <a:lnL w="12700" cap="flat" cmpd="sng" algn="ctr">
                      <a:solidFill>
                        <a:srgbClr val="000099"/>
                      </a:solidFill>
                      <a:prstDash val="sysDashDotDot"/>
                      <a:round/>
                      <a:headEnd type="none" w="med" len="med"/>
                      <a:tailEnd type="none" w="med" len="med"/>
                    </a:lnL>
                    <a:lnR>
                      <a:noFill/>
                    </a:lnR>
                    <a:lnT w="12700" cap="flat" cmpd="sng" algn="ctr">
                      <a:solidFill>
                        <a:srgbClr val="000099"/>
                      </a:solidFill>
                      <a:prstDash val="sysDashDotDot"/>
                      <a:round/>
                      <a:headEnd type="none" w="med" len="med"/>
                      <a:tailEnd type="none" w="med" len="med"/>
                    </a:lnT>
                    <a:lnB w="12700" cap="flat" cmpd="sng" algn="ctr">
                      <a:solidFill>
                        <a:srgbClr val="000099"/>
                      </a:solidFill>
                      <a:prstDash val="sysDashDotDot"/>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a:ln>
                            <a:noFill/>
                          </a:ln>
                          <a:solidFill>
                            <a:schemeClr val="tx1"/>
                          </a:solidFill>
                          <a:effectLst/>
                          <a:latin typeface="Verdana" pitchFamily="34" charset="0"/>
                          <a:ea typeface="Times New Roman" pitchFamily="18" charset="0"/>
                          <a:cs typeface="B Mitra" pitchFamily="2" charset="-78"/>
                        </a:rPr>
                        <a:t>شهودي</a:t>
                      </a:r>
                      <a:endParaRPr kumimoji="0" lang="fa-IR" sz="1400" b="0" i="0" u="none" strike="noStrike" cap="none" normalizeH="0" baseline="0">
                        <a:ln>
                          <a:noFill/>
                        </a:ln>
                        <a:solidFill>
                          <a:schemeClr val="tx1"/>
                        </a:solidFill>
                        <a:effectLst/>
                        <a:latin typeface="Arial" pitchFamily="34" charset="0"/>
                        <a:ea typeface="Times New Roman" pitchFamily="18" charset="0"/>
                        <a:cs typeface="B Mitra" pitchFamily="2" charset="-78"/>
                      </a:endParaRPr>
                    </a:p>
                  </a:txBody>
                  <a:tcPr horzOverflow="overflow">
                    <a:lnL>
                      <a:noFill/>
                    </a:lnL>
                    <a:lnR>
                      <a:noFill/>
                    </a:lnR>
                    <a:lnT w="12700" cap="flat" cmpd="sng" algn="ctr">
                      <a:solidFill>
                        <a:srgbClr val="000099"/>
                      </a:solidFill>
                      <a:prstDash val="sysDashDotDot"/>
                      <a:round/>
                      <a:headEnd type="none" w="med" len="med"/>
                      <a:tailEnd type="none" w="med" len="med"/>
                    </a:lnT>
                    <a:lnB w="12700" cap="flat" cmpd="sng" algn="ctr">
                      <a:solidFill>
                        <a:srgbClr val="000099"/>
                      </a:solidFill>
                      <a:prstDash val="sysDashDotDot"/>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a:ln>
                            <a:noFill/>
                          </a:ln>
                          <a:solidFill>
                            <a:schemeClr val="tx1"/>
                          </a:solidFill>
                          <a:effectLst/>
                          <a:latin typeface="Verdana" pitchFamily="34" charset="0"/>
                          <a:ea typeface="Times New Roman" pitchFamily="18" charset="0"/>
                          <a:cs typeface="B Mitra" pitchFamily="2" charset="-78"/>
                        </a:rPr>
                        <a:t>حسي</a:t>
                      </a:r>
                      <a:endParaRPr kumimoji="0" lang="fa-IR" sz="1400" b="0" i="0" u="none" strike="noStrike" cap="none" normalizeH="0" baseline="0">
                        <a:ln>
                          <a:noFill/>
                        </a:ln>
                        <a:solidFill>
                          <a:schemeClr val="tx1"/>
                        </a:solidFill>
                        <a:effectLst/>
                        <a:latin typeface="Arial" pitchFamily="34" charset="0"/>
                        <a:ea typeface="Times New Roman" pitchFamily="18" charset="0"/>
                        <a:cs typeface="B Mitra" pitchFamily="2" charset="-78"/>
                      </a:endParaRPr>
                    </a:p>
                  </a:txBody>
                  <a:tcPr horzOverflow="overflow">
                    <a:lnL>
                      <a:noFill/>
                    </a:lnL>
                    <a:lnR w="12700" cap="flat" cmpd="sng" algn="ctr">
                      <a:solidFill>
                        <a:srgbClr val="000099"/>
                      </a:solidFill>
                      <a:prstDash val="sysDashDotDot"/>
                      <a:round/>
                      <a:headEnd type="none" w="med" len="med"/>
                      <a:tailEnd type="none" w="med" len="med"/>
                    </a:lnR>
                    <a:lnT w="12700" cap="flat" cmpd="sng" algn="ctr">
                      <a:solidFill>
                        <a:srgbClr val="000099"/>
                      </a:solidFill>
                      <a:prstDash val="sysDashDotDot"/>
                      <a:round/>
                      <a:headEnd type="none" w="med" len="med"/>
                      <a:tailEnd type="none" w="med" len="med"/>
                    </a:lnT>
                    <a:lnB w="12700" cap="flat" cmpd="sng" algn="ctr">
                      <a:solidFill>
                        <a:srgbClr val="000099"/>
                      </a:solidFill>
                      <a:prstDash val="sysDashDotDot"/>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8100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a:ln>
                            <a:noFill/>
                          </a:ln>
                          <a:solidFill>
                            <a:schemeClr val="tx1"/>
                          </a:solidFill>
                          <a:effectLst/>
                          <a:latin typeface="Verdana" pitchFamily="34" charset="0"/>
                          <a:ea typeface="Times New Roman" pitchFamily="18" charset="0"/>
                          <a:cs typeface="B Mitra" pitchFamily="2" charset="-78"/>
                        </a:rPr>
                        <a:t>روش سازماندهی اطلاعات</a:t>
                      </a:r>
                      <a:r>
                        <a:rPr kumimoji="0" lang="en-US" sz="1200" b="1" i="0" u="none" strike="noStrike" cap="none" normalizeH="0" baseline="0">
                          <a:ln>
                            <a:noFill/>
                          </a:ln>
                          <a:solidFill>
                            <a:schemeClr val="tx1"/>
                          </a:solidFill>
                          <a:effectLst/>
                          <a:latin typeface="Verdana" pitchFamily="34" charset="0"/>
                          <a:ea typeface="Times New Roman" pitchFamily="18" charset="0"/>
                          <a:cs typeface="B Mitra" pitchFamily="2" charset="-78"/>
                        </a:rPr>
                        <a:t>Organization</a:t>
                      </a:r>
                      <a:r>
                        <a:rPr kumimoji="0" lang="en-US" sz="1400" b="1" i="0" u="none" strike="noStrike" cap="none" normalizeH="0" baseline="0">
                          <a:ln>
                            <a:noFill/>
                          </a:ln>
                          <a:solidFill>
                            <a:schemeClr val="tx1"/>
                          </a:solidFill>
                          <a:effectLst/>
                          <a:latin typeface="Verdana" pitchFamily="34" charset="0"/>
                          <a:cs typeface="B Mitra" pitchFamily="2" charset="-78"/>
                        </a:rPr>
                        <a:t> </a:t>
                      </a:r>
                      <a:endParaRPr kumimoji="0" lang="en-US" sz="14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99"/>
                      </a:solidFill>
                      <a:prstDash val="sysDashDotDot"/>
                      <a:round/>
                      <a:headEnd type="none" w="med" len="med"/>
                      <a:tailEnd type="none" w="med" len="med"/>
                    </a:lnL>
                    <a:lnR>
                      <a:noFill/>
                    </a:lnR>
                    <a:lnT w="12700" cap="flat" cmpd="sng" algn="ctr">
                      <a:solidFill>
                        <a:srgbClr val="000099"/>
                      </a:solidFill>
                      <a:prstDash val="sysDashDotDot"/>
                      <a:round/>
                      <a:headEnd type="none" w="med" len="med"/>
                      <a:tailEnd type="none" w="med" len="med"/>
                    </a:lnT>
                    <a:lnB w="12700" cap="flat" cmpd="sng" algn="ctr">
                      <a:solidFill>
                        <a:srgbClr val="000099"/>
                      </a:solidFill>
                      <a:prstDash val="sysDashDotDot"/>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a:ln>
                            <a:noFill/>
                          </a:ln>
                          <a:solidFill>
                            <a:schemeClr val="tx1"/>
                          </a:solidFill>
                          <a:effectLst/>
                          <a:latin typeface="Verdana" pitchFamily="34" charset="0"/>
                          <a:ea typeface="Times New Roman" pitchFamily="18" charset="0"/>
                          <a:cs typeface="B Mitra" pitchFamily="2" charset="-78"/>
                        </a:rPr>
                        <a:t>استنتاجی</a:t>
                      </a:r>
                      <a:endParaRPr kumimoji="0" lang="fa-IR" sz="1400" b="0" i="0" u="none" strike="noStrike" cap="none" normalizeH="0" baseline="0">
                        <a:ln>
                          <a:noFill/>
                        </a:ln>
                        <a:solidFill>
                          <a:schemeClr val="tx1"/>
                        </a:solidFill>
                        <a:effectLst/>
                        <a:latin typeface="Arial" pitchFamily="34" charset="0"/>
                        <a:ea typeface="Times New Roman" pitchFamily="18" charset="0"/>
                        <a:cs typeface="B Mitra" pitchFamily="2" charset="-78"/>
                      </a:endParaRPr>
                    </a:p>
                  </a:txBody>
                  <a:tcPr horzOverflow="overflow">
                    <a:lnL>
                      <a:noFill/>
                    </a:lnL>
                    <a:lnR>
                      <a:noFill/>
                    </a:lnR>
                    <a:lnT w="12700" cap="flat" cmpd="sng" algn="ctr">
                      <a:solidFill>
                        <a:srgbClr val="000099"/>
                      </a:solidFill>
                      <a:prstDash val="sysDashDotDot"/>
                      <a:round/>
                      <a:headEnd type="none" w="med" len="med"/>
                      <a:tailEnd type="none" w="med" len="med"/>
                    </a:lnT>
                    <a:lnB w="12700" cap="flat" cmpd="sng" algn="ctr">
                      <a:solidFill>
                        <a:srgbClr val="000099"/>
                      </a:solidFill>
                      <a:prstDash val="sysDashDotDot"/>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a:ln>
                            <a:noFill/>
                          </a:ln>
                          <a:solidFill>
                            <a:schemeClr val="tx1"/>
                          </a:solidFill>
                          <a:effectLst/>
                          <a:latin typeface="Verdana" pitchFamily="34" charset="0"/>
                          <a:ea typeface="Times New Roman" pitchFamily="18" charset="0"/>
                          <a:cs typeface="B Mitra" pitchFamily="2" charset="-78"/>
                        </a:rPr>
                        <a:t>استقرائی</a:t>
                      </a:r>
                      <a:endParaRPr kumimoji="0" lang="fa-IR" sz="1400" b="0" i="0" u="none" strike="noStrike" cap="none" normalizeH="0" baseline="0">
                        <a:ln>
                          <a:noFill/>
                        </a:ln>
                        <a:solidFill>
                          <a:schemeClr val="tx1"/>
                        </a:solidFill>
                        <a:effectLst/>
                        <a:latin typeface="Arial" pitchFamily="34" charset="0"/>
                        <a:ea typeface="Times New Roman" pitchFamily="18" charset="0"/>
                        <a:cs typeface="B Mitra" pitchFamily="2" charset="-78"/>
                      </a:endParaRPr>
                    </a:p>
                  </a:txBody>
                  <a:tcPr horzOverflow="overflow">
                    <a:lnL>
                      <a:noFill/>
                    </a:lnL>
                    <a:lnR w="12700" cap="flat" cmpd="sng" algn="ctr">
                      <a:solidFill>
                        <a:srgbClr val="000099"/>
                      </a:solidFill>
                      <a:prstDash val="sysDashDotDot"/>
                      <a:round/>
                      <a:headEnd type="none" w="med" len="med"/>
                      <a:tailEnd type="none" w="med" len="med"/>
                    </a:lnR>
                    <a:lnT w="12700" cap="flat" cmpd="sng" algn="ctr">
                      <a:solidFill>
                        <a:srgbClr val="000099"/>
                      </a:solidFill>
                      <a:prstDash val="sysDashDotDot"/>
                      <a:round/>
                      <a:headEnd type="none" w="med" len="med"/>
                      <a:tailEnd type="none" w="med" len="med"/>
                    </a:lnT>
                    <a:lnB w="12700" cap="flat" cmpd="sng" algn="ctr">
                      <a:solidFill>
                        <a:srgbClr val="000099"/>
                      </a:solidFill>
                      <a:prstDash val="sysDashDotDot"/>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6988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a:ln>
                            <a:noFill/>
                          </a:ln>
                          <a:solidFill>
                            <a:schemeClr val="tx1"/>
                          </a:solidFill>
                          <a:effectLst/>
                          <a:latin typeface="Verdana" pitchFamily="34" charset="0"/>
                          <a:ea typeface="Times New Roman" pitchFamily="18" charset="0"/>
                          <a:cs typeface="B Mitra" pitchFamily="2" charset="-78"/>
                        </a:rPr>
                        <a:t>روش آماده سازی(فرایند)اطلاعات </a:t>
                      </a:r>
                      <a:r>
                        <a:rPr kumimoji="0" lang="fa-IR" altLang="zh-CN" sz="1400" b="1" i="0" u="none" strike="noStrike" cap="none" normalizeH="0" baseline="0">
                          <a:ln>
                            <a:noFill/>
                          </a:ln>
                          <a:solidFill>
                            <a:srgbClr val="003300"/>
                          </a:solidFill>
                          <a:effectLst/>
                          <a:latin typeface="Times New Roman" pitchFamily="18" charset="0"/>
                          <a:ea typeface="SimSun" pitchFamily="2" charset="-122"/>
                          <a:cs typeface="Times New Roman" pitchFamily="18" charset="0"/>
                        </a:rPr>
                        <a:t> </a:t>
                      </a:r>
                      <a:r>
                        <a:rPr kumimoji="0" lang="en-US" altLang="zh-CN" sz="1200" b="1" i="0" u="none" strike="noStrike" cap="none" normalizeH="0" baseline="0">
                          <a:ln>
                            <a:noFill/>
                          </a:ln>
                          <a:solidFill>
                            <a:schemeClr val="tx1"/>
                          </a:solidFill>
                          <a:effectLst/>
                          <a:latin typeface="Verdana" pitchFamily="34" charset="0"/>
                          <a:ea typeface="Times New Roman" pitchFamily="18" charset="0"/>
                          <a:cs typeface="B Mitra" pitchFamily="2" charset="-78"/>
                        </a:rPr>
                        <a:t>Processing</a:t>
                      </a:r>
                      <a:endParaRPr kumimoji="0" lang="en-US" altLang="zh-CN" sz="1200" b="0" i="0" u="none" strike="noStrike" cap="none" normalizeH="0" baseline="0">
                        <a:ln>
                          <a:noFill/>
                        </a:ln>
                        <a:solidFill>
                          <a:schemeClr val="tx1"/>
                        </a:solidFill>
                        <a:effectLst/>
                        <a:latin typeface="Arial" pitchFamily="34" charset="0"/>
                        <a:ea typeface="SimSun" pitchFamily="2" charset="-122"/>
                        <a:cs typeface="Arial" pitchFamily="34" charset="0"/>
                      </a:endParaRPr>
                    </a:p>
                  </a:txBody>
                  <a:tcPr horzOverflow="overflow">
                    <a:lnL w="12700" cap="flat" cmpd="sng" algn="ctr">
                      <a:solidFill>
                        <a:srgbClr val="000099"/>
                      </a:solidFill>
                      <a:prstDash val="sysDashDotDot"/>
                      <a:round/>
                      <a:headEnd type="none" w="med" len="med"/>
                      <a:tailEnd type="none" w="med" len="med"/>
                    </a:lnL>
                    <a:lnR>
                      <a:noFill/>
                    </a:lnR>
                    <a:lnT w="12700" cap="flat" cmpd="sng" algn="ctr">
                      <a:solidFill>
                        <a:srgbClr val="000099"/>
                      </a:solidFill>
                      <a:prstDash val="sysDashDotDot"/>
                      <a:round/>
                      <a:headEnd type="none" w="med" len="med"/>
                      <a:tailEnd type="none" w="med" len="med"/>
                    </a:lnT>
                    <a:lnB w="12700" cap="flat" cmpd="sng" algn="ctr">
                      <a:solidFill>
                        <a:srgbClr val="000099"/>
                      </a:solidFill>
                      <a:prstDash val="sysDashDotDot"/>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a:ln>
                            <a:noFill/>
                          </a:ln>
                          <a:solidFill>
                            <a:schemeClr val="tx1"/>
                          </a:solidFill>
                          <a:effectLst/>
                          <a:latin typeface="Verdana" pitchFamily="34" charset="0"/>
                          <a:ea typeface="Times New Roman" pitchFamily="18" charset="0"/>
                          <a:cs typeface="B Mitra" pitchFamily="2" charset="-78"/>
                        </a:rPr>
                        <a:t>تفکری</a:t>
                      </a:r>
                      <a:endParaRPr kumimoji="0" lang="fa-IR" sz="1400" b="0" i="0" u="none" strike="noStrike" cap="none" normalizeH="0" baseline="0">
                        <a:ln>
                          <a:noFill/>
                        </a:ln>
                        <a:solidFill>
                          <a:schemeClr val="tx1"/>
                        </a:solidFill>
                        <a:effectLst/>
                        <a:latin typeface="Arial" pitchFamily="34" charset="0"/>
                        <a:ea typeface="Times New Roman" pitchFamily="18" charset="0"/>
                        <a:cs typeface="B Mitra" pitchFamily="2" charset="-78"/>
                      </a:endParaRPr>
                    </a:p>
                  </a:txBody>
                  <a:tcPr horzOverflow="overflow">
                    <a:lnL>
                      <a:noFill/>
                    </a:lnL>
                    <a:lnR>
                      <a:noFill/>
                    </a:lnR>
                    <a:lnT w="12700" cap="flat" cmpd="sng" algn="ctr">
                      <a:solidFill>
                        <a:srgbClr val="000099"/>
                      </a:solidFill>
                      <a:prstDash val="sysDashDotDot"/>
                      <a:round/>
                      <a:headEnd type="none" w="med" len="med"/>
                      <a:tailEnd type="none" w="med" len="med"/>
                    </a:lnT>
                    <a:lnB w="12700" cap="flat" cmpd="sng" algn="ctr">
                      <a:solidFill>
                        <a:srgbClr val="000099"/>
                      </a:solidFill>
                      <a:prstDash val="sysDashDotDot"/>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a:ln>
                            <a:noFill/>
                          </a:ln>
                          <a:solidFill>
                            <a:schemeClr val="tx1"/>
                          </a:solidFill>
                          <a:effectLst/>
                          <a:latin typeface="Verdana" pitchFamily="34" charset="0"/>
                          <a:ea typeface="Times New Roman" pitchFamily="18" charset="0"/>
                          <a:cs typeface="B Mitra" pitchFamily="2" charset="-78"/>
                        </a:rPr>
                        <a:t>عملی</a:t>
                      </a:r>
                      <a:endParaRPr kumimoji="0" lang="en-US" sz="1400" b="0" i="0" u="none" strike="noStrike" cap="none" normalizeH="0" baseline="0">
                        <a:ln>
                          <a:noFill/>
                        </a:ln>
                        <a:solidFill>
                          <a:schemeClr val="tx1"/>
                        </a:solidFill>
                        <a:effectLst/>
                        <a:latin typeface="Times New Roman" pitchFamily="18" charset="0"/>
                        <a:ea typeface="Times New Roman" pitchFamily="18" charset="0"/>
                        <a:cs typeface="B Mitra" pitchFamily="2" charset="-78"/>
                      </a:endParaRPr>
                    </a:p>
                  </a:txBody>
                  <a:tcPr horzOverflow="overflow">
                    <a:lnL>
                      <a:noFill/>
                    </a:lnL>
                    <a:lnR w="12700" cap="flat" cmpd="sng" algn="ctr">
                      <a:solidFill>
                        <a:srgbClr val="000099"/>
                      </a:solidFill>
                      <a:prstDash val="sysDashDotDot"/>
                      <a:round/>
                      <a:headEnd type="none" w="med" len="med"/>
                      <a:tailEnd type="none" w="med" len="med"/>
                    </a:lnR>
                    <a:lnT w="12700" cap="flat" cmpd="sng" algn="ctr">
                      <a:solidFill>
                        <a:srgbClr val="000099"/>
                      </a:solidFill>
                      <a:prstDash val="sysDashDotDot"/>
                      <a:round/>
                      <a:headEnd type="none" w="med" len="med"/>
                      <a:tailEnd type="none" w="med" len="med"/>
                    </a:lnT>
                    <a:lnB w="12700" cap="flat" cmpd="sng" algn="ctr">
                      <a:solidFill>
                        <a:srgbClr val="000099"/>
                      </a:solidFill>
                      <a:prstDash val="sysDashDotDot"/>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3655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a:ln>
                            <a:noFill/>
                          </a:ln>
                          <a:solidFill>
                            <a:schemeClr val="tx1"/>
                          </a:solidFill>
                          <a:effectLst/>
                          <a:latin typeface="Verdana" pitchFamily="34" charset="0"/>
                          <a:ea typeface="Times New Roman" pitchFamily="18" charset="0"/>
                          <a:cs typeface="B Mitra" pitchFamily="2" charset="-78"/>
                        </a:rPr>
                        <a:t>روش فهم اطلاعات</a:t>
                      </a:r>
                      <a:r>
                        <a:rPr kumimoji="0" lang="fa-IR" altLang="zh-CN" sz="1400" b="1" i="0" u="none" strike="noStrike" cap="none" normalizeH="0" baseline="0">
                          <a:ln>
                            <a:noFill/>
                          </a:ln>
                          <a:solidFill>
                            <a:srgbClr val="003300"/>
                          </a:solidFill>
                          <a:effectLst/>
                          <a:latin typeface="Times New Roman" pitchFamily="18" charset="0"/>
                          <a:ea typeface="SimSun" pitchFamily="2" charset="-122"/>
                          <a:cs typeface="Times New Roman" pitchFamily="18" charset="0"/>
                        </a:rPr>
                        <a:t> </a:t>
                      </a:r>
                      <a:r>
                        <a:rPr kumimoji="0" lang="en-US" altLang="zh-CN" sz="1200" b="1" i="0" u="none" strike="noStrike" cap="none" normalizeH="0" baseline="0">
                          <a:ln>
                            <a:noFill/>
                          </a:ln>
                          <a:solidFill>
                            <a:schemeClr val="tx1"/>
                          </a:solidFill>
                          <a:effectLst/>
                          <a:latin typeface="Verdana" pitchFamily="34" charset="0"/>
                          <a:ea typeface="Times New Roman" pitchFamily="18" charset="0"/>
                          <a:cs typeface="B Mitra" pitchFamily="2" charset="-78"/>
                        </a:rPr>
                        <a:t>Understanding</a:t>
                      </a:r>
                      <a:endParaRPr kumimoji="0" lang="en-US" altLang="zh-CN" sz="12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txBody>
                  <a:tcPr horzOverflow="overflow">
                    <a:lnL w="12700" cap="flat" cmpd="sng" algn="ctr">
                      <a:solidFill>
                        <a:srgbClr val="000099"/>
                      </a:solidFill>
                      <a:prstDash val="sysDashDotDot"/>
                      <a:round/>
                      <a:headEnd type="none" w="med" len="med"/>
                      <a:tailEnd type="none" w="med" len="med"/>
                    </a:lnL>
                    <a:lnR>
                      <a:noFill/>
                    </a:lnR>
                    <a:lnT w="12700" cap="flat" cmpd="sng" algn="ctr">
                      <a:solidFill>
                        <a:srgbClr val="000099"/>
                      </a:solidFill>
                      <a:prstDash val="sysDashDotDot"/>
                      <a:round/>
                      <a:headEnd type="none" w="med" len="med"/>
                      <a:tailEnd type="none" w="med" len="med"/>
                    </a:lnT>
                    <a:lnB w="12700" cap="flat" cmpd="sng" algn="ctr">
                      <a:solidFill>
                        <a:srgbClr val="000099"/>
                      </a:solidFill>
                      <a:prstDash val="sysDashDotDot"/>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a:ln>
                            <a:noFill/>
                          </a:ln>
                          <a:solidFill>
                            <a:schemeClr val="tx1"/>
                          </a:solidFill>
                          <a:effectLst/>
                          <a:latin typeface="Verdana" pitchFamily="34" charset="0"/>
                          <a:ea typeface="Times New Roman" pitchFamily="18" charset="0"/>
                          <a:cs typeface="B Mitra" pitchFamily="2" charset="-78"/>
                        </a:rPr>
                        <a:t>تسلسل گرا</a:t>
                      </a:r>
                      <a:endParaRPr kumimoji="0" lang="fa-IR" sz="1400" b="0" i="0" u="none" strike="noStrike" cap="none" normalizeH="0" baseline="0">
                        <a:ln>
                          <a:noFill/>
                        </a:ln>
                        <a:solidFill>
                          <a:schemeClr val="tx1"/>
                        </a:solidFill>
                        <a:effectLst/>
                        <a:latin typeface="Arial" pitchFamily="34" charset="0"/>
                        <a:ea typeface="Times New Roman" pitchFamily="18" charset="0"/>
                        <a:cs typeface="B Mitra" pitchFamily="2" charset="-78"/>
                      </a:endParaRPr>
                    </a:p>
                  </a:txBody>
                  <a:tcPr horzOverflow="overflow">
                    <a:lnL>
                      <a:noFill/>
                    </a:lnL>
                    <a:lnR>
                      <a:noFill/>
                    </a:lnR>
                    <a:lnT w="12700" cap="flat" cmpd="sng" algn="ctr">
                      <a:solidFill>
                        <a:srgbClr val="000099"/>
                      </a:solidFill>
                      <a:prstDash val="sysDashDotDot"/>
                      <a:round/>
                      <a:headEnd type="none" w="med" len="med"/>
                      <a:tailEnd type="none" w="med" len="med"/>
                    </a:lnT>
                    <a:lnB w="12700" cap="flat" cmpd="sng" algn="ctr">
                      <a:solidFill>
                        <a:srgbClr val="000099"/>
                      </a:solidFill>
                      <a:prstDash val="sysDashDotDot"/>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a:ln>
                            <a:noFill/>
                          </a:ln>
                          <a:solidFill>
                            <a:schemeClr val="tx1"/>
                          </a:solidFill>
                          <a:effectLst/>
                          <a:latin typeface="Verdana" pitchFamily="34" charset="0"/>
                          <a:ea typeface="Times New Roman" pitchFamily="18" charset="0"/>
                          <a:cs typeface="B Mitra" pitchFamily="2" charset="-78"/>
                        </a:rPr>
                        <a:t>كلي گرا</a:t>
                      </a:r>
                      <a:endParaRPr kumimoji="0" lang="fa-IR" sz="1400" b="0" i="0" u="none" strike="noStrike" cap="none" normalizeH="0" baseline="0">
                        <a:ln>
                          <a:noFill/>
                        </a:ln>
                        <a:solidFill>
                          <a:schemeClr val="tx1"/>
                        </a:solidFill>
                        <a:effectLst/>
                        <a:latin typeface="Arial" pitchFamily="34" charset="0"/>
                        <a:ea typeface="Times New Roman" pitchFamily="18" charset="0"/>
                        <a:cs typeface="B Mitra" pitchFamily="2" charset="-78"/>
                      </a:endParaRPr>
                    </a:p>
                  </a:txBody>
                  <a:tcPr horzOverflow="overflow">
                    <a:lnL>
                      <a:noFill/>
                    </a:lnL>
                    <a:lnR w="12700" cap="flat" cmpd="sng" algn="ctr">
                      <a:solidFill>
                        <a:srgbClr val="000099"/>
                      </a:solidFill>
                      <a:prstDash val="sysDashDotDot"/>
                      <a:round/>
                      <a:headEnd type="none" w="med" len="med"/>
                      <a:tailEnd type="none" w="med" len="med"/>
                    </a:lnR>
                    <a:lnT w="12700" cap="flat" cmpd="sng" algn="ctr">
                      <a:solidFill>
                        <a:srgbClr val="000099"/>
                      </a:solidFill>
                      <a:prstDash val="sysDashDotDot"/>
                      <a:round/>
                      <a:headEnd type="none" w="med" len="med"/>
                      <a:tailEnd type="none" w="med" len="med"/>
                    </a:lnT>
                    <a:lnB w="12700" cap="flat" cmpd="sng" algn="ctr">
                      <a:solidFill>
                        <a:srgbClr val="000099"/>
                      </a:solidFill>
                      <a:prstDash val="sysDashDotDot"/>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90143" name="Rectangle 49"/>
          <p:cNvSpPr>
            <a:spLocks noChangeArrowheads="1"/>
          </p:cNvSpPr>
          <p:nvPr/>
        </p:nvSpPr>
        <p:spPr bwMode="auto">
          <a:xfrm>
            <a:off x="3206259" y="4257675"/>
            <a:ext cx="57631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fa-IR" altLang="en-US" b="1">
                <a:solidFill>
                  <a:srgbClr val="000099"/>
                </a:solidFill>
                <a:cs typeface="B Mitra" pitchFamily="2" charset="-78"/>
              </a:rPr>
              <a:t>دراكثر مواقع که سبك معلم با سبك شاگرد تطابق ندارد، يادگيري صورت نمي گیرد.</a:t>
            </a:r>
            <a:endParaRPr lang="en-US" altLang="en-US" b="1">
              <a:solidFill>
                <a:srgbClr val="000099"/>
              </a:solidFill>
              <a:cs typeface="B Mitra" pitchFamily="2" charset="-78"/>
            </a:endParaRPr>
          </a:p>
        </p:txBody>
      </p:sp>
    </p:spTree>
    <p:extLst>
      <p:ext uri="{BB962C8B-B14F-4D97-AF65-F5344CB8AC3E}">
        <p14:creationId xmlns:p14="http://schemas.microsoft.com/office/powerpoint/2010/main" val="1700305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762000"/>
          </a:xfrm>
        </p:spPr>
        <p:txBody>
          <a:bodyPr>
            <a:noAutofit/>
          </a:bodyPr>
          <a:lstStyle/>
          <a:p>
            <a:pPr algn="ctr" rtl="1"/>
            <a:r>
              <a:rPr lang="fa-IR" sz="2400" b="1" dirty="0">
                <a:cs typeface="+mn-cs"/>
              </a:rPr>
              <a:t>يادگيري افقي و عمودي</a:t>
            </a:r>
            <a:br>
              <a:rPr lang="fa-IR" sz="2400" b="1" dirty="0">
                <a:cs typeface="+mn-cs"/>
              </a:rPr>
            </a:br>
            <a:r>
              <a:rPr lang="fa-IR" sz="2400" b="1" dirty="0">
                <a:cs typeface="+mn-cs"/>
              </a:rPr>
              <a:t>موضوع یادگیری - روش یاددهی</a:t>
            </a:r>
          </a:p>
        </p:txBody>
      </p:sp>
      <p:graphicFrame>
        <p:nvGraphicFramePr>
          <p:cNvPr id="6" name="Content Placeholder 5"/>
          <p:cNvGraphicFramePr>
            <a:graphicFrameLocks noGrp="1"/>
          </p:cNvGraphicFramePr>
          <p:nvPr>
            <p:ph sz="half" idx="2"/>
          </p:nvPr>
        </p:nvGraphicFramePr>
        <p:xfrm>
          <a:off x="4876800" y="1143000"/>
          <a:ext cx="56388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7"/>
          <p:cNvGraphicFramePr>
            <a:graphicFrameLocks noGrp="1"/>
          </p:cNvGraphicFramePr>
          <p:nvPr>
            <p:ph sz="half" idx="1"/>
          </p:nvPr>
        </p:nvGraphicFramePr>
        <p:xfrm>
          <a:off x="1981200" y="1094480"/>
          <a:ext cx="2590800" cy="5638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ight Arrow 8"/>
          <p:cNvSpPr/>
          <p:nvPr/>
        </p:nvSpPr>
        <p:spPr>
          <a:xfrm rot="16200000">
            <a:off x="3124199" y="4038618"/>
            <a:ext cx="452596" cy="452596"/>
          </a:xfrm>
          <a:prstGeom prst="rightArrow">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Right Arrow 9"/>
          <p:cNvSpPr/>
          <p:nvPr/>
        </p:nvSpPr>
        <p:spPr>
          <a:xfrm rot="16200000">
            <a:off x="3124199" y="3308891"/>
            <a:ext cx="452596" cy="452596"/>
          </a:xfrm>
          <a:prstGeom prst="rightArrow">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Right Arrow 10"/>
          <p:cNvSpPr/>
          <p:nvPr/>
        </p:nvSpPr>
        <p:spPr>
          <a:xfrm rot="16200000">
            <a:off x="3124199" y="2623102"/>
            <a:ext cx="452596" cy="452596"/>
          </a:xfrm>
          <a:prstGeom prst="rightArrow">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Right Arrow 11"/>
          <p:cNvSpPr/>
          <p:nvPr/>
        </p:nvSpPr>
        <p:spPr>
          <a:xfrm rot="16200000">
            <a:off x="3124199" y="1828800"/>
            <a:ext cx="452596" cy="452596"/>
          </a:xfrm>
          <a:prstGeom prst="rightArrow">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TextBox 12"/>
          <p:cNvSpPr txBox="1"/>
          <p:nvPr/>
        </p:nvSpPr>
        <p:spPr>
          <a:xfrm>
            <a:off x="3047999" y="4431268"/>
            <a:ext cx="583814" cy="369332"/>
          </a:xfrm>
          <a:prstGeom prst="rect">
            <a:avLst/>
          </a:prstGeom>
          <a:noFill/>
        </p:spPr>
        <p:txBody>
          <a:bodyPr wrap="none" rtlCol="1">
            <a:spAutoFit/>
          </a:bodyPr>
          <a:lstStyle/>
          <a:p>
            <a:r>
              <a:rPr lang="fa-IR" dirty="0">
                <a:solidFill>
                  <a:prstClr val="black"/>
                </a:solidFill>
              </a:rPr>
              <a:t>تاريخ</a:t>
            </a:r>
          </a:p>
        </p:txBody>
      </p:sp>
      <p:sp>
        <p:nvSpPr>
          <p:cNvPr id="14" name="TextBox 13"/>
          <p:cNvSpPr txBox="1"/>
          <p:nvPr/>
        </p:nvSpPr>
        <p:spPr>
          <a:xfrm>
            <a:off x="2971801" y="3685280"/>
            <a:ext cx="737701" cy="369332"/>
          </a:xfrm>
          <a:prstGeom prst="rect">
            <a:avLst/>
          </a:prstGeom>
          <a:noFill/>
        </p:spPr>
        <p:txBody>
          <a:bodyPr wrap="none" rtlCol="1">
            <a:spAutoFit/>
          </a:bodyPr>
          <a:lstStyle/>
          <a:p>
            <a:r>
              <a:rPr lang="fa-IR" dirty="0">
                <a:solidFill>
                  <a:prstClr val="black"/>
                </a:solidFill>
              </a:rPr>
              <a:t>رياضي</a:t>
            </a:r>
          </a:p>
        </p:txBody>
      </p:sp>
      <p:sp>
        <p:nvSpPr>
          <p:cNvPr id="15" name="TextBox 14"/>
          <p:cNvSpPr txBox="1"/>
          <p:nvPr/>
        </p:nvSpPr>
        <p:spPr>
          <a:xfrm>
            <a:off x="3084237" y="5519206"/>
            <a:ext cx="532518" cy="369332"/>
          </a:xfrm>
          <a:prstGeom prst="rect">
            <a:avLst/>
          </a:prstGeom>
          <a:noFill/>
        </p:spPr>
        <p:txBody>
          <a:bodyPr wrap="none" rtlCol="1">
            <a:spAutoFit/>
          </a:bodyPr>
          <a:lstStyle/>
          <a:p>
            <a:r>
              <a:rPr lang="fa-IR" dirty="0">
                <a:solidFill>
                  <a:prstClr val="black"/>
                </a:solidFill>
              </a:rPr>
              <a:t>علوم</a:t>
            </a:r>
          </a:p>
        </p:txBody>
      </p:sp>
      <p:sp>
        <p:nvSpPr>
          <p:cNvPr id="16" name="TextBox 15"/>
          <p:cNvSpPr txBox="1"/>
          <p:nvPr/>
        </p:nvSpPr>
        <p:spPr>
          <a:xfrm>
            <a:off x="3048017" y="2999480"/>
            <a:ext cx="611065" cy="369332"/>
          </a:xfrm>
          <a:prstGeom prst="rect">
            <a:avLst/>
          </a:prstGeom>
          <a:noFill/>
        </p:spPr>
        <p:txBody>
          <a:bodyPr wrap="none" rtlCol="1">
            <a:spAutoFit/>
          </a:bodyPr>
          <a:lstStyle/>
          <a:p>
            <a:r>
              <a:rPr lang="fa-IR" dirty="0">
                <a:solidFill>
                  <a:prstClr val="black"/>
                </a:solidFill>
              </a:rPr>
              <a:t>فيزيك</a:t>
            </a:r>
          </a:p>
        </p:txBody>
      </p:sp>
      <p:sp>
        <p:nvSpPr>
          <p:cNvPr id="17" name="TextBox 16"/>
          <p:cNvSpPr txBox="1"/>
          <p:nvPr/>
        </p:nvSpPr>
        <p:spPr>
          <a:xfrm>
            <a:off x="3048017" y="2313680"/>
            <a:ext cx="641521" cy="369332"/>
          </a:xfrm>
          <a:prstGeom prst="rect">
            <a:avLst/>
          </a:prstGeom>
          <a:noFill/>
        </p:spPr>
        <p:txBody>
          <a:bodyPr wrap="none" rtlCol="1">
            <a:spAutoFit/>
          </a:bodyPr>
          <a:lstStyle/>
          <a:p>
            <a:r>
              <a:rPr lang="fa-IR" dirty="0">
                <a:solidFill>
                  <a:prstClr val="black"/>
                </a:solidFill>
              </a:rPr>
              <a:t>ادبيات</a:t>
            </a:r>
          </a:p>
        </p:txBody>
      </p:sp>
      <p:sp>
        <p:nvSpPr>
          <p:cNvPr id="3" name="Date Placeholder 2"/>
          <p:cNvSpPr>
            <a:spLocks noGrp="1"/>
          </p:cNvSpPr>
          <p:nvPr>
            <p:ph type="dt" sz="half" idx="10"/>
          </p:nvPr>
        </p:nvSpPr>
        <p:spPr/>
        <p:txBody>
          <a:bodyPr/>
          <a:lstStyle/>
          <a:p>
            <a:fld id="{459B0FE9-2880-4866-BDE8-54FA2B9A1D35}" type="datetime1">
              <a:rPr lang="en-US" smtClean="0">
                <a:solidFill>
                  <a:prstClr val="black">
                    <a:tint val="75000"/>
                  </a:prstClr>
                </a:solidFill>
              </a:rPr>
              <a:t>1/5/2022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fa-IR">
                <a:solidFill>
                  <a:prstClr val="black">
                    <a:tint val="75000"/>
                  </a:prstClr>
                </a:solidFill>
              </a:rPr>
              <a:t>آموزش آموزش دهندگان</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6B52EA2-7A84-401D-A072-6D5411684D4F}"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3749357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828800" y="283033"/>
          <a:ext cx="8458200" cy="6553196"/>
        </p:xfrm>
        <a:graphic>
          <a:graphicData uri="http://schemas.openxmlformats.org/drawingml/2006/table">
            <a:tbl>
              <a:tblPr rtl="1" firstRow="1" firstCol="1" bandRow="1">
                <a:tableStyleId>{68D230F3-CF80-4859-8CE7-A43EE81993B5}</a:tableStyleId>
              </a:tblPr>
              <a:tblGrid>
                <a:gridCol w="2642662">
                  <a:extLst>
                    <a:ext uri="{9D8B030D-6E8A-4147-A177-3AD203B41FA5}">
                      <a16:colId xmlns:a16="http://schemas.microsoft.com/office/drawing/2014/main" xmlns="" val="20000"/>
                    </a:ext>
                  </a:extLst>
                </a:gridCol>
                <a:gridCol w="2898885">
                  <a:extLst>
                    <a:ext uri="{9D8B030D-6E8A-4147-A177-3AD203B41FA5}">
                      <a16:colId xmlns:a16="http://schemas.microsoft.com/office/drawing/2014/main" xmlns="" val="20001"/>
                    </a:ext>
                  </a:extLst>
                </a:gridCol>
                <a:gridCol w="2916653">
                  <a:extLst>
                    <a:ext uri="{9D8B030D-6E8A-4147-A177-3AD203B41FA5}">
                      <a16:colId xmlns:a16="http://schemas.microsoft.com/office/drawing/2014/main" xmlns="" val="20002"/>
                    </a:ext>
                  </a:extLst>
                </a:gridCol>
              </a:tblGrid>
              <a:tr h="403847">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dirty="0">
                          <a:effectLst/>
                        </a:rPr>
                        <a:t>گوش دادن</a:t>
                      </a:r>
                      <a:endParaRPr lang="en-US" sz="1200"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a:effectLst/>
                        </a:rPr>
                        <a:t>انتخاب کردن</a:t>
                      </a:r>
                      <a:endParaRPr lang="en-US" sz="1200"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a:effectLst/>
                        </a:rPr>
                        <a:t>جستجو کردن</a:t>
                      </a:r>
                      <a:endParaRPr lang="en-US" sz="1200"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extLst>
                  <a:ext uri="{0D108BD9-81ED-4DB2-BD59-A6C34878D82A}">
                    <a16:rowId xmlns:a16="http://schemas.microsoft.com/office/drawing/2014/main" xmlns="" val="10000"/>
                  </a:ext>
                </a:extLst>
              </a:tr>
              <a:tr h="403847">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a:effectLst/>
                        </a:rPr>
                        <a:t>ارائه دادن</a:t>
                      </a:r>
                      <a:endParaRPr lang="en-US" sz="1200"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b="1" dirty="0">
                          <a:effectLst/>
                        </a:rPr>
                        <a:t>پذیرفتن</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tc>
                  <a:txBody>
                    <a:bodyPr/>
                    <a:lstStyle/>
                    <a:p>
                      <a:pPr marL="0" lvl="0" indent="-342900" algn="r" defTabSz="914400" rtl="1" eaLnBrk="1" latinLnBrk="0" hangingPunct="1">
                        <a:lnSpc>
                          <a:spcPct val="107000"/>
                        </a:lnSpc>
                        <a:spcAft>
                          <a:spcPts val="0"/>
                        </a:spcAft>
                        <a:buClr>
                          <a:srgbClr val="C00000"/>
                        </a:buClr>
                        <a:buFont typeface="Wingdings" panose="05000000000000000000" pitchFamily="2" charset="2"/>
                        <a:buChar char="q"/>
                      </a:pPr>
                      <a:r>
                        <a:rPr lang="fa-IR" sz="1800" b="1" kern="1200" dirty="0">
                          <a:solidFill>
                            <a:schemeClr val="tx1"/>
                          </a:solidFill>
                          <a:effectLst/>
                          <a:latin typeface="+mn-lt"/>
                          <a:ea typeface="+mn-ea"/>
                          <a:cs typeface="+mn-cs"/>
                        </a:rPr>
                        <a:t>پردازش کردن</a:t>
                      </a:r>
                      <a:endParaRPr lang="en-US" sz="1800" b="1" kern="1200" dirty="0">
                        <a:solidFill>
                          <a:schemeClr val="tx1"/>
                        </a:solidFill>
                        <a:effectLst/>
                        <a:latin typeface="+mn-lt"/>
                        <a:ea typeface="+mn-ea"/>
                        <a:cs typeface="+mn-cs"/>
                      </a:endParaRPr>
                    </a:p>
                  </a:txBody>
                  <a:tcPr marL="39740" marR="39740" marT="0" marB="0"/>
                </a:tc>
                <a:extLst>
                  <a:ext uri="{0D108BD9-81ED-4DB2-BD59-A6C34878D82A}">
                    <a16:rowId xmlns:a16="http://schemas.microsoft.com/office/drawing/2014/main" xmlns="" val="10001"/>
                  </a:ext>
                </a:extLst>
              </a:tr>
              <a:tr h="395857">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b="1" dirty="0">
                          <a:effectLst/>
                        </a:rPr>
                        <a:t>صحبت کردن</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b="1" dirty="0">
                          <a:effectLst/>
                        </a:rPr>
                        <a:t>انعطاف داشتن</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b="1">
                          <a:effectLst/>
                        </a:rPr>
                        <a:t>گزارش دادن</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extLst>
                  <a:ext uri="{0D108BD9-81ED-4DB2-BD59-A6C34878D82A}">
                    <a16:rowId xmlns:a16="http://schemas.microsoft.com/office/drawing/2014/main" xmlns="" val="10002"/>
                  </a:ext>
                </a:extLst>
              </a:tr>
              <a:tr h="403847">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b="1">
                          <a:effectLst/>
                        </a:rPr>
                        <a:t>بحث کردن</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b="1" dirty="0">
                          <a:effectLst/>
                        </a:rPr>
                        <a:t>انطباق پیدا کردن</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b="1">
                          <a:effectLst/>
                        </a:rPr>
                        <a:t>گزارش نویسی</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extLst>
                  <a:ext uri="{0D108BD9-81ED-4DB2-BD59-A6C34878D82A}">
                    <a16:rowId xmlns:a16="http://schemas.microsoft.com/office/drawing/2014/main" xmlns="" val="10003"/>
                  </a:ext>
                </a:extLst>
              </a:tr>
              <a:tr h="403847">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b="1">
                          <a:effectLst/>
                        </a:rPr>
                        <a:t>سوال کردن</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b="1" dirty="0">
                          <a:effectLst/>
                        </a:rPr>
                        <a:t>ریسک کردن</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b="1">
                          <a:effectLst/>
                        </a:rPr>
                        <a:t>نت نویسی</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extLst>
                  <a:ext uri="{0D108BD9-81ED-4DB2-BD59-A6C34878D82A}">
                    <a16:rowId xmlns:a16="http://schemas.microsoft.com/office/drawing/2014/main" xmlns="" val="10004"/>
                  </a:ext>
                </a:extLst>
              </a:tr>
              <a:tr h="403847">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b="1">
                          <a:effectLst/>
                        </a:rPr>
                        <a:t>پاسخ دادن</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b="1" dirty="0">
                          <a:effectLst/>
                        </a:rPr>
                        <a:t>عزت نفس پیدا کردن</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b="1">
                          <a:effectLst/>
                        </a:rPr>
                        <a:t>خلاصه نویسی</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extLst>
                  <a:ext uri="{0D108BD9-81ED-4DB2-BD59-A6C34878D82A}">
                    <a16:rowId xmlns:a16="http://schemas.microsoft.com/office/drawing/2014/main" xmlns="" val="10005"/>
                  </a:ext>
                </a:extLst>
              </a:tr>
              <a:tr h="403847">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b="1">
                          <a:effectLst/>
                        </a:rPr>
                        <a:t>درگیر شدن</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b="1" dirty="0">
                          <a:effectLst/>
                        </a:rPr>
                        <a:t>شناخت از احساس ها</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b="1">
                          <a:effectLst/>
                        </a:rPr>
                        <a:t>جمع بندی کردن</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extLst>
                  <a:ext uri="{0D108BD9-81ED-4DB2-BD59-A6C34878D82A}">
                    <a16:rowId xmlns:a16="http://schemas.microsoft.com/office/drawing/2014/main" xmlns="" val="10006"/>
                  </a:ext>
                </a:extLst>
              </a:tr>
              <a:tr h="395857">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b="1">
                          <a:effectLst/>
                        </a:rPr>
                        <a:t>تمرکز کردن</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b="1" dirty="0">
                          <a:effectLst/>
                        </a:rPr>
                        <a:t>مسئولیت پذیری</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b="1">
                          <a:effectLst/>
                        </a:rPr>
                        <a:t>جمع آوری اطلاعات</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extLst>
                  <a:ext uri="{0D108BD9-81ED-4DB2-BD59-A6C34878D82A}">
                    <a16:rowId xmlns:a16="http://schemas.microsoft.com/office/drawing/2014/main" xmlns="" val="10007"/>
                  </a:ext>
                </a:extLst>
              </a:tr>
              <a:tr h="403847">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b="1">
                          <a:effectLst/>
                        </a:rPr>
                        <a:t>درک کردن</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b="1" dirty="0">
                          <a:effectLst/>
                        </a:rPr>
                        <a:t>تصمیم سازی</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b="1">
                          <a:effectLst/>
                        </a:rPr>
                        <a:t>مشاهده کردن</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extLst>
                  <a:ext uri="{0D108BD9-81ED-4DB2-BD59-A6C34878D82A}">
                    <a16:rowId xmlns:a16="http://schemas.microsoft.com/office/drawing/2014/main" xmlns="" val="10008"/>
                  </a:ext>
                </a:extLst>
              </a:tr>
              <a:tr h="403847">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b="1">
                          <a:effectLst/>
                        </a:rPr>
                        <a:t>فهمیدن</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b="1" dirty="0">
                          <a:effectLst/>
                        </a:rPr>
                        <a:t>تصمیم گیری</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b="1">
                          <a:effectLst/>
                        </a:rPr>
                        <a:t>توجه کردن</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extLst>
                  <a:ext uri="{0D108BD9-81ED-4DB2-BD59-A6C34878D82A}">
                    <a16:rowId xmlns:a16="http://schemas.microsoft.com/office/drawing/2014/main" xmlns="" val="10009"/>
                  </a:ext>
                </a:extLst>
              </a:tr>
              <a:tr h="403847">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b="1">
                          <a:effectLst/>
                        </a:rPr>
                        <a:t>فکر کردن</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b="1" dirty="0">
                          <a:effectLst/>
                        </a:rPr>
                        <a:t>جلب همکاری</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b="1">
                          <a:effectLst/>
                        </a:rPr>
                        <a:t>همدلی کردن</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extLst>
                  <a:ext uri="{0D108BD9-81ED-4DB2-BD59-A6C34878D82A}">
                    <a16:rowId xmlns:a16="http://schemas.microsoft.com/office/drawing/2014/main" xmlns="" val="10010"/>
                  </a:ext>
                </a:extLst>
              </a:tr>
              <a:tr h="403847">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b="1">
                          <a:effectLst/>
                        </a:rPr>
                        <a:t>مذاکره کردن</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b="1" dirty="0">
                          <a:effectLst/>
                        </a:rPr>
                        <a:t>اعتماد سازی</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b="1">
                          <a:effectLst/>
                        </a:rPr>
                        <a:t>ارتباط موثر داشتن</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extLst>
                  <a:ext uri="{0D108BD9-81ED-4DB2-BD59-A6C34878D82A}">
                    <a16:rowId xmlns:a16="http://schemas.microsoft.com/office/drawing/2014/main" xmlns="" val="10011"/>
                  </a:ext>
                </a:extLst>
              </a:tr>
              <a:tr h="395857">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b="1">
                          <a:effectLst/>
                        </a:rPr>
                        <a:t>کسب توافق</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b="1" dirty="0">
                          <a:effectLst/>
                        </a:rPr>
                        <a:t>حل تعارض</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b="1" dirty="0">
                          <a:effectLst/>
                        </a:rPr>
                        <a:t>هماهنگی کردن</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extLst>
                  <a:ext uri="{0D108BD9-81ED-4DB2-BD59-A6C34878D82A}">
                    <a16:rowId xmlns:a16="http://schemas.microsoft.com/office/drawing/2014/main" xmlns="" val="10012"/>
                  </a:ext>
                </a:extLst>
              </a:tr>
              <a:tr h="403847">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b="1">
                          <a:effectLst/>
                        </a:rPr>
                        <a:t>ایده پردازی</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b="1">
                          <a:effectLst/>
                        </a:rPr>
                        <a:t>نقد کردن</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tc>
                  <a:txBody>
                    <a:bodyPr/>
                    <a:lstStyle/>
                    <a:p>
                      <a:pPr marL="342900" lvl="0" indent="-342900" algn="r" rtl="1">
                        <a:lnSpc>
                          <a:spcPct val="107000"/>
                        </a:lnSpc>
                        <a:spcAft>
                          <a:spcPts val="0"/>
                        </a:spcAft>
                        <a:buClr>
                          <a:srgbClr val="C00000"/>
                        </a:buClr>
                        <a:buFont typeface="Wingdings" panose="05000000000000000000" pitchFamily="2" charset="2"/>
                        <a:buChar char="q"/>
                      </a:pPr>
                      <a:r>
                        <a:rPr lang="fa-IR" sz="1600" b="1" dirty="0">
                          <a:effectLst/>
                        </a:rPr>
                        <a:t>برنامه ریزی کردن</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extLst>
                  <a:ext uri="{0D108BD9-81ED-4DB2-BD59-A6C34878D82A}">
                    <a16:rowId xmlns:a16="http://schemas.microsoft.com/office/drawing/2014/main" xmlns="" val="10013"/>
                  </a:ext>
                </a:extLst>
              </a:tr>
              <a:tr h="457125">
                <a:tc>
                  <a:txBody>
                    <a:bodyPr/>
                    <a:lstStyle/>
                    <a:p>
                      <a:pPr marL="0" indent="0" algn="r" rtl="1">
                        <a:lnSpc>
                          <a:spcPct val="107000"/>
                        </a:lnSpc>
                        <a:spcAft>
                          <a:spcPts val="0"/>
                        </a:spcAft>
                        <a:buClr>
                          <a:srgbClr val="C00000"/>
                        </a:buClr>
                        <a:buFont typeface="Wingdings" panose="05000000000000000000" pitchFamily="2" charset="2"/>
                        <a:buNone/>
                      </a:pP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tc>
                  <a:txBody>
                    <a:bodyPr/>
                    <a:lstStyle/>
                    <a:p>
                      <a:pPr marL="0" indent="0" algn="r" rtl="1">
                        <a:lnSpc>
                          <a:spcPct val="107000"/>
                        </a:lnSpc>
                        <a:spcAft>
                          <a:spcPts val="0"/>
                        </a:spcAft>
                        <a:buClr>
                          <a:srgbClr val="C00000"/>
                        </a:buClr>
                        <a:buFont typeface="Wingdings" panose="05000000000000000000" pitchFamily="2" charset="2"/>
                        <a:buNone/>
                      </a:pPr>
                      <a:r>
                        <a:rPr lang="fa-IR" sz="1800" b="1" dirty="0">
                          <a:effectLst/>
                        </a:rPr>
                        <a:t> </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tc>
                  <a:txBody>
                    <a:bodyPr/>
                    <a:lstStyle/>
                    <a:p>
                      <a:pPr marL="0" indent="0" algn="r" rtl="1">
                        <a:lnSpc>
                          <a:spcPct val="107000"/>
                        </a:lnSpc>
                        <a:spcAft>
                          <a:spcPts val="0"/>
                        </a:spcAft>
                        <a:buClr>
                          <a:srgbClr val="C00000"/>
                        </a:buClr>
                        <a:buFont typeface="Wingdings" panose="05000000000000000000" pitchFamily="2" charset="2"/>
                        <a:buNone/>
                      </a:pPr>
                      <a:r>
                        <a:rPr lang="fa-IR" sz="1800" b="1" dirty="0">
                          <a:effectLst/>
                        </a:rPr>
                        <a:t> </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extLst>
                  <a:ext uri="{0D108BD9-81ED-4DB2-BD59-A6C34878D82A}">
                    <a16:rowId xmlns:a16="http://schemas.microsoft.com/office/drawing/2014/main" xmlns="" val="10014"/>
                  </a:ext>
                </a:extLst>
              </a:tr>
              <a:tr h="466183">
                <a:tc>
                  <a:txBody>
                    <a:bodyPr/>
                    <a:lstStyle/>
                    <a:p>
                      <a:pPr marL="0" indent="0" algn="r" rtl="1">
                        <a:lnSpc>
                          <a:spcPct val="107000"/>
                        </a:lnSpc>
                        <a:spcAft>
                          <a:spcPts val="0"/>
                        </a:spcAft>
                        <a:buClr>
                          <a:srgbClr val="C00000"/>
                        </a:buClr>
                        <a:buFont typeface="Wingdings" panose="05000000000000000000" pitchFamily="2" charset="2"/>
                        <a:buNone/>
                      </a:pPr>
                      <a:r>
                        <a:rPr lang="fa-IR" sz="1800" b="1" dirty="0">
                          <a:effectLst/>
                        </a:rPr>
                        <a:t> </a:t>
                      </a: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tc>
                  <a:txBody>
                    <a:bodyPr/>
                    <a:lstStyle/>
                    <a:p>
                      <a:pPr marL="0" indent="0" algn="r" rtl="1">
                        <a:lnSpc>
                          <a:spcPct val="107000"/>
                        </a:lnSpc>
                        <a:spcAft>
                          <a:spcPts val="0"/>
                        </a:spcAft>
                        <a:buClr>
                          <a:srgbClr val="C00000"/>
                        </a:buClr>
                        <a:buFont typeface="Wingdings" panose="05000000000000000000" pitchFamily="2" charset="2"/>
                        <a:buNone/>
                      </a:pP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tc>
                  <a:txBody>
                    <a:bodyPr/>
                    <a:lstStyle/>
                    <a:p>
                      <a:pPr marL="285750" indent="-285750" algn="r" rtl="1">
                        <a:lnSpc>
                          <a:spcPct val="107000"/>
                        </a:lnSpc>
                        <a:spcAft>
                          <a:spcPts val="0"/>
                        </a:spcAft>
                        <a:buClr>
                          <a:srgbClr val="C00000"/>
                        </a:buClr>
                        <a:buFont typeface="Wingdings" panose="05000000000000000000" pitchFamily="2" charset="2"/>
                        <a:buChar char="q"/>
                      </a:pPr>
                      <a:endParaRPr lang="en-US" sz="1200" b="1" dirty="0">
                        <a:effectLst/>
                        <a:latin typeface="Calibri" panose="020F0502020204030204" pitchFamily="34" charset="0"/>
                        <a:ea typeface="Calibri" panose="020F0502020204030204" pitchFamily="34" charset="0"/>
                        <a:cs typeface="2  Titr" panose="00000700000000000000" pitchFamily="2" charset="-78"/>
                      </a:endParaRPr>
                    </a:p>
                  </a:txBody>
                  <a:tcPr marL="39740" marR="39740" marT="0" marB="0"/>
                </a:tc>
                <a:extLst>
                  <a:ext uri="{0D108BD9-81ED-4DB2-BD59-A6C34878D82A}">
                    <a16:rowId xmlns:a16="http://schemas.microsoft.com/office/drawing/2014/main" xmlns="" val="10015"/>
                  </a:ext>
                </a:extLst>
              </a:tr>
            </a:tbl>
          </a:graphicData>
        </a:graphic>
      </p:graphicFrame>
      <p:sp>
        <p:nvSpPr>
          <p:cNvPr id="3" name="Date Placeholder 2"/>
          <p:cNvSpPr>
            <a:spLocks noGrp="1"/>
          </p:cNvSpPr>
          <p:nvPr>
            <p:ph type="dt" sz="half" idx="10"/>
          </p:nvPr>
        </p:nvSpPr>
        <p:spPr/>
        <p:txBody>
          <a:bodyPr/>
          <a:lstStyle/>
          <a:p>
            <a:fld id="{DD758CA4-E0BE-4B20-B1CF-356B240C0318}" type="datetime1">
              <a:rPr lang="en-US" smtClean="0">
                <a:solidFill>
                  <a:prstClr val="black">
                    <a:tint val="75000"/>
                  </a:prstClr>
                </a:solidFill>
              </a:rPr>
              <a:t>1/5/2022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fa-IR">
                <a:solidFill>
                  <a:prstClr val="black">
                    <a:tint val="75000"/>
                  </a:prstClr>
                </a:solidFill>
              </a:rPr>
              <a:t>آموزش آموزش دهندگان</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6B52EA2-7A84-401D-A072-6D5411684D4F}"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1707330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6306" y="81347"/>
            <a:ext cx="1076542" cy="319346"/>
          </a:xfrm>
          <a:prstGeom prst="rect">
            <a:avLst/>
          </a:prstGeom>
          <a:ln>
            <a:solidFill>
              <a:schemeClr val="accent1"/>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fa-IR" sz="1400" b="1">
                <a:cs typeface="+mn-cs"/>
              </a:rPr>
              <a:t>سیستم آموزش</a:t>
            </a:r>
            <a:endParaRPr lang="fa-IR" sz="1400" b="1" dirty="0">
              <a:cs typeface="+mn-cs"/>
            </a:endParaRPr>
          </a:p>
        </p:txBody>
      </p:sp>
      <p:graphicFrame>
        <p:nvGraphicFramePr>
          <p:cNvPr id="5" name="Content Placeholder 5"/>
          <p:cNvGraphicFramePr>
            <a:graphicFrameLocks/>
          </p:cNvGraphicFramePr>
          <p:nvPr>
            <p:extLst>
              <p:ext uri="{D42A27DB-BD31-4B8C-83A1-F6EECF244321}">
                <p14:modId xmlns:p14="http://schemas.microsoft.com/office/powerpoint/2010/main" val="1634378874"/>
              </p:ext>
            </p:extLst>
          </p:nvPr>
        </p:nvGraphicFramePr>
        <p:xfrm>
          <a:off x="157567" y="475223"/>
          <a:ext cx="2770567" cy="2894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11"/>
          <p:cNvGraphicFramePr>
            <a:graphicFrameLocks noGrp="1"/>
          </p:cNvGraphicFramePr>
          <p:nvPr>
            <p:ph idx="1"/>
            <p:extLst>
              <p:ext uri="{D42A27DB-BD31-4B8C-83A1-F6EECF244321}">
                <p14:modId xmlns:p14="http://schemas.microsoft.com/office/powerpoint/2010/main" val="3753401544"/>
              </p:ext>
            </p:extLst>
          </p:nvPr>
        </p:nvGraphicFramePr>
        <p:xfrm>
          <a:off x="3534310" y="626722"/>
          <a:ext cx="7541232" cy="51268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p:cNvSpPr txBox="1"/>
          <p:nvPr/>
        </p:nvSpPr>
        <p:spPr>
          <a:xfrm>
            <a:off x="6584024" y="2691829"/>
            <a:ext cx="1450368" cy="377412"/>
          </a:xfrm>
          <a:prstGeom prst="rect">
            <a:avLst/>
          </a:prstGeom>
          <a:noFill/>
        </p:spPr>
        <p:txBody>
          <a:bodyPr wrap="square" rtlCol="1">
            <a:spAutoFit/>
          </a:bodyPr>
          <a:lstStyle/>
          <a:p>
            <a:r>
              <a:rPr lang="fa-IR" dirty="0">
                <a:solidFill>
                  <a:srgbClr val="C00000"/>
                </a:solidFill>
              </a:rPr>
              <a:t>استراتژی تدریس</a:t>
            </a:r>
          </a:p>
        </p:txBody>
      </p:sp>
    </p:spTree>
    <p:extLst>
      <p:ext uri="{BB962C8B-B14F-4D97-AF65-F5344CB8AC3E}">
        <p14:creationId xmlns:p14="http://schemas.microsoft.com/office/powerpoint/2010/main" val="3071530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90700" y="838200"/>
            <a:ext cx="2857500" cy="190818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57700" y="4420381"/>
            <a:ext cx="4038600" cy="2470277"/>
          </a:xfrm>
          <a:prstGeom prst="ellipse">
            <a:avLst/>
          </a:prstGeom>
          <a:ln>
            <a:noFill/>
          </a:ln>
          <a:effectLst>
            <a:softEdge rad="112500"/>
          </a:effectLst>
        </p:spPr>
      </p:pic>
      <p:sp>
        <p:nvSpPr>
          <p:cNvPr id="7" name="Title 6"/>
          <p:cNvSpPr>
            <a:spLocks noGrp="1"/>
          </p:cNvSpPr>
          <p:nvPr>
            <p:ph type="title"/>
          </p:nvPr>
        </p:nvSpPr>
        <p:spPr>
          <a:xfrm>
            <a:off x="4444804" y="247066"/>
            <a:ext cx="3454792" cy="424732"/>
          </a:xfrm>
          <a:prstGeom prst="rect">
            <a:avLst/>
          </a:prstGeom>
        </p:spPr>
        <p:txBody>
          <a:bodyPr wrap="none">
            <a:spAutoFit/>
          </a:bodyPr>
          <a:lstStyle/>
          <a:p>
            <a:pPr algn="r" rtl="1"/>
            <a:r>
              <a:rPr lang="fa-IR" sz="2400" b="1" u="sng" dirty="0">
                <a:solidFill>
                  <a:srgbClr val="FF0000"/>
                </a:solidFill>
              </a:rPr>
              <a:t>تعرف ، معنای و مدیریت تدریس </a:t>
            </a:r>
          </a:p>
        </p:txBody>
      </p:sp>
      <p:pic>
        <p:nvPicPr>
          <p:cNvPr id="8"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2728" y="2894315"/>
            <a:ext cx="2955472" cy="1862974"/>
          </a:xfrm>
          <a:prstGeom prst="rect">
            <a:avLst/>
          </a:prstGeom>
          <a:ln>
            <a:noFill/>
          </a:ln>
          <a:effectLst>
            <a:softEdge rad="112500"/>
          </a:effectLst>
        </p:spPr>
      </p:pic>
      <p:sp>
        <p:nvSpPr>
          <p:cNvPr id="9" name="Content Placeholder 3"/>
          <p:cNvSpPr txBox="1">
            <a:spLocks/>
          </p:cNvSpPr>
          <p:nvPr/>
        </p:nvSpPr>
        <p:spPr>
          <a:xfrm>
            <a:off x="6400800" y="731838"/>
            <a:ext cx="4191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r" rtl="1"/>
            <a:r>
              <a:rPr lang="fa-IR" sz="2000" b="1" dirty="0">
                <a:solidFill>
                  <a:schemeClr val="bg2">
                    <a:lumMod val="10000"/>
                  </a:schemeClr>
                </a:solidFill>
                <a:cs typeface="2  Nazanin" panose="00000400000000000000" pitchFamily="2" charset="-78"/>
              </a:rPr>
              <a:t>تدریس</a:t>
            </a:r>
            <a:r>
              <a:rPr lang="en-US" sz="2000" b="1" dirty="0">
                <a:solidFill>
                  <a:schemeClr val="bg2">
                    <a:lumMod val="10000"/>
                  </a:schemeClr>
                </a:solidFill>
                <a:cs typeface="2  Nazanin" panose="00000400000000000000" pitchFamily="2" charset="-78"/>
              </a:rPr>
              <a:t> </a:t>
            </a:r>
            <a:r>
              <a:rPr lang="fa-IR" sz="2000" b="1" dirty="0">
                <a:solidFill>
                  <a:schemeClr val="bg2">
                    <a:lumMod val="10000"/>
                  </a:schemeClr>
                </a:solidFill>
                <a:cs typeface="2  Nazanin" panose="00000400000000000000" pitchFamily="2" charset="-78"/>
              </a:rPr>
              <a:t>چیست ؟</a:t>
            </a:r>
          </a:p>
          <a:p>
            <a:pPr lvl="1" algn="r" rtl="1"/>
            <a:r>
              <a:rPr lang="fa-IR" sz="1800" b="1" dirty="0">
                <a:solidFill>
                  <a:schemeClr val="bg2">
                    <a:lumMod val="10000"/>
                  </a:schemeClr>
                </a:solidFill>
                <a:cs typeface="2  Nazanin" panose="00000400000000000000" pitchFamily="2" charset="-78"/>
              </a:rPr>
              <a:t>تعریف</a:t>
            </a:r>
          </a:p>
          <a:p>
            <a:pPr lvl="1" algn="r" rtl="1"/>
            <a:r>
              <a:rPr lang="fa-IR" sz="1800" b="1" dirty="0">
                <a:solidFill>
                  <a:schemeClr val="bg2">
                    <a:lumMod val="10000"/>
                  </a:schemeClr>
                </a:solidFill>
                <a:cs typeface="2  Nazanin" panose="00000400000000000000" pitchFamily="2" charset="-78"/>
              </a:rPr>
              <a:t>معنا</a:t>
            </a:r>
            <a:endParaRPr lang="en-US" sz="1800" b="1" dirty="0">
              <a:cs typeface="2  Nazanin" panose="00000400000000000000" pitchFamily="2" charset="-78"/>
            </a:endParaRPr>
          </a:p>
          <a:p>
            <a:pPr algn="r" rtl="1"/>
            <a:r>
              <a:rPr lang="fa-IR" sz="2000" b="1" dirty="0">
                <a:cs typeface="2  Nazanin" panose="00000400000000000000" pitchFamily="2" charset="-78"/>
              </a:rPr>
              <a:t>مدیریت تدریس و  کلاس ؟</a:t>
            </a:r>
            <a:endParaRPr lang="en-US" sz="2000" b="1" dirty="0">
              <a:cs typeface="2  Nazanin" panose="00000400000000000000" pitchFamily="2" charset="-78"/>
            </a:endParaRPr>
          </a:p>
          <a:p>
            <a:pPr lvl="1" algn="r" rtl="1"/>
            <a:r>
              <a:rPr lang="fa-IR" sz="1800" b="1" dirty="0">
                <a:cs typeface="2  Nazanin" panose="00000400000000000000" pitchFamily="2" charset="-78"/>
              </a:rPr>
              <a:t>مدیریت گروه و مدیریت فعالیت ها </a:t>
            </a:r>
          </a:p>
          <a:p>
            <a:pPr lvl="1" algn="r" rtl="1"/>
            <a:r>
              <a:rPr lang="fa-IR" sz="1800" b="1" dirty="0">
                <a:cs typeface="2  Nazanin" panose="00000400000000000000" pitchFamily="2" charset="-78"/>
              </a:rPr>
              <a:t>مدیریت تعارض و مدیریت رفتار</a:t>
            </a:r>
          </a:p>
          <a:p>
            <a:pPr lvl="1" algn="r" rtl="1"/>
            <a:r>
              <a:rPr lang="fa-IR" sz="1800" b="1" dirty="0">
                <a:cs typeface="2  Nazanin" panose="00000400000000000000" pitchFamily="2" charset="-78"/>
              </a:rPr>
              <a:t>مدیریت تغییر در رفتارها  </a:t>
            </a:r>
          </a:p>
          <a:p>
            <a:pPr lvl="1" algn="r" rtl="1"/>
            <a:r>
              <a:rPr lang="fa-IR" sz="1800" b="1" dirty="0">
                <a:cs typeface="2  Nazanin" panose="00000400000000000000" pitchFamily="2" charset="-78"/>
              </a:rPr>
              <a:t>مدیریت ارتباطات درون گروهی </a:t>
            </a:r>
          </a:p>
          <a:p>
            <a:pPr algn="r" rtl="1"/>
            <a:r>
              <a:rPr lang="fa-IR" sz="2000" b="1" dirty="0">
                <a:cs typeface="2  Nazanin" panose="00000400000000000000" pitchFamily="2" charset="-78"/>
              </a:rPr>
              <a:t>توانائی های لازم برای مدیریت کلاس ؟</a:t>
            </a:r>
          </a:p>
          <a:p>
            <a:pPr algn="r" rtl="1"/>
            <a:r>
              <a:rPr lang="fa-IR" sz="2000" b="1">
                <a:cs typeface="2  Nazanin" panose="00000400000000000000" pitchFamily="2" charset="-78"/>
              </a:rPr>
              <a:t>مدیریت رفتار های مشکل زا</a:t>
            </a:r>
            <a:endParaRPr lang="en-US" sz="2000" b="1" dirty="0">
              <a:cs typeface="2  Nazanin" panose="00000400000000000000" pitchFamily="2" charset="-78"/>
            </a:endParaRPr>
          </a:p>
          <a:p>
            <a:pPr algn="r" rtl="1"/>
            <a:endParaRPr lang="en-US" sz="2000" b="1" dirty="0">
              <a:cs typeface="2  Nazanin" panose="00000400000000000000" pitchFamily="2" charset="-78"/>
            </a:endParaRPr>
          </a:p>
          <a:p>
            <a:pPr algn="r" rtl="1"/>
            <a:endParaRPr lang="en-US" sz="2000" b="1" dirty="0">
              <a:cs typeface="2  Nazanin" panose="00000400000000000000" pitchFamily="2" charset="-78"/>
            </a:endParaRPr>
          </a:p>
          <a:p>
            <a:pPr algn="r" rtl="1"/>
            <a:endParaRPr lang="en-US" sz="2000" b="1" dirty="0">
              <a:cs typeface="2  Nazanin" panose="00000400000000000000" pitchFamily="2" charset="-78"/>
            </a:endParaRPr>
          </a:p>
          <a:p>
            <a:pPr algn="r" rtl="1"/>
            <a:endParaRPr lang="fa-IR" sz="2000" b="1" kern="0" dirty="0">
              <a:cs typeface="2  Nazanin" panose="00000400000000000000" pitchFamily="2" charset="-78"/>
            </a:endParaRPr>
          </a:p>
          <a:p>
            <a:pPr marL="0" indent="0" algn="r" rtl="1">
              <a:buNone/>
            </a:pPr>
            <a:endParaRPr lang="en-US" sz="2000" b="1" dirty="0">
              <a:cs typeface="2  Nazanin" panose="00000400000000000000" pitchFamily="2" charset="-78"/>
            </a:endParaRPr>
          </a:p>
        </p:txBody>
      </p:sp>
    </p:spTree>
    <p:extLst>
      <p:ext uri="{BB962C8B-B14F-4D97-AF65-F5344CB8AC3E}">
        <p14:creationId xmlns:p14="http://schemas.microsoft.com/office/powerpoint/2010/main" val="1897837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352538"/>
          </a:xfrm>
        </p:spPr>
        <p:txBody>
          <a:bodyPr>
            <a:normAutofit fontScale="90000"/>
          </a:bodyPr>
          <a:lstStyle/>
          <a:p>
            <a:pPr rtl="1"/>
            <a:r>
              <a:rPr lang="fa-IR" sz="3600" b="1" u="sng" dirty="0">
                <a:solidFill>
                  <a:srgbClr val="FF0000"/>
                </a:solidFill>
                <a:cs typeface="2  Nazanin" panose="00000400000000000000" pitchFamily="2" charset="-78"/>
              </a:rPr>
              <a:t>تعریف و معنای تدریس</a:t>
            </a:r>
            <a:r>
              <a:rPr lang="fa-IR" dirty="0"/>
              <a:t/>
            </a:r>
            <a:br>
              <a:rPr lang="fa-IR" dirty="0"/>
            </a:br>
            <a:endParaRPr lang="fa-IR" dirty="0"/>
          </a:p>
        </p:txBody>
      </p:sp>
      <p:sp>
        <p:nvSpPr>
          <p:cNvPr id="4" name="Content Placeholder 3"/>
          <p:cNvSpPr>
            <a:spLocks noGrp="1"/>
          </p:cNvSpPr>
          <p:nvPr>
            <p:ph sz="half" idx="2"/>
          </p:nvPr>
        </p:nvSpPr>
        <p:spPr>
          <a:xfrm>
            <a:off x="1600200" y="668226"/>
            <a:ext cx="8915400" cy="1541575"/>
          </a:xfrm>
          <a:ln>
            <a:solidFill>
              <a:schemeClr val="accent1"/>
            </a:solidFill>
          </a:ln>
        </p:spPr>
        <p:txBody>
          <a:bodyPr>
            <a:noAutofit/>
          </a:bodyPr>
          <a:lstStyle/>
          <a:p>
            <a:pPr marL="0" indent="0">
              <a:buNone/>
            </a:pPr>
            <a:r>
              <a:rPr lang="fa-IR" sz="1800" b="1" dirty="0">
                <a:cs typeface="2  Nazanin" panose="00000400000000000000" pitchFamily="2" charset="-78"/>
              </a:rPr>
              <a:t>تعریف تدریس:</a:t>
            </a:r>
            <a:endParaRPr lang="en-US" sz="1800" b="1" dirty="0">
              <a:cs typeface="2  Nazanin" panose="00000400000000000000" pitchFamily="2" charset="-78"/>
            </a:endParaRPr>
          </a:p>
          <a:p>
            <a:pPr algn="r" rtl="1"/>
            <a:r>
              <a:rPr lang="fa-IR" sz="1800" b="1" dirty="0">
                <a:cs typeface="2  Nazanin" panose="00000400000000000000" pitchFamily="2" charset="-78"/>
              </a:rPr>
              <a:t>تدریس و یادگیری چیست؟ تدریس چگونه فعالیتی است و در فعالیت تدریس چه کسانی مشارکت دارند؟ عوامل اصلی تدریس چیست؟</a:t>
            </a:r>
            <a:endParaRPr lang="en-US" sz="1800" b="1" dirty="0">
              <a:cs typeface="2  Nazanin" panose="00000400000000000000" pitchFamily="2" charset="-78"/>
            </a:endParaRPr>
          </a:p>
          <a:p>
            <a:pPr algn="r" rtl="1"/>
            <a:r>
              <a:rPr lang="fa-IR" sz="1800" b="1" dirty="0">
                <a:cs typeface="2  Nazanin" panose="00000400000000000000" pitchFamily="2" charset="-78"/>
              </a:rPr>
              <a:t>تدریس </a:t>
            </a:r>
            <a:r>
              <a:rPr lang="fa-IR" sz="1800" b="1" dirty="0">
                <a:solidFill>
                  <a:srgbClr val="002060"/>
                </a:solidFill>
                <a:cs typeface="2  Nazanin" panose="00000400000000000000" pitchFamily="2" charset="-78"/>
              </a:rPr>
              <a:t>فعالیتی تعاملی</a:t>
            </a:r>
            <a:r>
              <a:rPr lang="fa-IR" sz="1800" b="1" dirty="0">
                <a:cs typeface="2  Nazanin" panose="00000400000000000000" pitchFamily="2" charset="-78"/>
              </a:rPr>
              <a:t>، منظم و هدفمند بین معلم و دانش آموز به منظور </a:t>
            </a:r>
            <a:r>
              <a:rPr lang="fa-IR" sz="1800" b="1" dirty="0">
                <a:solidFill>
                  <a:srgbClr val="002060"/>
                </a:solidFill>
                <a:cs typeface="2  Nazanin" panose="00000400000000000000" pitchFamily="2" charset="-78"/>
              </a:rPr>
              <a:t>تسهیل یادگیری </a:t>
            </a:r>
            <a:r>
              <a:rPr lang="fa-IR" sz="1800" b="1" dirty="0">
                <a:cs typeface="2  Nazanin" panose="00000400000000000000" pitchFamily="2" charset="-78"/>
              </a:rPr>
              <a:t>است. عوامل اصلی این فعالیت طراحی، اجرا و ارزشیابی است.</a:t>
            </a:r>
          </a:p>
          <a:p>
            <a:pPr algn="r" rtl="1"/>
            <a:endParaRPr lang="fa-IR" sz="1800" b="1" dirty="0">
              <a:cs typeface="2  Nazanin" panose="00000400000000000000" pitchFamily="2" charset="-78"/>
            </a:endParaRPr>
          </a:p>
        </p:txBody>
      </p:sp>
      <p:sp>
        <p:nvSpPr>
          <p:cNvPr id="6" name="Rectangle 5"/>
          <p:cNvSpPr/>
          <p:nvPr/>
        </p:nvSpPr>
        <p:spPr>
          <a:xfrm>
            <a:off x="3698600" y="2755141"/>
            <a:ext cx="4038600" cy="1015663"/>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lvl="0" algn="ctr" rtl="1"/>
            <a:r>
              <a:rPr lang="fa-IR" sz="2000" b="1" dirty="0">
                <a:solidFill>
                  <a:prstClr val="black"/>
                </a:solidFill>
                <a:cs typeface="2  Nazanin" panose="00000400000000000000" pitchFamily="2" charset="-78"/>
              </a:rPr>
              <a:t>کیفیت تدریس:</a:t>
            </a:r>
          </a:p>
          <a:p>
            <a:pPr marL="514350" indent="-514350" algn="ctr">
              <a:buFont typeface="+mj-lt"/>
              <a:buAutoNum type="arabicPeriod"/>
            </a:pPr>
            <a:r>
              <a:rPr lang="fa-IR" sz="2000" b="1" dirty="0">
                <a:solidFill>
                  <a:prstClr val="black"/>
                </a:solidFill>
                <a:cs typeface="2  Nazanin" panose="00000400000000000000" pitchFamily="2" charset="-78"/>
              </a:rPr>
              <a:t>شیوه انجام کار</a:t>
            </a:r>
          </a:p>
          <a:p>
            <a:pPr marL="514350" indent="-514350" algn="ctr">
              <a:buFont typeface="+mj-lt"/>
              <a:buAutoNum type="arabicPeriod"/>
            </a:pPr>
            <a:r>
              <a:rPr lang="fa-IR" sz="2000" b="1" dirty="0">
                <a:solidFill>
                  <a:prstClr val="black"/>
                </a:solidFill>
                <a:cs typeface="2  Nazanin" panose="00000400000000000000" pitchFamily="2" charset="-78"/>
              </a:rPr>
              <a:t>ارتباط</a:t>
            </a:r>
          </a:p>
        </p:txBody>
      </p:sp>
      <p:sp>
        <p:nvSpPr>
          <p:cNvPr id="7" name="Rectangle 6"/>
          <p:cNvSpPr/>
          <p:nvPr/>
        </p:nvSpPr>
        <p:spPr>
          <a:xfrm>
            <a:off x="4171819" y="3996060"/>
            <a:ext cx="2688557" cy="400110"/>
          </a:xfrm>
          <a:prstGeom prst="rect">
            <a:avLst/>
          </a:prstGeom>
        </p:spPr>
        <p:txBody>
          <a:bodyPr wrap="none">
            <a:spAutoFit/>
          </a:bodyPr>
          <a:lstStyle/>
          <a:p>
            <a:r>
              <a:rPr lang="fa-IR" sz="2000" b="1" dirty="0">
                <a:solidFill>
                  <a:srgbClr val="C00000"/>
                </a:solidFill>
              </a:rPr>
              <a:t>مدرس به تدریس معنا می دهد</a:t>
            </a:r>
          </a:p>
        </p:txBody>
      </p:sp>
    </p:spTree>
    <p:extLst>
      <p:ext uri="{BB962C8B-B14F-4D97-AF65-F5344CB8AC3E}">
        <p14:creationId xmlns:p14="http://schemas.microsoft.com/office/powerpoint/2010/main" val="510451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4" descr="t&amp;lcycle.gif"/>
          <p:cNvPicPr>
            <a:picLocks noGrp="1" noChangeAspect="1"/>
          </p:cNvPicPr>
          <p:nvPr>
            <p:ph sz="quarter" idx="1"/>
          </p:nvPr>
        </p:nvPicPr>
        <p:blipFill>
          <a:blip r:embed="rId3"/>
          <a:srcRect/>
          <a:stretch>
            <a:fillRect/>
          </a:stretch>
        </p:blipFill>
        <p:spPr>
          <a:xfrm>
            <a:off x="2667000" y="857251"/>
            <a:ext cx="6858000" cy="5167313"/>
          </a:xfrm>
        </p:spPr>
      </p:pic>
    </p:spTree>
    <p:extLst>
      <p:ext uri="{BB962C8B-B14F-4D97-AF65-F5344CB8AC3E}">
        <p14:creationId xmlns:p14="http://schemas.microsoft.com/office/powerpoint/2010/main" val="1860053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descr="eb_tc05"/>
          <p:cNvPicPr>
            <a:picLocks noChangeAspect="1" noChangeArrowheads="1"/>
          </p:cNvPicPr>
          <p:nvPr/>
        </p:nvPicPr>
        <p:blipFill>
          <a:blip r:embed="rId2"/>
          <a:srcRect/>
          <a:stretch>
            <a:fillRect/>
          </a:stretch>
        </p:blipFill>
        <p:spPr bwMode="auto">
          <a:xfrm>
            <a:off x="3261123" y="1322785"/>
            <a:ext cx="6263878" cy="4267200"/>
          </a:xfrm>
          <a:prstGeom prst="rect">
            <a:avLst/>
          </a:prstGeom>
          <a:noFill/>
          <a:ln w="9525">
            <a:solidFill>
              <a:srgbClr val="663300"/>
            </a:solidFill>
            <a:miter lim="800000"/>
            <a:headEnd/>
            <a:tailEnd/>
          </a:ln>
        </p:spPr>
      </p:pic>
      <p:sp>
        <p:nvSpPr>
          <p:cNvPr id="176131" name="Text Box 3"/>
          <p:cNvSpPr txBox="1">
            <a:spLocks noChangeArrowheads="1"/>
          </p:cNvSpPr>
          <p:nvPr/>
        </p:nvSpPr>
        <p:spPr bwMode="auto">
          <a:xfrm>
            <a:off x="5663805" y="1484711"/>
            <a:ext cx="1762125" cy="265509"/>
          </a:xfrm>
          <a:prstGeom prst="rect">
            <a:avLst/>
          </a:prstGeom>
          <a:noFill/>
          <a:ln w="9525">
            <a:noFill/>
            <a:miter lim="800000"/>
            <a:headEnd/>
            <a:tailEnd/>
          </a:ln>
        </p:spPr>
        <p:txBody>
          <a:bodyPr/>
          <a:lstStyle/>
          <a:p>
            <a:pPr algn="r" rtl="1"/>
            <a:r>
              <a:rPr lang="fa-IR" sz="1350" b="1">
                <a:latin typeface="Times New Roman" pitchFamily="18" charset="0"/>
                <a:cs typeface="B Mitra" pitchFamily="2" charset="-78"/>
              </a:rPr>
              <a:t>مقدمه </a:t>
            </a:r>
            <a:r>
              <a:rPr lang="en-US" sz="1350" b="1">
                <a:latin typeface="Times New Roman" pitchFamily="18" charset="0"/>
                <a:cs typeface="B Mitra" pitchFamily="2" charset="-78"/>
              </a:rPr>
              <a:t>Opener</a:t>
            </a:r>
            <a:endParaRPr lang="en-US" sz="1350" b="1">
              <a:latin typeface="Arial" pitchFamily="34" charset="0"/>
              <a:cs typeface="B Mitra" pitchFamily="2" charset="-78"/>
            </a:endParaRPr>
          </a:p>
        </p:txBody>
      </p:sp>
      <p:sp>
        <p:nvSpPr>
          <p:cNvPr id="176132" name="Text Box 4"/>
          <p:cNvSpPr txBox="1">
            <a:spLocks noChangeArrowheads="1"/>
          </p:cNvSpPr>
          <p:nvPr/>
        </p:nvSpPr>
        <p:spPr bwMode="auto">
          <a:xfrm>
            <a:off x="6096002" y="2078832"/>
            <a:ext cx="2965847" cy="720329"/>
          </a:xfrm>
          <a:prstGeom prst="rect">
            <a:avLst/>
          </a:prstGeom>
          <a:noFill/>
          <a:ln w="9525">
            <a:noFill/>
            <a:miter lim="800000"/>
            <a:headEnd/>
            <a:tailEnd/>
          </a:ln>
        </p:spPr>
        <p:txBody>
          <a:bodyPr/>
          <a:lstStyle/>
          <a:p>
            <a:pPr algn="r" rtl="1"/>
            <a:r>
              <a:rPr lang="fa-IR" sz="1350" b="1">
                <a:latin typeface="Times New Roman" pitchFamily="18" charset="0"/>
                <a:cs typeface="B Mitra" pitchFamily="2" charset="-78"/>
              </a:rPr>
              <a:t>مرور </a:t>
            </a:r>
            <a:r>
              <a:rPr lang="en-US" sz="1350" b="1">
                <a:latin typeface="Times New Roman" pitchFamily="18" charset="0"/>
                <a:cs typeface="B Mitra" pitchFamily="2" charset="-78"/>
              </a:rPr>
              <a:t>Review</a:t>
            </a:r>
            <a:endParaRPr lang="en-US" sz="1350" b="1">
              <a:latin typeface="Arial" pitchFamily="34" charset="0"/>
              <a:cs typeface="B Mitra" pitchFamily="2" charset="-78"/>
            </a:endParaRPr>
          </a:p>
        </p:txBody>
      </p:sp>
      <p:sp>
        <p:nvSpPr>
          <p:cNvPr id="176133" name="Text Box 5"/>
          <p:cNvSpPr txBox="1">
            <a:spLocks noChangeArrowheads="1"/>
          </p:cNvSpPr>
          <p:nvPr/>
        </p:nvSpPr>
        <p:spPr bwMode="auto">
          <a:xfrm>
            <a:off x="1235870" y="2078834"/>
            <a:ext cx="3906441" cy="1079897"/>
          </a:xfrm>
          <a:prstGeom prst="rect">
            <a:avLst/>
          </a:prstGeom>
          <a:noFill/>
          <a:ln w="9525">
            <a:noFill/>
            <a:miter lim="800000"/>
            <a:headEnd/>
            <a:tailEnd/>
          </a:ln>
        </p:spPr>
        <p:txBody>
          <a:bodyPr/>
          <a:lstStyle/>
          <a:p>
            <a:pPr algn="r" rtl="1"/>
            <a:r>
              <a:rPr lang="fa-IR" sz="1500" b="1">
                <a:latin typeface="Times New Roman" pitchFamily="18" charset="0"/>
                <a:cs typeface="B Mitra" pitchFamily="2" charset="-78"/>
              </a:rPr>
              <a:t>کاربرد </a:t>
            </a:r>
            <a:r>
              <a:rPr lang="en-US" sz="1500" b="1">
                <a:latin typeface="Times New Roman" pitchFamily="18" charset="0"/>
                <a:cs typeface="B Mitra" pitchFamily="2" charset="-78"/>
              </a:rPr>
              <a:t>Application</a:t>
            </a:r>
            <a:endParaRPr lang="en-US" sz="1500" b="1">
              <a:latin typeface="Arial" pitchFamily="34" charset="0"/>
              <a:cs typeface="B Mitra" pitchFamily="2" charset="-78"/>
            </a:endParaRPr>
          </a:p>
        </p:txBody>
      </p:sp>
      <p:sp>
        <p:nvSpPr>
          <p:cNvPr id="176134" name="Text Box 6"/>
          <p:cNvSpPr txBox="1">
            <a:spLocks noChangeArrowheads="1"/>
          </p:cNvSpPr>
          <p:nvPr/>
        </p:nvSpPr>
        <p:spPr bwMode="auto">
          <a:xfrm>
            <a:off x="3018237" y="4670822"/>
            <a:ext cx="3374231" cy="898922"/>
          </a:xfrm>
          <a:prstGeom prst="rect">
            <a:avLst/>
          </a:prstGeom>
          <a:noFill/>
          <a:ln w="9525">
            <a:noFill/>
            <a:miter lim="800000"/>
            <a:headEnd/>
            <a:tailEnd/>
          </a:ln>
        </p:spPr>
        <p:txBody>
          <a:bodyPr/>
          <a:lstStyle/>
          <a:p>
            <a:pPr algn="r" rtl="1"/>
            <a:r>
              <a:rPr lang="fa-IR" sz="1500" b="1">
                <a:latin typeface="Times New Roman" pitchFamily="18" charset="0"/>
                <a:cs typeface="B Mitra" pitchFamily="2" charset="-78"/>
              </a:rPr>
              <a:t>تمرین </a:t>
            </a:r>
            <a:r>
              <a:rPr lang="en-US" sz="1500" b="1">
                <a:latin typeface="Times New Roman" pitchFamily="18" charset="0"/>
                <a:cs typeface="B Mitra" pitchFamily="2" charset="-78"/>
              </a:rPr>
              <a:t>Practice</a:t>
            </a:r>
            <a:endParaRPr lang="en-US" sz="1500" b="1">
              <a:latin typeface="Arial" pitchFamily="34" charset="0"/>
              <a:cs typeface="B Mitra" pitchFamily="2" charset="-78"/>
            </a:endParaRPr>
          </a:p>
        </p:txBody>
      </p:sp>
      <p:sp>
        <p:nvSpPr>
          <p:cNvPr id="176135" name="Text Box 7"/>
          <p:cNvSpPr txBox="1">
            <a:spLocks noChangeArrowheads="1"/>
          </p:cNvSpPr>
          <p:nvPr/>
        </p:nvSpPr>
        <p:spPr bwMode="auto">
          <a:xfrm>
            <a:off x="5717381" y="3699273"/>
            <a:ext cx="3581400" cy="720328"/>
          </a:xfrm>
          <a:prstGeom prst="rect">
            <a:avLst/>
          </a:prstGeom>
          <a:noFill/>
          <a:ln w="9525">
            <a:noFill/>
            <a:miter lim="800000"/>
            <a:headEnd/>
            <a:tailEnd/>
          </a:ln>
        </p:spPr>
        <p:txBody>
          <a:bodyPr/>
          <a:lstStyle/>
          <a:p>
            <a:pPr algn="r" rtl="1"/>
            <a:r>
              <a:rPr lang="fa-IR" b="1">
                <a:latin typeface="Times New Roman" pitchFamily="18" charset="0"/>
                <a:cs typeface="B Mitra" pitchFamily="2" charset="-78"/>
              </a:rPr>
              <a:t>ارائه</a:t>
            </a:r>
            <a:r>
              <a:rPr lang="fa-IR" sz="1500" b="1">
                <a:latin typeface="Times New Roman" pitchFamily="18" charset="0"/>
                <a:cs typeface="B Mitra" pitchFamily="2" charset="-78"/>
              </a:rPr>
              <a:t> </a:t>
            </a:r>
            <a:r>
              <a:rPr lang="en-US" sz="1500" b="1">
                <a:latin typeface="Times New Roman" pitchFamily="18" charset="0"/>
                <a:cs typeface="B Mitra" pitchFamily="2" charset="-78"/>
              </a:rPr>
              <a:t>Present</a:t>
            </a:r>
            <a:endParaRPr lang="en-US" sz="1500" b="1">
              <a:latin typeface="Arial" pitchFamily="34" charset="0"/>
              <a:cs typeface="B Mitra" pitchFamily="2" charset="-78"/>
            </a:endParaRPr>
          </a:p>
        </p:txBody>
      </p:sp>
      <p:sp>
        <p:nvSpPr>
          <p:cNvPr id="176136" name="Rectangle 8"/>
          <p:cNvSpPr>
            <a:spLocks noChangeArrowheads="1"/>
          </p:cNvSpPr>
          <p:nvPr/>
        </p:nvSpPr>
        <p:spPr bwMode="auto">
          <a:xfrm>
            <a:off x="5016104" y="998937"/>
            <a:ext cx="2465740" cy="323165"/>
          </a:xfrm>
          <a:prstGeom prst="rect">
            <a:avLst/>
          </a:prstGeom>
          <a:noFill/>
          <a:ln w="9525">
            <a:noFill/>
            <a:miter lim="800000"/>
            <a:headEnd/>
            <a:tailEnd/>
          </a:ln>
          <a:effectLst/>
        </p:spPr>
        <p:txBody>
          <a:bodyPr wrap="none">
            <a:spAutoFit/>
          </a:bodyPr>
          <a:lstStyle/>
          <a:p>
            <a:pPr marL="942975" lvl="2" indent="-257175">
              <a:buClr>
                <a:schemeClr val="accent2"/>
              </a:buClr>
            </a:pPr>
            <a:r>
              <a:rPr lang="fa-IR" sz="1350">
                <a:latin typeface="Arial" pitchFamily="34" charset="0"/>
              </a:rPr>
              <a:t> </a:t>
            </a:r>
            <a:r>
              <a:rPr lang="fa-IR" sz="1500" b="1">
                <a:latin typeface="Arial" pitchFamily="34" charset="0"/>
              </a:rPr>
              <a:t>چرخه اداره موثرکلاس ؟</a:t>
            </a:r>
          </a:p>
        </p:txBody>
      </p:sp>
    </p:spTree>
    <p:extLst>
      <p:ext uri="{BB962C8B-B14F-4D97-AF65-F5344CB8AC3E}">
        <p14:creationId xmlns:p14="http://schemas.microsoft.com/office/powerpoint/2010/main" val="4020604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p:extLst/>
          </p:nvPr>
        </p:nvGraphicFramePr>
        <p:xfrm>
          <a:off x="1719264" y="228600"/>
          <a:ext cx="8796337"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282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0" y="895827"/>
            <a:ext cx="5334000" cy="646331"/>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fa-IR" b="1" dirty="0">
                <a:solidFill>
                  <a:prstClr val="black"/>
                </a:solidFill>
                <a:cs typeface="Tahoma" pitchFamily="34" charset="0"/>
              </a:rPr>
              <a:t>تدریس:</a:t>
            </a:r>
          </a:p>
          <a:p>
            <a:pPr algn="ctr"/>
            <a:r>
              <a:rPr lang="fa-IR" b="1" dirty="0">
                <a:solidFill>
                  <a:prstClr val="black"/>
                </a:solidFill>
                <a:cs typeface="Tahoma" pitchFamily="34" charset="0"/>
              </a:rPr>
              <a:t>مدیریت فعالیت های  یادگیری در کلاس</a:t>
            </a:r>
            <a:endParaRPr lang="en-US" dirty="0">
              <a:solidFill>
                <a:prstClr val="black"/>
              </a:solidFill>
            </a:endParaRPr>
          </a:p>
        </p:txBody>
      </p:sp>
      <p:sp>
        <p:nvSpPr>
          <p:cNvPr id="6" name="Rectangle 5"/>
          <p:cNvSpPr/>
          <p:nvPr/>
        </p:nvSpPr>
        <p:spPr>
          <a:xfrm>
            <a:off x="3286125" y="2085975"/>
            <a:ext cx="6553200" cy="923330"/>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rtl="1"/>
            <a:r>
              <a:rPr lang="fa-IR" b="1" dirty="0">
                <a:solidFill>
                  <a:prstClr val="black"/>
                </a:solidFill>
                <a:cs typeface="Tahoma" pitchFamily="34" charset="0"/>
              </a:rPr>
              <a:t>مدیریت کلاس :</a:t>
            </a:r>
          </a:p>
          <a:p>
            <a:pPr algn="ctr" rtl="1"/>
            <a:r>
              <a:rPr lang="fa-IR" b="1" dirty="0">
                <a:solidFill>
                  <a:prstClr val="black"/>
                </a:solidFill>
                <a:cs typeface="Tahoma" pitchFamily="34" charset="0"/>
              </a:rPr>
              <a:t>توسعه خود کنترلی  در فراگيران از طریق </a:t>
            </a:r>
          </a:p>
          <a:p>
            <a:pPr algn="ctr" rtl="1"/>
            <a:r>
              <a:rPr lang="fa-IR" b="1" dirty="0">
                <a:solidFill>
                  <a:prstClr val="black"/>
                </a:solidFill>
                <a:cs typeface="Tahoma" pitchFamily="34" charset="0"/>
              </a:rPr>
              <a:t>انجام فعالیت های مثبت و رفتار های مثبت</a:t>
            </a:r>
            <a:endParaRPr lang="en-US" b="1" dirty="0">
              <a:solidFill>
                <a:prstClr val="black"/>
              </a:solidFill>
              <a:cs typeface="Tahoma" pitchFamily="34" charset="0"/>
            </a:endParaRPr>
          </a:p>
        </p:txBody>
      </p:sp>
      <p:sp>
        <p:nvSpPr>
          <p:cNvPr id="3" name="Rectangle 2"/>
          <p:cNvSpPr/>
          <p:nvPr/>
        </p:nvSpPr>
        <p:spPr>
          <a:xfrm>
            <a:off x="2057400" y="3496271"/>
            <a:ext cx="9448800" cy="830997"/>
          </a:xfrm>
          <a:prstGeom prst="rect">
            <a:avLst/>
          </a:prstGeom>
        </p:spPr>
        <p:txBody>
          <a:bodyPr wrap="square">
            <a:spAutoFit/>
          </a:bodyPr>
          <a:lstStyle/>
          <a:p>
            <a:pPr algn="ctr" rtl="1"/>
            <a:r>
              <a:rPr lang="fa-IR" sz="2400" b="1" dirty="0">
                <a:cs typeface="2  Nazanin" panose="00000400000000000000" pitchFamily="2" charset="-78"/>
              </a:rPr>
              <a:t>تدریس برای  هر مدرس شامل مجموعه ای از فعالیت های گوناگون با اهداف و چالش های متفاوت که با گذشت زمان و به موازات بالغ شدن مدرس تغییر می کند.</a:t>
            </a:r>
          </a:p>
        </p:txBody>
      </p:sp>
    </p:spTree>
    <p:extLst>
      <p:ext uri="{BB962C8B-B14F-4D97-AF65-F5344CB8AC3E}">
        <p14:creationId xmlns:p14="http://schemas.microsoft.com/office/powerpoint/2010/main" val="3375632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8337" y="99281"/>
            <a:ext cx="3932237" cy="1691420"/>
          </a:xfrm>
        </p:spPr>
        <p:txBody>
          <a:bodyPr>
            <a:normAutofit fontScale="90000"/>
          </a:bodyPr>
          <a:lstStyle/>
          <a:p>
            <a:pPr algn="ctr" rtl="1"/>
            <a:r>
              <a:rPr lang="en-US" dirty="0"/>
              <a:t>Ice Break</a:t>
            </a:r>
            <a:br>
              <a:rPr lang="en-US" dirty="0"/>
            </a:br>
            <a:r>
              <a:rPr lang="fa-IR" dirty="0"/>
              <a:t>معرفی شرکت کنندگان</a:t>
            </a:r>
            <a:br>
              <a:rPr lang="fa-IR" dirty="0"/>
            </a:br>
            <a:r>
              <a:rPr lang="fa-IR" dirty="0"/>
              <a:t>انتظارها</a:t>
            </a:r>
            <a:br>
              <a:rPr lang="fa-IR" dirty="0"/>
            </a:br>
            <a:r>
              <a:rPr lang="fa-IR" dirty="0"/>
              <a:t>قوانین</a:t>
            </a:r>
          </a:p>
        </p:txBody>
      </p:sp>
      <p:sp>
        <p:nvSpPr>
          <p:cNvPr id="3" name="Date Placeholder 2"/>
          <p:cNvSpPr>
            <a:spLocks noGrp="1"/>
          </p:cNvSpPr>
          <p:nvPr>
            <p:ph type="dt" sz="half" idx="10"/>
          </p:nvPr>
        </p:nvSpPr>
        <p:spPr/>
        <p:txBody>
          <a:bodyPr/>
          <a:lstStyle/>
          <a:p>
            <a:fld id="{BDCBCA53-95BE-4C9D-B89B-B4F1C2C68DBD}" type="datetime1">
              <a:rPr lang="en-US" smtClean="0">
                <a:solidFill>
                  <a:prstClr val="black">
                    <a:tint val="75000"/>
                  </a:prstClr>
                </a:solidFill>
              </a:rPr>
              <a:t>1/5/2022</a:t>
            </a:fld>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B52EA2-7A84-401D-A072-6D5411684D4F}" type="slidenum">
              <a:rPr lang="en-US" smtClean="0">
                <a:solidFill>
                  <a:prstClr val="black">
                    <a:tint val="75000"/>
                  </a:prstClr>
                </a:solidFill>
              </a:rPr>
              <a:pPr/>
              <a:t>3</a:t>
            </a:fld>
            <a:endParaRPr lang="en-US" dirty="0">
              <a:solidFill>
                <a:prstClr val="black">
                  <a:tint val="75000"/>
                </a:prstClr>
              </a:solidFill>
            </a:endParaRPr>
          </a:p>
        </p:txBody>
      </p:sp>
      <p:sp>
        <p:nvSpPr>
          <p:cNvPr id="9" name="Text Placeholder 8"/>
          <p:cNvSpPr>
            <a:spLocks noGrp="1"/>
          </p:cNvSpPr>
          <p:nvPr>
            <p:ph type="body" sz="half" idx="2"/>
          </p:nvPr>
        </p:nvSpPr>
        <p:spPr>
          <a:xfrm>
            <a:off x="3408976" y="1946794"/>
            <a:ext cx="6050409" cy="991615"/>
          </a:xfrm>
          <a:solidFill>
            <a:schemeClr val="accent2"/>
          </a:solidFill>
        </p:spPr>
        <p:txBody>
          <a:bodyPr>
            <a:noAutofit/>
          </a:bodyPr>
          <a:lstStyle/>
          <a:p>
            <a:r>
              <a:rPr lang="fa-IR" sz="2000" b="1" dirty="0"/>
              <a:t>معرفی شرکت کنندگان:</a:t>
            </a:r>
          </a:p>
          <a:p>
            <a:r>
              <a:rPr lang="fa-IR" sz="2000" b="1" dirty="0"/>
              <a:t>نام و نام خانوادگی- حرفه-تحصیلات-علاقه ها ...</a:t>
            </a:r>
          </a:p>
        </p:txBody>
      </p:sp>
      <p:sp>
        <p:nvSpPr>
          <p:cNvPr id="13" name="Text Placeholder 8"/>
          <p:cNvSpPr txBox="1">
            <a:spLocks/>
          </p:cNvSpPr>
          <p:nvPr/>
        </p:nvSpPr>
        <p:spPr>
          <a:xfrm>
            <a:off x="8016081" y="4347952"/>
            <a:ext cx="3932237" cy="1313718"/>
          </a:xfrm>
          <a:prstGeom prst="rect">
            <a:avLst/>
          </a:prstGeom>
          <a:solidFill>
            <a:schemeClr val="accent2"/>
          </a:solidFill>
        </p:spPr>
        <p:txBody>
          <a:bodyPr vert="horz" lIns="91440" tIns="45720" rIns="91440" bIns="45720" rtlCol="1">
            <a:noAutofit/>
          </a:bodyPr>
          <a:lstStyle>
            <a:lvl1pPr marL="0" indent="0" algn="r" defTabSz="914400" rtl="1"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fa-IR" sz="2000" b="1" dirty="0"/>
              <a:t>قوانین :</a:t>
            </a:r>
          </a:p>
          <a:p>
            <a:r>
              <a:rPr lang="fa-IR" sz="2000" b="1" dirty="0"/>
              <a:t>1- سوال کنید هر زمان ؟</a:t>
            </a:r>
          </a:p>
          <a:p>
            <a:r>
              <a:rPr lang="fa-IR" sz="2000" b="1" dirty="0"/>
              <a:t>2- به نظرها گوش بدهید</a:t>
            </a:r>
          </a:p>
          <a:p>
            <a:endParaRPr lang="fa-IR" sz="2000" b="1" dirty="0"/>
          </a:p>
        </p:txBody>
      </p:sp>
      <p:sp>
        <p:nvSpPr>
          <p:cNvPr id="14" name="Text Placeholder 8"/>
          <p:cNvSpPr txBox="1">
            <a:spLocks/>
          </p:cNvSpPr>
          <p:nvPr/>
        </p:nvSpPr>
        <p:spPr>
          <a:xfrm>
            <a:off x="4221481" y="3059560"/>
            <a:ext cx="4868032" cy="1167241"/>
          </a:xfrm>
          <a:prstGeom prst="rect">
            <a:avLst/>
          </a:prstGeom>
          <a:solidFill>
            <a:schemeClr val="accent2"/>
          </a:solidFill>
        </p:spPr>
        <p:txBody>
          <a:bodyPr vert="horz" lIns="91440" tIns="45720" rIns="91440" bIns="45720" rtlCol="1">
            <a:noAutofit/>
          </a:bodyPr>
          <a:lstStyle>
            <a:lvl1pPr marL="0" indent="0" algn="r" defTabSz="914400" rtl="1"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fa-IR" sz="2000" b="1" dirty="0"/>
              <a:t>انتظار ها:</a:t>
            </a:r>
          </a:p>
          <a:p>
            <a:r>
              <a:rPr lang="fa-IR" sz="2000" b="1" dirty="0"/>
              <a:t>1- شما چرا در این دوره شرکت کردید؟</a:t>
            </a:r>
          </a:p>
          <a:p>
            <a:r>
              <a:rPr lang="fa-IR" sz="2000" b="1" dirty="0"/>
              <a:t>2- چه چیزی دوست داری از دوره بدست بیاوری؟</a:t>
            </a:r>
          </a:p>
        </p:txBody>
      </p:sp>
      <p:sp>
        <p:nvSpPr>
          <p:cNvPr id="8" name="Title 1"/>
          <p:cNvSpPr txBox="1">
            <a:spLocks/>
          </p:cNvSpPr>
          <p:nvPr/>
        </p:nvSpPr>
        <p:spPr>
          <a:xfrm>
            <a:off x="1751831" y="4338287"/>
            <a:ext cx="6172200" cy="1313718"/>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1" anchor="b">
            <a:noAutofit/>
          </a:bodyPr>
          <a:lstStyle>
            <a:lvl1pPr algn="r" defTabSz="914400" rtl="1" eaLnBrk="1" latinLnBrk="0" hangingPunct="1">
              <a:lnSpc>
                <a:spcPct val="90000"/>
              </a:lnSpc>
              <a:spcBef>
                <a:spcPct val="0"/>
              </a:spcBef>
              <a:buNone/>
              <a:defRPr sz="3200" kern="1200">
                <a:solidFill>
                  <a:schemeClr val="tx1"/>
                </a:solidFill>
                <a:latin typeface="+mj-lt"/>
                <a:ea typeface="+mj-ea"/>
                <a:cs typeface="+mj-cs"/>
              </a:defRPr>
            </a:lvl1pPr>
          </a:lstStyle>
          <a:p>
            <a:pPr algn="ctr"/>
            <a:r>
              <a:rPr lang="fa-IR" sz="2800" dirty="0"/>
              <a:t>ارزیابی ، پارکینگ ،کیسه سوال و تابلوی معرفی فراگیران و دوره</a:t>
            </a:r>
            <a:endParaRPr lang="en-US" sz="2800" dirty="0"/>
          </a:p>
        </p:txBody>
      </p:sp>
    </p:spTree>
    <p:extLst>
      <p:ext uri="{BB962C8B-B14F-4D97-AF65-F5344CB8AC3E}">
        <p14:creationId xmlns:p14="http://schemas.microsoft.com/office/powerpoint/2010/main" val="2624084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p:nvPr>
        </p:nvGraphicFramePr>
        <p:xfrm>
          <a:off x="1719282" y="142852"/>
          <a:ext cx="8339137"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utoShape 22"/>
          <p:cNvSpPr>
            <a:spLocks noChangeArrowheads="1"/>
          </p:cNvSpPr>
          <p:nvPr/>
        </p:nvSpPr>
        <p:spPr bwMode="auto">
          <a:xfrm>
            <a:off x="9659957" y="5929350"/>
            <a:ext cx="865187" cy="928687"/>
          </a:xfrm>
          <a:prstGeom prst="can">
            <a:avLst>
              <a:gd name="adj" fmla="val 38761"/>
            </a:avLst>
          </a:prstGeom>
          <a:solidFill>
            <a:srgbClr val="660066"/>
          </a:solidFill>
          <a:ln w="9525">
            <a:solidFill>
              <a:schemeClr val="tx1"/>
            </a:solidFill>
            <a:round/>
            <a:headEnd/>
            <a:tailEnd/>
          </a:ln>
        </p:spPr>
        <p:txBody>
          <a:bodyPr wrap="none" anchor="ctr"/>
          <a:lstStyle/>
          <a:p>
            <a:pPr algn="ctr"/>
            <a:r>
              <a:rPr lang="fa-IR" sz="2000" b="1">
                <a:solidFill>
                  <a:prstClr val="white"/>
                </a:solidFill>
              </a:rPr>
              <a:t>صبوری</a:t>
            </a:r>
            <a:endParaRPr lang="en-US" sz="2000" b="1" dirty="0">
              <a:solidFill>
                <a:prstClr val="white"/>
              </a:solidFill>
            </a:endParaRPr>
          </a:p>
        </p:txBody>
      </p:sp>
      <p:sp>
        <p:nvSpPr>
          <p:cNvPr id="7" name="AutoShape 23"/>
          <p:cNvSpPr>
            <a:spLocks noChangeArrowheads="1"/>
          </p:cNvSpPr>
          <p:nvPr/>
        </p:nvSpPr>
        <p:spPr bwMode="auto">
          <a:xfrm>
            <a:off x="5453082" y="5929350"/>
            <a:ext cx="865187" cy="928687"/>
          </a:xfrm>
          <a:prstGeom prst="can">
            <a:avLst>
              <a:gd name="adj" fmla="val 38761"/>
            </a:avLst>
          </a:prstGeom>
          <a:solidFill>
            <a:srgbClr val="A50021"/>
          </a:solidFill>
          <a:ln w="9525">
            <a:solidFill>
              <a:schemeClr val="tx1"/>
            </a:solidFill>
            <a:round/>
            <a:headEnd/>
            <a:tailEnd/>
          </a:ln>
        </p:spPr>
        <p:txBody>
          <a:bodyPr wrap="none" anchor="ctr"/>
          <a:lstStyle/>
          <a:p>
            <a:pPr algn="ctr"/>
            <a:r>
              <a:rPr lang="fa-IR" sz="2000" b="1">
                <a:solidFill>
                  <a:prstClr val="white"/>
                </a:solidFill>
              </a:rPr>
              <a:t>مصمم</a:t>
            </a:r>
            <a:endParaRPr lang="en-US" sz="2000" b="1" dirty="0">
              <a:solidFill>
                <a:prstClr val="white"/>
              </a:solidFill>
            </a:endParaRPr>
          </a:p>
        </p:txBody>
      </p:sp>
      <p:sp>
        <p:nvSpPr>
          <p:cNvPr id="8" name="AutoShape 24"/>
          <p:cNvSpPr>
            <a:spLocks noChangeArrowheads="1"/>
          </p:cNvSpPr>
          <p:nvPr/>
        </p:nvSpPr>
        <p:spPr bwMode="auto">
          <a:xfrm>
            <a:off x="1666875" y="5929350"/>
            <a:ext cx="865188" cy="928687"/>
          </a:xfrm>
          <a:prstGeom prst="can">
            <a:avLst>
              <a:gd name="adj" fmla="val 38761"/>
            </a:avLst>
          </a:prstGeom>
          <a:solidFill>
            <a:srgbClr val="663300"/>
          </a:solidFill>
          <a:ln w="9525">
            <a:solidFill>
              <a:schemeClr val="tx1"/>
            </a:solidFill>
            <a:round/>
            <a:headEnd/>
            <a:tailEnd/>
          </a:ln>
        </p:spPr>
        <p:txBody>
          <a:bodyPr wrap="none" anchor="ctr"/>
          <a:lstStyle/>
          <a:p>
            <a:pPr algn="ctr"/>
            <a:r>
              <a:rPr lang="fa-IR" sz="2000" b="1">
                <a:solidFill>
                  <a:prstClr val="white"/>
                </a:solidFill>
              </a:rPr>
              <a:t>سازگاری</a:t>
            </a:r>
            <a:endParaRPr lang="en-US" sz="2000" b="1" dirty="0">
              <a:solidFill>
                <a:prstClr val="white"/>
              </a:solidFill>
            </a:endParaRPr>
          </a:p>
        </p:txBody>
      </p:sp>
    </p:spTree>
    <p:extLst>
      <p:ext uri="{BB962C8B-B14F-4D97-AF65-F5344CB8AC3E}">
        <p14:creationId xmlns:p14="http://schemas.microsoft.com/office/powerpoint/2010/main" val="1590191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p:extLst/>
          </p:nvPr>
        </p:nvGraphicFramePr>
        <p:xfrm>
          <a:off x="2952799" y="571480"/>
          <a:ext cx="8339137" cy="6286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4024599" y="3"/>
            <a:ext cx="4507965" cy="480131"/>
          </a:xfrm>
          <a:prstGeom prst="rect">
            <a:avLst/>
          </a:prstGeom>
        </p:spPr>
        <p:txBody>
          <a:bodyPr wrap="none">
            <a:spAutoFit/>
          </a:bodyPr>
          <a:lstStyle/>
          <a:p>
            <a:pPr marL="812800" indent="-812800" algn="ctr">
              <a:lnSpc>
                <a:spcPct val="90000"/>
              </a:lnSpc>
              <a:spcBef>
                <a:spcPct val="20000"/>
              </a:spcBef>
              <a:buClr>
                <a:srgbClr val="660066"/>
              </a:buClr>
              <a:defRPr/>
            </a:pPr>
            <a:r>
              <a:rPr lang="fa-IR" sz="2800" b="1" kern="0" dirty="0">
                <a:solidFill>
                  <a:srgbClr val="660066"/>
                </a:solidFill>
              </a:rPr>
              <a:t>توانائی های لازم برای مدیریت کلاس</a:t>
            </a:r>
            <a:endParaRPr lang="fa-IR" sz="2800" b="1" kern="0" dirty="0">
              <a:solidFill>
                <a:prstClr val="black"/>
              </a:solidFill>
            </a:endParaRPr>
          </a:p>
        </p:txBody>
      </p:sp>
    </p:spTree>
    <p:extLst>
      <p:ext uri="{BB962C8B-B14F-4D97-AF65-F5344CB8AC3E}">
        <p14:creationId xmlns:p14="http://schemas.microsoft.com/office/powerpoint/2010/main" val="4038072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1"/>
          </p:nvPr>
        </p:nvGraphicFramePr>
        <p:xfrm>
          <a:off x="1556657" y="3779783"/>
          <a:ext cx="8991600" cy="3056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3766457" y="1112784"/>
            <a:ext cx="4038600" cy="2645283"/>
          </a:xfrm>
        </p:spPr>
      </p:pic>
      <p:sp>
        <p:nvSpPr>
          <p:cNvPr id="7" name="Rectangle 6"/>
          <p:cNvSpPr/>
          <p:nvPr/>
        </p:nvSpPr>
        <p:spPr>
          <a:xfrm>
            <a:off x="7543800" y="32657"/>
            <a:ext cx="2971800" cy="707886"/>
          </a:xfrm>
          <a:prstGeom prst="rect">
            <a:avLst/>
          </a:prstGeom>
        </p:spPr>
        <p:txBody>
          <a:bodyPr wrap="square">
            <a:spAutoFit/>
          </a:bodyPr>
          <a:lstStyle/>
          <a:p>
            <a:pPr algn="r" rtl="1"/>
            <a:r>
              <a:rPr lang="fa-IR" sz="2000" b="1" u="sng" dirty="0">
                <a:solidFill>
                  <a:srgbClr val="FF0000"/>
                </a:solidFill>
                <a:cs typeface="2  Nazanin" panose="00000400000000000000" pitchFamily="2" charset="-78"/>
              </a:rPr>
              <a:t>نقش ها و وظایف تسهیل گر</a:t>
            </a:r>
          </a:p>
          <a:p>
            <a:pPr algn="r" rtl="1"/>
            <a:r>
              <a:rPr lang="fa-IR" sz="2000" b="1" u="sng" dirty="0">
                <a:solidFill>
                  <a:srgbClr val="FF0000"/>
                </a:solidFill>
                <a:cs typeface="2  Nazanin" panose="00000400000000000000" pitchFamily="2" charset="-78"/>
              </a:rPr>
              <a:t>خطا ها در مدیریت کلاس</a:t>
            </a:r>
            <a:endParaRPr lang="en-US" sz="2000" b="1" u="sng" dirty="0">
              <a:solidFill>
                <a:srgbClr val="FF0000"/>
              </a:solidFill>
              <a:cs typeface="2  Nazanin" panose="00000400000000000000" pitchFamily="2" charset="-78"/>
            </a:endParaRPr>
          </a:p>
        </p:txBody>
      </p:sp>
    </p:spTree>
    <p:extLst>
      <p:ext uri="{BB962C8B-B14F-4D97-AF65-F5344CB8AC3E}">
        <p14:creationId xmlns:p14="http://schemas.microsoft.com/office/powerpoint/2010/main" val="4087574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3048000" y="1142984"/>
          <a:ext cx="6096000" cy="4818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1524001" y="0"/>
            <a:ext cx="8715375" cy="70788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spAutoFit/>
          </a:bodyPr>
          <a:lstStyle/>
          <a:p>
            <a:pPr algn="ctr" rtl="1">
              <a:defRPr/>
            </a:pPr>
            <a:r>
              <a:rPr lang="fa-IR" sz="2000" b="1" dirty="0">
                <a:solidFill>
                  <a:srgbClr val="FF0000"/>
                </a:solidFill>
              </a:rPr>
              <a:t>ساختار دادن برای سازماندهی</a:t>
            </a:r>
            <a:r>
              <a:rPr lang="en-US" sz="2000" b="1" dirty="0">
                <a:solidFill>
                  <a:srgbClr val="FF0000"/>
                </a:solidFill>
              </a:rPr>
              <a:t> :</a:t>
            </a:r>
            <a:r>
              <a:rPr lang="fa-IR" sz="2000" b="1" dirty="0">
                <a:solidFill>
                  <a:srgbClr val="FF0000"/>
                </a:solidFill>
              </a:rPr>
              <a:t>یادگیری ، رفتارها، فعالیت</a:t>
            </a:r>
            <a:endParaRPr lang="en-US" sz="2000" b="1" dirty="0">
              <a:solidFill>
                <a:srgbClr val="FF0000"/>
              </a:solidFill>
            </a:endParaRPr>
          </a:p>
          <a:p>
            <a:pPr algn="ctr" rtl="1">
              <a:defRPr/>
            </a:pPr>
            <a:r>
              <a:rPr lang="fa-IR" sz="2000" b="1" dirty="0"/>
              <a:t>ساختارهای کنترل کننده رفتارها است و از ساختار های مختلف رفتارهای متفاوت استخراج می شود</a:t>
            </a:r>
            <a:endParaRPr lang="en-US" sz="2000" b="1" dirty="0"/>
          </a:p>
        </p:txBody>
      </p:sp>
    </p:spTree>
    <p:extLst>
      <p:ext uri="{BB962C8B-B14F-4D97-AF65-F5344CB8AC3E}">
        <p14:creationId xmlns:p14="http://schemas.microsoft.com/office/powerpoint/2010/main" val="3707997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38314" y="357188"/>
            <a:ext cx="8715375" cy="1200150"/>
          </a:xfrm>
          <a:prstGeom prst="rect">
            <a:avLst/>
          </a:prstGeom>
          <a:noFill/>
          <a:ln>
            <a:solidFill>
              <a:schemeClr val="tx2"/>
            </a:solidFill>
          </a:ln>
        </p:spPr>
        <p:style>
          <a:lnRef idx="1">
            <a:schemeClr val="accent2"/>
          </a:lnRef>
          <a:fillRef idx="2">
            <a:schemeClr val="accent2"/>
          </a:fillRef>
          <a:effectRef idx="1">
            <a:schemeClr val="accent2"/>
          </a:effectRef>
          <a:fontRef idx="minor">
            <a:schemeClr val="dk1"/>
          </a:fontRef>
        </p:style>
        <p:txBody>
          <a:bodyPr>
            <a:spAutoFit/>
          </a:bodyPr>
          <a:lstStyle/>
          <a:p>
            <a:pPr algn="ctr" rtl="1">
              <a:defRPr/>
            </a:pPr>
            <a:r>
              <a:rPr lang="fa-IR" sz="2400" b="1" dirty="0">
                <a:solidFill>
                  <a:srgbClr val="FF0000"/>
                </a:solidFill>
              </a:rPr>
              <a:t>ساختار دادن برای سازماندهی</a:t>
            </a:r>
            <a:r>
              <a:rPr lang="en-US" sz="2400" b="1" dirty="0">
                <a:solidFill>
                  <a:srgbClr val="FF0000"/>
                </a:solidFill>
              </a:rPr>
              <a:t> :</a:t>
            </a:r>
            <a:r>
              <a:rPr lang="fa-IR" sz="2400" b="1" dirty="0">
                <a:solidFill>
                  <a:srgbClr val="FF0000"/>
                </a:solidFill>
              </a:rPr>
              <a:t>یادگیری ، رفتارها، فعالیت</a:t>
            </a:r>
            <a:endParaRPr lang="en-US" sz="2400" b="1" dirty="0">
              <a:solidFill>
                <a:srgbClr val="FF0000"/>
              </a:solidFill>
            </a:endParaRPr>
          </a:p>
          <a:p>
            <a:pPr algn="ctr" rtl="1">
              <a:defRPr/>
            </a:pPr>
            <a:r>
              <a:rPr lang="fa-IR" sz="2400" b="1" dirty="0">
                <a:solidFill>
                  <a:srgbClr val="FF0000"/>
                </a:solidFill>
              </a:rPr>
              <a:t>ساختارهای کنترل کننده رفتارها است و از ساختار های مختلف رفتارهای متفاوت استخراج می شود</a:t>
            </a:r>
            <a:endParaRPr lang="en-US" sz="2400" b="1" dirty="0">
              <a:solidFill>
                <a:srgbClr val="FF0000"/>
              </a:solidFill>
            </a:endParaRPr>
          </a:p>
        </p:txBody>
      </p:sp>
      <p:sp>
        <p:nvSpPr>
          <p:cNvPr id="27651" name="Rectangle 1"/>
          <p:cNvSpPr>
            <a:spLocks noChangeArrowheads="1"/>
          </p:cNvSpPr>
          <p:nvPr/>
        </p:nvSpPr>
        <p:spPr bwMode="auto">
          <a:xfrm>
            <a:off x="6667501" y="1868389"/>
            <a:ext cx="3643313" cy="3477875"/>
          </a:xfrm>
          <a:prstGeom prst="rect">
            <a:avLst/>
          </a:prstGeom>
          <a:noFill/>
          <a:ln w="9525">
            <a:solidFill>
              <a:schemeClr val="tx2"/>
            </a:solidFill>
            <a:miter lim="800000"/>
            <a:headEnd/>
            <a:tailEnd/>
          </a:ln>
        </p:spPr>
        <p:txBody>
          <a:bodyPr anchor="ctr">
            <a:spAutoFit/>
          </a:bodyPr>
          <a:lstStyle/>
          <a:p>
            <a:pPr algn="r" rtl="1"/>
            <a:r>
              <a:rPr lang="fa-IR" sz="2000" b="1">
                <a:ea typeface="Times New Roman" pitchFamily="18" charset="0"/>
                <a:cs typeface="B Titr" pitchFamily="2" charset="-78"/>
              </a:rPr>
              <a:t>ساختار</a:t>
            </a:r>
            <a:r>
              <a:rPr lang="en-US" sz="2000" b="1" dirty="0">
                <a:ea typeface="Times New Roman" pitchFamily="18" charset="0"/>
                <a:cs typeface="B Titr" pitchFamily="2" charset="-78"/>
              </a:rPr>
              <a:t>:</a:t>
            </a:r>
            <a:endParaRPr lang="en-US" sz="2000" dirty="0">
              <a:ea typeface="Times New Roman" pitchFamily="18" charset="0"/>
              <a:cs typeface="B Titr" pitchFamily="2" charset="-78"/>
            </a:endParaRPr>
          </a:p>
          <a:p>
            <a:pPr algn="r" rtl="1" eaLnBrk="0" hangingPunct="0"/>
            <a:r>
              <a:rPr lang="fa-IR" sz="2000" b="1">
                <a:ea typeface="Times New Roman" pitchFamily="18" charset="0"/>
                <a:cs typeface="B Titr" pitchFamily="2" charset="-78"/>
              </a:rPr>
              <a:t>یک   آزادراه است که تعامل بین افراد را سازمان دهی می کند</a:t>
            </a:r>
            <a:endParaRPr lang="en-US" sz="2000" dirty="0">
              <a:cs typeface="B Titr" pitchFamily="2" charset="-78"/>
            </a:endParaRPr>
          </a:p>
          <a:p>
            <a:pPr algn="r" rtl="1" eaLnBrk="0" hangingPunct="0"/>
            <a:r>
              <a:rPr lang="fa-IR" sz="2000" b="1">
                <a:cs typeface="B Titr" pitchFamily="2" charset="-78"/>
              </a:rPr>
              <a:t>ساختارها ی کنترل کنندة رفتارها هستند</a:t>
            </a:r>
            <a:r>
              <a:rPr lang="en-US" sz="2000" b="1" dirty="0">
                <a:cs typeface="B Titr" pitchFamily="2" charset="-78"/>
              </a:rPr>
              <a:t> </a:t>
            </a:r>
          </a:p>
          <a:p>
            <a:pPr algn="r" rtl="1" eaLnBrk="0" hangingPunct="0"/>
            <a:r>
              <a:rPr lang="en-US" sz="2000" b="1" dirty="0">
                <a:cs typeface="B Titr" pitchFamily="2" charset="-78"/>
              </a:rPr>
              <a:t> </a:t>
            </a:r>
            <a:r>
              <a:rPr lang="fa-IR" sz="2000" b="1">
                <a:cs typeface="B Titr" pitchFamily="2" charset="-78"/>
              </a:rPr>
              <a:t>از ساختارهای مختلف ،رفتارهای متفاوت  استخراج می کند</a:t>
            </a:r>
            <a:endParaRPr lang="en-US" sz="2000" dirty="0">
              <a:cs typeface="B Titr" pitchFamily="2" charset="-78"/>
            </a:endParaRPr>
          </a:p>
          <a:p>
            <a:pPr algn="r" rtl="1" eaLnBrk="0" hangingPunct="0"/>
            <a:r>
              <a:rPr lang="fa-IR" sz="2000" b="1">
                <a:cs typeface="B Titr" pitchFamily="2" charset="-78"/>
              </a:rPr>
              <a:t>مثلاً در رفتارهای اجتماعی دو نوع موقعیت است:</a:t>
            </a:r>
            <a:endParaRPr lang="en-US" sz="2000" dirty="0">
              <a:cs typeface="B Titr" pitchFamily="2" charset="-78"/>
            </a:endParaRPr>
          </a:p>
          <a:p>
            <a:pPr algn="r" rtl="1" eaLnBrk="0" hangingPunct="0"/>
            <a:r>
              <a:rPr lang="fa-IR" sz="2000" b="1">
                <a:cs typeface="B Titr" pitchFamily="2" charset="-78"/>
              </a:rPr>
              <a:t>1-رقابت</a:t>
            </a:r>
            <a:endParaRPr lang="en-US" sz="2000" dirty="0">
              <a:cs typeface="B Titr" pitchFamily="2" charset="-78"/>
            </a:endParaRPr>
          </a:p>
          <a:p>
            <a:pPr algn="r" rtl="1" eaLnBrk="0" hangingPunct="0"/>
            <a:r>
              <a:rPr lang="fa-IR" sz="2000" b="1">
                <a:cs typeface="B Titr" pitchFamily="2" charset="-78"/>
              </a:rPr>
              <a:t>2-همکاری</a:t>
            </a:r>
            <a:endParaRPr lang="en-US" sz="2000" dirty="0">
              <a:cs typeface="B Titr" pitchFamily="2" charset="-78"/>
            </a:endParaRPr>
          </a:p>
          <a:p>
            <a:pPr algn="r" rtl="1" eaLnBrk="0" hangingPunct="0"/>
            <a:endParaRPr lang="fa-IR" sz="2000">
              <a:cs typeface="B Titr" pitchFamily="2" charset="-78"/>
            </a:endParaRPr>
          </a:p>
        </p:txBody>
      </p:sp>
      <p:sp>
        <p:nvSpPr>
          <p:cNvPr id="27652" name="Rectangle 8"/>
          <p:cNvSpPr>
            <a:spLocks noChangeArrowheads="1"/>
          </p:cNvSpPr>
          <p:nvPr/>
        </p:nvSpPr>
        <p:spPr bwMode="auto">
          <a:xfrm>
            <a:off x="2238376" y="1785938"/>
            <a:ext cx="3643313" cy="3785652"/>
          </a:xfrm>
          <a:prstGeom prst="rect">
            <a:avLst/>
          </a:prstGeom>
          <a:noFill/>
          <a:ln w="9525">
            <a:solidFill>
              <a:schemeClr val="tx2"/>
            </a:solidFill>
            <a:miter lim="800000"/>
            <a:headEnd/>
            <a:tailEnd/>
          </a:ln>
        </p:spPr>
        <p:txBody>
          <a:bodyPr>
            <a:spAutoFit/>
          </a:bodyPr>
          <a:lstStyle/>
          <a:p>
            <a:pPr algn="r" rtl="1" eaLnBrk="0" hangingPunct="0"/>
            <a:r>
              <a:rPr lang="fa-IR" sz="2000" b="1">
                <a:ea typeface="Times New Roman" pitchFamily="18" charset="0"/>
                <a:cs typeface="B Titr" pitchFamily="2" charset="-78"/>
              </a:rPr>
              <a:t>چهار ویژگی ساختار :</a:t>
            </a:r>
            <a:endParaRPr lang="en-US" sz="2000" b="1" dirty="0">
              <a:ea typeface="Times New Roman" pitchFamily="18" charset="0"/>
              <a:cs typeface="B Titr" pitchFamily="2" charset="-78"/>
            </a:endParaRPr>
          </a:p>
          <a:p>
            <a:pPr algn="r" rtl="1" eaLnBrk="0" hangingPunct="0"/>
            <a:r>
              <a:rPr lang="fa-IR" sz="2000" b="1">
                <a:ea typeface="Times New Roman" pitchFamily="18" charset="0"/>
                <a:cs typeface="B Titr" pitchFamily="2" charset="-78"/>
              </a:rPr>
              <a:t>1- تعامل بیشتری تولید کند، </a:t>
            </a:r>
            <a:endParaRPr lang="en-US" sz="2000" dirty="0">
              <a:cs typeface="B Titr" pitchFamily="2" charset="-78"/>
            </a:endParaRPr>
          </a:p>
          <a:p>
            <a:pPr algn="r" rtl="1" eaLnBrk="0" hangingPunct="0"/>
            <a:r>
              <a:rPr lang="fa-IR" sz="2000" b="1">
                <a:cs typeface="B Titr" pitchFamily="2" charset="-78"/>
              </a:rPr>
              <a:t>2- مشارکت مساوی تولید کند</a:t>
            </a:r>
            <a:endParaRPr lang="en-US" sz="2000" dirty="0">
              <a:cs typeface="B Titr" pitchFamily="2" charset="-78"/>
            </a:endParaRPr>
          </a:p>
          <a:p>
            <a:pPr algn="r" rtl="1" eaLnBrk="0" hangingPunct="0"/>
            <a:r>
              <a:rPr lang="fa-IR" sz="2000" b="1">
                <a:cs typeface="B Titr" pitchFamily="2" charset="-78"/>
              </a:rPr>
              <a:t>3- مشارکت سیستمی</a:t>
            </a:r>
            <a:endParaRPr lang="en-US" sz="2000" dirty="0">
              <a:cs typeface="B Titr" pitchFamily="2" charset="-78"/>
            </a:endParaRPr>
          </a:p>
          <a:p>
            <a:pPr algn="r" rtl="1" eaLnBrk="0" hangingPunct="0"/>
            <a:r>
              <a:rPr lang="fa-IR" sz="2000" b="1">
                <a:cs typeface="B Titr" pitchFamily="2" charset="-78"/>
              </a:rPr>
              <a:t>4- تعریف  نقش هر یک از شرکت کنندگان</a:t>
            </a:r>
            <a:endParaRPr lang="en-US" sz="2000" dirty="0">
              <a:cs typeface="B Titr" pitchFamily="2" charset="-78"/>
            </a:endParaRPr>
          </a:p>
          <a:p>
            <a:pPr algn="r" rtl="1" eaLnBrk="0" hangingPunct="0"/>
            <a:r>
              <a:rPr lang="fa-IR" sz="2000" b="1">
                <a:cs typeface="B Titr" pitchFamily="2" charset="-78"/>
              </a:rPr>
              <a:t>معلم باید فرصت ساز برای یادگیری</a:t>
            </a:r>
            <a:r>
              <a:rPr lang="fa-IR" sz="2000" b="1"/>
              <a:t> </a:t>
            </a:r>
            <a:r>
              <a:rPr lang="fa-IR" sz="2000" b="1">
                <a:cs typeface="B Titr" pitchFamily="2" charset="-78"/>
              </a:rPr>
              <a:t>شاگردان باشد </a:t>
            </a:r>
          </a:p>
          <a:p>
            <a:pPr algn="r" rtl="1" eaLnBrk="0" hangingPunct="0"/>
            <a:endParaRPr lang="fa-IR" sz="2000" b="1">
              <a:cs typeface="B Titr" pitchFamily="2" charset="-78"/>
            </a:endParaRPr>
          </a:p>
          <a:p>
            <a:pPr algn="r" rtl="1" eaLnBrk="0" hangingPunct="0"/>
            <a:endParaRPr lang="en-US" sz="2000" b="1" dirty="0">
              <a:cs typeface="B Titr" pitchFamily="2" charset="-78"/>
            </a:endParaRPr>
          </a:p>
          <a:p>
            <a:pPr algn="r" rtl="1" eaLnBrk="0" hangingPunct="0"/>
            <a:endParaRPr lang="fa-IR" sz="2000" b="1">
              <a:cs typeface="B Titr" pitchFamily="2" charset="-78"/>
            </a:endParaRPr>
          </a:p>
          <a:p>
            <a:pPr algn="r" rtl="1" eaLnBrk="0" hangingPunct="0"/>
            <a:endParaRPr lang="fa-IR" sz="2000" b="1">
              <a:cs typeface="B Titr" pitchFamily="2" charset="-78"/>
            </a:endParaRPr>
          </a:p>
          <a:p>
            <a:pPr algn="r" rtl="1" eaLnBrk="0" hangingPunct="0"/>
            <a:endParaRPr lang="en-US" sz="2000" dirty="0">
              <a:cs typeface="B Titr" pitchFamily="2" charset="-78"/>
            </a:endParaRPr>
          </a:p>
        </p:txBody>
      </p:sp>
    </p:spTree>
    <p:extLst>
      <p:ext uri="{BB962C8B-B14F-4D97-AF65-F5344CB8AC3E}">
        <p14:creationId xmlns:p14="http://schemas.microsoft.com/office/powerpoint/2010/main" val="1255290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3143272" y="142852"/>
          <a:ext cx="6096000" cy="6715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5011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533400"/>
            <a:ext cx="5257800" cy="556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1774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666875" y="857250"/>
            <a:ext cx="3538538" cy="431800"/>
          </a:xfrm>
          <a:ln>
            <a:solidFill>
              <a:schemeClr val="accent1"/>
            </a:solidFill>
          </a:ln>
        </p:spPr>
        <p:txBody>
          <a:bodyPr>
            <a:normAutofit/>
          </a:bodyPr>
          <a:lstStyle/>
          <a:p>
            <a:pPr algn="ctr" rtl="1" eaLnBrk="1" hangingPunct="1">
              <a:defRPr/>
            </a:pPr>
            <a:r>
              <a:rPr lang="fa-IR" sz="1100" dirty="0">
                <a:latin typeface="Verdana" panose="020B0604030504040204" pitchFamily="34" charset="0"/>
                <a:ea typeface="Times New Roman" panose="02020603050405020304" pitchFamily="18" charset="0"/>
                <a:cs typeface="B Mitra"/>
              </a:rPr>
              <a:t>تفاوت بچه ها( </a:t>
            </a:r>
            <a:r>
              <a:rPr lang="en-US" sz="1100" dirty="0">
                <a:latin typeface="Verdana" panose="020B0604030504040204" pitchFamily="34" charset="0"/>
                <a:ea typeface="Times New Roman" panose="02020603050405020304" pitchFamily="18" charset="0"/>
                <a:cs typeface="B Mitra"/>
              </a:rPr>
              <a:t>children</a:t>
            </a:r>
            <a:r>
              <a:rPr lang="fa-IR" sz="1100" dirty="0">
                <a:latin typeface="Verdana" panose="020B0604030504040204" pitchFamily="34" charset="0"/>
                <a:ea typeface="Times New Roman" panose="02020603050405020304" pitchFamily="18" charset="0"/>
                <a:cs typeface="B Mitra"/>
              </a:rPr>
              <a:t>) و بزرگسالان( </a:t>
            </a:r>
            <a:r>
              <a:rPr lang="en-US" sz="1100" dirty="0">
                <a:latin typeface="Verdana" panose="020B0604030504040204" pitchFamily="34" charset="0"/>
                <a:ea typeface="Times New Roman" panose="02020603050405020304" pitchFamily="18" charset="0"/>
                <a:cs typeface="B Mitra"/>
              </a:rPr>
              <a:t>Adults</a:t>
            </a:r>
            <a:r>
              <a:rPr lang="fa-IR" sz="1100" dirty="0">
                <a:latin typeface="Verdana" panose="020B0604030504040204" pitchFamily="34" charset="0"/>
                <a:ea typeface="Times New Roman" panose="02020603050405020304" pitchFamily="18" charset="0"/>
                <a:cs typeface="B Mitra"/>
              </a:rPr>
              <a:t>) در راستای یادگیری</a:t>
            </a:r>
            <a:endParaRPr lang="en-US" sz="1100" dirty="0"/>
          </a:p>
        </p:txBody>
      </p:sp>
      <p:graphicFrame>
        <p:nvGraphicFramePr>
          <p:cNvPr id="5" name="Content Placeholder 4"/>
          <p:cNvGraphicFramePr>
            <a:graphicFrameLocks noGrp="1"/>
          </p:cNvGraphicFramePr>
          <p:nvPr>
            <p:ph sz="half" idx="2"/>
          </p:nvPr>
        </p:nvGraphicFramePr>
        <p:xfrm>
          <a:off x="1666844" y="1285860"/>
          <a:ext cx="3538728" cy="2554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Placeholder 7"/>
          <p:cNvSpPr>
            <a:spLocks noGrp="1"/>
          </p:cNvSpPr>
          <p:nvPr>
            <p:ph type="body" sz="quarter" idx="3"/>
          </p:nvPr>
        </p:nvSpPr>
        <p:spPr>
          <a:xfrm>
            <a:off x="5410200" y="900112"/>
            <a:ext cx="5165726" cy="471488"/>
          </a:xfrm>
          <a:ln>
            <a:solidFill>
              <a:schemeClr val="accent1"/>
            </a:solidFill>
          </a:ln>
        </p:spPr>
        <p:txBody>
          <a:bodyPr>
            <a:noAutofit/>
          </a:bodyPr>
          <a:lstStyle/>
          <a:p>
            <a:pPr algn="l" rtl="1" eaLnBrk="1" hangingPunct="1">
              <a:defRPr/>
            </a:pPr>
            <a:r>
              <a:rPr lang="fa-IR" sz="1600" dirty="0"/>
              <a:t>مقایسه  بچه ها( </a:t>
            </a:r>
            <a:r>
              <a:rPr lang="en-US" sz="1600" dirty="0"/>
              <a:t>children</a:t>
            </a:r>
            <a:r>
              <a:rPr lang="fa-IR" sz="1600" dirty="0"/>
              <a:t>) و بزرگسالان( </a:t>
            </a:r>
            <a:r>
              <a:rPr lang="en-US" sz="1600" dirty="0"/>
              <a:t>Adults</a:t>
            </a:r>
            <a:r>
              <a:rPr lang="fa-IR" sz="1600" dirty="0"/>
              <a:t>) در راستای یادگیری:</a:t>
            </a:r>
            <a:endParaRPr lang="en-US" sz="1600" dirty="0"/>
          </a:p>
        </p:txBody>
      </p:sp>
      <p:graphicFrame>
        <p:nvGraphicFramePr>
          <p:cNvPr id="10" name="Content Placeholder 9"/>
          <p:cNvGraphicFramePr>
            <a:graphicFrameLocks noGrp="1"/>
          </p:cNvGraphicFramePr>
          <p:nvPr>
            <p:ph sz="quarter" idx="4"/>
          </p:nvPr>
        </p:nvGraphicFramePr>
        <p:xfrm>
          <a:off x="5783263" y="1562098"/>
          <a:ext cx="4667250" cy="4924426"/>
        </p:xfrm>
        <a:graphic>
          <a:graphicData uri="http://schemas.openxmlformats.org/drawingml/2006/table">
            <a:tbl>
              <a:tblPr rtl="1" firstRow="1" firstCol="1" lastRow="1" lastCol="1" bandRow="1" bandCol="1">
                <a:tableStyleId>{D7AC3CCA-C797-4891-BE02-D94E43425B78}</a:tableStyleId>
              </a:tblPr>
              <a:tblGrid>
                <a:gridCol w="2333625">
                  <a:extLst>
                    <a:ext uri="{9D8B030D-6E8A-4147-A177-3AD203B41FA5}">
                      <a16:colId xmlns:a16="http://schemas.microsoft.com/office/drawing/2014/main" xmlns="" val="20000"/>
                    </a:ext>
                  </a:extLst>
                </a:gridCol>
                <a:gridCol w="2333625">
                  <a:extLst>
                    <a:ext uri="{9D8B030D-6E8A-4147-A177-3AD203B41FA5}">
                      <a16:colId xmlns:a16="http://schemas.microsoft.com/office/drawing/2014/main" xmlns="" val="20001"/>
                    </a:ext>
                  </a:extLst>
                </a:gridCol>
              </a:tblGrid>
              <a:tr h="432965">
                <a:tc>
                  <a:txBody>
                    <a:bodyPr/>
                    <a:lstStyle/>
                    <a:p>
                      <a:pPr marL="0" marR="0" algn="ctr" rtl="1">
                        <a:spcBef>
                          <a:spcPts val="0"/>
                        </a:spcBef>
                        <a:spcAft>
                          <a:spcPts val="0"/>
                        </a:spcAft>
                      </a:pPr>
                      <a:r>
                        <a:rPr lang="fa-IR" sz="1400" dirty="0">
                          <a:effectLst/>
                        </a:rPr>
                        <a:t>بچه ها </a:t>
                      </a:r>
                      <a:r>
                        <a:rPr lang="en-US" sz="1100" dirty="0">
                          <a:effectLst/>
                        </a:rPr>
                        <a:t>Children</a:t>
                      </a:r>
                      <a:endParaRPr lang="en-US" sz="1800" b="1" dirty="0">
                        <a:effectLst/>
                        <a:latin typeface="Verdana" panose="020B0604030504040204" pitchFamily="34" charset="0"/>
                        <a:ea typeface="Times New Roman" panose="02020603050405020304" pitchFamily="18" charset="0"/>
                        <a:cs typeface="Arabic Transparent" panose="020B0604020202020204" pitchFamily="34" charset="0"/>
                      </a:endParaRPr>
                    </a:p>
                  </a:txBody>
                  <a:tcPr marL="44846" marR="44846" marT="0" marB="0"/>
                </a:tc>
                <a:tc>
                  <a:txBody>
                    <a:bodyPr/>
                    <a:lstStyle/>
                    <a:p>
                      <a:pPr marL="0" marR="0" algn="ctr" rtl="1">
                        <a:spcBef>
                          <a:spcPts val="0"/>
                        </a:spcBef>
                        <a:spcAft>
                          <a:spcPts val="0"/>
                        </a:spcAft>
                      </a:pPr>
                      <a:r>
                        <a:rPr lang="fa-IR" sz="1400">
                          <a:effectLst/>
                        </a:rPr>
                        <a:t>بزرگسالان</a:t>
                      </a:r>
                      <a:r>
                        <a:rPr lang="en-US" sz="1100">
                          <a:effectLst/>
                        </a:rPr>
                        <a:t> Adults</a:t>
                      </a:r>
                      <a:endParaRPr lang="en-US" sz="1800" b="1">
                        <a:effectLst/>
                        <a:latin typeface="Verdana" panose="020B0604030504040204" pitchFamily="34" charset="0"/>
                        <a:ea typeface="Times New Roman" panose="02020603050405020304" pitchFamily="18" charset="0"/>
                        <a:cs typeface="Arabic Transparent" panose="020B0604020202020204" pitchFamily="34" charset="0"/>
                      </a:endParaRPr>
                    </a:p>
                  </a:txBody>
                  <a:tcPr marL="44846" marR="44846" marT="0" marB="0"/>
                </a:tc>
                <a:extLst>
                  <a:ext uri="{0D108BD9-81ED-4DB2-BD59-A6C34878D82A}">
                    <a16:rowId xmlns:a16="http://schemas.microsoft.com/office/drawing/2014/main" xmlns="" val="10000"/>
                  </a:ext>
                </a:extLst>
              </a:tr>
              <a:tr h="865929">
                <a:tc>
                  <a:txBody>
                    <a:bodyPr/>
                    <a:lstStyle/>
                    <a:p>
                      <a:pPr marL="0" marR="0" algn="r" rtl="1">
                        <a:spcBef>
                          <a:spcPts val="0"/>
                        </a:spcBef>
                        <a:spcAft>
                          <a:spcPts val="0"/>
                        </a:spcAft>
                      </a:pPr>
                      <a:r>
                        <a:rPr lang="fa-IR" sz="1400">
                          <a:effectLst/>
                        </a:rPr>
                        <a:t>1- معلم تصمیم می گیرد چه مطالبی باید آموخته شود. </a:t>
                      </a:r>
                      <a:endParaRPr lang="en-US" sz="1800" b="1">
                        <a:effectLst/>
                        <a:latin typeface="Verdana" panose="020B0604030504040204" pitchFamily="34" charset="0"/>
                        <a:ea typeface="Times New Roman" panose="02020603050405020304" pitchFamily="18" charset="0"/>
                        <a:cs typeface="Arabic Transparent" panose="020B0604020202020204" pitchFamily="34" charset="0"/>
                      </a:endParaRPr>
                    </a:p>
                  </a:txBody>
                  <a:tcPr marL="44846" marR="44846" marT="0" marB="0"/>
                </a:tc>
                <a:tc>
                  <a:txBody>
                    <a:bodyPr/>
                    <a:lstStyle/>
                    <a:p>
                      <a:pPr marL="0" marR="0" algn="r" rtl="1">
                        <a:spcBef>
                          <a:spcPts val="0"/>
                        </a:spcBef>
                        <a:spcAft>
                          <a:spcPts val="0"/>
                        </a:spcAft>
                      </a:pPr>
                      <a:r>
                        <a:rPr lang="fa-IR" sz="1400">
                          <a:effectLst/>
                        </a:rPr>
                        <a:t>1- فراگیران  تصمصم می گیرند که چه چیزهایی یادبگیرند.</a:t>
                      </a:r>
                      <a:endParaRPr lang="en-US" sz="1800" b="1">
                        <a:effectLst/>
                        <a:latin typeface="Verdana" panose="020B0604030504040204" pitchFamily="34" charset="0"/>
                        <a:ea typeface="Times New Roman" panose="02020603050405020304" pitchFamily="18" charset="0"/>
                        <a:cs typeface="Arabic Transparent" panose="020B0604020202020204" pitchFamily="34" charset="0"/>
                      </a:endParaRPr>
                    </a:p>
                  </a:txBody>
                  <a:tcPr marL="44846" marR="44846" marT="0" marB="0"/>
                </a:tc>
                <a:extLst>
                  <a:ext uri="{0D108BD9-81ED-4DB2-BD59-A6C34878D82A}">
                    <a16:rowId xmlns:a16="http://schemas.microsoft.com/office/drawing/2014/main" xmlns="" val="10001"/>
                  </a:ext>
                </a:extLst>
              </a:tr>
              <a:tr h="946837">
                <a:tc>
                  <a:txBody>
                    <a:bodyPr/>
                    <a:lstStyle/>
                    <a:p>
                      <a:pPr marL="0" marR="0" algn="r" rtl="1">
                        <a:spcBef>
                          <a:spcPts val="0"/>
                        </a:spcBef>
                        <a:spcAft>
                          <a:spcPts val="0"/>
                        </a:spcAft>
                      </a:pPr>
                      <a:r>
                        <a:rPr lang="fa-IR" sz="1400">
                          <a:effectLst/>
                        </a:rPr>
                        <a:t>2- موضوع محورهستند و مطالب تدریس شده را می پذیرند.</a:t>
                      </a:r>
                      <a:endParaRPr lang="en-US" sz="1800" b="1">
                        <a:effectLst/>
                        <a:latin typeface="Verdana" panose="020B0604030504040204" pitchFamily="34" charset="0"/>
                        <a:ea typeface="Times New Roman" panose="02020603050405020304" pitchFamily="18" charset="0"/>
                        <a:cs typeface="Arabic Transparent" panose="020B0604020202020204" pitchFamily="34" charset="0"/>
                      </a:endParaRPr>
                    </a:p>
                  </a:txBody>
                  <a:tcPr marL="44846" marR="44846" marT="0" marB="0"/>
                </a:tc>
                <a:tc>
                  <a:txBody>
                    <a:bodyPr/>
                    <a:lstStyle/>
                    <a:p>
                      <a:pPr marL="0" marR="0" algn="r" rtl="1">
                        <a:spcBef>
                          <a:spcPts val="0"/>
                        </a:spcBef>
                        <a:spcAft>
                          <a:spcPts val="0"/>
                        </a:spcAft>
                      </a:pPr>
                      <a:r>
                        <a:rPr lang="fa-IR" sz="1400" dirty="0">
                          <a:effectLst/>
                        </a:rPr>
                        <a:t>2- محتوا محور هستند و باید مطالب باید با باورها و اطلاعات قبلی  آنها هماهنگ باشد</a:t>
                      </a:r>
                      <a:endParaRPr lang="en-US" sz="1800" b="1" dirty="0">
                        <a:effectLst/>
                        <a:latin typeface="Verdana" panose="020B0604030504040204" pitchFamily="34" charset="0"/>
                        <a:ea typeface="Times New Roman" panose="02020603050405020304" pitchFamily="18" charset="0"/>
                        <a:cs typeface="Arabic Transparent" panose="020B0604020202020204" pitchFamily="34" charset="0"/>
                      </a:endParaRPr>
                    </a:p>
                  </a:txBody>
                  <a:tcPr marL="44846" marR="44846" marT="0" marB="0"/>
                </a:tc>
                <a:extLst>
                  <a:ext uri="{0D108BD9-81ED-4DB2-BD59-A6C34878D82A}">
                    <a16:rowId xmlns:a16="http://schemas.microsoft.com/office/drawing/2014/main" xmlns="" val="10002"/>
                  </a:ext>
                </a:extLst>
              </a:tr>
              <a:tr h="865929">
                <a:tc>
                  <a:txBody>
                    <a:bodyPr/>
                    <a:lstStyle/>
                    <a:p>
                      <a:pPr marL="0" marR="0" algn="r" rtl="1">
                        <a:spcBef>
                          <a:spcPts val="0"/>
                        </a:spcBef>
                        <a:spcAft>
                          <a:spcPts val="0"/>
                        </a:spcAft>
                      </a:pPr>
                      <a:r>
                        <a:rPr lang="fa-IR" sz="1400">
                          <a:effectLst/>
                        </a:rPr>
                        <a:t>3- مطالب یادگرفته شده مورد استفاده در آینده آنهاست </a:t>
                      </a:r>
                      <a:endParaRPr lang="en-US" sz="1800" b="1">
                        <a:effectLst/>
                        <a:latin typeface="Verdana" panose="020B0604030504040204" pitchFamily="34" charset="0"/>
                        <a:ea typeface="Times New Roman" panose="02020603050405020304" pitchFamily="18" charset="0"/>
                        <a:cs typeface="Arabic Transparent" panose="020B0604020202020204" pitchFamily="34" charset="0"/>
                      </a:endParaRPr>
                    </a:p>
                  </a:txBody>
                  <a:tcPr marL="44846" marR="44846" marT="0" marB="0"/>
                </a:tc>
                <a:tc>
                  <a:txBody>
                    <a:bodyPr/>
                    <a:lstStyle/>
                    <a:p>
                      <a:pPr marL="0" marR="0" algn="r" rtl="1">
                        <a:spcBef>
                          <a:spcPts val="0"/>
                        </a:spcBef>
                        <a:spcAft>
                          <a:spcPts val="0"/>
                        </a:spcAft>
                      </a:pPr>
                      <a:r>
                        <a:rPr lang="fa-IR" sz="1400" dirty="0">
                          <a:effectLst/>
                        </a:rPr>
                        <a:t>3- چیزهایی که می آموزند بلافاصله مورد استفاده قرار می گیرند.</a:t>
                      </a:r>
                      <a:endParaRPr lang="en-US" sz="1800" b="1" dirty="0">
                        <a:effectLst/>
                        <a:latin typeface="Verdana" panose="020B0604030504040204" pitchFamily="34" charset="0"/>
                        <a:ea typeface="Times New Roman" panose="02020603050405020304" pitchFamily="18" charset="0"/>
                        <a:cs typeface="Arabic Transparent" panose="020B0604020202020204" pitchFamily="34" charset="0"/>
                      </a:endParaRPr>
                    </a:p>
                  </a:txBody>
                  <a:tcPr marL="44846" marR="44846" marT="0" marB="0"/>
                </a:tc>
                <a:extLst>
                  <a:ext uri="{0D108BD9-81ED-4DB2-BD59-A6C34878D82A}">
                    <a16:rowId xmlns:a16="http://schemas.microsoft.com/office/drawing/2014/main" xmlns="" val="10003"/>
                  </a:ext>
                </a:extLst>
              </a:tr>
              <a:tr h="865929">
                <a:tc>
                  <a:txBody>
                    <a:bodyPr/>
                    <a:lstStyle/>
                    <a:p>
                      <a:pPr marL="0" marR="0" algn="r" rtl="1">
                        <a:spcBef>
                          <a:spcPts val="0"/>
                        </a:spcBef>
                        <a:spcAft>
                          <a:spcPts val="0"/>
                        </a:spcAft>
                      </a:pPr>
                      <a:r>
                        <a:rPr lang="fa-IR" sz="1400">
                          <a:effectLst/>
                        </a:rPr>
                        <a:t>4- تجربیاتی در رابطه با آنچه می آموزند ندارند.</a:t>
                      </a:r>
                      <a:endParaRPr lang="en-US" sz="1800" b="1">
                        <a:effectLst/>
                        <a:latin typeface="Verdana" panose="020B0604030504040204" pitchFamily="34" charset="0"/>
                        <a:ea typeface="Times New Roman" panose="02020603050405020304" pitchFamily="18" charset="0"/>
                        <a:cs typeface="Arabic Transparent" panose="020B0604020202020204" pitchFamily="34" charset="0"/>
                      </a:endParaRPr>
                    </a:p>
                  </a:txBody>
                  <a:tcPr marL="44846" marR="44846" marT="0" marB="0"/>
                </a:tc>
                <a:tc>
                  <a:txBody>
                    <a:bodyPr/>
                    <a:lstStyle/>
                    <a:p>
                      <a:pPr marL="0" marR="0" algn="r" rtl="1">
                        <a:spcBef>
                          <a:spcPts val="0"/>
                        </a:spcBef>
                        <a:spcAft>
                          <a:spcPts val="0"/>
                        </a:spcAft>
                      </a:pPr>
                      <a:r>
                        <a:rPr lang="fa-IR" sz="1400">
                          <a:effectLst/>
                        </a:rPr>
                        <a:t>4- تجربیات زیاد و دیدگاههای مختلف در آن رابطه دارند.</a:t>
                      </a:r>
                      <a:endParaRPr lang="en-US" sz="1800" b="1">
                        <a:effectLst/>
                        <a:latin typeface="Verdana" panose="020B0604030504040204" pitchFamily="34" charset="0"/>
                        <a:ea typeface="Times New Roman" panose="02020603050405020304" pitchFamily="18" charset="0"/>
                        <a:cs typeface="Arabic Transparent" panose="020B0604020202020204" pitchFamily="34" charset="0"/>
                      </a:endParaRPr>
                    </a:p>
                  </a:txBody>
                  <a:tcPr marL="44846" marR="44846" marT="0" marB="0"/>
                </a:tc>
                <a:extLst>
                  <a:ext uri="{0D108BD9-81ED-4DB2-BD59-A6C34878D82A}">
                    <a16:rowId xmlns:a16="http://schemas.microsoft.com/office/drawing/2014/main" xmlns="" val="10004"/>
                  </a:ext>
                </a:extLst>
              </a:tr>
              <a:tr h="946837">
                <a:tc>
                  <a:txBody>
                    <a:bodyPr/>
                    <a:lstStyle/>
                    <a:p>
                      <a:pPr marL="0" marR="0" algn="r" rtl="1">
                        <a:spcBef>
                          <a:spcPts val="0"/>
                        </a:spcBef>
                        <a:spcAft>
                          <a:spcPts val="0"/>
                        </a:spcAft>
                      </a:pPr>
                      <a:r>
                        <a:rPr lang="fa-IR" sz="1400">
                          <a:effectLst/>
                        </a:rPr>
                        <a:t>5- به علت دانش کم، توانایی کمک به دیگران و معلم را در ارائه مطالب ندارند.</a:t>
                      </a:r>
                      <a:endParaRPr lang="en-US" sz="1800" b="1">
                        <a:effectLst/>
                        <a:latin typeface="Verdana" panose="020B0604030504040204" pitchFamily="34" charset="0"/>
                        <a:ea typeface="Times New Roman" panose="02020603050405020304" pitchFamily="18" charset="0"/>
                        <a:cs typeface="Arabic Transparent" panose="020B0604020202020204" pitchFamily="34" charset="0"/>
                      </a:endParaRPr>
                    </a:p>
                  </a:txBody>
                  <a:tcPr marL="44846" marR="44846" marT="0" marB="0"/>
                </a:tc>
                <a:tc>
                  <a:txBody>
                    <a:bodyPr/>
                    <a:lstStyle/>
                    <a:p>
                      <a:pPr marL="0" marR="0" algn="r" rtl="1">
                        <a:spcBef>
                          <a:spcPts val="0"/>
                        </a:spcBef>
                        <a:spcAft>
                          <a:spcPts val="0"/>
                        </a:spcAft>
                      </a:pPr>
                      <a:r>
                        <a:rPr lang="fa-IR" sz="1400" dirty="0">
                          <a:effectLst/>
                        </a:rPr>
                        <a:t>5- دانش زیاد، آنها را به صورت یک منبع اطلاعات درآورده است.</a:t>
                      </a:r>
                      <a:endParaRPr lang="en-US" sz="1800" b="1" dirty="0">
                        <a:effectLst/>
                        <a:latin typeface="Verdana" panose="020B0604030504040204" pitchFamily="34" charset="0"/>
                        <a:ea typeface="Times New Roman" panose="02020603050405020304" pitchFamily="18" charset="0"/>
                        <a:cs typeface="Arabic Transparent" panose="020B0604020202020204" pitchFamily="34" charset="0"/>
                      </a:endParaRPr>
                    </a:p>
                  </a:txBody>
                  <a:tcPr marL="44846" marR="44846" marT="0" marB="0"/>
                </a:tc>
                <a:extLst>
                  <a:ext uri="{0D108BD9-81ED-4DB2-BD59-A6C34878D82A}">
                    <a16:rowId xmlns:a16="http://schemas.microsoft.com/office/drawing/2014/main" xmlns="" val="10005"/>
                  </a:ext>
                </a:extLst>
              </a:tr>
            </a:tbl>
          </a:graphicData>
        </a:graphic>
      </p:graphicFrame>
      <p:sp>
        <p:nvSpPr>
          <p:cNvPr id="11" name="Rectangle 10"/>
          <p:cNvSpPr/>
          <p:nvPr/>
        </p:nvSpPr>
        <p:spPr>
          <a:xfrm>
            <a:off x="1600200" y="4086225"/>
            <a:ext cx="4024242" cy="18158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rtl="1">
              <a:defRPr/>
            </a:pPr>
            <a:r>
              <a:rPr lang="fa-IR" sz="1600" dirty="0">
                <a:latin typeface="Verdana" panose="020B0604030504040204" pitchFamily="34" charset="0"/>
                <a:ea typeface="Times New Roman" panose="02020603050405020304" pitchFamily="18" charset="0"/>
                <a:cs typeface="B Mitra"/>
              </a:rPr>
              <a:t>ویژگیهای اصلی که با افزایش سن در فراگیران  تقویت می شوند </a:t>
            </a:r>
            <a:r>
              <a:rPr lang="fa-IR" sz="1600" dirty="0">
                <a:latin typeface="Tahoma" panose="020B0604030504040204" pitchFamily="34" charset="0"/>
                <a:ea typeface="Times New Roman" panose="02020603050405020304" pitchFamily="18" charset="0"/>
                <a:cs typeface="B Mitra"/>
              </a:rPr>
              <a:t>عبارتند از:</a:t>
            </a:r>
            <a:endParaRPr lang="en-US" sz="1600" dirty="0">
              <a:latin typeface="Tahoma" panose="020B0604030504040204" pitchFamily="34" charset="0"/>
              <a:ea typeface="Times New Roman" panose="02020603050405020304" pitchFamily="18" charset="0"/>
              <a:cs typeface="B Mitra"/>
            </a:endParaRPr>
          </a:p>
          <a:p>
            <a:pPr marL="214313" indent="-214313">
              <a:buFont typeface="Wingdings" panose="05000000000000000000" pitchFamily="2" charset="2"/>
              <a:buChar char="Ø"/>
              <a:defRPr/>
            </a:pPr>
            <a:r>
              <a:rPr lang="fa-IR" sz="1600" dirty="0">
                <a:latin typeface="Tahoma" panose="020B0604030504040204" pitchFamily="34" charset="0"/>
                <a:ea typeface="Times New Roman" panose="02020603050405020304" pitchFamily="18" charset="0"/>
                <a:cs typeface="B Mitra"/>
              </a:rPr>
              <a:t>رهبری</a:t>
            </a:r>
            <a:endParaRPr lang="en-US" sz="1600" dirty="0">
              <a:latin typeface="Tahoma" panose="020B0604030504040204" pitchFamily="34" charset="0"/>
              <a:ea typeface="Times New Roman" panose="02020603050405020304" pitchFamily="18" charset="0"/>
              <a:cs typeface="B Mitra"/>
            </a:endParaRPr>
          </a:p>
          <a:p>
            <a:pPr marL="214313" indent="-214313">
              <a:buFont typeface="Wingdings" panose="05000000000000000000" pitchFamily="2" charset="2"/>
              <a:buChar char="Ø"/>
              <a:defRPr/>
            </a:pPr>
            <a:r>
              <a:rPr lang="fa-IR" sz="1600" dirty="0">
                <a:latin typeface="Tahoma" panose="020B0604030504040204" pitchFamily="34" charset="0"/>
                <a:ea typeface="Times New Roman" panose="02020603050405020304" pitchFamily="18" charset="0"/>
                <a:cs typeface="B Mitra"/>
              </a:rPr>
              <a:t>تجربه</a:t>
            </a:r>
            <a:endParaRPr lang="en-US" sz="1600" dirty="0">
              <a:latin typeface="Tahoma" panose="020B0604030504040204" pitchFamily="34" charset="0"/>
              <a:ea typeface="Times New Roman" panose="02020603050405020304" pitchFamily="18" charset="0"/>
              <a:cs typeface="B Mitra"/>
            </a:endParaRPr>
          </a:p>
          <a:p>
            <a:pPr marL="214313" indent="-214313">
              <a:buFont typeface="Wingdings" panose="05000000000000000000" pitchFamily="2" charset="2"/>
              <a:buChar char="Ø"/>
              <a:defRPr/>
            </a:pPr>
            <a:r>
              <a:rPr lang="fa-IR" sz="1600" dirty="0">
                <a:latin typeface="Tahoma" panose="020B0604030504040204" pitchFamily="34" charset="0"/>
                <a:ea typeface="Times New Roman" panose="02020603050405020304" pitchFamily="18" charset="0"/>
                <a:cs typeface="B Mitra"/>
              </a:rPr>
              <a:t>عزت و احترام خواهی</a:t>
            </a:r>
            <a:endParaRPr lang="en-US" sz="1600" dirty="0">
              <a:latin typeface="Tahoma" panose="020B0604030504040204" pitchFamily="34" charset="0"/>
              <a:ea typeface="Times New Roman" panose="02020603050405020304" pitchFamily="18" charset="0"/>
              <a:cs typeface="B Mitra"/>
            </a:endParaRPr>
          </a:p>
          <a:p>
            <a:pPr marL="214313" indent="-214313">
              <a:buFont typeface="Wingdings" panose="05000000000000000000" pitchFamily="2" charset="2"/>
              <a:buChar char="Ø"/>
              <a:defRPr/>
            </a:pPr>
            <a:r>
              <a:rPr lang="fa-IR" sz="1600" dirty="0">
                <a:latin typeface="Tahoma" panose="020B0604030504040204" pitchFamily="34" charset="0"/>
                <a:ea typeface="Times New Roman" panose="02020603050405020304" pitchFamily="18" charset="0"/>
                <a:cs typeface="B Mitra"/>
              </a:rPr>
              <a:t>در خواست  مطالب مورد نیاز  </a:t>
            </a:r>
            <a:endParaRPr lang="en-US" sz="1600" dirty="0">
              <a:latin typeface="Tahoma" panose="020B0604030504040204" pitchFamily="34" charset="0"/>
              <a:ea typeface="Times New Roman" panose="02020603050405020304" pitchFamily="18" charset="0"/>
              <a:cs typeface="B Mitra"/>
            </a:endParaRPr>
          </a:p>
          <a:p>
            <a:pPr marL="214313" indent="-214313">
              <a:buFont typeface="Wingdings" panose="05000000000000000000" pitchFamily="2" charset="2"/>
              <a:buChar char="Ø"/>
              <a:defRPr/>
            </a:pPr>
            <a:r>
              <a:rPr lang="fa-IR" sz="1600" dirty="0">
                <a:latin typeface="Tahoma" panose="020B0604030504040204" pitchFamily="34" charset="0"/>
                <a:ea typeface="Times New Roman" panose="02020603050405020304" pitchFamily="18" charset="0"/>
                <a:cs typeface="B Mitra"/>
              </a:rPr>
              <a:t>ویژگیهای فردی و سبک های بدیع در یادگیری </a:t>
            </a:r>
            <a:endParaRPr lang="en-US" sz="2400" dirty="0">
              <a:latin typeface="Verdana" panose="020B0604030504040204" pitchFamily="34" charset="0"/>
              <a:ea typeface="Times New Roman" panose="02020603050405020304" pitchFamily="18" charset="0"/>
              <a:cs typeface="Arabic Transparent" panose="020B0604020202020204" pitchFamily="34" charset="0"/>
            </a:endParaRPr>
          </a:p>
        </p:txBody>
      </p:sp>
      <p:grpSp>
        <p:nvGrpSpPr>
          <p:cNvPr id="19485" name="Group 8"/>
          <p:cNvGrpSpPr>
            <a:grpSpLocks/>
          </p:cNvGrpSpPr>
          <p:nvPr/>
        </p:nvGrpSpPr>
        <p:grpSpPr bwMode="auto">
          <a:xfrm>
            <a:off x="9215438" y="69850"/>
            <a:ext cx="1384300" cy="830262"/>
            <a:chOff x="3164" y="137345"/>
            <a:chExt cx="1383571" cy="830142"/>
          </a:xfrm>
        </p:grpSpPr>
        <p:sp>
          <p:nvSpPr>
            <p:cNvPr id="12" name="Rounded Rectangle 11"/>
            <p:cNvSpPr/>
            <p:nvPr/>
          </p:nvSpPr>
          <p:spPr>
            <a:xfrm>
              <a:off x="3164" y="137345"/>
              <a:ext cx="1383571" cy="830142"/>
            </a:xfrm>
            <a:prstGeom prst="roundRect">
              <a:avLst>
                <a:gd name="adj" fmla="val 10000"/>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Rounded Rectangle 4"/>
            <p:cNvSpPr/>
            <p:nvPr/>
          </p:nvSpPr>
          <p:spPr>
            <a:xfrm>
              <a:off x="26964" y="161154"/>
              <a:ext cx="1335971" cy="7825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a:lstStyle>
              <a:lvl1pPr defTabSz="711200">
                <a:defRPr sz="2800" b="1">
                  <a:solidFill>
                    <a:schemeClr val="tx1"/>
                  </a:solidFill>
                  <a:latin typeface="Times New Roman" pitchFamily="18" charset="0"/>
                  <a:cs typeface="Times New Roman" pitchFamily="18" charset="0"/>
                </a:defRPr>
              </a:lvl1pPr>
              <a:lvl2pPr marL="57150" indent="-57150" defTabSz="711200">
                <a:defRPr sz="2800" b="1">
                  <a:solidFill>
                    <a:schemeClr val="tx1"/>
                  </a:solidFill>
                  <a:latin typeface="Times New Roman" pitchFamily="18" charset="0"/>
                  <a:cs typeface="Times New Roman" pitchFamily="18" charset="0"/>
                </a:defRPr>
              </a:lvl2pPr>
              <a:lvl3pPr marL="1143000" indent="-228600" defTabSz="711200">
                <a:defRPr sz="2800" b="1">
                  <a:solidFill>
                    <a:schemeClr val="tx1"/>
                  </a:solidFill>
                  <a:latin typeface="Times New Roman" pitchFamily="18" charset="0"/>
                  <a:cs typeface="Times New Roman" pitchFamily="18" charset="0"/>
                </a:defRPr>
              </a:lvl3pPr>
              <a:lvl4pPr marL="1600200" indent="-228600" defTabSz="711200">
                <a:defRPr sz="2800" b="1">
                  <a:solidFill>
                    <a:schemeClr val="tx1"/>
                  </a:solidFill>
                  <a:latin typeface="Times New Roman" pitchFamily="18" charset="0"/>
                  <a:cs typeface="Times New Roman" pitchFamily="18" charset="0"/>
                </a:defRPr>
              </a:lvl4pPr>
              <a:lvl5pPr marL="2057400" indent="-228600" defTabSz="711200">
                <a:defRPr sz="2800" b="1">
                  <a:solidFill>
                    <a:schemeClr val="tx1"/>
                  </a:solidFill>
                  <a:latin typeface="Times New Roman" pitchFamily="18" charset="0"/>
                  <a:cs typeface="Times New Roman" pitchFamily="18" charset="0"/>
                </a:defRPr>
              </a:lvl5pPr>
              <a:lvl6pPr marL="2514600" indent="-228600" defTabSz="711200" eaLnBrk="0" fontAlgn="base" hangingPunct="0">
                <a:spcBef>
                  <a:spcPct val="0"/>
                </a:spcBef>
                <a:spcAft>
                  <a:spcPct val="0"/>
                </a:spcAft>
                <a:defRPr sz="2800" b="1">
                  <a:solidFill>
                    <a:schemeClr val="tx1"/>
                  </a:solidFill>
                  <a:latin typeface="Times New Roman" pitchFamily="18" charset="0"/>
                  <a:cs typeface="Times New Roman" pitchFamily="18" charset="0"/>
                </a:defRPr>
              </a:lvl6pPr>
              <a:lvl7pPr marL="2971800" indent="-228600" defTabSz="711200" eaLnBrk="0" fontAlgn="base" hangingPunct="0">
                <a:spcBef>
                  <a:spcPct val="0"/>
                </a:spcBef>
                <a:spcAft>
                  <a:spcPct val="0"/>
                </a:spcAft>
                <a:defRPr sz="2800" b="1">
                  <a:solidFill>
                    <a:schemeClr val="tx1"/>
                  </a:solidFill>
                  <a:latin typeface="Times New Roman" pitchFamily="18" charset="0"/>
                  <a:cs typeface="Times New Roman" pitchFamily="18" charset="0"/>
                </a:defRPr>
              </a:lvl7pPr>
              <a:lvl8pPr marL="3429000" indent="-228600" defTabSz="711200" eaLnBrk="0" fontAlgn="base" hangingPunct="0">
                <a:spcBef>
                  <a:spcPct val="0"/>
                </a:spcBef>
                <a:spcAft>
                  <a:spcPct val="0"/>
                </a:spcAft>
                <a:defRPr sz="2800" b="1">
                  <a:solidFill>
                    <a:schemeClr val="tx1"/>
                  </a:solidFill>
                  <a:latin typeface="Times New Roman" pitchFamily="18" charset="0"/>
                  <a:cs typeface="Times New Roman" pitchFamily="18" charset="0"/>
                </a:defRPr>
              </a:lvl8pPr>
              <a:lvl9pPr marL="3886200" indent="-228600" defTabSz="711200" eaLnBrk="0" fontAlgn="base" hangingPunct="0">
                <a:spcBef>
                  <a:spcPct val="0"/>
                </a:spcBef>
                <a:spcAft>
                  <a:spcPct val="0"/>
                </a:spcAft>
                <a:defRPr sz="2800" b="1">
                  <a:solidFill>
                    <a:schemeClr val="tx1"/>
                  </a:solidFill>
                  <a:latin typeface="Times New Roman" pitchFamily="18" charset="0"/>
                  <a:cs typeface="Times New Roman" pitchFamily="18" charset="0"/>
                </a:defRPr>
              </a:lvl9pPr>
            </a:lstStyle>
            <a:p>
              <a:pPr algn="r" rtl="1">
                <a:lnSpc>
                  <a:spcPct val="90000"/>
                </a:lnSpc>
                <a:spcAft>
                  <a:spcPct val="35000"/>
                </a:spcAft>
              </a:pPr>
              <a:r>
                <a:rPr lang="fa-IR" altLang="en-US" sz="1600">
                  <a:solidFill>
                    <a:srgbClr val="000000"/>
                  </a:solidFill>
                  <a:latin typeface="Gill Sans MT" pitchFamily="34" charset="0"/>
                  <a:ea typeface="Majalla UI"/>
                  <a:cs typeface="Majalla UI"/>
                </a:rPr>
                <a:t>فراگیران(شاگرد):</a:t>
              </a:r>
              <a:endParaRPr lang="en-US" altLang="en-US" sz="1600">
                <a:solidFill>
                  <a:srgbClr val="000000"/>
                </a:solidFill>
                <a:latin typeface="Gill Sans MT" pitchFamily="34" charset="0"/>
              </a:endParaRPr>
            </a:p>
            <a:p>
              <a:pPr lvl="1" algn="r" rtl="1">
                <a:lnSpc>
                  <a:spcPct val="90000"/>
                </a:lnSpc>
                <a:spcAft>
                  <a:spcPct val="15000"/>
                </a:spcAft>
                <a:buFontTx/>
                <a:buChar char="•"/>
              </a:pPr>
              <a:r>
                <a:rPr lang="fa-IR" altLang="en-US" sz="1050">
                  <a:solidFill>
                    <a:srgbClr val="000000"/>
                  </a:solidFill>
                  <a:latin typeface="Gill Sans MT" pitchFamily="34" charset="0"/>
                  <a:ea typeface="Majalla UI"/>
                  <a:cs typeface="Majalla UI"/>
                </a:rPr>
                <a:t>خصوصیات رفتاری</a:t>
              </a:r>
              <a:endParaRPr lang="en-US" altLang="en-US" sz="1050">
                <a:solidFill>
                  <a:srgbClr val="000000"/>
                </a:solidFill>
                <a:latin typeface="Gill Sans MT" pitchFamily="34" charset="0"/>
              </a:endParaRPr>
            </a:p>
            <a:p>
              <a:pPr lvl="1" algn="r" rtl="1">
                <a:lnSpc>
                  <a:spcPct val="90000"/>
                </a:lnSpc>
                <a:spcAft>
                  <a:spcPct val="15000"/>
                </a:spcAft>
                <a:buFontTx/>
                <a:buChar char="•"/>
              </a:pPr>
              <a:r>
                <a:rPr lang="fa-IR" altLang="en-US" sz="1050">
                  <a:solidFill>
                    <a:srgbClr val="000000"/>
                  </a:solidFill>
                  <a:latin typeface="Gill Sans MT" pitchFamily="34" charset="0"/>
                  <a:ea typeface="Majalla UI"/>
                  <a:cs typeface="Majalla UI"/>
                </a:rPr>
                <a:t>ویژگیهای سنی</a:t>
              </a:r>
              <a:endParaRPr lang="en-US" altLang="en-US" sz="1050">
                <a:solidFill>
                  <a:srgbClr val="000000"/>
                </a:solidFill>
                <a:latin typeface="Gill Sans MT" pitchFamily="34" charset="0"/>
              </a:endParaRPr>
            </a:p>
          </p:txBody>
        </p:sp>
      </p:grpSp>
    </p:spTree>
    <p:extLst>
      <p:ext uri="{BB962C8B-B14F-4D97-AF65-F5344CB8AC3E}">
        <p14:creationId xmlns:p14="http://schemas.microsoft.com/office/powerpoint/2010/main" val="209015154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hangingPunct="1">
              <a:defRPr/>
            </a:pPr>
            <a:r>
              <a:rPr lang="fa-IR" sz="2400" b="1" u="sng" dirty="0">
                <a:solidFill>
                  <a:srgbClr val="C00000"/>
                </a:solidFill>
                <a:latin typeface="Tahoma" pitchFamily="34" charset="0"/>
                <a:ea typeface="Times New Roman" pitchFamily="18" charset="0"/>
                <a:cs typeface="2  Nazanin" panose="00000400000000000000" pitchFamily="2" charset="-78"/>
              </a:rPr>
              <a:t>اصول آموزش بزرگسالان</a:t>
            </a:r>
            <a:endParaRPr lang="fa-IR" sz="3200" dirty="0">
              <a:cs typeface="+mn-cs"/>
            </a:endParaRPr>
          </a:p>
        </p:txBody>
      </p:sp>
      <p:sp>
        <p:nvSpPr>
          <p:cNvPr id="3" name="Content Placeholder 2"/>
          <p:cNvSpPr>
            <a:spLocks noGrp="1"/>
          </p:cNvSpPr>
          <p:nvPr>
            <p:ph idx="1"/>
          </p:nvPr>
        </p:nvSpPr>
        <p:spPr>
          <a:xfrm>
            <a:off x="1947705" y="1143001"/>
            <a:ext cx="8229600" cy="4525963"/>
          </a:xfrm>
        </p:spPr>
        <p:txBody>
          <a:bodyPr>
            <a:normAutofit fontScale="92500" lnSpcReduction="10000"/>
          </a:bodyPr>
          <a:lstStyle/>
          <a:p>
            <a:pPr marL="0" indent="0">
              <a:spcBef>
                <a:spcPct val="0"/>
              </a:spcBef>
              <a:buNone/>
              <a:defRPr/>
            </a:pPr>
            <a:r>
              <a:rPr lang="fa-IR" sz="2400" b="1" dirty="0">
                <a:solidFill>
                  <a:srgbClr val="003300"/>
                </a:solidFill>
                <a:latin typeface="Tahoma" pitchFamily="34" charset="0"/>
                <a:ea typeface="Times New Roman" pitchFamily="18" charset="0"/>
                <a:cs typeface="2  Nazanin" panose="00000400000000000000" pitchFamily="2" charset="-78"/>
              </a:rPr>
              <a:t>1-     اصل جامعيت:</a:t>
            </a:r>
            <a:endParaRPr lang="en-US" sz="600" dirty="0">
              <a:latin typeface="Arial" pitchFamily="34" charset="0"/>
              <a:cs typeface="2  Nazanin" panose="00000400000000000000" pitchFamily="2" charset="-78"/>
            </a:endParaRPr>
          </a:p>
          <a:p>
            <a:pPr marL="0" indent="0">
              <a:spcBef>
                <a:spcPct val="0"/>
              </a:spcBef>
              <a:buNone/>
              <a:defRPr/>
            </a:pPr>
            <a:r>
              <a:rPr lang="fa-IR" sz="2400" dirty="0">
                <a:solidFill>
                  <a:srgbClr val="003300"/>
                </a:solidFill>
                <a:latin typeface="Tahoma" pitchFamily="34" charset="0"/>
                <a:ea typeface="Times New Roman" pitchFamily="18" charset="0"/>
                <a:cs typeface="2  Nazanin" panose="00000400000000000000" pitchFamily="2" charset="-78"/>
              </a:rPr>
              <a:t>باید، تمام نیازهای فرد، درآموزش مدنظر باشد.</a:t>
            </a:r>
            <a:endParaRPr lang="en-US" sz="600" dirty="0">
              <a:latin typeface="Arial" pitchFamily="34" charset="0"/>
              <a:cs typeface="2  Nazanin" panose="00000400000000000000" pitchFamily="2" charset="-78"/>
            </a:endParaRPr>
          </a:p>
          <a:p>
            <a:pPr marL="0" indent="0">
              <a:spcBef>
                <a:spcPct val="0"/>
              </a:spcBef>
              <a:buNone/>
              <a:defRPr/>
            </a:pPr>
            <a:r>
              <a:rPr lang="fa-IR" sz="2400" b="1" dirty="0">
                <a:solidFill>
                  <a:srgbClr val="003300"/>
                </a:solidFill>
                <a:latin typeface="Tahoma" pitchFamily="34" charset="0"/>
                <a:ea typeface="Times New Roman" pitchFamily="18" charset="0"/>
                <a:cs typeface="2  Nazanin" panose="00000400000000000000" pitchFamily="2" charset="-78"/>
              </a:rPr>
              <a:t>2-     اصل ادغام:</a:t>
            </a:r>
            <a:endParaRPr lang="en-US" sz="600" dirty="0">
              <a:latin typeface="Arial" pitchFamily="34" charset="0"/>
              <a:cs typeface="2  Nazanin" panose="00000400000000000000" pitchFamily="2" charset="-78"/>
            </a:endParaRPr>
          </a:p>
          <a:p>
            <a:pPr marL="0" indent="0">
              <a:spcBef>
                <a:spcPct val="0"/>
              </a:spcBef>
              <a:buNone/>
              <a:defRPr/>
            </a:pPr>
            <a:r>
              <a:rPr lang="fa-IR" sz="2400" dirty="0">
                <a:solidFill>
                  <a:srgbClr val="003300"/>
                </a:solidFill>
                <a:latin typeface="Tahoma" pitchFamily="34" charset="0"/>
                <a:ea typeface="Times New Roman" pitchFamily="18" charset="0"/>
                <a:cs typeface="2  Nazanin" panose="00000400000000000000" pitchFamily="2" charset="-78"/>
              </a:rPr>
              <a:t>آموزشهاي نظري و عملي به صورت مكمل يكديگر مورد استفاده قرار مي گيرند</a:t>
            </a:r>
            <a:endParaRPr lang="en-US" sz="600" dirty="0">
              <a:latin typeface="Arial" pitchFamily="34" charset="0"/>
              <a:cs typeface="2  Nazanin" panose="00000400000000000000" pitchFamily="2" charset="-78"/>
            </a:endParaRPr>
          </a:p>
          <a:p>
            <a:pPr marL="0" indent="0">
              <a:spcBef>
                <a:spcPct val="0"/>
              </a:spcBef>
              <a:buNone/>
              <a:defRPr/>
            </a:pPr>
            <a:r>
              <a:rPr lang="fa-IR" sz="2400" b="1" dirty="0">
                <a:solidFill>
                  <a:srgbClr val="003300"/>
                </a:solidFill>
                <a:latin typeface="Tahoma" pitchFamily="34" charset="0"/>
                <a:ea typeface="Times New Roman" pitchFamily="18" charset="0"/>
                <a:cs typeface="2  Nazanin" panose="00000400000000000000" pitchFamily="2" charset="-78"/>
              </a:rPr>
              <a:t>3-     اصل </a:t>
            </a:r>
            <a:r>
              <a:rPr lang="fa-IR" sz="2500" b="1" dirty="0">
                <a:solidFill>
                  <a:srgbClr val="003300"/>
                </a:solidFill>
                <a:latin typeface="Tahoma" pitchFamily="34" charset="0"/>
                <a:ea typeface="Times New Roman" pitchFamily="18" charset="0"/>
                <a:cs typeface="2  Nazanin" panose="00000400000000000000" pitchFamily="2" charset="-78"/>
              </a:rPr>
              <a:t>مشاركت</a:t>
            </a:r>
            <a:r>
              <a:rPr lang="fa-IR" sz="2400" b="1" dirty="0">
                <a:solidFill>
                  <a:srgbClr val="003300"/>
                </a:solidFill>
                <a:latin typeface="Tahoma" pitchFamily="34" charset="0"/>
                <a:ea typeface="Times New Roman" pitchFamily="18" charset="0"/>
                <a:cs typeface="2  Nazanin" panose="00000400000000000000" pitchFamily="2" charset="-78"/>
              </a:rPr>
              <a:t>:</a:t>
            </a:r>
            <a:endParaRPr lang="en-US" sz="600" dirty="0">
              <a:latin typeface="Arial" pitchFamily="34" charset="0"/>
              <a:cs typeface="2  Nazanin" panose="00000400000000000000" pitchFamily="2" charset="-78"/>
            </a:endParaRPr>
          </a:p>
          <a:p>
            <a:pPr marL="0" indent="0">
              <a:spcBef>
                <a:spcPct val="0"/>
              </a:spcBef>
              <a:buNone/>
              <a:defRPr/>
            </a:pPr>
            <a:r>
              <a:rPr lang="fa-IR" sz="2400" dirty="0">
                <a:solidFill>
                  <a:srgbClr val="003300"/>
                </a:solidFill>
                <a:latin typeface="Tahoma" pitchFamily="34" charset="0"/>
                <a:ea typeface="Times New Roman" pitchFamily="18" charset="0"/>
                <a:cs typeface="2  Nazanin" panose="00000400000000000000" pitchFamily="2" charset="-78"/>
              </a:rPr>
              <a:t>در آموزش بزرگسالان برنامه هاي آموزشي با مشاركت نزديك و مستقيم فراگيران طرح و تهيه و به مرحله اجرا در مي آيد. </a:t>
            </a:r>
          </a:p>
          <a:p>
            <a:pPr marL="0" indent="0">
              <a:spcBef>
                <a:spcPct val="0"/>
              </a:spcBef>
              <a:buNone/>
              <a:defRPr/>
            </a:pPr>
            <a:r>
              <a:rPr lang="fa-IR" sz="3000" b="1" dirty="0">
                <a:solidFill>
                  <a:srgbClr val="003300"/>
                </a:solidFill>
                <a:latin typeface="Tahoma" pitchFamily="34" charset="0"/>
                <a:ea typeface="Times New Roman" pitchFamily="18" charset="0"/>
              </a:rPr>
              <a:t>4</a:t>
            </a:r>
            <a:r>
              <a:rPr lang="fa-IR" sz="2100" b="1" dirty="0">
                <a:solidFill>
                  <a:srgbClr val="003300"/>
                </a:solidFill>
                <a:latin typeface="Tahoma" pitchFamily="34" charset="0"/>
                <a:ea typeface="Times New Roman" pitchFamily="18" charset="0"/>
                <a:cs typeface="2  Nazanin" panose="00000400000000000000" pitchFamily="2" charset="-78"/>
              </a:rPr>
              <a:t>-</a:t>
            </a:r>
            <a:r>
              <a:rPr lang="fa-IR" sz="2300" b="1" dirty="0">
                <a:solidFill>
                  <a:srgbClr val="003300"/>
                </a:solidFill>
                <a:latin typeface="Tahoma" pitchFamily="34" charset="0"/>
                <a:ea typeface="Times New Roman" pitchFamily="18" charset="0"/>
                <a:cs typeface="2  Nazanin" panose="00000400000000000000" pitchFamily="2" charset="-78"/>
              </a:rPr>
              <a:t>اصل انتخاب</a:t>
            </a:r>
            <a:endParaRPr lang="en-US" sz="400" b="1" dirty="0">
              <a:solidFill>
                <a:prstClr val="black"/>
              </a:solidFill>
              <a:latin typeface="Arial" pitchFamily="34" charset="0"/>
              <a:cs typeface="2  Nazanin" panose="00000400000000000000" pitchFamily="2" charset="-78"/>
            </a:endParaRPr>
          </a:p>
          <a:p>
            <a:pPr marL="0" indent="0">
              <a:spcBef>
                <a:spcPct val="0"/>
              </a:spcBef>
              <a:buNone/>
              <a:defRPr/>
            </a:pPr>
            <a:r>
              <a:rPr lang="fa-IR" sz="2300" b="1" dirty="0">
                <a:solidFill>
                  <a:srgbClr val="003300"/>
                </a:solidFill>
                <a:latin typeface="Tahoma" pitchFamily="34" charset="0"/>
                <a:ea typeface="Times New Roman" pitchFamily="18" charset="0"/>
                <a:cs typeface="2  Nazanin" panose="00000400000000000000" pitchFamily="2" charset="-78"/>
              </a:rPr>
              <a:t>5-اصل همكاري</a:t>
            </a:r>
            <a:endParaRPr lang="en-US" sz="400" b="1" dirty="0">
              <a:solidFill>
                <a:prstClr val="black"/>
              </a:solidFill>
              <a:latin typeface="Arial" pitchFamily="34" charset="0"/>
              <a:cs typeface="2  Nazanin" panose="00000400000000000000" pitchFamily="2" charset="-78"/>
            </a:endParaRPr>
          </a:p>
          <a:p>
            <a:pPr marL="0" indent="0">
              <a:spcBef>
                <a:spcPct val="0"/>
              </a:spcBef>
              <a:buNone/>
              <a:defRPr/>
            </a:pPr>
            <a:r>
              <a:rPr lang="fa-IR" sz="2300" b="1" dirty="0">
                <a:solidFill>
                  <a:srgbClr val="003300"/>
                </a:solidFill>
                <a:latin typeface="Tahoma" pitchFamily="34" charset="0"/>
                <a:ea typeface="Times New Roman" pitchFamily="18" charset="0"/>
                <a:cs typeface="2  Nazanin" panose="00000400000000000000" pitchFamily="2" charset="-78"/>
              </a:rPr>
              <a:t>6-اصل تنوع</a:t>
            </a:r>
          </a:p>
          <a:p>
            <a:pPr marL="0" indent="0">
              <a:spcBef>
                <a:spcPct val="0"/>
              </a:spcBef>
              <a:buNone/>
              <a:defRPr/>
            </a:pPr>
            <a:r>
              <a:rPr lang="fa-IR" sz="2300" b="1" dirty="0">
                <a:solidFill>
                  <a:srgbClr val="003300"/>
                </a:solidFill>
                <a:latin typeface="Tahoma" pitchFamily="34" charset="0"/>
                <a:ea typeface="Times New Roman" pitchFamily="18" charset="0"/>
                <a:cs typeface="2  Nazanin" panose="00000400000000000000" pitchFamily="2" charset="-78"/>
              </a:rPr>
              <a:t>7-اصل فشردگي:</a:t>
            </a:r>
          </a:p>
          <a:p>
            <a:pPr marL="0" indent="0">
              <a:spcBef>
                <a:spcPct val="0"/>
              </a:spcBef>
              <a:buNone/>
              <a:defRPr/>
            </a:pPr>
            <a:r>
              <a:rPr lang="fa-IR" sz="2600" dirty="0">
                <a:solidFill>
                  <a:srgbClr val="003300"/>
                </a:solidFill>
                <a:ea typeface="Times New Roman" pitchFamily="18" charset="0"/>
                <a:cs typeface="2  Nazanin" panose="00000400000000000000" pitchFamily="2" charset="-78"/>
              </a:rPr>
              <a:t> مطالب و محتواي برنامه هاي آموزش بزرگسالان در مدت كوتاهي ارائه مي شود. </a:t>
            </a:r>
            <a:endParaRPr lang="en-US" sz="500" dirty="0">
              <a:solidFill>
                <a:prstClr val="black"/>
              </a:solidFill>
              <a:latin typeface="Arial" pitchFamily="34" charset="0"/>
              <a:cs typeface="2  Nazanin" panose="00000400000000000000" pitchFamily="2" charset="-78"/>
            </a:endParaRPr>
          </a:p>
          <a:p>
            <a:pPr marL="0" indent="0">
              <a:spcBef>
                <a:spcPct val="0"/>
              </a:spcBef>
              <a:buNone/>
              <a:defRPr/>
            </a:pPr>
            <a:r>
              <a:rPr lang="fa-IR" sz="2400" b="1" dirty="0">
                <a:solidFill>
                  <a:srgbClr val="003300"/>
                </a:solidFill>
                <a:latin typeface="Tahoma" pitchFamily="34" charset="0"/>
                <a:ea typeface="Times New Roman" pitchFamily="18" charset="0"/>
              </a:rPr>
              <a:t>8-اصل آزادي ساختار:</a:t>
            </a:r>
            <a:endParaRPr lang="en-US" sz="500" dirty="0">
              <a:solidFill>
                <a:prstClr val="black"/>
              </a:solidFill>
              <a:latin typeface="Arial" pitchFamily="34" charset="0"/>
            </a:endParaRPr>
          </a:p>
          <a:p>
            <a:pPr marL="0" indent="0">
              <a:spcBef>
                <a:spcPct val="0"/>
              </a:spcBef>
              <a:buNone/>
              <a:defRPr/>
            </a:pPr>
            <a:r>
              <a:rPr lang="fa-IR" sz="2400" dirty="0">
                <a:solidFill>
                  <a:srgbClr val="003300"/>
                </a:solidFill>
                <a:latin typeface="Tahoma" pitchFamily="34" charset="0"/>
                <a:ea typeface="Times New Roman" pitchFamily="18" charset="0"/>
                <a:cs typeface="2  Nazanin" panose="00000400000000000000" pitchFamily="2" charset="-78"/>
              </a:rPr>
              <a:t>اصل آزادي ساختار در آموزش بزرگسالان يعني اينكه ساختار آموزش بزرگسالان از قيد ساختار رسمي آزاد است و اصطلاحاً از نوع آموزش غير رسمي مي باشد. </a:t>
            </a:r>
            <a:endParaRPr lang="en-US" sz="500" dirty="0">
              <a:solidFill>
                <a:prstClr val="black"/>
              </a:solidFill>
              <a:latin typeface="Arial" pitchFamily="34" charset="0"/>
              <a:cs typeface="2  Nazanin" panose="00000400000000000000" pitchFamily="2" charset="-78"/>
            </a:endParaRPr>
          </a:p>
          <a:p>
            <a:pPr marL="0" indent="0">
              <a:spcBef>
                <a:spcPct val="0"/>
              </a:spcBef>
              <a:buNone/>
              <a:defRPr/>
            </a:pPr>
            <a:r>
              <a:rPr lang="fa-IR" sz="2400" b="1" dirty="0">
                <a:solidFill>
                  <a:srgbClr val="003300"/>
                </a:solidFill>
                <a:latin typeface="Tahoma" pitchFamily="34" charset="0"/>
                <a:ea typeface="Times New Roman" pitchFamily="18" charset="0"/>
              </a:rPr>
              <a:t>9- اصل سودمندي</a:t>
            </a:r>
            <a:endParaRPr lang="fa-IR" sz="2100" b="1" dirty="0">
              <a:solidFill>
                <a:srgbClr val="003300"/>
              </a:solidFill>
              <a:latin typeface="Tahoma" pitchFamily="34" charset="0"/>
              <a:ea typeface="Times New Roman" pitchFamily="18" charset="0"/>
              <a:cs typeface="2  Nazanin" panose="00000400000000000000" pitchFamily="2" charset="-78"/>
            </a:endParaRPr>
          </a:p>
          <a:p>
            <a:pPr marL="0" indent="0">
              <a:spcBef>
                <a:spcPct val="0"/>
              </a:spcBef>
              <a:buNone/>
              <a:defRPr/>
            </a:pPr>
            <a:endParaRPr lang="en-US" sz="600" dirty="0">
              <a:latin typeface="Arial" pitchFamily="34" charset="0"/>
              <a:cs typeface="2  Nazanin" panose="00000400000000000000" pitchFamily="2" charset="-78"/>
            </a:endParaRPr>
          </a:p>
          <a:p>
            <a:pPr algn="r" rtl="1" eaLnBrk="1" hangingPunct="1">
              <a:defRPr/>
            </a:pPr>
            <a:endParaRPr lang="fa-IR" sz="2400" dirty="0">
              <a:cs typeface="2  Nazanin" panose="00000400000000000000" pitchFamily="2" charset="-78"/>
            </a:endParaRPr>
          </a:p>
        </p:txBody>
      </p:sp>
    </p:spTree>
    <p:extLst>
      <p:ext uri="{BB962C8B-B14F-4D97-AF65-F5344CB8AC3E}">
        <p14:creationId xmlns:p14="http://schemas.microsoft.com/office/powerpoint/2010/main" val="2921845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2"/>
          <p:cNvSpPr>
            <a:spLocks noGrp="1"/>
          </p:cNvSpPr>
          <p:nvPr>
            <p:ph type="body" idx="1"/>
          </p:nvPr>
        </p:nvSpPr>
        <p:spPr>
          <a:xfrm>
            <a:off x="2095500" y="214313"/>
            <a:ext cx="4040188" cy="639762"/>
          </a:xfrm>
          <a:ln>
            <a:solidFill>
              <a:schemeClr val="accent1"/>
            </a:solidFill>
            <a:headEnd/>
            <a:tailEnd/>
          </a:ln>
        </p:spPr>
        <p:txBody>
          <a:bodyPr>
            <a:noAutofit/>
          </a:bodyPr>
          <a:lstStyle/>
          <a:p>
            <a:pPr marL="63500" algn="ctr"/>
            <a:r>
              <a:rPr lang="fa-IR" altLang="en-US" sz="1600" dirty="0">
                <a:ea typeface="Majalla UI"/>
                <a:cs typeface="2  Nazanin" panose="00000400000000000000" pitchFamily="2" charset="-78"/>
              </a:rPr>
              <a:t>تکنيک های آموزشی مناسب </a:t>
            </a:r>
          </a:p>
          <a:p>
            <a:pPr marL="63500" algn="ctr"/>
            <a:r>
              <a:rPr lang="fa-IR" altLang="en-US" sz="1600" dirty="0">
                <a:ea typeface="Majalla UI"/>
                <a:cs typeface="2  Nazanin" panose="00000400000000000000" pitchFamily="2" charset="-78"/>
              </a:rPr>
              <a:t>برای يادگيری بزرگسالان</a:t>
            </a:r>
          </a:p>
        </p:txBody>
      </p:sp>
      <p:sp>
        <p:nvSpPr>
          <p:cNvPr id="4" name="Content Placeholder 3"/>
          <p:cNvSpPr>
            <a:spLocks noGrp="1"/>
          </p:cNvSpPr>
          <p:nvPr>
            <p:ph sz="half" idx="2"/>
          </p:nvPr>
        </p:nvSpPr>
        <p:spPr>
          <a:xfrm>
            <a:off x="2166939" y="1000126"/>
            <a:ext cx="4040187" cy="5643563"/>
          </a:xfrm>
          <a:ln>
            <a:solidFill>
              <a:schemeClr val="accent1"/>
            </a:solidFill>
          </a:ln>
        </p:spPr>
        <p:txBody>
          <a:bodyPr>
            <a:normAutofit lnSpcReduction="10000"/>
          </a:bodyPr>
          <a:lstStyle/>
          <a:p>
            <a:pPr algn="r" rtl="1" eaLnBrk="1" hangingPunct="1">
              <a:defRPr/>
            </a:pPr>
            <a:r>
              <a:rPr lang="fa-IR" sz="2000" dirty="0">
                <a:cs typeface="2  Nazanin" panose="00000400000000000000" pitchFamily="2" charset="-78"/>
              </a:rPr>
              <a:t>يک فضای آموزشی هماهنگ ايجاد کنيد</a:t>
            </a:r>
            <a:endParaRPr lang="en-US" sz="2000" dirty="0">
              <a:cs typeface="2  Nazanin" panose="00000400000000000000" pitchFamily="2" charset="-78"/>
            </a:endParaRPr>
          </a:p>
          <a:p>
            <a:pPr algn="r" rtl="1" eaLnBrk="1" hangingPunct="1">
              <a:defRPr/>
            </a:pPr>
            <a:r>
              <a:rPr lang="fa-IR" sz="2000" dirty="0">
                <a:cs typeface="2  Nazanin" panose="00000400000000000000" pitchFamily="2" charset="-78"/>
              </a:rPr>
              <a:t>کلاس را مبتنی بر جامعه طراحی کنيد</a:t>
            </a:r>
            <a:endParaRPr lang="en-US" sz="2000" dirty="0">
              <a:cs typeface="2  Nazanin" panose="00000400000000000000" pitchFamily="2" charset="-78"/>
            </a:endParaRPr>
          </a:p>
          <a:p>
            <a:pPr algn="r" rtl="1" eaLnBrk="1" hangingPunct="1">
              <a:defRPr/>
            </a:pPr>
            <a:r>
              <a:rPr lang="fa-IR" sz="2000" dirty="0">
                <a:cs typeface="2  Nazanin" panose="00000400000000000000" pitchFamily="2" charset="-78"/>
              </a:rPr>
              <a:t>شرکت کنندگان در کلاس را برای کاربرد اطلاعات بصورت هدف دار تشويق کنيد.</a:t>
            </a:r>
            <a:endParaRPr lang="en-US" sz="2000" dirty="0">
              <a:cs typeface="2  Nazanin" panose="00000400000000000000" pitchFamily="2" charset="-78"/>
            </a:endParaRPr>
          </a:p>
          <a:p>
            <a:pPr algn="r" rtl="1" eaLnBrk="1" hangingPunct="1">
              <a:defRPr/>
            </a:pPr>
            <a:r>
              <a:rPr lang="fa-IR" sz="2000" dirty="0">
                <a:cs typeface="2  Nazanin" panose="00000400000000000000" pitchFamily="2" charset="-78"/>
              </a:rPr>
              <a:t>بالغين دنيای واقعی و عملی می خواهند</a:t>
            </a:r>
            <a:endParaRPr lang="en-US" sz="2000" dirty="0">
              <a:cs typeface="2  Nazanin" panose="00000400000000000000" pitchFamily="2" charset="-78"/>
            </a:endParaRPr>
          </a:p>
          <a:p>
            <a:pPr algn="r" rtl="1" eaLnBrk="1" hangingPunct="1">
              <a:defRPr/>
            </a:pPr>
            <a:r>
              <a:rPr lang="fa-IR" sz="2000" dirty="0">
                <a:cs typeface="2  Nazanin" panose="00000400000000000000" pitchFamily="2" charset="-78"/>
              </a:rPr>
              <a:t>آنان در مقابل نکاتی که با باورها و آموخته های قبلی آنان مغاير باشدمقاومت می کنند.</a:t>
            </a:r>
            <a:endParaRPr lang="en-US" sz="2000" dirty="0">
              <a:cs typeface="2  Nazanin" panose="00000400000000000000" pitchFamily="2" charset="-78"/>
            </a:endParaRPr>
          </a:p>
          <a:p>
            <a:pPr algn="r" rtl="1" eaLnBrk="1" hangingPunct="1">
              <a:defRPr/>
            </a:pPr>
            <a:r>
              <a:rPr lang="fa-IR" sz="2000" dirty="0">
                <a:cs typeface="2  Nazanin" panose="00000400000000000000" pitchFamily="2" charset="-78"/>
              </a:rPr>
              <a:t>بنابراين مدرس کلاس بايد کنترل لازم در زمينه چگونه و چه می خواهندياد بگيرند اعمال نمايند.</a:t>
            </a:r>
            <a:endParaRPr lang="en-US" sz="2000" dirty="0">
              <a:cs typeface="2  Nazanin" panose="00000400000000000000" pitchFamily="2" charset="-78"/>
            </a:endParaRPr>
          </a:p>
          <a:p>
            <a:pPr algn="r" rtl="1" eaLnBrk="1" hangingPunct="1">
              <a:defRPr/>
            </a:pPr>
            <a:r>
              <a:rPr lang="fa-IR" sz="2000" dirty="0">
                <a:cs typeface="2  Nazanin" panose="00000400000000000000" pitchFamily="2" charset="-78"/>
              </a:rPr>
              <a:t>انها دوست دارند تا فرصت اجرای فرایندهای عملی به آنها داده شود واز جانب مربی بازخور داشته باشند.</a:t>
            </a:r>
            <a:endParaRPr lang="en-US" sz="2000" dirty="0">
              <a:cs typeface="2  Nazanin" panose="00000400000000000000" pitchFamily="2" charset="-78"/>
            </a:endParaRPr>
          </a:p>
          <a:p>
            <a:pPr algn="r" rtl="1">
              <a:defRPr/>
            </a:pPr>
            <a:r>
              <a:rPr lang="fa-IR" sz="2000" dirty="0">
                <a:cs typeface="2  Nazanin" panose="00000400000000000000" pitchFamily="2" charset="-78"/>
              </a:rPr>
              <a:t>گاه نگرانند از اينکه حضور در کلاس موجب از دست دادن فرصت ها.يا ايجاد مشکلاتی برای آنها شود. مربی بايد اين نگرانی ها را به حداقل برساند</a:t>
            </a:r>
          </a:p>
        </p:txBody>
      </p:sp>
      <p:sp>
        <p:nvSpPr>
          <p:cNvPr id="20484" name="Text Placeholder 4"/>
          <p:cNvSpPr>
            <a:spLocks noGrp="1"/>
          </p:cNvSpPr>
          <p:nvPr>
            <p:ph type="body" sz="quarter" idx="3"/>
          </p:nvPr>
        </p:nvSpPr>
        <p:spPr>
          <a:xfrm>
            <a:off x="6310314" y="214313"/>
            <a:ext cx="4041775" cy="639762"/>
          </a:xfrm>
          <a:ln>
            <a:solidFill>
              <a:schemeClr val="accent1"/>
            </a:solidFill>
            <a:headEnd/>
            <a:tailEnd/>
          </a:ln>
        </p:spPr>
        <p:txBody>
          <a:bodyPr>
            <a:normAutofit fontScale="92500" lnSpcReduction="10000"/>
          </a:bodyPr>
          <a:lstStyle/>
          <a:p>
            <a:pPr marL="63500" algn="ctr"/>
            <a:r>
              <a:rPr lang="fa-IR" altLang="en-US" sz="1800" dirty="0">
                <a:ea typeface="Majalla UI"/>
                <a:cs typeface="2  Nazanin" panose="00000400000000000000" pitchFamily="2" charset="-78"/>
              </a:rPr>
              <a:t>فراگيران بالغ يا بزرگسال</a:t>
            </a:r>
          </a:p>
          <a:p>
            <a:pPr marL="63500" algn="ctr"/>
            <a:r>
              <a:rPr lang="fa-IR" altLang="en-US" sz="1800" dirty="0">
                <a:ea typeface="Majalla UI"/>
                <a:cs typeface="2  Nazanin" panose="00000400000000000000" pitchFamily="2" charset="-78"/>
              </a:rPr>
              <a:t> دوست دارند که</a:t>
            </a:r>
          </a:p>
        </p:txBody>
      </p:sp>
      <p:sp>
        <p:nvSpPr>
          <p:cNvPr id="6" name="Content Placeholder 5"/>
          <p:cNvSpPr>
            <a:spLocks noGrp="1"/>
          </p:cNvSpPr>
          <p:nvPr>
            <p:ph sz="quarter" idx="4"/>
          </p:nvPr>
        </p:nvSpPr>
        <p:spPr>
          <a:xfrm>
            <a:off x="6381751" y="1000125"/>
            <a:ext cx="4041775" cy="3951288"/>
          </a:xfrm>
          <a:ln>
            <a:solidFill>
              <a:schemeClr val="accent1"/>
            </a:solidFill>
          </a:ln>
        </p:spPr>
        <p:txBody>
          <a:bodyPr>
            <a:normAutofit/>
          </a:bodyPr>
          <a:lstStyle/>
          <a:p>
            <a:pPr algn="r" rtl="1" eaLnBrk="1" hangingPunct="1">
              <a:defRPr/>
            </a:pPr>
            <a:r>
              <a:rPr lang="fa-IR" sz="2000" dirty="0">
                <a:cs typeface="2  Nazanin" panose="00000400000000000000" pitchFamily="2" charset="-78"/>
              </a:rPr>
              <a:t>پس از هر بحث آموزشی سريعا ميزان يادگيری آنان را ارزيابی کنيد</a:t>
            </a:r>
            <a:endParaRPr lang="en-US" sz="2000" dirty="0">
              <a:cs typeface="2  Nazanin" panose="00000400000000000000" pitchFamily="2" charset="-78"/>
            </a:endParaRPr>
          </a:p>
          <a:p>
            <a:pPr algn="r" rtl="1" eaLnBrk="1" hangingPunct="1">
              <a:defRPr/>
            </a:pPr>
            <a:r>
              <a:rPr lang="fa-IR" sz="2000" dirty="0">
                <a:cs typeface="2  Nazanin" panose="00000400000000000000" pitchFamily="2" charset="-78"/>
              </a:rPr>
              <a:t>آيا به اهداف عملی دست يافته اند</a:t>
            </a:r>
            <a:endParaRPr lang="en-US" sz="2000" dirty="0">
              <a:cs typeface="2  Nazanin" panose="00000400000000000000" pitchFamily="2" charset="-78"/>
            </a:endParaRPr>
          </a:p>
          <a:p>
            <a:pPr algn="r" rtl="1" eaLnBrk="1" hangingPunct="1">
              <a:defRPr/>
            </a:pPr>
            <a:r>
              <a:rPr lang="fa-IR" sz="2000" dirty="0">
                <a:cs typeface="2  Nazanin" panose="00000400000000000000" pitchFamily="2" charset="-78"/>
              </a:rPr>
              <a:t>برای هر مفهوم چارچوب های نظری و عملی توضيح داده شود</a:t>
            </a:r>
            <a:r>
              <a:rPr lang="en-US" sz="2000" dirty="0">
                <a:cs typeface="2  Nazanin" panose="00000400000000000000" pitchFamily="2" charset="-78"/>
              </a:rPr>
              <a:t>.</a:t>
            </a:r>
          </a:p>
          <a:p>
            <a:pPr algn="r" rtl="1" eaLnBrk="1" hangingPunct="1">
              <a:defRPr/>
            </a:pPr>
            <a:r>
              <a:rPr lang="fa-IR" sz="2000" dirty="0">
                <a:cs typeface="2  Nazanin" panose="00000400000000000000" pitchFamily="2" charset="-78"/>
              </a:rPr>
              <a:t>اهداف را دسته بندی کنيد</a:t>
            </a:r>
            <a:endParaRPr lang="en-US" sz="2000" dirty="0">
              <a:cs typeface="2  Nazanin" panose="00000400000000000000" pitchFamily="2" charset="-78"/>
            </a:endParaRPr>
          </a:p>
          <a:p>
            <a:pPr algn="r" rtl="1" eaLnBrk="1" hangingPunct="1">
              <a:defRPr/>
            </a:pPr>
            <a:r>
              <a:rPr lang="fa-IR" sz="2000" dirty="0">
                <a:cs typeface="2  Nazanin" panose="00000400000000000000" pitchFamily="2" charset="-78"/>
              </a:rPr>
              <a:t>به دانش و تجربيات قبلی وی احترام بگذاريد</a:t>
            </a:r>
            <a:endParaRPr lang="en-US" sz="2000" dirty="0">
              <a:cs typeface="2  Nazanin" panose="00000400000000000000" pitchFamily="2" charset="-78"/>
            </a:endParaRPr>
          </a:p>
          <a:p>
            <a:pPr algn="r" rtl="1" eaLnBrk="1" hangingPunct="1">
              <a:defRPr/>
            </a:pPr>
            <a:r>
              <a:rPr lang="fa-IR" sz="2000" dirty="0">
                <a:cs typeface="2  Nazanin" panose="00000400000000000000" pitchFamily="2" charset="-78"/>
              </a:rPr>
              <a:t>سعی شود تا از وقت آنان به نحو احسن استفاده شود</a:t>
            </a:r>
            <a:r>
              <a:rPr lang="en-US" sz="2000" dirty="0">
                <a:cs typeface="2  Nazanin" panose="00000400000000000000" pitchFamily="2" charset="-78"/>
              </a:rPr>
              <a:t>.</a:t>
            </a:r>
          </a:p>
          <a:p>
            <a:pPr algn="r" rtl="1" eaLnBrk="1" hangingPunct="1">
              <a:defRPr/>
            </a:pPr>
            <a:endParaRPr lang="fa-IR" sz="2000" dirty="0">
              <a:cs typeface="2  Nazanin" panose="00000400000000000000" pitchFamily="2" charset="-78"/>
            </a:endParaRPr>
          </a:p>
        </p:txBody>
      </p:sp>
    </p:spTree>
    <p:extLst>
      <p:ext uri="{BB962C8B-B14F-4D97-AF65-F5344CB8AC3E}">
        <p14:creationId xmlns:p14="http://schemas.microsoft.com/office/powerpoint/2010/main" val="2213437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39581076"/>
              </p:ext>
            </p:extLst>
          </p:nvPr>
        </p:nvGraphicFramePr>
        <p:xfrm>
          <a:off x="575353" y="174661"/>
          <a:ext cx="10912011" cy="6174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4885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ChangeArrowheads="1"/>
          </p:cNvSpPr>
          <p:nvPr/>
        </p:nvSpPr>
        <p:spPr bwMode="auto">
          <a:xfrm>
            <a:off x="7395868" y="23776"/>
            <a:ext cx="319383"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571500" algn="l"/>
              </a:tabLst>
              <a:defRPr>
                <a:solidFill>
                  <a:schemeClr val="tx1"/>
                </a:solidFill>
                <a:latin typeface="Arial" pitchFamily="34" charset="0"/>
                <a:cs typeface="Arial" pitchFamily="34" charset="0"/>
              </a:defRPr>
            </a:lvl1pPr>
            <a:lvl2pPr marL="742950" indent="-285750" eaLnBrk="0" hangingPunct="0">
              <a:tabLst>
                <a:tab pos="571500" algn="l"/>
              </a:tabLst>
              <a:defRPr>
                <a:solidFill>
                  <a:schemeClr val="tx1"/>
                </a:solidFill>
                <a:latin typeface="Arial" pitchFamily="34" charset="0"/>
                <a:cs typeface="Arial" pitchFamily="34" charset="0"/>
              </a:defRPr>
            </a:lvl2pPr>
            <a:lvl3pPr marL="1143000" indent="-228600" eaLnBrk="0" hangingPunct="0">
              <a:tabLst>
                <a:tab pos="571500" algn="l"/>
              </a:tabLst>
              <a:defRPr>
                <a:solidFill>
                  <a:schemeClr val="tx1"/>
                </a:solidFill>
                <a:latin typeface="Arial" pitchFamily="34" charset="0"/>
                <a:cs typeface="Arial" pitchFamily="34" charset="0"/>
              </a:defRPr>
            </a:lvl3pPr>
            <a:lvl4pPr marL="1600200" indent="-228600" eaLnBrk="0" hangingPunct="0">
              <a:tabLst>
                <a:tab pos="571500" algn="l"/>
              </a:tabLst>
              <a:defRPr>
                <a:solidFill>
                  <a:schemeClr val="tx1"/>
                </a:solidFill>
                <a:latin typeface="Arial" pitchFamily="34" charset="0"/>
                <a:cs typeface="Arial" pitchFamily="34" charset="0"/>
              </a:defRPr>
            </a:lvl4pPr>
            <a:lvl5pPr marL="2057400" indent="-228600" eaLnBrk="0" hangingPunct="0">
              <a:tabLst>
                <a:tab pos="571500" algn="l"/>
              </a:tabLst>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tabLst>
                <a:tab pos="571500" algn="l"/>
              </a:tabLs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tabLst>
                <a:tab pos="571500" algn="l"/>
              </a:tabLs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tabLst>
                <a:tab pos="571500" algn="l"/>
              </a:tabLs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tabLst>
                <a:tab pos="571500" algn="l"/>
              </a:tabLst>
              <a:defRPr>
                <a:solidFill>
                  <a:schemeClr val="tx1"/>
                </a:solidFill>
                <a:latin typeface="Arial" pitchFamily="34" charset="0"/>
                <a:cs typeface="Arial" pitchFamily="34" charset="0"/>
              </a:defRPr>
            </a:lvl9pPr>
          </a:lstStyle>
          <a:p>
            <a:pPr algn="r" rtl="1" eaLnBrk="1" hangingPunct="1">
              <a:buClr>
                <a:srgbClr val="808000"/>
              </a:buClr>
              <a:buSzPct val="100000"/>
              <a:buFont typeface="Webdings" pitchFamily="18" charset="2"/>
              <a:buChar char=""/>
            </a:pPr>
            <a:endParaRPr lang="en-US" altLang="en-US" sz="1050">
              <a:cs typeface="2  Nazanin" panose="00000400000000000000" pitchFamily="2" charset="-78"/>
            </a:endParaRPr>
          </a:p>
          <a:p>
            <a:pPr algn="r" rtl="1"/>
            <a:endParaRPr lang="en-US" altLang="en-US" sz="1600">
              <a:cs typeface="2  Nazanin" panose="00000400000000000000" pitchFamily="2" charset="-78"/>
            </a:endParaRPr>
          </a:p>
        </p:txBody>
      </p:sp>
      <p:sp>
        <p:nvSpPr>
          <p:cNvPr id="82947" name="Rectangle 6"/>
          <p:cNvSpPr>
            <a:spLocks noChangeArrowheads="1"/>
          </p:cNvSpPr>
          <p:nvPr/>
        </p:nvSpPr>
        <p:spPr bwMode="auto">
          <a:xfrm>
            <a:off x="2120900" y="192614"/>
            <a:ext cx="8007350" cy="1138773"/>
          </a:xfrm>
          <a:prstGeom prst="rect">
            <a:avLst/>
          </a:prstGeom>
          <a:noFill/>
          <a:ln w="57150" cmpd="thinThick">
            <a:solidFill>
              <a:srgbClr val="6633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justLow" rtl="1" eaLnBrk="1" hangingPunct="1"/>
            <a:r>
              <a:rPr lang="fa-IR" altLang="en-US" sz="2000" b="1">
                <a:solidFill>
                  <a:srgbClr val="663300"/>
                </a:solidFill>
                <a:cs typeface="2  Nazanin" panose="00000400000000000000" pitchFamily="2" charset="-78"/>
              </a:rPr>
              <a:t>تعريف متد تدريس :</a:t>
            </a:r>
            <a:endParaRPr lang="fa-IR" altLang="en-US" sz="1600" b="1">
              <a:solidFill>
                <a:srgbClr val="663300"/>
              </a:solidFill>
              <a:latin typeface="Verdana" pitchFamily="34" charset="0"/>
              <a:ea typeface="Times New Roman" pitchFamily="18" charset="0"/>
              <a:cs typeface="2  Nazanin" panose="00000400000000000000" pitchFamily="2" charset="-78"/>
            </a:endParaRPr>
          </a:p>
          <a:p>
            <a:pPr algn="justLow" rtl="1" eaLnBrk="1" hangingPunct="1"/>
            <a:r>
              <a:rPr lang="fa-IR" altLang="en-US" sz="1600" b="1">
                <a:latin typeface="Verdana" pitchFamily="34" charset="0"/>
                <a:ea typeface="Times New Roman" pitchFamily="18" charset="0"/>
                <a:cs typeface="2  Nazanin" panose="00000400000000000000" pitchFamily="2" charset="-78"/>
              </a:rPr>
              <a:t> روش تدريس در يك فرآيند منظم ،مرتب ، مشخص ، بسامان و مطمئن را متد تدريس مي نامند .</a:t>
            </a:r>
          </a:p>
          <a:p>
            <a:pPr algn="justLow" rtl="1" eaLnBrk="1" hangingPunct="1"/>
            <a:r>
              <a:rPr lang="fa-IR" altLang="en-US" sz="1600" b="1">
                <a:latin typeface="Verdana" pitchFamily="34" charset="0"/>
                <a:ea typeface="Times New Roman" pitchFamily="18" charset="0"/>
                <a:cs typeface="2  Nazanin" panose="00000400000000000000" pitchFamily="2" charset="-78"/>
              </a:rPr>
              <a:t> به عبارت ديگر روش تدريس معلم براي انتقال موضوع به فراگيران( مجزا از موضوع تدريس و خصوصيات فردي مدرس ) را متد و روش تدريس آن معلم مي نامند .</a:t>
            </a:r>
          </a:p>
        </p:txBody>
      </p:sp>
      <p:sp>
        <p:nvSpPr>
          <p:cNvPr id="82948" name="Rectangle 7"/>
          <p:cNvSpPr>
            <a:spLocks noChangeArrowheads="1"/>
          </p:cNvSpPr>
          <p:nvPr/>
        </p:nvSpPr>
        <p:spPr bwMode="auto">
          <a:xfrm>
            <a:off x="1703388" y="2272110"/>
            <a:ext cx="8750300" cy="3693319"/>
          </a:xfrm>
          <a:prstGeom prst="rect">
            <a:avLst/>
          </a:prstGeom>
          <a:noFill/>
          <a:ln w="57150" cmpd="thinThick">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tabLst>
                <a:tab pos="571500" algn="l"/>
              </a:tabLst>
              <a:defRPr>
                <a:solidFill>
                  <a:schemeClr val="tx1"/>
                </a:solidFill>
                <a:latin typeface="Arial" pitchFamily="34" charset="0"/>
                <a:cs typeface="Arial" pitchFamily="34" charset="0"/>
              </a:defRPr>
            </a:lvl1pPr>
            <a:lvl2pPr marL="742950" indent="-285750" eaLnBrk="0" hangingPunct="0">
              <a:tabLst>
                <a:tab pos="571500" algn="l"/>
              </a:tabLst>
              <a:defRPr>
                <a:solidFill>
                  <a:schemeClr val="tx1"/>
                </a:solidFill>
                <a:latin typeface="Arial" pitchFamily="34" charset="0"/>
                <a:cs typeface="Arial" pitchFamily="34" charset="0"/>
              </a:defRPr>
            </a:lvl2pPr>
            <a:lvl3pPr marL="1143000" indent="-228600" eaLnBrk="0" hangingPunct="0">
              <a:tabLst>
                <a:tab pos="571500" algn="l"/>
              </a:tabLst>
              <a:defRPr>
                <a:solidFill>
                  <a:schemeClr val="tx1"/>
                </a:solidFill>
                <a:latin typeface="Arial" pitchFamily="34" charset="0"/>
                <a:cs typeface="Arial" pitchFamily="34" charset="0"/>
              </a:defRPr>
            </a:lvl3pPr>
            <a:lvl4pPr marL="1600200" indent="-228600" eaLnBrk="0" hangingPunct="0">
              <a:tabLst>
                <a:tab pos="571500" algn="l"/>
              </a:tabLst>
              <a:defRPr>
                <a:solidFill>
                  <a:schemeClr val="tx1"/>
                </a:solidFill>
                <a:latin typeface="Arial" pitchFamily="34" charset="0"/>
                <a:cs typeface="Arial" pitchFamily="34" charset="0"/>
              </a:defRPr>
            </a:lvl4pPr>
            <a:lvl5pPr marL="2057400" indent="-228600" eaLnBrk="0" hangingPunct="0">
              <a:tabLst>
                <a:tab pos="571500" algn="l"/>
              </a:tabLst>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tabLst>
                <a:tab pos="571500" algn="l"/>
              </a:tabLs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tabLst>
                <a:tab pos="571500" algn="l"/>
              </a:tabLs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tabLst>
                <a:tab pos="571500" algn="l"/>
              </a:tabLs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tabLst>
                <a:tab pos="571500" algn="l"/>
              </a:tabLst>
              <a:defRPr>
                <a:solidFill>
                  <a:schemeClr val="tx1"/>
                </a:solidFill>
                <a:latin typeface="Arial" pitchFamily="34" charset="0"/>
                <a:cs typeface="Arial" pitchFamily="34" charset="0"/>
              </a:defRPr>
            </a:lvl9pPr>
          </a:lstStyle>
          <a:p>
            <a:pPr algn="r" rtl="1" eaLnBrk="1" hangingPunct="1"/>
            <a:r>
              <a:rPr lang="fa-IR" altLang="en-US" b="1">
                <a:solidFill>
                  <a:srgbClr val="003300"/>
                </a:solidFill>
                <a:cs typeface="2  Nazanin" panose="00000400000000000000" pitchFamily="2" charset="-78"/>
              </a:rPr>
              <a:t>انواع متد هاي تدريس</a:t>
            </a:r>
            <a:r>
              <a:rPr lang="fa-IR" altLang="en-US" b="1">
                <a:cs typeface="2  Nazanin" panose="00000400000000000000" pitchFamily="2" charset="-78"/>
              </a:rPr>
              <a:t> :</a:t>
            </a:r>
            <a:endParaRPr lang="en-US" altLang="en-US">
              <a:cs typeface="2  Nazanin" panose="00000400000000000000" pitchFamily="2" charset="-78"/>
            </a:endParaRPr>
          </a:p>
          <a:p>
            <a:pPr algn="r" rtl="1" eaLnBrk="1" hangingPunct="1"/>
            <a:r>
              <a:rPr lang="en-US" altLang="en-US" b="1">
                <a:cs typeface="2  Nazanin" panose="00000400000000000000" pitchFamily="2" charset="-78"/>
              </a:rPr>
              <a:t> </a:t>
            </a:r>
            <a:r>
              <a:rPr lang="fa-IR" altLang="en-US" b="1">
                <a:solidFill>
                  <a:srgbClr val="000099"/>
                </a:solidFill>
                <a:cs typeface="2  Nazanin" panose="00000400000000000000" pitchFamily="2" charset="-78"/>
              </a:rPr>
              <a:t>متد معلم محور</a:t>
            </a:r>
            <a:r>
              <a:rPr lang="fa-IR" altLang="en-US" b="1">
                <a:cs typeface="2  Nazanin" panose="00000400000000000000" pitchFamily="2" charset="-78"/>
              </a:rPr>
              <a:t> : در اين متد نقش معلم، انتقال دادن مطالب و وظیفه شاگردان ،دريافت کردن اطلاعات می باشد. در اصطلاحات جديد اين متد را  ارائه كردن يك طرفه مطالب </a:t>
            </a:r>
            <a:r>
              <a:rPr lang="en-US" altLang="en-US" b="1">
                <a:cs typeface="2  Nazanin" panose="00000400000000000000" pitchFamily="2" charset="-78"/>
              </a:rPr>
              <a:t>Presenting</a:t>
            </a:r>
            <a:r>
              <a:rPr lang="fa-IR" altLang="en-US" b="1">
                <a:cs typeface="2  Nazanin" panose="00000400000000000000" pitchFamily="2" charset="-78"/>
              </a:rPr>
              <a:t>  مي نامند.      مانند: تدريس از طريق سخنراني ، نمايش فيلم ، نمایش  دادن مطالب. </a:t>
            </a:r>
            <a:endParaRPr lang="en-US" altLang="en-US">
              <a:cs typeface="2  Nazanin" panose="00000400000000000000" pitchFamily="2" charset="-78"/>
            </a:endParaRPr>
          </a:p>
          <a:p>
            <a:pPr algn="r" rtl="1" eaLnBrk="1" hangingPunct="1"/>
            <a:r>
              <a:rPr lang="fa-IR" altLang="en-US" b="1">
                <a:solidFill>
                  <a:srgbClr val="000099"/>
                </a:solidFill>
                <a:cs typeface="2  Nazanin" panose="00000400000000000000" pitchFamily="2" charset="-78"/>
              </a:rPr>
              <a:t>متد معلم محور با رويكرد مدل سازي و شبيه سازي</a:t>
            </a:r>
            <a:r>
              <a:rPr lang="fa-IR" altLang="en-US" b="1">
                <a:cs typeface="2  Nazanin" panose="00000400000000000000" pitchFamily="2" charset="-78"/>
              </a:rPr>
              <a:t> : در اين متد شاگردان به مشاهده و تقليد تشويق ميشوند و اگر چه معلم، محور انتقال دانش و مهارت است اما شاگردان نيز به تمرين اين مهارتها مي پردازند ، در اصطلاح جديد اين متد كارآموزي ناميده ميشود .</a:t>
            </a:r>
            <a:endParaRPr lang="en-US" altLang="en-US">
              <a:cs typeface="2  Nazanin" panose="00000400000000000000" pitchFamily="2" charset="-78"/>
            </a:endParaRPr>
          </a:p>
          <a:p>
            <a:pPr algn="r" rtl="1" eaLnBrk="1" hangingPunct="1"/>
            <a:r>
              <a:rPr lang="fa-IR" altLang="en-US" b="1">
                <a:solidFill>
                  <a:srgbClr val="000099"/>
                </a:solidFill>
                <a:cs typeface="2  Nazanin" panose="00000400000000000000" pitchFamily="2" charset="-78"/>
              </a:rPr>
              <a:t>متد شاگرد محور</a:t>
            </a:r>
            <a:r>
              <a:rPr lang="fa-IR" altLang="en-US" b="1">
                <a:cs typeface="2  Nazanin" panose="00000400000000000000" pitchFamily="2" charset="-78"/>
              </a:rPr>
              <a:t> : يا فرآيند جمعي ، </a:t>
            </a:r>
            <a:r>
              <a:rPr lang="en-US" altLang="en-US" b="1">
                <a:cs typeface="2  Nazanin" panose="00000400000000000000" pitchFamily="2" charset="-78"/>
              </a:rPr>
              <a:t>Proceed Conference</a:t>
            </a:r>
            <a:r>
              <a:rPr lang="fa-IR" altLang="en-US" b="1">
                <a:cs typeface="2  Nazanin" panose="00000400000000000000" pitchFamily="2" charset="-78"/>
              </a:rPr>
              <a:t>  در اين متد معلم فعاليت ها را از طريق تعامل با شاگردان طراحي و شاگردان با انجام آن فعاليت ها به توسعه مهارت در انجام اعمال مستقل ، نوآوري و مسئوليت پذيري دستيابي پيدا مي كند. نقش معلم راهنمائي ، حمايت و تشويق است. مانند: تدريس از طريق بحث گروهي ، فعاليت هاي تيمي ، ايفاي نقش </a:t>
            </a:r>
            <a:endParaRPr lang="en-US" altLang="en-US">
              <a:cs typeface="2  Nazanin" panose="00000400000000000000" pitchFamily="2" charset="-78"/>
            </a:endParaRPr>
          </a:p>
          <a:p>
            <a:pPr algn="r" rtl="1" eaLnBrk="1" hangingPunct="1"/>
            <a:r>
              <a:rPr lang="fa-IR" altLang="en-US" b="1">
                <a:solidFill>
                  <a:srgbClr val="000099"/>
                </a:solidFill>
                <a:cs typeface="2  Nazanin" panose="00000400000000000000" pitchFamily="2" charset="-78"/>
              </a:rPr>
              <a:t>متد يادگيري محور</a:t>
            </a:r>
            <a:r>
              <a:rPr lang="fa-IR" altLang="en-US" b="1">
                <a:cs typeface="2  Nazanin" panose="00000400000000000000" pitchFamily="2" charset="-78"/>
              </a:rPr>
              <a:t> : يا خود آموزي، در اين متد نقش معلمان مشخص كردن وظيفه است و شاگردان مسئوليت يادگيري را خود بعهده مي گيرند .       مانند : مطالعه و  اكتشاف</a:t>
            </a:r>
            <a:r>
              <a:rPr lang="fa-IR" altLang="en-US">
                <a:cs typeface="2  Nazanin" panose="00000400000000000000" pitchFamily="2" charset="-78"/>
              </a:rPr>
              <a:t> </a:t>
            </a:r>
          </a:p>
        </p:txBody>
      </p:sp>
    </p:spTree>
    <p:extLst>
      <p:ext uri="{BB962C8B-B14F-4D97-AF65-F5344CB8AC3E}">
        <p14:creationId xmlns:p14="http://schemas.microsoft.com/office/powerpoint/2010/main" val="2209298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ChangeArrowheads="1"/>
          </p:cNvSpPr>
          <p:nvPr/>
        </p:nvSpPr>
        <p:spPr bwMode="auto">
          <a:xfrm>
            <a:off x="7391400" y="4541"/>
            <a:ext cx="364202"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571500" algn="l"/>
              </a:tabLst>
              <a:defRPr>
                <a:solidFill>
                  <a:schemeClr val="tx1"/>
                </a:solidFill>
                <a:latin typeface="Arial" pitchFamily="34" charset="0"/>
                <a:cs typeface="Arial" pitchFamily="34" charset="0"/>
              </a:defRPr>
            </a:lvl1pPr>
            <a:lvl2pPr marL="742950" indent="-285750" eaLnBrk="0" hangingPunct="0">
              <a:tabLst>
                <a:tab pos="571500" algn="l"/>
              </a:tabLst>
              <a:defRPr>
                <a:solidFill>
                  <a:schemeClr val="tx1"/>
                </a:solidFill>
                <a:latin typeface="Arial" pitchFamily="34" charset="0"/>
                <a:cs typeface="Arial" pitchFamily="34" charset="0"/>
              </a:defRPr>
            </a:lvl2pPr>
            <a:lvl3pPr marL="1143000" indent="-228600" eaLnBrk="0" hangingPunct="0">
              <a:tabLst>
                <a:tab pos="571500" algn="l"/>
              </a:tabLst>
              <a:defRPr>
                <a:solidFill>
                  <a:schemeClr val="tx1"/>
                </a:solidFill>
                <a:latin typeface="Arial" pitchFamily="34" charset="0"/>
                <a:cs typeface="Arial" pitchFamily="34" charset="0"/>
              </a:defRPr>
            </a:lvl3pPr>
            <a:lvl4pPr marL="1600200" indent="-228600" eaLnBrk="0" hangingPunct="0">
              <a:tabLst>
                <a:tab pos="571500" algn="l"/>
              </a:tabLst>
              <a:defRPr>
                <a:solidFill>
                  <a:schemeClr val="tx1"/>
                </a:solidFill>
                <a:latin typeface="Arial" pitchFamily="34" charset="0"/>
                <a:cs typeface="Arial" pitchFamily="34" charset="0"/>
              </a:defRPr>
            </a:lvl4pPr>
            <a:lvl5pPr marL="2057400" indent="-228600" eaLnBrk="0" hangingPunct="0">
              <a:tabLst>
                <a:tab pos="571500" algn="l"/>
              </a:tabLst>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tabLst>
                <a:tab pos="571500" algn="l"/>
              </a:tabLs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tabLst>
                <a:tab pos="571500" algn="l"/>
              </a:tabLs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tabLst>
                <a:tab pos="571500" algn="l"/>
              </a:tabLs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tabLst>
                <a:tab pos="571500" algn="l"/>
              </a:tabLst>
              <a:defRPr>
                <a:solidFill>
                  <a:schemeClr val="tx1"/>
                </a:solidFill>
                <a:latin typeface="Arial" pitchFamily="34" charset="0"/>
                <a:cs typeface="Arial" pitchFamily="34" charset="0"/>
              </a:defRPr>
            </a:lvl9pPr>
          </a:lstStyle>
          <a:p>
            <a:pPr algn="l" eaLnBrk="1" hangingPunct="1">
              <a:buClr>
                <a:srgbClr val="808000"/>
              </a:buClr>
              <a:buSzPct val="100000"/>
              <a:buFont typeface="Webdings" pitchFamily="18" charset="2"/>
              <a:buChar char=""/>
            </a:pPr>
            <a:endParaRPr lang="en-US" altLang="en-US" sz="1100">
              <a:cs typeface="Times New Roman" pitchFamily="18" charset="0"/>
            </a:endParaRPr>
          </a:p>
          <a:p>
            <a:pPr algn="l" rtl="0"/>
            <a:endParaRPr lang="en-US" altLang="en-US">
              <a:cs typeface="Times New Roman" pitchFamily="18" charset="0"/>
            </a:endParaRPr>
          </a:p>
        </p:txBody>
      </p:sp>
      <p:graphicFrame>
        <p:nvGraphicFramePr>
          <p:cNvPr id="5226" name="Group 106"/>
          <p:cNvGraphicFramePr>
            <a:graphicFrameLocks noGrp="1"/>
          </p:cNvGraphicFramePr>
          <p:nvPr/>
        </p:nvGraphicFramePr>
        <p:xfrm>
          <a:off x="1775520" y="541337"/>
          <a:ext cx="8642350" cy="5554664"/>
        </p:xfrm>
        <a:graphic>
          <a:graphicData uri="http://schemas.openxmlformats.org/drawingml/2006/table">
            <a:tbl>
              <a:tblPr rtl="1"/>
              <a:tblGrid>
                <a:gridCol w="3168650">
                  <a:extLst>
                    <a:ext uri="{9D8B030D-6E8A-4147-A177-3AD203B41FA5}">
                      <a16:colId xmlns:a16="http://schemas.microsoft.com/office/drawing/2014/main" xmlns="" val="20000"/>
                    </a:ext>
                  </a:extLst>
                </a:gridCol>
                <a:gridCol w="1081087">
                  <a:extLst>
                    <a:ext uri="{9D8B030D-6E8A-4147-A177-3AD203B41FA5}">
                      <a16:colId xmlns:a16="http://schemas.microsoft.com/office/drawing/2014/main" xmlns="" val="20001"/>
                    </a:ext>
                  </a:extLst>
                </a:gridCol>
                <a:gridCol w="1243013">
                  <a:extLst>
                    <a:ext uri="{9D8B030D-6E8A-4147-A177-3AD203B41FA5}">
                      <a16:colId xmlns:a16="http://schemas.microsoft.com/office/drawing/2014/main" xmlns="" val="20002"/>
                    </a:ext>
                  </a:extLst>
                </a:gridCol>
                <a:gridCol w="1187450">
                  <a:extLst>
                    <a:ext uri="{9D8B030D-6E8A-4147-A177-3AD203B41FA5}">
                      <a16:colId xmlns:a16="http://schemas.microsoft.com/office/drawing/2014/main" xmlns="" val="20003"/>
                    </a:ext>
                  </a:extLst>
                </a:gridCol>
                <a:gridCol w="1962150">
                  <a:extLst>
                    <a:ext uri="{9D8B030D-6E8A-4147-A177-3AD203B41FA5}">
                      <a16:colId xmlns:a16="http://schemas.microsoft.com/office/drawing/2014/main" xmlns="" val="20004"/>
                    </a:ext>
                  </a:extLst>
                </a:gridCol>
              </a:tblGrid>
              <a:tr h="1609929">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a:ln>
                            <a:noFill/>
                          </a:ln>
                          <a:solidFill>
                            <a:srgbClr val="CC0000"/>
                          </a:solidFill>
                          <a:effectLst/>
                          <a:latin typeface="Verdana" pitchFamily="34" charset="0"/>
                          <a:ea typeface="Times New Roman" pitchFamily="18" charset="0"/>
                          <a:cs typeface="2  Nazanin" panose="00000400000000000000" pitchFamily="2" charset="-78"/>
                        </a:rPr>
                        <a:t>متد</a:t>
                      </a:r>
                      <a:endParaRPr kumimoji="0" lang="fa-IR" sz="2000" b="1" i="0" u="none" strike="noStrike" cap="none" normalizeH="0" baseline="0" dirty="0">
                        <a:ln>
                          <a:noFill/>
                        </a:ln>
                        <a:solidFill>
                          <a:srgbClr val="CC0000"/>
                        </a:solidFill>
                        <a:effectLst/>
                        <a:latin typeface="Arial" pitchFamily="34" charset="0"/>
                        <a:ea typeface="Times New Roman" pitchFamily="18" charset="0"/>
                        <a:cs typeface="2  Nazanin" panose="00000400000000000000" pitchFamily="2" charset="-78"/>
                      </a:endParaRPr>
                    </a:p>
                  </a:txBody>
                  <a:tcPr horzOverflow="overflow">
                    <a:lnL w="12700" cap="flat" cmpd="sng" algn="ctr">
                      <a:solidFill>
                        <a:srgbClr val="003300"/>
                      </a:solidFill>
                      <a:prstDash val="sysDashDotDot"/>
                      <a:round/>
                      <a:headEnd type="none" w="med" len="med"/>
                      <a:tailEnd type="none" w="med" len="med"/>
                    </a:lnL>
                    <a:lnR w="12700" cap="flat" cmpd="sng" algn="ctr">
                      <a:solidFill>
                        <a:srgbClr val="003300"/>
                      </a:solidFill>
                      <a:prstDash val="sysDashDotDot"/>
                      <a:round/>
                      <a:headEnd type="none" w="med" len="med"/>
                      <a:tailEnd type="none" w="med" len="med"/>
                    </a:lnR>
                    <a:lnT w="12700" cap="flat" cmpd="sng" algn="ctr">
                      <a:solidFill>
                        <a:srgbClr val="003300"/>
                      </a:solidFill>
                      <a:prstDash val="sysDashDotDot"/>
                      <a:round/>
                      <a:headEnd type="none" w="med" len="med"/>
                      <a:tailEnd type="none" w="med" len="med"/>
                    </a:lnT>
                    <a:lnB w="12700" cap="flat" cmpd="sng" algn="ctr">
                      <a:solidFill>
                        <a:srgbClr val="003300"/>
                      </a:solidFill>
                      <a:prstDash val="sysDashDotDot"/>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a:ln>
                            <a:noFill/>
                          </a:ln>
                          <a:solidFill>
                            <a:srgbClr val="CC0000"/>
                          </a:solidFill>
                          <a:effectLst/>
                          <a:latin typeface="Verdana" pitchFamily="34" charset="0"/>
                          <a:ea typeface="Times New Roman" pitchFamily="18" charset="0"/>
                          <a:cs typeface="2  Nazanin" panose="00000400000000000000" pitchFamily="2" charset="-78"/>
                        </a:rPr>
                        <a:t>میزان ارتباط</a:t>
                      </a:r>
                      <a:endParaRPr kumimoji="0" lang="en-US" sz="2000" b="1" i="0" u="none" strike="noStrike" cap="none" normalizeH="0" baseline="0">
                        <a:ln>
                          <a:noFill/>
                        </a:ln>
                        <a:solidFill>
                          <a:srgbClr val="CC0000"/>
                        </a:solidFill>
                        <a:effectLst/>
                        <a:latin typeface="Times New Roman" pitchFamily="18" charset="0"/>
                        <a:ea typeface="Times New Roman" pitchFamily="18" charset="0"/>
                        <a:cs typeface="2  Nazanin" panose="00000400000000000000"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a:ln>
                            <a:noFill/>
                          </a:ln>
                          <a:solidFill>
                            <a:srgbClr val="CC0000"/>
                          </a:solidFill>
                          <a:effectLst/>
                          <a:latin typeface="Verdana" pitchFamily="34" charset="0"/>
                          <a:ea typeface="Times New Roman" pitchFamily="18" charset="0"/>
                          <a:cs typeface="2  Nazanin" panose="00000400000000000000" pitchFamily="2" charset="-78"/>
                        </a:rPr>
                        <a:t>معلم و شاگردان</a:t>
                      </a:r>
                      <a:endParaRPr kumimoji="0" lang="en-US" sz="2000" b="1" i="0" u="none" strike="noStrike" cap="none" normalizeH="0" baseline="0">
                        <a:ln>
                          <a:noFill/>
                        </a:ln>
                        <a:solidFill>
                          <a:srgbClr val="CC0000"/>
                        </a:solidFill>
                        <a:effectLst/>
                        <a:latin typeface="Times New Roman" pitchFamily="18" charset="0"/>
                        <a:cs typeface="2  Nazanin" panose="00000400000000000000" pitchFamily="2" charset="-78"/>
                      </a:endParaRPr>
                    </a:p>
                  </a:txBody>
                  <a:tcPr horzOverflow="overflow">
                    <a:lnL w="12700" cap="flat" cmpd="sng" algn="ctr">
                      <a:solidFill>
                        <a:srgbClr val="003300"/>
                      </a:solidFill>
                      <a:prstDash val="sysDashDotDot"/>
                      <a:round/>
                      <a:headEnd type="none" w="med" len="med"/>
                      <a:tailEnd type="none" w="med" len="med"/>
                    </a:lnL>
                    <a:lnR w="12700" cap="flat" cmpd="sng" algn="ctr">
                      <a:solidFill>
                        <a:srgbClr val="003300"/>
                      </a:solidFill>
                      <a:prstDash val="sysDashDotDot"/>
                      <a:round/>
                      <a:headEnd type="none" w="med" len="med"/>
                      <a:tailEnd type="none" w="med" len="med"/>
                    </a:lnR>
                    <a:lnT w="12700" cap="flat" cmpd="sng" algn="ctr">
                      <a:solidFill>
                        <a:srgbClr val="003300"/>
                      </a:solidFill>
                      <a:prstDash val="sysDashDotDot"/>
                      <a:round/>
                      <a:headEnd type="none" w="med" len="med"/>
                      <a:tailEnd type="none" w="med" len="med"/>
                    </a:lnT>
                    <a:lnB w="12700" cap="flat" cmpd="sng" algn="ctr">
                      <a:solidFill>
                        <a:srgbClr val="003300"/>
                      </a:solidFill>
                      <a:prstDash val="sysDashDotDot"/>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a:ln>
                            <a:noFill/>
                          </a:ln>
                          <a:solidFill>
                            <a:srgbClr val="CC0000"/>
                          </a:solidFill>
                          <a:effectLst/>
                          <a:latin typeface="Verdana" pitchFamily="34" charset="0"/>
                          <a:ea typeface="Times New Roman" pitchFamily="18" charset="0"/>
                          <a:cs typeface="2  Nazanin" panose="00000400000000000000" pitchFamily="2" charset="-78"/>
                        </a:rPr>
                        <a:t>میزان کنترل کلاس</a:t>
                      </a:r>
                      <a:endParaRPr kumimoji="0" lang="en-US" sz="2000" b="1" i="0" u="none" strike="noStrike" cap="none" normalizeH="0" baseline="0">
                        <a:ln>
                          <a:noFill/>
                        </a:ln>
                        <a:solidFill>
                          <a:srgbClr val="CC0000"/>
                        </a:solidFill>
                        <a:effectLst/>
                        <a:latin typeface="Times New Roman" pitchFamily="18" charset="0"/>
                        <a:ea typeface="Times New Roman" pitchFamily="18" charset="0"/>
                        <a:cs typeface="2  Nazanin" panose="00000400000000000000"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a:ln>
                            <a:noFill/>
                          </a:ln>
                          <a:solidFill>
                            <a:srgbClr val="CC0000"/>
                          </a:solidFill>
                          <a:effectLst/>
                          <a:latin typeface="Verdana" pitchFamily="34" charset="0"/>
                          <a:ea typeface="Times New Roman" pitchFamily="18" charset="0"/>
                          <a:cs typeface="2  Nazanin" panose="00000400000000000000" pitchFamily="2" charset="-78"/>
                        </a:rPr>
                        <a:t>توسط معلم</a:t>
                      </a:r>
                      <a:endParaRPr kumimoji="0" lang="en-US" sz="2000" b="1" i="0" u="none" strike="noStrike" cap="none" normalizeH="0" baseline="0">
                        <a:ln>
                          <a:noFill/>
                        </a:ln>
                        <a:solidFill>
                          <a:srgbClr val="CC0000"/>
                        </a:solidFill>
                        <a:effectLst/>
                        <a:latin typeface="Times New Roman" pitchFamily="18" charset="0"/>
                        <a:cs typeface="2  Nazanin" panose="00000400000000000000" pitchFamily="2" charset="-78"/>
                      </a:endParaRPr>
                    </a:p>
                  </a:txBody>
                  <a:tcPr horzOverflow="overflow">
                    <a:lnL w="12700" cap="flat" cmpd="sng" algn="ctr">
                      <a:solidFill>
                        <a:srgbClr val="003300"/>
                      </a:solidFill>
                      <a:prstDash val="sysDashDotDot"/>
                      <a:round/>
                      <a:headEnd type="none" w="med" len="med"/>
                      <a:tailEnd type="none" w="med" len="med"/>
                    </a:lnL>
                    <a:lnR w="12700" cap="flat" cmpd="sng" algn="ctr">
                      <a:solidFill>
                        <a:srgbClr val="003300"/>
                      </a:solidFill>
                      <a:prstDash val="sysDashDotDot"/>
                      <a:round/>
                      <a:headEnd type="none" w="med" len="med"/>
                      <a:tailEnd type="none" w="med" len="med"/>
                    </a:lnR>
                    <a:lnT w="12700" cap="flat" cmpd="sng" algn="ctr">
                      <a:solidFill>
                        <a:srgbClr val="003300"/>
                      </a:solidFill>
                      <a:prstDash val="sysDashDotDot"/>
                      <a:round/>
                      <a:headEnd type="none" w="med" len="med"/>
                      <a:tailEnd type="none" w="med" len="med"/>
                    </a:lnT>
                    <a:lnB w="12700" cap="flat" cmpd="sng" algn="ctr">
                      <a:solidFill>
                        <a:srgbClr val="003300"/>
                      </a:solidFill>
                      <a:prstDash val="sysDashDotDot"/>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a:ln>
                            <a:noFill/>
                          </a:ln>
                          <a:solidFill>
                            <a:srgbClr val="CC0000"/>
                          </a:solidFill>
                          <a:effectLst/>
                          <a:latin typeface="Verdana" pitchFamily="34" charset="0"/>
                          <a:ea typeface="Times New Roman" pitchFamily="18" charset="0"/>
                          <a:cs typeface="2  Nazanin" panose="00000400000000000000" pitchFamily="2" charset="-78"/>
                        </a:rPr>
                        <a:t>میزان توانایی</a:t>
                      </a:r>
                      <a:endParaRPr kumimoji="0" lang="en-US" sz="2000" b="1" i="0" u="none" strike="noStrike" cap="none" normalizeH="0" baseline="0">
                        <a:ln>
                          <a:noFill/>
                        </a:ln>
                        <a:solidFill>
                          <a:srgbClr val="CC0000"/>
                        </a:solidFill>
                        <a:effectLst/>
                        <a:latin typeface="Times New Roman" pitchFamily="18" charset="0"/>
                        <a:ea typeface="Times New Roman" pitchFamily="18" charset="0"/>
                        <a:cs typeface="2  Nazanin" panose="00000400000000000000"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a:ln>
                            <a:noFill/>
                          </a:ln>
                          <a:solidFill>
                            <a:srgbClr val="CC0000"/>
                          </a:solidFill>
                          <a:effectLst/>
                          <a:latin typeface="Verdana" pitchFamily="34" charset="0"/>
                          <a:ea typeface="Times New Roman" pitchFamily="18" charset="0"/>
                          <a:cs typeface="2  Nazanin" panose="00000400000000000000" pitchFamily="2" charset="-78"/>
                        </a:rPr>
                        <a:t>شاگردان</a:t>
                      </a:r>
                      <a:endParaRPr kumimoji="0" lang="en-US" sz="2000" b="1" i="0" u="none" strike="noStrike" cap="none" normalizeH="0" baseline="0">
                        <a:ln>
                          <a:noFill/>
                        </a:ln>
                        <a:solidFill>
                          <a:srgbClr val="CC0000"/>
                        </a:solidFill>
                        <a:effectLst/>
                        <a:latin typeface="Times New Roman" pitchFamily="18" charset="0"/>
                        <a:cs typeface="2  Nazanin" panose="00000400000000000000" pitchFamily="2" charset="-78"/>
                      </a:endParaRPr>
                    </a:p>
                  </a:txBody>
                  <a:tcPr horzOverflow="overflow">
                    <a:lnL w="12700" cap="flat" cmpd="sng" algn="ctr">
                      <a:solidFill>
                        <a:srgbClr val="003300"/>
                      </a:solidFill>
                      <a:prstDash val="sysDashDotDot"/>
                      <a:round/>
                      <a:headEnd type="none" w="med" len="med"/>
                      <a:tailEnd type="none" w="med" len="med"/>
                    </a:lnL>
                    <a:lnR w="12700" cap="flat" cmpd="sng" algn="ctr">
                      <a:solidFill>
                        <a:srgbClr val="003300"/>
                      </a:solidFill>
                      <a:prstDash val="sysDashDotDot"/>
                      <a:round/>
                      <a:headEnd type="none" w="med" len="med"/>
                      <a:tailEnd type="none" w="med" len="med"/>
                    </a:lnR>
                    <a:lnT w="12700" cap="flat" cmpd="sng" algn="ctr">
                      <a:solidFill>
                        <a:srgbClr val="003300"/>
                      </a:solidFill>
                      <a:prstDash val="sysDashDotDot"/>
                      <a:round/>
                      <a:headEnd type="none" w="med" len="med"/>
                      <a:tailEnd type="none" w="med" len="med"/>
                    </a:lnT>
                    <a:lnB w="12700" cap="flat" cmpd="sng" algn="ctr">
                      <a:solidFill>
                        <a:srgbClr val="003300"/>
                      </a:solidFill>
                      <a:prstDash val="sysDashDotDot"/>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a:ln>
                            <a:noFill/>
                          </a:ln>
                          <a:solidFill>
                            <a:srgbClr val="CC0000"/>
                          </a:solidFill>
                          <a:effectLst/>
                          <a:latin typeface="Verdana" pitchFamily="34" charset="0"/>
                          <a:ea typeface="Times New Roman" pitchFamily="18" charset="0"/>
                          <a:cs typeface="2  Nazanin" panose="00000400000000000000" pitchFamily="2" charset="-78"/>
                        </a:rPr>
                        <a:t>میزان توجه معلم به</a:t>
                      </a:r>
                      <a:endParaRPr kumimoji="0" lang="en-US" sz="2000" b="1" i="0" u="none" strike="noStrike" cap="none" normalizeH="0" baseline="0">
                        <a:ln>
                          <a:noFill/>
                        </a:ln>
                        <a:solidFill>
                          <a:srgbClr val="CC0000"/>
                        </a:solidFill>
                        <a:effectLst/>
                        <a:latin typeface="Times New Roman" pitchFamily="18" charset="0"/>
                        <a:ea typeface="Times New Roman" pitchFamily="18" charset="0"/>
                        <a:cs typeface="2  Nazanin" panose="00000400000000000000"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a:ln>
                            <a:noFill/>
                          </a:ln>
                          <a:solidFill>
                            <a:srgbClr val="CC0000"/>
                          </a:solidFill>
                          <a:effectLst/>
                          <a:latin typeface="Verdana" pitchFamily="34" charset="0"/>
                          <a:ea typeface="Times New Roman" pitchFamily="18" charset="0"/>
                          <a:cs typeface="2  Nazanin" panose="00000400000000000000" pitchFamily="2" charset="-78"/>
                        </a:rPr>
                        <a:t>مدل های یادگیری</a:t>
                      </a:r>
                      <a:endParaRPr kumimoji="0" lang="en-US" sz="2000" b="1" i="0" u="none" strike="noStrike" cap="none" normalizeH="0" baseline="0">
                        <a:ln>
                          <a:noFill/>
                        </a:ln>
                        <a:solidFill>
                          <a:srgbClr val="CC0000"/>
                        </a:solidFill>
                        <a:effectLst/>
                        <a:latin typeface="Times New Roman" pitchFamily="18" charset="0"/>
                        <a:cs typeface="2  Nazanin" panose="00000400000000000000" pitchFamily="2" charset="-78"/>
                      </a:endParaRPr>
                    </a:p>
                  </a:txBody>
                  <a:tcPr horzOverflow="overflow">
                    <a:lnL w="12700" cap="flat" cmpd="sng" algn="ctr">
                      <a:solidFill>
                        <a:srgbClr val="003300"/>
                      </a:solidFill>
                      <a:prstDash val="sysDashDotDot"/>
                      <a:round/>
                      <a:headEnd type="none" w="med" len="med"/>
                      <a:tailEnd type="none" w="med" len="med"/>
                    </a:lnL>
                    <a:lnR w="12700" cap="flat" cmpd="sng" algn="ctr">
                      <a:solidFill>
                        <a:srgbClr val="003300"/>
                      </a:solidFill>
                      <a:prstDash val="sysDashDotDot"/>
                      <a:round/>
                      <a:headEnd type="none" w="med" len="med"/>
                      <a:tailEnd type="none" w="med" len="med"/>
                    </a:lnR>
                    <a:lnT w="12700" cap="flat" cmpd="sng" algn="ctr">
                      <a:solidFill>
                        <a:srgbClr val="003300"/>
                      </a:solidFill>
                      <a:prstDash val="sysDashDotDot"/>
                      <a:round/>
                      <a:headEnd type="none" w="med" len="med"/>
                      <a:tailEnd type="none" w="med" len="med"/>
                    </a:lnT>
                    <a:lnB w="12700" cap="flat" cmpd="sng" algn="ctr">
                      <a:solidFill>
                        <a:srgbClr val="003300"/>
                      </a:solidFill>
                      <a:prstDash val="sysDashDotDot"/>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96595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a:ln>
                            <a:noFill/>
                          </a:ln>
                          <a:solidFill>
                            <a:schemeClr val="tx1"/>
                          </a:solidFill>
                          <a:effectLst/>
                          <a:latin typeface="Verdana" pitchFamily="34" charset="0"/>
                          <a:ea typeface="Times New Roman" pitchFamily="18" charset="0"/>
                          <a:cs typeface="2  Nazanin" panose="00000400000000000000" pitchFamily="2" charset="-78"/>
                        </a:rPr>
                        <a:t>متد معلم محور</a:t>
                      </a:r>
                      <a:endParaRPr kumimoji="0" lang="fa-IR" sz="2400" b="1" i="0" u="none" strike="noStrike" cap="none" normalizeH="0" baseline="0">
                        <a:ln>
                          <a:noFill/>
                        </a:ln>
                        <a:solidFill>
                          <a:schemeClr val="tx1"/>
                        </a:solidFill>
                        <a:effectLst/>
                        <a:latin typeface="Arial" pitchFamily="34" charset="0"/>
                        <a:ea typeface="Times New Roman" pitchFamily="18" charset="0"/>
                        <a:cs typeface="2  Nazanin" panose="00000400000000000000" pitchFamily="2" charset="-78"/>
                      </a:endParaRPr>
                    </a:p>
                  </a:txBody>
                  <a:tcPr horzOverflow="overflow">
                    <a:lnL w="12700" cap="flat" cmpd="sng" algn="ctr">
                      <a:solidFill>
                        <a:srgbClr val="003300"/>
                      </a:solidFill>
                      <a:prstDash val="sysDashDotDot"/>
                      <a:round/>
                      <a:headEnd type="none" w="med" len="med"/>
                      <a:tailEnd type="none" w="med" len="med"/>
                    </a:lnL>
                    <a:lnR w="12700" cap="flat" cmpd="sng" algn="ctr">
                      <a:solidFill>
                        <a:srgbClr val="003300"/>
                      </a:solidFill>
                      <a:prstDash val="sysDashDotDot"/>
                      <a:round/>
                      <a:headEnd type="none" w="med" len="med"/>
                      <a:tailEnd type="none" w="med" len="med"/>
                    </a:lnR>
                    <a:lnT w="12700" cap="flat" cmpd="sng" algn="ctr">
                      <a:solidFill>
                        <a:srgbClr val="003300"/>
                      </a:solidFill>
                      <a:prstDash val="sysDashDotDot"/>
                      <a:round/>
                      <a:headEnd type="none" w="med" len="med"/>
                      <a:tailEnd type="none" w="med" len="med"/>
                    </a:lnT>
                    <a:lnB w="12700" cap="flat" cmpd="sng" algn="ctr">
                      <a:solidFill>
                        <a:srgbClr val="003300"/>
                      </a:solidFill>
                      <a:prstDash val="sysDashDotDot"/>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a:ln>
                            <a:noFill/>
                          </a:ln>
                          <a:solidFill>
                            <a:schemeClr val="tx1"/>
                          </a:solidFill>
                          <a:effectLst/>
                          <a:latin typeface="Verdana" pitchFamily="34" charset="0"/>
                          <a:ea typeface="Times New Roman" pitchFamily="18" charset="0"/>
                          <a:cs typeface="2  Nazanin" panose="00000400000000000000" pitchFamily="2" charset="-78"/>
                        </a:rPr>
                        <a:t>پايين</a:t>
                      </a:r>
                      <a:endParaRPr kumimoji="0" lang="fa-IR" sz="2400" b="1" i="0" u="none" strike="noStrike" cap="none" normalizeH="0" baseline="0">
                        <a:ln>
                          <a:noFill/>
                        </a:ln>
                        <a:solidFill>
                          <a:schemeClr val="tx1"/>
                        </a:solidFill>
                        <a:effectLst/>
                        <a:latin typeface="Arial" pitchFamily="34" charset="0"/>
                        <a:ea typeface="Times New Roman" pitchFamily="18" charset="0"/>
                        <a:cs typeface="2  Nazanin" panose="00000400000000000000" pitchFamily="2" charset="-78"/>
                      </a:endParaRPr>
                    </a:p>
                  </a:txBody>
                  <a:tcPr horzOverflow="overflow">
                    <a:lnL w="12700" cap="flat" cmpd="sng" algn="ctr">
                      <a:solidFill>
                        <a:srgbClr val="003300"/>
                      </a:solidFill>
                      <a:prstDash val="sysDashDotDot"/>
                      <a:round/>
                      <a:headEnd type="none" w="med" len="med"/>
                      <a:tailEnd type="none" w="med" len="med"/>
                    </a:lnL>
                    <a:lnR w="12700" cap="flat" cmpd="sng" algn="ctr">
                      <a:solidFill>
                        <a:srgbClr val="003300"/>
                      </a:solidFill>
                      <a:prstDash val="sysDashDotDot"/>
                      <a:round/>
                      <a:headEnd type="none" w="med" len="med"/>
                      <a:tailEnd type="none" w="med" len="med"/>
                    </a:lnR>
                    <a:lnT w="12700" cap="flat" cmpd="sng" algn="ctr">
                      <a:solidFill>
                        <a:srgbClr val="003300"/>
                      </a:solidFill>
                      <a:prstDash val="sysDashDotDot"/>
                      <a:round/>
                      <a:headEnd type="none" w="med" len="med"/>
                      <a:tailEnd type="none" w="med" len="med"/>
                    </a:lnT>
                    <a:lnB w="12700" cap="flat" cmpd="sng" algn="ctr">
                      <a:solidFill>
                        <a:srgbClr val="003300"/>
                      </a:solidFill>
                      <a:prstDash val="sysDashDotDot"/>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a:ln>
                            <a:noFill/>
                          </a:ln>
                          <a:solidFill>
                            <a:schemeClr val="tx1"/>
                          </a:solidFill>
                          <a:effectLst/>
                          <a:latin typeface="Verdana" pitchFamily="34" charset="0"/>
                          <a:ea typeface="Times New Roman" pitchFamily="18" charset="0"/>
                          <a:cs typeface="2  Nazanin" panose="00000400000000000000" pitchFamily="2" charset="-78"/>
                        </a:rPr>
                        <a:t>متوسط بالا</a:t>
                      </a:r>
                      <a:endParaRPr kumimoji="0" lang="fa-IR" sz="2400" b="1" i="0" u="none" strike="noStrike" cap="none" normalizeH="0" baseline="0">
                        <a:ln>
                          <a:noFill/>
                        </a:ln>
                        <a:solidFill>
                          <a:schemeClr val="tx1"/>
                        </a:solidFill>
                        <a:effectLst/>
                        <a:latin typeface="Arial" pitchFamily="34" charset="0"/>
                        <a:ea typeface="Times New Roman" pitchFamily="18" charset="0"/>
                        <a:cs typeface="2  Nazanin" panose="00000400000000000000" pitchFamily="2" charset="-78"/>
                      </a:endParaRPr>
                    </a:p>
                  </a:txBody>
                  <a:tcPr horzOverflow="overflow">
                    <a:lnL w="12700" cap="flat" cmpd="sng" algn="ctr">
                      <a:solidFill>
                        <a:srgbClr val="003300"/>
                      </a:solidFill>
                      <a:prstDash val="sysDashDotDot"/>
                      <a:round/>
                      <a:headEnd type="none" w="med" len="med"/>
                      <a:tailEnd type="none" w="med" len="med"/>
                    </a:lnL>
                    <a:lnR w="12700" cap="flat" cmpd="sng" algn="ctr">
                      <a:solidFill>
                        <a:srgbClr val="003300"/>
                      </a:solidFill>
                      <a:prstDash val="sysDashDotDot"/>
                      <a:round/>
                      <a:headEnd type="none" w="med" len="med"/>
                      <a:tailEnd type="none" w="med" len="med"/>
                    </a:lnR>
                    <a:lnT w="12700" cap="flat" cmpd="sng" algn="ctr">
                      <a:solidFill>
                        <a:srgbClr val="003300"/>
                      </a:solidFill>
                      <a:prstDash val="sysDashDotDot"/>
                      <a:round/>
                      <a:headEnd type="none" w="med" len="med"/>
                      <a:tailEnd type="none" w="med" len="med"/>
                    </a:lnT>
                    <a:lnB w="12700" cap="flat" cmpd="sng" algn="ctr">
                      <a:solidFill>
                        <a:srgbClr val="003300"/>
                      </a:solidFill>
                      <a:prstDash val="sysDashDotDot"/>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a:ln>
                            <a:noFill/>
                          </a:ln>
                          <a:solidFill>
                            <a:schemeClr val="tx1"/>
                          </a:solidFill>
                          <a:effectLst/>
                          <a:latin typeface="Verdana" pitchFamily="34" charset="0"/>
                          <a:ea typeface="Times New Roman" pitchFamily="18" charset="0"/>
                          <a:cs typeface="2  Nazanin" panose="00000400000000000000" pitchFamily="2" charset="-78"/>
                        </a:rPr>
                        <a:t>متوسط پايين</a:t>
                      </a:r>
                      <a:endParaRPr kumimoji="0" lang="fa-IR" sz="2400" b="1" i="0" u="none" strike="noStrike" cap="none" normalizeH="0" baseline="0">
                        <a:ln>
                          <a:noFill/>
                        </a:ln>
                        <a:solidFill>
                          <a:schemeClr val="tx1"/>
                        </a:solidFill>
                        <a:effectLst/>
                        <a:latin typeface="Arial" pitchFamily="34" charset="0"/>
                        <a:ea typeface="Times New Roman" pitchFamily="18" charset="0"/>
                        <a:cs typeface="2  Nazanin" panose="00000400000000000000" pitchFamily="2" charset="-78"/>
                      </a:endParaRPr>
                    </a:p>
                  </a:txBody>
                  <a:tcPr horzOverflow="overflow">
                    <a:lnL w="12700" cap="flat" cmpd="sng" algn="ctr">
                      <a:solidFill>
                        <a:srgbClr val="003300"/>
                      </a:solidFill>
                      <a:prstDash val="sysDashDotDot"/>
                      <a:round/>
                      <a:headEnd type="none" w="med" len="med"/>
                      <a:tailEnd type="none" w="med" len="med"/>
                    </a:lnL>
                    <a:lnR w="12700" cap="flat" cmpd="sng" algn="ctr">
                      <a:solidFill>
                        <a:srgbClr val="003300"/>
                      </a:solidFill>
                      <a:prstDash val="sysDashDotDot"/>
                      <a:round/>
                      <a:headEnd type="none" w="med" len="med"/>
                      <a:tailEnd type="none" w="med" len="med"/>
                    </a:lnR>
                    <a:lnT w="12700" cap="flat" cmpd="sng" algn="ctr">
                      <a:solidFill>
                        <a:srgbClr val="003300"/>
                      </a:solidFill>
                      <a:prstDash val="sysDashDotDot"/>
                      <a:round/>
                      <a:headEnd type="none" w="med" len="med"/>
                      <a:tailEnd type="none" w="med" len="med"/>
                    </a:lnT>
                    <a:lnB w="12700" cap="flat" cmpd="sng" algn="ctr">
                      <a:solidFill>
                        <a:srgbClr val="003300"/>
                      </a:solidFill>
                      <a:prstDash val="sysDashDotDot"/>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a:ln>
                            <a:noFill/>
                          </a:ln>
                          <a:solidFill>
                            <a:schemeClr val="tx1"/>
                          </a:solidFill>
                          <a:effectLst/>
                          <a:latin typeface="Verdana" pitchFamily="34" charset="0"/>
                          <a:ea typeface="Times New Roman" pitchFamily="18" charset="0"/>
                          <a:cs typeface="2  Nazanin" panose="00000400000000000000" pitchFamily="2" charset="-78"/>
                        </a:rPr>
                        <a:t>پايين</a:t>
                      </a:r>
                      <a:endParaRPr kumimoji="0" lang="fa-IR" sz="2400" b="1" i="0" u="none" strike="noStrike" cap="none" normalizeH="0" baseline="0">
                        <a:ln>
                          <a:noFill/>
                        </a:ln>
                        <a:solidFill>
                          <a:schemeClr val="tx1"/>
                        </a:solidFill>
                        <a:effectLst/>
                        <a:latin typeface="Arial" pitchFamily="34" charset="0"/>
                        <a:ea typeface="Times New Roman" pitchFamily="18" charset="0"/>
                        <a:cs typeface="2  Nazanin" panose="00000400000000000000" pitchFamily="2" charset="-78"/>
                      </a:endParaRPr>
                    </a:p>
                  </a:txBody>
                  <a:tcPr horzOverflow="overflow">
                    <a:lnL w="12700" cap="flat" cmpd="sng" algn="ctr">
                      <a:solidFill>
                        <a:srgbClr val="003300"/>
                      </a:solidFill>
                      <a:prstDash val="sysDashDotDot"/>
                      <a:round/>
                      <a:headEnd type="none" w="med" len="med"/>
                      <a:tailEnd type="none" w="med" len="med"/>
                    </a:lnL>
                    <a:lnR w="12700" cap="flat" cmpd="sng" algn="ctr">
                      <a:solidFill>
                        <a:srgbClr val="003300"/>
                      </a:solidFill>
                      <a:prstDash val="sysDashDotDot"/>
                      <a:round/>
                      <a:headEnd type="none" w="med" len="med"/>
                      <a:tailEnd type="none" w="med" len="med"/>
                    </a:lnR>
                    <a:lnT w="12700" cap="flat" cmpd="sng" algn="ctr">
                      <a:solidFill>
                        <a:srgbClr val="003300"/>
                      </a:solidFill>
                      <a:prstDash val="sysDashDotDot"/>
                      <a:round/>
                      <a:headEnd type="none" w="med" len="med"/>
                      <a:tailEnd type="none" w="med" len="med"/>
                    </a:lnT>
                    <a:lnB w="12700" cap="flat" cmpd="sng" algn="ctr">
                      <a:solidFill>
                        <a:srgbClr val="003300"/>
                      </a:solidFill>
                      <a:prstDash val="sysDashDotDot"/>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03819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a:ln>
                            <a:noFill/>
                          </a:ln>
                          <a:solidFill>
                            <a:schemeClr val="tx1"/>
                          </a:solidFill>
                          <a:effectLst/>
                          <a:latin typeface="Verdana" pitchFamily="34" charset="0"/>
                          <a:ea typeface="Times New Roman" pitchFamily="18" charset="0"/>
                          <a:cs typeface="2  Nazanin" panose="00000400000000000000" pitchFamily="2" charset="-78"/>
                        </a:rPr>
                        <a:t>متد معلم محور با رويكرد مدل سازي و شبيه سازي</a:t>
                      </a:r>
                      <a:endParaRPr kumimoji="0" lang="fa-IR" sz="2400" b="1" i="0" u="none" strike="noStrike" cap="none" normalizeH="0" baseline="0">
                        <a:ln>
                          <a:noFill/>
                        </a:ln>
                        <a:solidFill>
                          <a:schemeClr val="tx1"/>
                        </a:solidFill>
                        <a:effectLst/>
                        <a:latin typeface="Arial" pitchFamily="34" charset="0"/>
                        <a:ea typeface="Times New Roman" pitchFamily="18" charset="0"/>
                        <a:cs typeface="2  Nazanin" panose="00000400000000000000" pitchFamily="2" charset="-78"/>
                      </a:endParaRPr>
                    </a:p>
                  </a:txBody>
                  <a:tcPr horzOverflow="overflow">
                    <a:lnL w="12700" cap="flat" cmpd="sng" algn="ctr">
                      <a:solidFill>
                        <a:srgbClr val="003300"/>
                      </a:solidFill>
                      <a:prstDash val="sysDashDotDot"/>
                      <a:round/>
                      <a:headEnd type="none" w="med" len="med"/>
                      <a:tailEnd type="none" w="med" len="med"/>
                    </a:lnL>
                    <a:lnR w="12700" cap="flat" cmpd="sng" algn="ctr">
                      <a:solidFill>
                        <a:srgbClr val="003300"/>
                      </a:solidFill>
                      <a:prstDash val="sysDashDotDot"/>
                      <a:round/>
                      <a:headEnd type="none" w="med" len="med"/>
                      <a:tailEnd type="none" w="med" len="med"/>
                    </a:lnR>
                    <a:lnT w="12700" cap="flat" cmpd="sng" algn="ctr">
                      <a:solidFill>
                        <a:srgbClr val="003300"/>
                      </a:solidFill>
                      <a:prstDash val="sysDashDotDot"/>
                      <a:round/>
                      <a:headEnd type="none" w="med" len="med"/>
                      <a:tailEnd type="none" w="med" len="med"/>
                    </a:lnT>
                    <a:lnB w="12700" cap="flat" cmpd="sng" algn="ctr">
                      <a:solidFill>
                        <a:srgbClr val="003300"/>
                      </a:solidFill>
                      <a:prstDash val="sysDashDotDot"/>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a:ln>
                            <a:noFill/>
                          </a:ln>
                          <a:solidFill>
                            <a:schemeClr val="tx1"/>
                          </a:solidFill>
                          <a:effectLst/>
                          <a:latin typeface="Verdana" pitchFamily="34" charset="0"/>
                          <a:ea typeface="Times New Roman" pitchFamily="18" charset="0"/>
                          <a:cs typeface="2  Nazanin" panose="00000400000000000000" pitchFamily="2" charset="-78"/>
                        </a:rPr>
                        <a:t>متوسط بالا</a:t>
                      </a:r>
                      <a:endParaRPr kumimoji="0" lang="fa-IR" sz="2400" b="1" i="0" u="none" strike="noStrike" cap="none" normalizeH="0" baseline="0">
                        <a:ln>
                          <a:noFill/>
                        </a:ln>
                        <a:solidFill>
                          <a:schemeClr val="tx1"/>
                        </a:solidFill>
                        <a:effectLst/>
                        <a:latin typeface="Arial" pitchFamily="34" charset="0"/>
                        <a:ea typeface="Times New Roman" pitchFamily="18" charset="0"/>
                        <a:cs typeface="2  Nazanin" panose="00000400000000000000" pitchFamily="2" charset="-78"/>
                      </a:endParaRPr>
                    </a:p>
                  </a:txBody>
                  <a:tcPr horzOverflow="overflow">
                    <a:lnL w="12700" cap="flat" cmpd="sng" algn="ctr">
                      <a:solidFill>
                        <a:srgbClr val="003300"/>
                      </a:solidFill>
                      <a:prstDash val="sysDashDotDot"/>
                      <a:round/>
                      <a:headEnd type="none" w="med" len="med"/>
                      <a:tailEnd type="none" w="med" len="med"/>
                    </a:lnL>
                    <a:lnR w="12700" cap="flat" cmpd="sng" algn="ctr">
                      <a:solidFill>
                        <a:srgbClr val="003300"/>
                      </a:solidFill>
                      <a:prstDash val="sysDashDotDot"/>
                      <a:round/>
                      <a:headEnd type="none" w="med" len="med"/>
                      <a:tailEnd type="none" w="med" len="med"/>
                    </a:lnR>
                    <a:lnT w="12700" cap="flat" cmpd="sng" algn="ctr">
                      <a:solidFill>
                        <a:srgbClr val="003300"/>
                      </a:solidFill>
                      <a:prstDash val="sysDashDotDot"/>
                      <a:round/>
                      <a:headEnd type="none" w="med" len="med"/>
                      <a:tailEnd type="none" w="med" len="med"/>
                    </a:lnT>
                    <a:lnB w="12700" cap="flat" cmpd="sng" algn="ctr">
                      <a:solidFill>
                        <a:srgbClr val="003300"/>
                      </a:solidFill>
                      <a:prstDash val="sysDashDotDot"/>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a:ln>
                            <a:noFill/>
                          </a:ln>
                          <a:solidFill>
                            <a:schemeClr val="tx1"/>
                          </a:solidFill>
                          <a:effectLst/>
                          <a:latin typeface="Verdana" pitchFamily="34" charset="0"/>
                          <a:ea typeface="Times New Roman" pitchFamily="18" charset="0"/>
                          <a:cs typeface="2  Nazanin" panose="00000400000000000000" pitchFamily="2" charset="-78"/>
                        </a:rPr>
                        <a:t>متوسط</a:t>
                      </a:r>
                      <a:endParaRPr kumimoji="0" lang="fa-IR" sz="2400" b="1" i="0" u="none" strike="noStrike" cap="none" normalizeH="0" baseline="0">
                        <a:ln>
                          <a:noFill/>
                        </a:ln>
                        <a:solidFill>
                          <a:schemeClr val="tx1"/>
                        </a:solidFill>
                        <a:effectLst/>
                        <a:latin typeface="Arial" pitchFamily="34" charset="0"/>
                        <a:ea typeface="Times New Roman" pitchFamily="18" charset="0"/>
                        <a:cs typeface="2  Nazanin" panose="00000400000000000000" pitchFamily="2" charset="-78"/>
                      </a:endParaRPr>
                    </a:p>
                  </a:txBody>
                  <a:tcPr horzOverflow="overflow">
                    <a:lnL w="12700" cap="flat" cmpd="sng" algn="ctr">
                      <a:solidFill>
                        <a:srgbClr val="003300"/>
                      </a:solidFill>
                      <a:prstDash val="sysDashDotDot"/>
                      <a:round/>
                      <a:headEnd type="none" w="med" len="med"/>
                      <a:tailEnd type="none" w="med" len="med"/>
                    </a:lnL>
                    <a:lnR w="12700" cap="flat" cmpd="sng" algn="ctr">
                      <a:solidFill>
                        <a:srgbClr val="003300"/>
                      </a:solidFill>
                      <a:prstDash val="sysDashDotDot"/>
                      <a:round/>
                      <a:headEnd type="none" w="med" len="med"/>
                      <a:tailEnd type="none" w="med" len="med"/>
                    </a:lnR>
                    <a:lnT w="12700" cap="flat" cmpd="sng" algn="ctr">
                      <a:solidFill>
                        <a:srgbClr val="003300"/>
                      </a:solidFill>
                      <a:prstDash val="sysDashDotDot"/>
                      <a:round/>
                      <a:headEnd type="none" w="med" len="med"/>
                      <a:tailEnd type="none" w="med" len="med"/>
                    </a:lnT>
                    <a:lnB w="12700" cap="flat" cmpd="sng" algn="ctr">
                      <a:solidFill>
                        <a:srgbClr val="003300"/>
                      </a:solidFill>
                      <a:prstDash val="sysDashDotDot"/>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a:ln>
                            <a:noFill/>
                          </a:ln>
                          <a:solidFill>
                            <a:schemeClr val="tx1"/>
                          </a:solidFill>
                          <a:effectLst/>
                          <a:latin typeface="Verdana" pitchFamily="34" charset="0"/>
                          <a:ea typeface="Times New Roman" pitchFamily="18" charset="0"/>
                          <a:cs typeface="2  Nazanin" panose="00000400000000000000" pitchFamily="2" charset="-78"/>
                        </a:rPr>
                        <a:t>متوسط</a:t>
                      </a:r>
                      <a:endParaRPr kumimoji="0" lang="fa-IR" sz="2400" b="1" i="0" u="none" strike="noStrike" cap="none" normalizeH="0" baseline="0" dirty="0">
                        <a:ln>
                          <a:noFill/>
                        </a:ln>
                        <a:solidFill>
                          <a:schemeClr val="tx1"/>
                        </a:solidFill>
                        <a:effectLst/>
                        <a:latin typeface="Arial" pitchFamily="34" charset="0"/>
                        <a:ea typeface="Times New Roman" pitchFamily="18" charset="0"/>
                        <a:cs typeface="2  Nazanin" panose="00000400000000000000" pitchFamily="2" charset="-78"/>
                      </a:endParaRPr>
                    </a:p>
                  </a:txBody>
                  <a:tcPr horzOverflow="overflow">
                    <a:lnL w="12700" cap="flat" cmpd="sng" algn="ctr">
                      <a:solidFill>
                        <a:srgbClr val="003300"/>
                      </a:solidFill>
                      <a:prstDash val="sysDashDotDot"/>
                      <a:round/>
                      <a:headEnd type="none" w="med" len="med"/>
                      <a:tailEnd type="none" w="med" len="med"/>
                    </a:lnL>
                    <a:lnR w="12700" cap="flat" cmpd="sng" algn="ctr">
                      <a:solidFill>
                        <a:srgbClr val="003300"/>
                      </a:solidFill>
                      <a:prstDash val="sysDashDotDot"/>
                      <a:round/>
                      <a:headEnd type="none" w="med" len="med"/>
                      <a:tailEnd type="none" w="med" len="med"/>
                    </a:lnR>
                    <a:lnT w="12700" cap="flat" cmpd="sng" algn="ctr">
                      <a:solidFill>
                        <a:srgbClr val="003300"/>
                      </a:solidFill>
                      <a:prstDash val="sysDashDotDot"/>
                      <a:round/>
                      <a:headEnd type="none" w="med" len="med"/>
                      <a:tailEnd type="none" w="med" len="med"/>
                    </a:lnT>
                    <a:lnB w="12700" cap="flat" cmpd="sng" algn="ctr">
                      <a:solidFill>
                        <a:srgbClr val="003300"/>
                      </a:solidFill>
                      <a:prstDash val="sysDashDotDot"/>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a:ln>
                            <a:noFill/>
                          </a:ln>
                          <a:solidFill>
                            <a:schemeClr val="tx1"/>
                          </a:solidFill>
                          <a:effectLst/>
                          <a:latin typeface="Verdana" pitchFamily="34" charset="0"/>
                          <a:ea typeface="Times New Roman" pitchFamily="18" charset="0"/>
                          <a:cs typeface="2  Nazanin" panose="00000400000000000000" pitchFamily="2" charset="-78"/>
                        </a:rPr>
                        <a:t>متوسط بالا</a:t>
                      </a:r>
                      <a:endParaRPr kumimoji="0" lang="fa-IR" sz="2400" b="1" i="0" u="none" strike="noStrike" cap="none" normalizeH="0" baseline="0">
                        <a:ln>
                          <a:noFill/>
                        </a:ln>
                        <a:solidFill>
                          <a:schemeClr val="tx1"/>
                        </a:solidFill>
                        <a:effectLst/>
                        <a:latin typeface="Arial" pitchFamily="34" charset="0"/>
                        <a:ea typeface="Times New Roman" pitchFamily="18" charset="0"/>
                        <a:cs typeface="2  Nazanin" panose="00000400000000000000" pitchFamily="2" charset="-78"/>
                      </a:endParaRPr>
                    </a:p>
                  </a:txBody>
                  <a:tcPr horzOverflow="overflow">
                    <a:lnL w="12700" cap="flat" cmpd="sng" algn="ctr">
                      <a:solidFill>
                        <a:srgbClr val="003300"/>
                      </a:solidFill>
                      <a:prstDash val="sysDashDotDot"/>
                      <a:round/>
                      <a:headEnd type="none" w="med" len="med"/>
                      <a:tailEnd type="none" w="med" len="med"/>
                    </a:lnL>
                    <a:lnR w="12700" cap="flat" cmpd="sng" algn="ctr">
                      <a:solidFill>
                        <a:srgbClr val="003300"/>
                      </a:solidFill>
                      <a:prstDash val="sysDashDotDot"/>
                      <a:round/>
                      <a:headEnd type="none" w="med" len="med"/>
                      <a:tailEnd type="none" w="med" len="med"/>
                    </a:lnR>
                    <a:lnT w="12700" cap="flat" cmpd="sng" algn="ctr">
                      <a:solidFill>
                        <a:srgbClr val="003300"/>
                      </a:solidFill>
                      <a:prstDash val="sysDashDotDot"/>
                      <a:round/>
                      <a:headEnd type="none" w="med" len="med"/>
                      <a:tailEnd type="none" w="med" len="med"/>
                    </a:lnT>
                    <a:lnB w="12700" cap="flat" cmpd="sng" algn="ctr">
                      <a:solidFill>
                        <a:srgbClr val="003300"/>
                      </a:solidFill>
                      <a:prstDash val="sysDashDotDot"/>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7462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a:ln>
                            <a:noFill/>
                          </a:ln>
                          <a:solidFill>
                            <a:schemeClr val="tx1"/>
                          </a:solidFill>
                          <a:effectLst/>
                          <a:latin typeface="Verdana" pitchFamily="34" charset="0"/>
                          <a:ea typeface="Times New Roman" pitchFamily="18" charset="0"/>
                          <a:cs typeface="2  Nazanin" panose="00000400000000000000" pitchFamily="2" charset="-78"/>
                        </a:rPr>
                        <a:t>متد شاگرد محور</a:t>
                      </a:r>
                      <a:endParaRPr kumimoji="0" lang="fa-IR" sz="2400" b="1" i="0" u="none" strike="noStrike" cap="none" normalizeH="0" baseline="0">
                        <a:ln>
                          <a:noFill/>
                        </a:ln>
                        <a:solidFill>
                          <a:schemeClr val="tx1"/>
                        </a:solidFill>
                        <a:effectLst/>
                        <a:latin typeface="Arial" pitchFamily="34" charset="0"/>
                        <a:ea typeface="Times New Roman" pitchFamily="18" charset="0"/>
                        <a:cs typeface="2  Nazanin" panose="00000400000000000000" pitchFamily="2" charset="-78"/>
                      </a:endParaRPr>
                    </a:p>
                  </a:txBody>
                  <a:tcPr horzOverflow="overflow">
                    <a:lnL w="12700" cap="flat" cmpd="sng" algn="ctr">
                      <a:solidFill>
                        <a:srgbClr val="003300"/>
                      </a:solidFill>
                      <a:prstDash val="sysDashDotDot"/>
                      <a:round/>
                      <a:headEnd type="none" w="med" len="med"/>
                      <a:tailEnd type="none" w="med" len="med"/>
                    </a:lnL>
                    <a:lnR w="12700" cap="flat" cmpd="sng" algn="ctr">
                      <a:solidFill>
                        <a:srgbClr val="003300"/>
                      </a:solidFill>
                      <a:prstDash val="sysDashDotDot"/>
                      <a:round/>
                      <a:headEnd type="none" w="med" len="med"/>
                      <a:tailEnd type="none" w="med" len="med"/>
                    </a:lnR>
                    <a:lnT w="12700" cap="flat" cmpd="sng" algn="ctr">
                      <a:solidFill>
                        <a:srgbClr val="003300"/>
                      </a:solidFill>
                      <a:prstDash val="sysDashDotDot"/>
                      <a:round/>
                      <a:headEnd type="none" w="med" len="med"/>
                      <a:tailEnd type="none" w="med" len="med"/>
                    </a:lnT>
                    <a:lnB w="12700" cap="flat" cmpd="sng" algn="ctr">
                      <a:solidFill>
                        <a:srgbClr val="003300"/>
                      </a:solidFill>
                      <a:prstDash val="sysDashDotDot"/>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a:ln>
                            <a:noFill/>
                          </a:ln>
                          <a:solidFill>
                            <a:schemeClr val="tx1"/>
                          </a:solidFill>
                          <a:effectLst/>
                          <a:latin typeface="Verdana" pitchFamily="34" charset="0"/>
                          <a:ea typeface="Times New Roman" pitchFamily="18" charset="0"/>
                          <a:cs typeface="2  Nazanin" panose="00000400000000000000" pitchFamily="2" charset="-78"/>
                        </a:rPr>
                        <a:t>متوسط بالا</a:t>
                      </a:r>
                      <a:endParaRPr kumimoji="0" lang="fa-IR" sz="2400" b="1" i="0" u="none" strike="noStrike" cap="none" normalizeH="0" baseline="0">
                        <a:ln>
                          <a:noFill/>
                        </a:ln>
                        <a:solidFill>
                          <a:schemeClr val="tx1"/>
                        </a:solidFill>
                        <a:effectLst/>
                        <a:latin typeface="Arial" pitchFamily="34" charset="0"/>
                        <a:ea typeface="Times New Roman" pitchFamily="18" charset="0"/>
                        <a:cs typeface="2  Nazanin" panose="00000400000000000000" pitchFamily="2" charset="-78"/>
                      </a:endParaRPr>
                    </a:p>
                  </a:txBody>
                  <a:tcPr horzOverflow="overflow">
                    <a:lnL w="12700" cap="flat" cmpd="sng" algn="ctr">
                      <a:solidFill>
                        <a:srgbClr val="003300"/>
                      </a:solidFill>
                      <a:prstDash val="sysDashDotDot"/>
                      <a:round/>
                      <a:headEnd type="none" w="med" len="med"/>
                      <a:tailEnd type="none" w="med" len="med"/>
                    </a:lnL>
                    <a:lnR w="12700" cap="flat" cmpd="sng" algn="ctr">
                      <a:solidFill>
                        <a:srgbClr val="003300"/>
                      </a:solidFill>
                      <a:prstDash val="sysDashDotDot"/>
                      <a:round/>
                      <a:headEnd type="none" w="med" len="med"/>
                      <a:tailEnd type="none" w="med" len="med"/>
                    </a:lnR>
                    <a:lnT w="12700" cap="flat" cmpd="sng" algn="ctr">
                      <a:solidFill>
                        <a:srgbClr val="003300"/>
                      </a:solidFill>
                      <a:prstDash val="sysDashDotDot"/>
                      <a:round/>
                      <a:headEnd type="none" w="med" len="med"/>
                      <a:tailEnd type="none" w="med" len="med"/>
                    </a:lnT>
                    <a:lnB w="12700" cap="flat" cmpd="sng" algn="ctr">
                      <a:solidFill>
                        <a:srgbClr val="003300"/>
                      </a:solidFill>
                      <a:prstDash val="sysDashDotDot"/>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a:ln>
                            <a:noFill/>
                          </a:ln>
                          <a:solidFill>
                            <a:schemeClr val="tx1"/>
                          </a:solidFill>
                          <a:effectLst/>
                          <a:latin typeface="Verdana" pitchFamily="34" charset="0"/>
                          <a:ea typeface="Times New Roman" pitchFamily="18" charset="0"/>
                          <a:cs typeface="2  Nazanin" panose="00000400000000000000" pitchFamily="2" charset="-78"/>
                        </a:rPr>
                        <a:t>متوسط پايين</a:t>
                      </a:r>
                      <a:endParaRPr kumimoji="0" lang="fa-IR" sz="2400" b="1" i="0" u="none" strike="noStrike" cap="none" normalizeH="0" baseline="0">
                        <a:ln>
                          <a:noFill/>
                        </a:ln>
                        <a:solidFill>
                          <a:schemeClr val="tx1"/>
                        </a:solidFill>
                        <a:effectLst/>
                        <a:latin typeface="Arial" pitchFamily="34" charset="0"/>
                        <a:ea typeface="Times New Roman" pitchFamily="18" charset="0"/>
                        <a:cs typeface="2  Nazanin" panose="00000400000000000000" pitchFamily="2" charset="-78"/>
                      </a:endParaRPr>
                    </a:p>
                  </a:txBody>
                  <a:tcPr horzOverflow="overflow">
                    <a:lnL w="12700" cap="flat" cmpd="sng" algn="ctr">
                      <a:solidFill>
                        <a:srgbClr val="003300"/>
                      </a:solidFill>
                      <a:prstDash val="sysDashDotDot"/>
                      <a:round/>
                      <a:headEnd type="none" w="med" len="med"/>
                      <a:tailEnd type="none" w="med" len="med"/>
                    </a:lnL>
                    <a:lnR w="12700" cap="flat" cmpd="sng" algn="ctr">
                      <a:solidFill>
                        <a:srgbClr val="003300"/>
                      </a:solidFill>
                      <a:prstDash val="sysDashDotDot"/>
                      <a:round/>
                      <a:headEnd type="none" w="med" len="med"/>
                      <a:tailEnd type="none" w="med" len="med"/>
                    </a:lnR>
                    <a:lnT w="12700" cap="flat" cmpd="sng" algn="ctr">
                      <a:solidFill>
                        <a:srgbClr val="003300"/>
                      </a:solidFill>
                      <a:prstDash val="sysDashDotDot"/>
                      <a:round/>
                      <a:headEnd type="none" w="med" len="med"/>
                      <a:tailEnd type="none" w="med" len="med"/>
                    </a:lnT>
                    <a:lnB w="12700" cap="flat" cmpd="sng" algn="ctr">
                      <a:solidFill>
                        <a:srgbClr val="003300"/>
                      </a:solidFill>
                      <a:prstDash val="sysDashDotDot"/>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a:ln>
                            <a:noFill/>
                          </a:ln>
                          <a:solidFill>
                            <a:schemeClr val="tx1"/>
                          </a:solidFill>
                          <a:effectLst/>
                          <a:latin typeface="Verdana" pitchFamily="34" charset="0"/>
                          <a:ea typeface="Times New Roman" pitchFamily="18" charset="0"/>
                          <a:cs typeface="2  Nazanin" panose="00000400000000000000" pitchFamily="2" charset="-78"/>
                        </a:rPr>
                        <a:t>متوسط</a:t>
                      </a:r>
                      <a:endParaRPr kumimoji="0" lang="fa-IR" sz="2400" b="1" i="0" u="none" strike="noStrike" cap="none" normalizeH="0" baseline="0">
                        <a:ln>
                          <a:noFill/>
                        </a:ln>
                        <a:solidFill>
                          <a:schemeClr val="tx1"/>
                        </a:solidFill>
                        <a:effectLst/>
                        <a:latin typeface="Arial" pitchFamily="34" charset="0"/>
                        <a:ea typeface="Times New Roman" pitchFamily="18" charset="0"/>
                        <a:cs typeface="2  Nazanin" panose="00000400000000000000" pitchFamily="2" charset="-78"/>
                      </a:endParaRPr>
                    </a:p>
                  </a:txBody>
                  <a:tcPr horzOverflow="overflow">
                    <a:lnL w="12700" cap="flat" cmpd="sng" algn="ctr">
                      <a:solidFill>
                        <a:srgbClr val="003300"/>
                      </a:solidFill>
                      <a:prstDash val="sysDashDotDot"/>
                      <a:round/>
                      <a:headEnd type="none" w="med" len="med"/>
                      <a:tailEnd type="none" w="med" len="med"/>
                    </a:lnL>
                    <a:lnR w="12700" cap="flat" cmpd="sng" algn="ctr">
                      <a:solidFill>
                        <a:srgbClr val="003300"/>
                      </a:solidFill>
                      <a:prstDash val="sysDashDotDot"/>
                      <a:round/>
                      <a:headEnd type="none" w="med" len="med"/>
                      <a:tailEnd type="none" w="med" len="med"/>
                    </a:lnR>
                    <a:lnT w="12700" cap="flat" cmpd="sng" algn="ctr">
                      <a:solidFill>
                        <a:srgbClr val="003300"/>
                      </a:solidFill>
                      <a:prstDash val="sysDashDotDot"/>
                      <a:round/>
                      <a:headEnd type="none" w="med" len="med"/>
                      <a:tailEnd type="none" w="med" len="med"/>
                    </a:lnT>
                    <a:lnB w="12700" cap="flat" cmpd="sng" algn="ctr">
                      <a:solidFill>
                        <a:srgbClr val="003300"/>
                      </a:solidFill>
                      <a:prstDash val="sysDashDotDot"/>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a:ln>
                            <a:noFill/>
                          </a:ln>
                          <a:solidFill>
                            <a:schemeClr val="tx1"/>
                          </a:solidFill>
                          <a:effectLst/>
                          <a:latin typeface="Verdana" pitchFamily="34" charset="0"/>
                          <a:ea typeface="Times New Roman" pitchFamily="18" charset="0"/>
                          <a:cs typeface="2  Nazanin" panose="00000400000000000000" pitchFamily="2" charset="-78"/>
                        </a:rPr>
                        <a:t>متوسط بالا</a:t>
                      </a:r>
                      <a:endParaRPr kumimoji="0" lang="fa-IR" sz="2400" b="1" i="0" u="none" strike="noStrike" cap="none" normalizeH="0" baseline="0">
                        <a:ln>
                          <a:noFill/>
                        </a:ln>
                        <a:solidFill>
                          <a:schemeClr val="tx1"/>
                        </a:solidFill>
                        <a:effectLst/>
                        <a:latin typeface="Arial" pitchFamily="34" charset="0"/>
                        <a:ea typeface="Times New Roman" pitchFamily="18" charset="0"/>
                        <a:cs typeface="2  Nazanin" panose="00000400000000000000" pitchFamily="2" charset="-78"/>
                      </a:endParaRPr>
                    </a:p>
                  </a:txBody>
                  <a:tcPr horzOverflow="overflow">
                    <a:lnL w="12700" cap="flat" cmpd="sng" algn="ctr">
                      <a:solidFill>
                        <a:srgbClr val="003300"/>
                      </a:solidFill>
                      <a:prstDash val="sysDashDotDot"/>
                      <a:round/>
                      <a:headEnd type="none" w="med" len="med"/>
                      <a:tailEnd type="none" w="med" len="med"/>
                    </a:lnL>
                    <a:lnR w="12700" cap="flat" cmpd="sng" algn="ctr">
                      <a:solidFill>
                        <a:srgbClr val="003300"/>
                      </a:solidFill>
                      <a:prstDash val="sysDashDotDot"/>
                      <a:round/>
                      <a:headEnd type="none" w="med" len="med"/>
                      <a:tailEnd type="none" w="med" len="med"/>
                    </a:lnR>
                    <a:lnT w="12700" cap="flat" cmpd="sng" algn="ctr">
                      <a:solidFill>
                        <a:srgbClr val="003300"/>
                      </a:solidFill>
                      <a:prstDash val="sysDashDotDot"/>
                      <a:round/>
                      <a:headEnd type="none" w="med" len="med"/>
                      <a:tailEnd type="none" w="med" len="med"/>
                    </a:lnT>
                    <a:lnB w="12700" cap="flat" cmpd="sng" algn="ctr">
                      <a:solidFill>
                        <a:srgbClr val="003300"/>
                      </a:solidFill>
                      <a:prstDash val="sysDashDotDot"/>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96595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a:ln>
                            <a:noFill/>
                          </a:ln>
                          <a:solidFill>
                            <a:schemeClr val="tx1"/>
                          </a:solidFill>
                          <a:effectLst/>
                          <a:latin typeface="Verdana" pitchFamily="34" charset="0"/>
                          <a:ea typeface="Times New Roman" pitchFamily="18" charset="0"/>
                          <a:cs typeface="2  Nazanin" panose="00000400000000000000" pitchFamily="2" charset="-78"/>
                        </a:rPr>
                        <a:t>متد يادگيري محور</a:t>
                      </a:r>
                      <a:endParaRPr kumimoji="0" lang="fa-IR" sz="2400" b="1" i="0" u="none" strike="noStrike" cap="none" normalizeH="0" baseline="0">
                        <a:ln>
                          <a:noFill/>
                        </a:ln>
                        <a:solidFill>
                          <a:schemeClr val="tx1"/>
                        </a:solidFill>
                        <a:effectLst/>
                        <a:latin typeface="Arial" pitchFamily="34" charset="0"/>
                        <a:ea typeface="Times New Roman" pitchFamily="18" charset="0"/>
                        <a:cs typeface="2  Nazanin" panose="00000400000000000000" pitchFamily="2" charset="-78"/>
                      </a:endParaRPr>
                    </a:p>
                  </a:txBody>
                  <a:tcPr horzOverflow="overflow">
                    <a:lnL w="12700" cap="flat" cmpd="sng" algn="ctr">
                      <a:solidFill>
                        <a:srgbClr val="003300"/>
                      </a:solidFill>
                      <a:prstDash val="sysDashDotDot"/>
                      <a:round/>
                      <a:headEnd type="none" w="med" len="med"/>
                      <a:tailEnd type="none" w="med" len="med"/>
                    </a:lnL>
                    <a:lnR w="12700" cap="flat" cmpd="sng" algn="ctr">
                      <a:solidFill>
                        <a:srgbClr val="003300"/>
                      </a:solidFill>
                      <a:prstDash val="sysDashDotDot"/>
                      <a:round/>
                      <a:headEnd type="none" w="med" len="med"/>
                      <a:tailEnd type="none" w="med" len="med"/>
                    </a:lnR>
                    <a:lnT w="12700" cap="flat" cmpd="sng" algn="ctr">
                      <a:solidFill>
                        <a:srgbClr val="003300"/>
                      </a:solidFill>
                      <a:prstDash val="sysDashDotDot"/>
                      <a:round/>
                      <a:headEnd type="none" w="med" len="med"/>
                      <a:tailEnd type="none" w="med" len="med"/>
                    </a:lnT>
                    <a:lnB w="12700" cap="flat" cmpd="sng" algn="ctr">
                      <a:solidFill>
                        <a:srgbClr val="003300"/>
                      </a:solidFill>
                      <a:prstDash val="sysDashDotDot"/>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a:ln>
                            <a:noFill/>
                          </a:ln>
                          <a:solidFill>
                            <a:schemeClr val="tx1"/>
                          </a:solidFill>
                          <a:effectLst/>
                          <a:latin typeface="Verdana" pitchFamily="34" charset="0"/>
                          <a:ea typeface="Times New Roman" pitchFamily="18" charset="0"/>
                          <a:cs typeface="2  Nazanin" panose="00000400000000000000" pitchFamily="2" charset="-78"/>
                        </a:rPr>
                        <a:t>متوسط پايين</a:t>
                      </a:r>
                      <a:endParaRPr kumimoji="0" lang="fa-IR" sz="2400" b="1" i="0" u="none" strike="noStrike" cap="none" normalizeH="0" baseline="0">
                        <a:ln>
                          <a:noFill/>
                        </a:ln>
                        <a:solidFill>
                          <a:schemeClr val="tx1"/>
                        </a:solidFill>
                        <a:effectLst/>
                        <a:latin typeface="Arial" pitchFamily="34" charset="0"/>
                        <a:ea typeface="Times New Roman" pitchFamily="18" charset="0"/>
                        <a:cs typeface="2  Nazanin" panose="00000400000000000000" pitchFamily="2" charset="-78"/>
                      </a:endParaRPr>
                    </a:p>
                  </a:txBody>
                  <a:tcPr horzOverflow="overflow">
                    <a:lnL w="12700" cap="flat" cmpd="sng" algn="ctr">
                      <a:solidFill>
                        <a:srgbClr val="003300"/>
                      </a:solidFill>
                      <a:prstDash val="sysDashDotDot"/>
                      <a:round/>
                      <a:headEnd type="none" w="med" len="med"/>
                      <a:tailEnd type="none" w="med" len="med"/>
                    </a:lnL>
                    <a:lnR w="12700" cap="flat" cmpd="sng" algn="ctr">
                      <a:solidFill>
                        <a:srgbClr val="003300"/>
                      </a:solidFill>
                      <a:prstDash val="sysDashDotDot"/>
                      <a:round/>
                      <a:headEnd type="none" w="med" len="med"/>
                      <a:tailEnd type="none" w="med" len="med"/>
                    </a:lnR>
                    <a:lnT w="12700" cap="flat" cmpd="sng" algn="ctr">
                      <a:solidFill>
                        <a:srgbClr val="003300"/>
                      </a:solidFill>
                      <a:prstDash val="sysDashDotDot"/>
                      <a:round/>
                      <a:headEnd type="none" w="med" len="med"/>
                      <a:tailEnd type="none" w="med" len="med"/>
                    </a:lnT>
                    <a:lnB w="12700" cap="flat" cmpd="sng" algn="ctr">
                      <a:solidFill>
                        <a:srgbClr val="003300"/>
                      </a:solidFill>
                      <a:prstDash val="sysDashDotDot"/>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a:ln>
                            <a:noFill/>
                          </a:ln>
                          <a:solidFill>
                            <a:schemeClr val="tx1"/>
                          </a:solidFill>
                          <a:effectLst/>
                          <a:latin typeface="Verdana" pitchFamily="34" charset="0"/>
                          <a:ea typeface="Times New Roman" pitchFamily="18" charset="0"/>
                          <a:cs typeface="2  Nazanin" panose="00000400000000000000" pitchFamily="2" charset="-78"/>
                        </a:rPr>
                        <a:t>پايين</a:t>
                      </a:r>
                      <a:endParaRPr kumimoji="0" lang="fa-IR" sz="2400" b="1" i="0" u="none" strike="noStrike" cap="none" normalizeH="0" baseline="0" dirty="0">
                        <a:ln>
                          <a:noFill/>
                        </a:ln>
                        <a:solidFill>
                          <a:schemeClr val="tx1"/>
                        </a:solidFill>
                        <a:effectLst/>
                        <a:latin typeface="Arial" pitchFamily="34" charset="0"/>
                        <a:ea typeface="Times New Roman" pitchFamily="18" charset="0"/>
                        <a:cs typeface="2  Nazanin" panose="00000400000000000000" pitchFamily="2" charset="-78"/>
                      </a:endParaRPr>
                    </a:p>
                  </a:txBody>
                  <a:tcPr horzOverflow="overflow">
                    <a:lnL w="12700" cap="flat" cmpd="sng" algn="ctr">
                      <a:solidFill>
                        <a:srgbClr val="003300"/>
                      </a:solidFill>
                      <a:prstDash val="sysDashDotDot"/>
                      <a:round/>
                      <a:headEnd type="none" w="med" len="med"/>
                      <a:tailEnd type="none" w="med" len="med"/>
                    </a:lnL>
                    <a:lnR w="12700" cap="flat" cmpd="sng" algn="ctr">
                      <a:solidFill>
                        <a:srgbClr val="003300"/>
                      </a:solidFill>
                      <a:prstDash val="sysDashDotDot"/>
                      <a:round/>
                      <a:headEnd type="none" w="med" len="med"/>
                      <a:tailEnd type="none" w="med" len="med"/>
                    </a:lnR>
                    <a:lnT w="12700" cap="flat" cmpd="sng" algn="ctr">
                      <a:solidFill>
                        <a:srgbClr val="003300"/>
                      </a:solidFill>
                      <a:prstDash val="sysDashDotDot"/>
                      <a:round/>
                      <a:headEnd type="none" w="med" len="med"/>
                      <a:tailEnd type="none" w="med" len="med"/>
                    </a:lnT>
                    <a:lnB w="12700" cap="flat" cmpd="sng" algn="ctr">
                      <a:solidFill>
                        <a:srgbClr val="003300"/>
                      </a:solidFill>
                      <a:prstDash val="sysDashDotDot"/>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a:ln>
                            <a:noFill/>
                          </a:ln>
                          <a:solidFill>
                            <a:schemeClr val="tx1"/>
                          </a:solidFill>
                          <a:effectLst/>
                          <a:latin typeface="Verdana" pitchFamily="34" charset="0"/>
                          <a:ea typeface="Times New Roman" pitchFamily="18" charset="0"/>
                          <a:cs typeface="2  Nazanin" panose="00000400000000000000" pitchFamily="2" charset="-78"/>
                        </a:rPr>
                        <a:t>بالا</a:t>
                      </a:r>
                      <a:endParaRPr kumimoji="0" lang="fa-IR" sz="2400" b="1" i="0" u="none" strike="noStrike" cap="none" normalizeH="0" baseline="0">
                        <a:ln>
                          <a:noFill/>
                        </a:ln>
                        <a:solidFill>
                          <a:schemeClr val="tx1"/>
                        </a:solidFill>
                        <a:effectLst/>
                        <a:latin typeface="Arial" pitchFamily="34" charset="0"/>
                        <a:ea typeface="Times New Roman" pitchFamily="18" charset="0"/>
                        <a:cs typeface="2  Nazanin" panose="00000400000000000000" pitchFamily="2" charset="-78"/>
                      </a:endParaRPr>
                    </a:p>
                  </a:txBody>
                  <a:tcPr horzOverflow="overflow">
                    <a:lnL w="12700" cap="flat" cmpd="sng" algn="ctr">
                      <a:solidFill>
                        <a:srgbClr val="003300"/>
                      </a:solidFill>
                      <a:prstDash val="sysDashDotDot"/>
                      <a:round/>
                      <a:headEnd type="none" w="med" len="med"/>
                      <a:tailEnd type="none" w="med" len="med"/>
                    </a:lnL>
                    <a:lnR w="12700" cap="flat" cmpd="sng" algn="ctr">
                      <a:solidFill>
                        <a:srgbClr val="003300"/>
                      </a:solidFill>
                      <a:prstDash val="sysDashDotDot"/>
                      <a:round/>
                      <a:headEnd type="none" w="med" len="med"/>
                      <a:tailEnd type="none" w="med" len="med"/>
                    </a:lnR>
                    <a:lnT w="12700" cap="flat" cmpd="sng" algn="ctr">
                      <a:solidFill>
                        <a:srgbClr val="003300"/>
                      </a:solidFill>
                      <a:prstDash val="sysDashDotDot"/>
                      <a:round/>
                      <a:headEnd type="none" w="med" len="med"/>
                      <a:tailEnd type="none" w="med" len="med"/>
                    </a:lnT>
                    <a:lnB w="12700" cap="flat" cmpd="sng" algn="ctr">
                      <a:solidFill>
                        <a:srgbClr val="003300"/>
                      </a:solidFill>
                      <a:prstDash val="sysDashDotDot"/>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a:ln>
                            <a:noFill/>
                          </a:ln>
                          <a:solidFill>
                            <a:schemeClr val="tx1"/>
                          </a:solidFill>
                          <a:effectLst/>
                          <a:latin typeface="Verdana" pitchFamily="34" charset="0"/>
                          <a:ea typeface="Times New Roman" pitchFamily="18" charset="0"/>
                          <a:cs typeface="2  Nazanin" panose="00000400000000000000" pitchFamily="2" charset="-78"/>
                        </a:rPr>
                        <a:t>متوسط بالا</a:t>
                      </a:r>
                      <a:endParaRPr kumimoji="0" lang="fa-IR" sz="2400" b="1" i="0" u="none" strike="noStrike" cap="none" normalizeH="0" baseline="0" dirty="0">
                        <a:ln>
                          <a:noFill/>
                        </a:ln>
                        <a:solidFill>
                          <a:schemeClr val="tx1"/>
                        </a:solidFill>
                        <a:effectLst/>
                        <a:latin typeface="Arial" pitchFamily="34" charset="0"/>
                        <a:ea typeface="Times New Roman" pitchFamily="18" charset="0"/>
                        <a:cs typeface="2  Nazanin" panose="00000400000000000000" pitchFamily="2" charset="-78"/>
                      </a:endParaRPr>
                    </a:p>
                  </a:txBody>
                  <a:tcPr horzOverflow="overflow">
                    <a:lnL w="12700" cap="flat" cmpd="sng" algn="ctr">
                      <a:solidFill>
                        <a:srgbClr val="003300"/>
                      </a:solidFill>
                      <a:prstDash val="sysDashDotDot"/>
                      <a:round/>
                      <a:headEnd type="none" w="med" len="med"/>
                      <a:tailEnd type="none" w="med" len="med"/>
                    </a:lnL>
                    <a:lnR w="12700" cap="flat" cmpd="sng" algn="ctr">
                      <a:solidFill>
                        <a:srgbClr val="003300"/>
                      </a:solidFill>
                      <a:prstDash val="sysDashDotDot"/>
                      <a:round/>
                      <a:headEnd type="none" w="med" len="med"/>
                      <a:tailEnd type="none" w="med" len="med"/>
                    </a:lnR>
                    <a:lnT w="12700" cap="flat" cmpd="sng" algn="ctr">
                      <a:solidFill>
                        <a:srgbClr val="003300"/>
                      </a:solidFill>
                      <a:prstDash val="sysDashDotDot"/>
                      <a:round/>
                      <a:headEnd type="none" w="med" len="med"/>
                      <a:tailEnd type="none" w="med" len="med"/>
                    </a:lnT>
                    <a:lnB w="12700" cap="flat" cmpd="sng" algn="ctr">
                      <a:solidFill>
                        <a:srgbClr val="003300"/>
                      </a:solidFill>
                      <a:prstDash val="sysDashDotDot"/>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1256149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ChangeArrowheads="1"/>
          </p:cNvSpPr>
          <p:nvPr/>
        </p:nvSpPr>
        <p:spPr bwMode="auto">
          <a:xfrm>
            <a:off x="4271964" y="229107"/>
            <a:ext cx="5538787" cy="58477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a-IR" altLang="en-US" sz="1600" b="1">
                <a:solidFill>
                  <a:srgbClr val="CC0000"/>
                </a:solidFill>
                <a:cs typeface="2  Nazanin" panose="00000400000000000000" pitchFamily="2" charset="-78"/>
              </a:rPr>
              <a:t>تعريف فنون تدريس  :</a:t>
            </a:r>
          </a:p>
          <a:p>
            <a:pPr algn="ctr" eaLnBrk="1" hangingPunct="1"/>
            <a:r>
              <a:rPr lang="fa-IR" altLang="en-US" sz="1600" b="1">
                <a:cs typeface="2  Nazanin" panose="00000400000000000000" pitchFamily="2" charset="-78"/>
              </a:rPr>
              <a:t>شيوه و يا روش انتقال مطالب به فراگير را فنون تدريس مي نامند.</a:t>
            </a:r>
            <a:r>
              <a:rPr lang="en-US" altLang="en-US" sz="1600">
                <a:cs typeface="2  Nazanin" panose="00000400000000000000" pitchFamily="2" charset="-78"/>
              </a:rPr>
              <a:t> </a:t>
            </a:r>
          </a:p>
        </p:txBody>
      </p:sp>
      <p:grpSp>
        <p:nvGrpSpPr>
          <p:cNvPr id="83971" name="Group 5"/>
          <p:cNvGrpSpPr>
            <a:grpSpLocks noChangeAspect="1"/>
          </p:cNvGrpSpPr>
          <p:nvPr/>
        </p:nvGrpSpPr>
        <p:grpSpPr bwMode="auto">
          <a:xfrm>
            <a:off x="2063751" y="957264"/>
            <a:ext cx="7523163" cy="2687637"/>
            <a:chOff x="1260" y="8002"/>
            <a:chExt cx="8820" cy="2880"/>
          </a:xfrm>
        </p:grpSpPr>
        <p:sp>
          <p:nvSpPr>
            <p:cNvPr id="83973" name="AutoShape 6"/>
            <p:cNvSpPr>
              <a:spLocks noChangeAspect="1" noChangeArrowheads="1"/>
            </p:cNvSpPr>
            <p:nvPr/>
          </p:nvSpPr>
          <p:spPr bwMode="auto">
            <a:xfrm>
              <a:off x="1260" y="8002"/>
              <a:ext cx="882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a-IR" altLang="en-US" sz="1600">
                <a:cs typeface="2  Nazanin" panose="00000400000000000000" pitchFamily="2" charset="-78"/>
              </a:endParaRPr>
            </a:p>
          </p:txBody>
        </p:sp>
        <p:sp>
          <p:nvSpPr>
            <p:cNvPr id="83974" name="AutoShape 7"/>
            <p:cNvSpPr>
              <a:spLocks noChangeArrowheads="1"/>
            </p:cNvSpPr>
            <p:nvPr/>
          </p:nvSpPr>
          <p:spPr bwMode="auto">
            <a:xfrm>
              <a:off x="2340" y="9442"/>
              <a:ext cx="1980" cy="1260"/>
            </a:xfrm>
            <a:prstGeom prst="cube">
              <a:avLst>
                <a:gd name="adj" fmla="val 25000"/>
              </a:avLst>
            </a:prstGeom>
            <a:noFill/>
            <a:ln w="9525">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a-IR" altLang="en-US" sz="1600">
                <a:cs typeface="2  Nazanin" panose="00000400000000000000" pitchFamily="2" charset="-78"/>
              </a:endParaRPr>
            </a:p>
          </p:txBody>
        </p:sp>
        <p:sp>
          <p:nvSpPr>
            <p:cNvPr id="83975" name="AutoShape 8"/>
            <p:cNvSpPr>
              <a:spLocks noChangeArrowheads="1"/>
            </p:cNvSpPr>
            <p:nvPr/>
          </p:nvSpPr>
          <p:spPr bwMode="auto">
            <a:xfrm>
              <a:off x="4140" y="9082"/>
              <a:ext cx="1800" cy="1620"/>
            </a:xfrm>
            <a:prstGeom prst="cube">
              <a:avLst>
                <a:gd name="adj" fmla="val 25000"/>
              </a:avLst>
            </a:prstGeom>
            <a:noFill/>
            <a:ln w="9525">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a-IR" altLang="en-US" sz="1600">
                <a:cs typeface="2  Nazanin" panose="00000400000000000000" pitchFamily="2" charset="-78"/>
              </a:endParaRPr>
            </a:p>
          </p:txBody>
        </p:sp>
        <p:sp>
          <p:nvSpPr>
            <p:cNvPr id="83976" name="AutoShape 9"/>
            <p:cNvSpPr>
              <a:spLocks noChangeArrowheads="1"/>
            </p:cNvSpPr>
            <p:nvPr/>
          </p:nvSpPr>
          <p:spPr bwMode="auto">
            <a:xfrm>
              <a:off x="5760" y="8542"/>
              <a:ext cx="1800" cy="1980"/>
            </a:xfrm>
            <a:prstGeom prst="cube">
              <a:avLst>
                <a:gd name="adj" fmla="val 25000"/>
              </a:avLst>
            </a:prstGeom>
            <a:noFill/>
            <a:ln w="9525">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a-IR" altLang="en-US" sz="1600">
                <a:cs typeface="2  Nazanin" panose="00000400000000000000" pitchFamily="2" charset="-78"/>
              </a:endParaRPr>
            </a:p>
          </p:txBody>
        </p:sp>
        <p:sp>
          <p:nvSpPr>
            <p:cNvPr id="83977" name="AutoShape 10"/>
            <p:cNvSpPr>
              <a:spLocks noChangeArrowheads="1"/>
            </p:cNvSpPr>
            <p:nvPr/>
          </p:nvSpPr>
          <p:spPr bwMode="auto">
            <a:xfrm>
              <a:off x="7380" y="8002"/>
              <a:ext cx="1800" cy="2340"/>
            </a:xfrm>
            <a:prstGeom prst="cube">
              <a:avLst>
                <a:gd name="adj" fmla="val 25000"/>
              </a:avLst>
            </a:prstGeom>
            <a:noFill/>
            <a:ln w="9525">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a-IR" altLang="en-US" sz="1600">
                <a:cs typeface="2  Nazanin" panose="00000400000000000000" pitchFamily="2" charset="-78"/>
              </a:endParaRPr>
            </a:p>
          </p:txBody>
        </p:sp>
        <p:sp>
          <p:nvSpPr>
            <p:cNvPr id="83978" name="Text Box 11"/>
            <p:cNvSpPr txBox="1">
              <a:spLocks noChangeArrowheads="1"/>
            </p:cNvSpPr>
            <p:nvPr/>
          </p:nvSpPr>
          <p:spPr bwMode="auto">
            <a:xfrm>
              <a:off x="7560" y="8722"/>
              <a:ext cx="108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altLang="en-US" sz="1600" b="1">
                  <a:latin typeface="Times New Roman" pitchFamily="18" charset="0"/>
                  <a:cs typeface="2  Nazanin" panose="00000400000000000000" pitchFamily="2" charset="-78"/>
                </a:rPr>
                <a:t>استراتژی</a:t>
              </a:r>
            </a:p>
            <a:p>
              <a:pPr algn="ctr" eaLnBrk="1" hangingPunct="1"/>
              <a:r>
                <a:rPr lang="ar-SA" altLang="en-US" sz="1600" b="1">
                  <a:latin typeface="Times New Roman" pitchFamily="18" charset="0"/>
                  <a:cs typeface="2  Nazanin" panose="00000400000000000000" pitchFamily="2" charset="-78"/>
                </a:rPr>
                <a:t>تدریس</a:t>
              </a:r>
              <a:endParaRPr lang="en-US" altLang="en-US" sz="1600" b="1">
                <a:latin typeface="Times New Roman" pitchFamily="18" charset="0"/>
                <a:cs typeface="2  Nazanin" panose="00000400000000000000" pitchFamily="2" charset="-78"/>
              </a:endParaRPr>
            </a:p>
            <a:p>
              <a:pPr eaLnBrk="1" hangingPunct="1"/>
              <a:endParaRPr lang="en-US" altLang="en-US" sz="1600" b="1">
                <a:cs typeface="2  Nazanin" panose="00000400000000000000" pitchFamily="2" charset="-78"/>
              </a:endParaRPr>
            </a:p>
          </p:txBody>
        </p:sp>
        <p:sp>
          <p:nvSpPr>
            <p:cNvPr id="83979" name="Text Box 12"/>
            <p:cNvSpPr txBox="1">
              <a:spLocks noChangeArrowheads="1"/>
            </p:cNvSpPr>
            <p:nvPr/>
          </p:nvSpPr>
          <p:spPr bwMode="auto">
            <a:xfrm>
              <a:off x="5940" y="9262"/>
              <a:ext cx="108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altLang="en-US" sz="1600" b="1">
                  <a:latin typeface="Times New Roman" pitchFamily="18" charset="0"/>
                  <a:cs typeface="2  Nazanin" panose="00000400000000000000" pitchFamily="2" charset="-78"/>
                </a:rPr>
                <a:t>متد</a:t>
              </a:r>
            </a:p>
            <a:p>
              <a:pPr algn="ctr" eaLnBrk="1" hangingPunct="1"/>
              <a:r>
                <a:rPr lang="ar-SA" altLang="en-US" sz="1600" b="1">
                  <a:latin typeface="Times New Roman" pitchFamily="18" charset="0"/>
                  <a:cs typeface="2  Nazanin" panose="00000400000000000000" pitchFamily="2" charset="-78"/>
                </a:rPr>
                <a:t>تدریس</a:t>
              </a:r>
              <a:endParaRPr lang="en-US" altLang="en-US" sz="1600" b="1">
                <a:latin typeface="Times New Roman" pitchFamily="18" charset="0"/>
                <a:cs typeface="2  Nazanin" panose="00000400000000000000" pitchFamily="2" charset="-78"/>
              </a:endParaRPr>
            </a:p>
            <a:p>
              <a:pPr eaLnBrk="1" hangingPunct="1"/>
              <a:endParaRPr lang="en-US" altLang="en-US" sz="1600" b="1">
                <a:cs typeface="2  Nazanin" panose="00000400000000000000" pitchFamily="2" charset="-78"/>
              </a:endParaRPr>
            </a:p>
          </p:txBody>
        </p:sp>
        <p:sp>
          <p:nvSpPr>
            <p:cNvPr id="83980" name="Text Box 13"/>
            <p:cNvSpPr txBox="1">
              <a:spLocks noChangeArrowheads="1"/>
            </p:cNvSpPr>
            <p:nvPr/>
          </p:nvSpPr>
          <p:spPr bwMode="auto">
            <a:xfrm>
              <a:off x="4320" y="9622"/>
              <a:ext cx="108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altLang="en-US" sz="1600" b="1">
                  <a:latin typeface="Times New Roman" pitchFamily="18" charset="0"/>
                  <a:cs typeface="2  Nazanin" panose="00000400000000000000" pitchFamily="2" charset="-78"/>
                </a:rPr>
                <a:t>فنون</a:t>
              </a:r>
            </a:p>
            <a:p>
              <a:pPr algn="ctr" eaLnBrk="1" hangingPunct="1"/>
              <a:r>
                <a:rPr lang="ar-SA" altLang="en-US" sz="1600" b="1">
                  <a:latin typeface="Times New Roman" pitchFamily="18" charset="0"/>
                  <a:cs typeface="2  Nazanin" panose="00000400000000000000" pitchFamily="2" charset="-78"/>
                </a:rPr>
                <a:t>تدریس</a:t>
              </a:r>
              <a:endParaRPr lang="en-US" altLang="en-US" sz="1600" b="1">
                <a:cs typeface="2  Nazanin" panose="00000400000000000000" pitchFamily="2" charset="-78"/>
              </a:endParaRPr>
            </a:p>
          </p:txBody>
        </p:sp>
        <p:sp>
          <p:nvSpPr>
            <p:cNvPr id="83981" name="Text Box 14"/>
            <p:cNvSpPr txBox="1">
              <a:spLocks noChangeArrowheads="1"/>
            </p:cNvSpPr>
            <p:nvPr/>
          </p:nvSpPr>
          <p:spPr bwMode="auto">
            <a:xfrm>
              <a:off x="2340" y="9802"/>
              <a:ext cx="162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altLang="en-US" sz="1600" b="1">
                  <a:latin typeface="Times New Roman" pitchFamily="18" charset="0"/>
                  <a:cs typeface="2  Nazanin" panose="00000400000000000000" pitchFamily="2" charset="-78"/>
                </a:rPr>
                <a:t>وسائل</a:t>
              </a:r>
            </a:p>
            <a:p>
              <a:pPr algn="ctr" eaLnBrk="1" hangingPunct="1"/>
              <a:r>
                <a:rPr lang="ar-SA" altLang="en-US" sz="1600" b="1">
                  <a:latin typeface="Times New Roman" pitchFamily="18" charset="0"/>
                  <a:cs typeface="2  Nazanin" panose="00000400000000000000" pitchFamily="2" charset="-78"/>
                </a:rPr>
                <a:t>کمک آموزشی</a:t>
              </a:r>
              <a:endParaRPr lang="en-US" altLang="en-US" sz="1600" b="1">
                <a:cs typeface="2  Nazanin" panose="00000400000000000000" pitchFamily="2" charset="-78"/>
              </a:endParaRPr>
            </a:p>
          </p:txBody>
        </p:sp>
      </p:grpSp>
      <p:sp>
        <p:nvSpPr>
          <p:cNvPr id="83972" name="Rectangle 16"/>
          <p:cNvSpPr>
            <a:spLocks noChangeArrowheads="1"/>
          </p:cNvSpPr>
          <p:nvPr/>
        </p:nvSpPr>
        <p:spPr bwMode="auto">
          <a:xfrm>
            <a:off x="2351089" y="3620006"/>
            <a:ext cx="78771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fa-IR" altLang="en-US" sz="1600" b="1" dirty="0">
                <a:solidFill>
                  <a:srgbClr val="993300"/>
                </a:solidFill>
                <a:cs typeface="2  Nazanin" panose="00000400000000000000" pitchFamily="2" charset="-78"/>
              </a:rPr>
              <a:t>نقش هاي كليدي فنون تدريس :</a:t>
            </a:r>
            <a:endParaRPr lang="en-US" altLang="en-US" sz="1600" dirty="0">
              <a:solidFill>
                <a:srgbClr val="993300"/>
              </a:solidFill>
              <a:cs typeface="2  Nazanin" panose="00000400000000000000" pitchFamily="2" charset="-78"/>
            </a:endParaRPr>
          </a:p>
          <a:p>
            <a:pPr algn="r" rtl="1" eaLnBrk="1" hangingPunct="1"/>
            <a:r>
              <a:rPr lang="fa-IR" altLang="en-US" sz="1600" b="1" dirty="0">
                <a:cs typeface="2  Nazanin" panose="00000400000000000000" pitchFamily="2" charset="-78"/>
              </a:rPr>
              <a:t>اهميت اصلي اين فنون در  </a:t>
            </a:r>
            <a:r>
              <a:rPr lang="fa-IR" altLang="en-US" sz="1600" b="1" dirty="0">
                <a:solidFill>
                  <a:srgbClr val="CC0000"/>
                </a:solidFill>
                <a:cs typeface="2  Nazanin" panose="00000400000000000000" pitchFamily="2" charset="-78"/>
              </a:rPr>
              <a:t>انتقال اطلاعات</a:t>
            </a:r>
            <a:r>
              <a:rPr lang="fa-IR" altLang="en-US" sz="1600" b="1" dirty="0">
                <a:cs typeface="2  Nazanin" panose="00000400000000000000" pitchFamily="2" charset="-78"/>
              </a:rPr>
              <a:t> به فراگيران مي باشند ، به هر ميزان كه انتقال اطلاعات تسهيل شود ، فن از اهميت ويژه اي برخوردار خواهد بود .</a:t>
            </a:r>
            <a:endParaRPr lang="en-US" altLang="en-US" sz="1600" dirty="0">
              <a:cs typeface="2  Nazanin" panose="00000400000000000000" pitchFamily="2" charset="-78"/>
            </a:endParaRPr>
          </a:p>
          <a:p>
            <a:pPr algn="r" rtl="1" eaLnBrk="1" hangingPunct="1"/>
            <a:r>
              <a:rPr lang="fa-IR" altLang="en-US" sz="1600" b="1" dirty="0">
                <a:cs typeface="2  Nazanin" panose="00000400000000000000" pitchFamily="2" charset="-78"/>
              </a:rPr>
              <a:t> اهميت دیگر  فنون تدریس  در  </a:t>
            </a:r>
            <a:r>
              <a:rPr lang="fa-IR" altLang="en-US" sz="1600" b="1" dirty="0">
                <a:solidFill>
                  <a:srgbClr val="CC0000"/>
                </a:solidFill>
                <a:cs typeface="2  Nazanin" panose="00000400000000000000" pitchFamily="2" charset="-78"/>
              </a:rPr>
              <a:t>برانگيختن علاقه و تحريك</a:t>
            </a:r>
            <a:r>
              <a:rPr lang="fa-IR" altLang="en-US" sz="1600" b="1" dirty="0">
                <a:cs typeface="2  Nazanin" panose="00000400000000000000" pitchFamily="2" charset="-78"/>
              </a:rPr>
              <a:t> فراگيران به يادگيري است . اگر معلم نتواند علاقه رادر فراگيران ايجاد كند ، يادگيري تحقق پیدا  نمي کند.</a:t>
            </a:r>
            <a:endParaRPr lang="en-US" altLang="en-US" sz="1600" dirty="0">
              <a:cs typeface="2  Nazanin" panose="00000400000000000000" pitchFamily="2" charset="-78"/>
            </a:endParaRPr>
          </a:p>
          <a:p>
            <a:pPr algn="r" rtl="1" eaLnBrk="1" hangingPunct="1"/>
            <a:r>
              <a:rPr lang="fa-IR" altLang="en-US" sz="1600" b="1" dirty="0">
                <a:cs typeface="2  Nazanin" panose="00000400000000000000" pitchFamily="2" charset="-78"/>
              </a:rPr>
              <a:t>نکته ديگر اينكه  ذهن در تعامل، مطالب را بهتر ياد مي گيرد مخصوصا" هنگامي كه محيطي فراهم شود تا اطلاعات جديد با اطلاعات قبلي در تعامل قرار گيرند . ذهن در اثر اين تعامل مطالب را بهتر مي آموزداز اينرو سومين نقش كه اين فنون ايفاد مي كنند </a:t>
            </a:r>
            <a:r>
              <a:rPr lang="fa-IR" altLang="en-US" sz="1600" b="1" dirty="0">
                <a:solidFill>
                  <a:srgbClr val="CC0000"/>
                </a:solidFill>
                <a:cs typeface="2  Nazanin" panose="00000400000000000000" pitchFamily="2" charset="-78"/>
              </a:rPr>
              <a:t>ایجاد محيط تعامل</a:t>
            </a:r>
            <a:r>
              <a:rPr lang="fa-IR" altLang="en-US" sz="1600" b="1" dirty="0">
                <a:cs typeface="2  Nazanin" panose="00000400000000000000" pitchFamily="2" charset="-78"/>
              </a:rPr>
              <a:t> است .</a:t>
            </a:r>
            <a:endParaRPr lang="en-US" altLang="en-US" sz="1600" dirty="0">
              <a:cs typeface="2  Nazanin" panose="00000400000000000000" pitchFamily="2" charset="-78"/>
            </a:endParaRPr>
          </a:p>
          <a:p>
            <a:pPr algn="r" rtl="1" eaLnBrk="1" hangingPunct="1"/>
            <a:r>
              <a:rPr lang="fa-IR" altLang="en-US" sz="1600" b="1" dirty="0">
                <a:cs typeface="2  Nazanin" panose="00000400000000000000" pitchFamily="2" charset="-78"/>
              </a:rPr>
              <a:t>از آنجائی که تجربه كردن مطالب يادگرفته شده، يا دستيابي تجربي به اطلاعات جديد، در تحکیم دانش در ذهن يادگيرنده بسيار اهميت دارد از اين رو  نقش دیگراين فنون </a:t>
            </a:r>
            <a:r>
              <a:rPr lang="fa-IR" altLang="en-US" sz="1600" b="1" dirty="0">
                <a:solidFill>
                  <a:srgbClr val="CC0000"/>
                </a:solidFill>
                <a:cs typeface="2  Nazanin" panose="00000400000000000000" pitchFamily="2" charset="-78"/>
              </a:rPr>
              <a:t>ايجاد</a:t>
            </a:r>
            <a:r>
              <a:rPr lang="fa-IR" altLang="en-US" sz="1600" dirty="0">
                <a:solidFill>
                  <a:srgbClr val="CC0000"/>
                </a:solidFill>
                <a:cs typeface="2  Nazanin" panose="00000400000000000000" pitchFamily="2" charset="-78"/>
              </a:rPr>
              <a:t> </a:t>
            </a:r>
            <a:r>
              <a:rPr lang="fa-IR" altLang="en-US" sz="1600" b="1" dirty="0">
                <a:solidFill>
                  <a:srgbClr val="CC0000"/>
                </a:solidFill>
                <a:cs typeface="2  Nazanin" panose="00000400000000000000" pitchFamily="2" charset="-78"/>
              </a:rPr>
              <a:t>يك محيط تجربي</a:t>
            </a:r>
            <a:r>
              <a:rPr lang="fa-IR" altLang="en-US" sz="1600" b="1" dirty="0">
                <a:cs typeface="2  Nazanin" panose="00000400000000000000" pitchFamily="2" charset="-78"/>
              </a:rPr>
              <a:t> و ايجاد يك موقعيت براي تجربه است .علاوه بر اين چهار نكته اصلي ، مفرح كردن تدريس و درگير كردن حواس پنچ گانه فراگيران نيز مورد توجه اين فنون خواهد بود .</a:t>
            </a:r>
          </a:p>
        </p:txBody>
      </p:sp>
    </p:spTree>
    <p:extLst>
      <p:ext uri="{BB962C8B-B14F-4D97-AF65-F5344CB8AC3E}">
        <p14:creationId xmlns:p14="http://schemas.microsoft.com/office/powerpoint/2010/main" val="5831422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ChangeArrowheads="1"/>
          </p:cNvSpPr>
          <p:nvPr/>
        </p:nvSpPr>
        <p:spPr bwMode="auto">
          <a:xfrm>
            <a:off x="2208214" y="466598"/>
            <a:ext cx="8231187" cy="255454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tabLst>
                <a:tab pos="228600" algn="l"/>
              </a:tabLst>
              <a:defRPr>
                <a:solidFill>
                  <a:schemeClr val="tx1"/>
                </a:solidFill>
                <a:latin typeface="Arial" pitchFamily="34" charset="0"/>
                <a:cs typeface="Arial" pitchFamily="34" charset="0"/>
              </a:defRPr>
            </a:lvl1pPr>
            <a:lvl2pPr marL="742950" indent="-285750" eaLnBrk="0" hangingPunct="0">
              <a:tabLst>
                <a:tab pos="228600" algn="l"/>
              </a:tabLst>
              <a:defRPr>
                <a:solidFill>
                  <a:schemeClr val="tx1"/>
                </a:solidFill>
                <a:latin typeface="Arial" pitchFamily="34" charset="0"/>
                <a:cs typeface="Arial" pitchFamily="34" charset="0"/>
              </a:defRPr>
            </a:lvl2pPr>
            <a:lvl3pPr marL="1143000" indent="-228600" eaLnBrk="0" hangingPunct="0">
              <a:tabLst>
                <a:tab pos="228600" algn="l"/>
              </a:tabLst>
              <a:defRPr>
                <a:solidFill>
                  <a:schemeClr val="tx1"/>
                </a:solidFill>
                <a:latin typeface="Arial" pitchFamily="34" charset="0"/>
                <a:cs typeface="Arial" pitchFamily="34" charset="0"/>
              </a:defRPr>
            </a:lvl3pPr>
            <a:lvl4pPr marL="1600200" indent="-228600" eaLnBrk="0" hangingPunct="0">
              <a:tabLst>
                <a:tab pos="228600" algn="l"/>
              </a:tabLst>
              <a:defRPr>
                <a:solidFill>
                  <a:schemeClr val="tx1"/>
                </a:solidFill>
                <a:latin typeface="Arial" pitchFamily="34" charset="0"/>
                <a:cs typeface="Arial" pitchFamily="34" charset="0"/>
              </a:defRPr>
            </a:lvl4pPr>
            <a:lvl5pPr marL="2057400" indent="-228600" eaLnBrk="0" hangingPunct="0">
              <a:tabLst>
                <a:tab pos="228600" algn="l"/>
              </a:tabLst>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tabLst>
                <a:tab pos="228600" algn="l"/>
              </a:tabLs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tabLst>
                <a:tab pos="228600" algn="l"/>
              </a:tabLs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tabLst>
                <a:tab pos="228600" algn="l"/>
              </a:tabLs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tabLst>
                <a:tab pos="228600" algn="l"/>
              </a:tabLst>
              <a:defRPr>
                <a:solidFill>
                  <a:schemeClr val="tx1"/>
                </a:solidFill>
                <a:latin typeface="Arial" pitchFamily="34" charset="0"/>
                <a:cs typeface="Arial" pitchFamily="34" charset="0"/>
              </a:defRPr>
            </a:lvl9pPr>
          </a:lstStyle>
          <a:p>
            <a:pPr algn="r" rtl="1" eaLnBrk="1" hangingPunct="1"/>
            <a:r>
              <a:rPr lang="fa-IR" altLang="en-US" sz="1600" b="1">
                <a:solidFill>
                  <a:srgbClr val="993300"/>
                </a:solidFill>
                <a:cs typeface="2  Nazanin" panose="00000400000000000000" pitchFamily="2" charset="-78"/>
              </a:rPr>
              <a:t>طبقه بندي فنون تدریس:</a:t>
            </a:r>
            <a:endParaRPr lang="en-US" altLang="en-US" sz="1600">
              <a:solidFill>
                <a:srgbClr val="993300"/>
              </a:solidFill>
              <a:cs typeface="2  Nazanin" panose="00000400000000000000" pitchFamily="2" charset="-78"/>
            </a:endParaRPr>
          </a:p>
          <a:p>
            <a:pPr algn="r" rtl="1" eaLnBrk="1" hangingPunct="1"/>
            <a:r>
              <a:rPr lang="fa-IR" altLang="en-US" sz="1600" b="1">
                <a:cs typeface="2  Nazanin" panose="00000400000000000000" pitchFamily="2" charset="-78"/>
              </a:rPr>
              <a:t> فنون تدریس با توجه به نقش های چهار گانه ، طبقه بندي می شوند:</a:t>
            </a:r>
            <a:endParaRPr lang="en-US" altLang="en-US" sz="1600">
              <a:cs typeface="2  Nazanin" panose="00000400000000000000" pitchFamily="2" charset="-78"/>
            </a:endParaRPr>
          </a:p>
          <a:p>
            <a:pPr algn="r" rtl="1" eaLnBrk="1" hangingPunct="1"/>
            <a:r>
              <a:rPr lang="fa-IR" altLang="en-US" sz="1600" b="1">
                <a:cs typeface="2  Nazanin" panose="00000400000000000000" pitchFamily="2" charset="-78"/>
              </a:rPr>
              <a:t>1- فنوني كه فرصتهاي تجربي مطلوبي را براي يادگرفتن فراگير فراهم ميكند در اصطلاح  </a:t>
            </a:r>
            <a:r>
              <a:rPr lang="en-US" altLang="en-US" sz="1100" b="1">
                <a:solidFill>
                  <a:srgbClr val="CC0000"/>
                </a:solidFill>
                <a:cs typeface="2  Nazanin" panose="00000400000000000000" pitchFamily="2" charset="-78"/>
              </a:rPr>
              <a:t>Experiential Methods</a:t>
            </a:r>
            <a:r>
              <a:rPr lang="en-US" altLang="en-US" sz="1600" b="1">
                <a:cs typeface="2  Nazanin" panose="00000400000000000000" pitchFamily="2" charset="-78"/>
              </a:rPr>
              <a:t> </a:t>
            </a:r>
            <a:r>
              <a:rPr lang="fa-IR" altLang="en-US" sz="1600" b="1">
                <a:cs typeface="2  Nazanin" panose="00000400000000000000" pitchFamily="2" charset="-78"/>
              </a:rPr>
              <a:t>       می نامند كه تعدادي از اين فنون عبارت است از  : تورهاي علمي ، نمايش ، كارگاه ، بازيهاي آموزشي ، ايفاي نقش ، مطالعه موردي ، ...</a:t>
            </a:r>
            <a:r>
              <a:rPr lang="fa-IR" altLang="zh-CN" sz="1600" b="1">
                <a:cs typeface="2  Nazanin" panose="00000400000000000000" pitchFamily="2" charset="-78"/>
              </a:rPr>
              <a:t> </a:t>
            </a:r>
            <a:endParaRPr lang="en-US" altLang="zh-CN" sz="1600">
              <a:ea typeface="SimSun" pitchFamily="2" charset="-122"/>
              <a:cs typeface="2  Nazanin" panose="00000400000000000000" pitchFamily="2" charset="-78"/>
            </a:endParaRPr>
          </a:p>
          <a:p>
            <a:pPr algn="r" rtl="1" eaLnBrk="1" hangingPunct="1"/>
            <a:r>
              <a:rPr lang="fa-IR" altLang="zh-CN" sz="1600" b="1">
                <a:cs typeface="2  Nazanin" panose="00000400000000000000" pitchFamily="2" charset="-78"/>
              </a:rPr>
              <a:t>2- فنوني كه فرصتهاي تعامل بين اطلاعات جديد با اطلاعات و مهارتهاي قبلي را براي ياد گرفتن فراگير فراهم می آورند در اصطلاح  </a:t>
            </a:r>
            <a:r>
              <a:rPr lang="en-US" altLang="zh-CN" sz="1100" b="1">
                <a:solidFill>
                  <a:srgbClr val="CC0000"/>
                </a:solidFill>
                <a:ea typeface="SimSun" pitchFamily="2" charset="-122"/>
                <a:cs typeface="2  Nazanin" panose="00000400000000000000" pitchFamily="2" charset="-78"/>
              </a:rPr>
              <a:t>Integrative Methods</a:t>
            </a:r>
            <a:r>
              <a:rPr lang="en-US" altLang="zh-CN" sz="1600" b="1" u="sng">
                <a:ea typeface="SimSun" pitchFamily="2" charset="-122"/>
                <a:cs typeface="2  Nazanin" panose="00000400000000000000" pitchFamily="2" charset="-78"/>
              </a:rPr>
              <a:t> </a:t>
            </a:r>
            <a:r>
              <a:rPr lang="fa-IR" altLang="zh-CN" sz="1600" b="1">
                <a:cs typeface="2  Nazanin" panose="00000400000000000000" pitchFamily="2" charset="-78"/>
              </a:rPr>
              <a:t>می نامند .بعضي از اين فنون عبارت است از : كنفرانس ، سمينار ، سمپوزيم ، محاوره ، همهمه گروهي ، بحث گروهي ، طوفان مغزي </a:t>
            </a:r>
            <a:endParaRPr lang="en-US" altLang="zh-CN" sz="1600">
              <a:ea typeface="SimSun" pitchFamily="2" charset="-122"/>
              <a:cs typeface="2  Nazanin" panose="00000400000000000000" pitchFamily="2" charset="-78"/>
            </a:endParaRPr>
          </a:p>
          <a:p>
            <a:pPr algn="r" rtl="1" eaLnBrk="1" hangingPunct="1"/>
            <a:r>
              <a:rPr lang="fa-IR" altLang="zh-CN" sz="1600" b="1">
                <a:cs typeface="2  Nazanin" panose="00000400000000000000" pitchFamily="2" charset="-78"/>
              </a:rPr>
              <a:t>3- فنوني كه به تقويت و استحكام آموخته ها در فراگيران كمك ميكند در اصطلاح   </a:t>
            </a:r>
            <a:r>
              <a:rPr lang="en-US" altLang="zh-CN" sz="1100" b="1">
                <a:solidFill>
                  <a:srgbClr val="CC0000"/>
                </a:solidFill>
                <a:ea typeface="SimSun" pitchFamily="2" charset="-122"/>
                <a:cs typeface="2  Nazanin" panose="00000400000000000000" pitchFamily="2" charset="-78"/>
              </a:rPr>
              <a:t>Reinforcement</a:t>
            </a:r>
            <a:r>
              <a:rPr lang="en-US" altLang="zh-CN" sz="1600" b="1">
                <a:solidFill>
                  <a:srgbClr val="CC0000"/>
                </a:solidFill>
                <a:ea typeface="SimSun" pitchFamily="2" charset="-122"/>
                <a:cs typeface="2  Nazanin" panose="00000400000000000000" pitchFamily="2" charset="-78"/>
              </a:rPr>
              <a:t> </a:t>
            </a:r>
            <a:r>
              <a:rPr lang="en-US" altLang="zh-CN" sz="1100" b="1">
                <a:solidFill>
                  <a:srgbClr val="CC0000"/>
                </a:solidFill>
                <a:ea typeface="SimSun" pitchFamily="2" charset="-122"/>
                <a:cs typeface="2  Nazanin" panose="00000400000000000000" pitchFamily="2" charset="-78"/>
              </a:rPr>
              <a:t>Methods</a:t>
            </a:r>
            <a:r>
              <a:rPr lang="fa-IR" altLang="zh-CN" sz="1600" b="1">
                <a:cs typeface="2  Nazanin" panose="00000400000000000000" pitchFamily="2" charset="-78"/>
              </a:rPr>
              <a:t>  می نامند که عبارت است از : كتاب خواني ، مقالات ، تحقيق ، تهيه پوستر ، نرم افزار هاي مختلف كاميوتري و ...</a:t>
            </a:r>
            <a:endParaRPr lang="en-US" altLang="zh-CN" sz="1600" b="1">
              <a:ea typeface="SimSun" pitchFamily="2" charset="-122"/>
              <a:cs typeface="2  Nazanin" panose="00000400000000000000" pitchFamily="2" charset="-78"/>
            </a:endParaRPr>
          </a:p>
        </p:txBody>
      </p:sp>
      <p:sp>
        <p:nvSpPr>
          <p:cNvPr id="84995" name="Rectangle 5"/>
          <p:cNvSpPr>
            <a:spLocks noChangeArrowheads="1"/>
          </p:cNvSpPr>
          <p:nvPr/>
        </p:nvSpPr>
        <p:spPr bwMode="auto">
          <a:xfrm>
            <a:off x="2116139" y="3536989"/>
            <a:ext cx="8301037" cy="28931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tabLst>
                <a:tab pos="1143000" algn="l"/>
              </a:tabLst>
              <a:defRPr>
                <a:solidFill>
                  <a:schemeClr val="tx1"/>
                </a:solidFill>
                <a:latin typeface="Arial" pitchFamily="34" charset="0"/>
                <a:cs typeface="Arial" pitchFamily="34" charset="0"/>
              </a:defRPr>
            </a:lvl1pPr>
            <a:lvl2pPr marL="742950" indent="-285750" eaLnBrk="0" hangingPunct="0">
              <a:tabLst>
                <a:tab pos="1143000" algn="l"/>
              </a:tabLst>
              <a:defRPr>
                <a:solidFill>
                  <a:schemeClr val="tx1"/>
                </a:solidFill>
                <a:latin typeface="Arial" pitchFamily="34" charset="0"/>
                <a:cs typeface="Arial" pitchFamily="34" charset="0"/>
              </a:defRPr>
            </a:lvl2pPr>
            <a:lvl3pPr marL="1143000" indent="-228600" eaLnBrk="0" hangingPunct="0">
              <a:tabLst>
                <a:tab pos="1143000" algn="l"/>
              </a:tabLst>
              <a:defRPr>
                <a:solidFill>
                  <a:schemeClr val="tx1"/>
                </a:solidFill>
                <a:latin typeface="Arial" pitchFamily="34" charset="0"/>
                <a:cs typeface="Arial" pitchFamily="34" charset="0"/>
              </a:defRPr>
            </a:lvl3pPr>
            <a:lvl4pPr marL="1600200" indent="-228600" eaLnBrk="0" hangingPunct="0">
              <a:tabLst>
                <a:tab pos="1143000" algn="l"/>
              </a:tabLst>
              <a:defRPr>
                <a:solidFill>
                  <a:schemeClr val="tx1"/>
                </a:solidFill>
                <a:latin typeface="Arial" pitchFamily="34" charset="0"/>
                <a:cs typeface="Arial" pitchFamily="34" charset="0"/>
              </a:defRPr>
            </a:lvl4pPr>
            <a:lvl5pPr marL="2057400" indent="-228600" eaLnBrk="0" hangingPunct="0">
              <a:tabLst>
                <a:tab pos="1143000" algn="l"/>
              </a:tabLst>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tabLst>
                <a:tab pos="1143000" algn="l"/>
              </a:tabLs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tabLst>
                <a:tab pos="1143000" algn="l"/>
              </a:tabLs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tabLst>
                <a:tab pos="1143000" algn="l"/>
              </a:tabLs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tabLst>
                <a:tab pos="1143000" algn="l"/>
              </a:tabLst>
              <a:defRPr>
                <a:solidFill>
                  <a:schemeClr val="tx1"/>
                </a:solidFill>
                <a:latin typeface="Arial" pitchFamily="34" charset="0"/>
                <a:cs typeface="Arial" pitchFamily="34" charset="0"/>
              </a:defRPr>
            </a:lvl9pPr>
          </a:lstStyle>
          <a:p>
            <a:pPr algn="r" rtl="1" eaLnBrk="1" hangingPunct="1"/>
            <a:r>
              <a:rPr lang="fa-IR" altLang="en-US" sz="1600">
                <a:cs typeface="2  Nazanin" panose="00000400000000000000" pitchFamily="2" charset="-78"/>
              </a:rPr>
              <a:t> </a:t>
            </a:r>
            <a:r>
              <a:rPr lang="fa-IR" altLang="en-US" sz="1600" b="1">
                <a:cs typeface="2  Nazanin" panose="00000400000000000000" pitchFamily="2" charset="-78"/>
              </a:rPr>
              <a:t>طبقه بندي ديگري براي اين فنون از لحاظ شکل تعريف شده كه عبارت است از :</a:t>
            </a:r>
            <a:endParaRPr lang="en-US" altLang="en-US" sz="1600">
              <a:cs typeface="2  Nazanin" panose="00000400000000000000" pitchFamily="2" charset="-78"/>
            </a:endParaRPr>
          </a:p>
          <a:p>
            <a:pPr algn="r" rtl="1" eaLnBrk="1" hangingPunct="1"/>
            <a:r>
              <a:rPr lang="fa-IR" altLang="en-US" sz="1600" b="1">
                <a:cs typeface="2  Nazanin" panose="00000400000000000000" pitchFamily="2" charset="-78"/>
              </a:rPr>
              <a:t>1- فنوني كه معلم با شاگرد ارتباط برقرار ميكند </a:t>
            </a:r>
            <a:r>
              <a:rPr lang="en-US" altLang="zh-CN" sz="1100" b="1">
                <a:solidFill>
                  <a:srgbClr val="CC0000"/>
                </a:solidFill>
                <a:ea typeface="SimSun" pitchFamily="2" charset="-122"/>
                <a:cs typeface="2  Nazanin" panose="00000400000000000000" pitchFamily="2" charset="-78"/>
              </a:rPr>
              <a:t>Teacher to student</a:t>
            </a:r>
            <a:r>
              <a:rPr lang="en-US" altLang="zh-CN" sz="1600" b="1">
                <a:solidFill>
                  <a:srgbClr val="CC0000"/>
                </a:solidFill>
                <a:ea typeface="SimSun" pitchFamily="2" charset="-122"/>
                <a:cs typeface="2  Nazanin" panose="00000400000000000000" pitchFamily="2" charset="-78"/>
              </a:rPr>
              <a:t> </a:t>
            </a:r>
            <a:r>
              <a:rPr lang="en-US" altLang="zh-CN" sz="1100" b="1">
                <a:solidFill>
                  <a:srgbClr val="CC0000"/>
                </a:solidFill>
                <a:ea typeface="SimSun" pitchFamily="2" charset="-122"/>
                <a:cs typeface="2  Nazanin" panose="00000400000000000000" pitchFamily="2" charset="-78"/>
              </a:rPr>
              <a:t>Communication</a:t>
            </a:r>
            <a:endParaRPr lang="en-US" altLang="zh-CN" sz="1100">
              <a:solidFill>
                <a:srgbClr val="CC0000"/>
              </a:solidFill>
              <a:ea typeface="SimSun" pitchFamily="2" charset="-122"/>
              <a:cs typeface="2  Nazanin" panose="00000400000000000000" pitchFamily="2" charset="-78"/>
            </a:endParaRPr>
          </a:p>
          <a:p>
            <a:pPr algn="r" rtl="1" eaLnBrk="1" hangingPunct="1"/>
            <a:r>
              <a:rPr lang="en-US" altLang="zh-CN" sz="1600" b="1">
                <a:ea typeface="SimSun" pitchFamily="2" charset="-122"/>
                <a:cs typeface="2  Nazanin" panose="00000400000000000000" pitchFamily="2" charset="-78"/>
              </a:rPr>
              <a:t> </a:t>
            </a:r>
            <a:r>
              <a:rPr lang="fa-IR" altLang="zh-CN" sz="1600" b="1">
                <a:cs typeface="2  Nazanin" panose="00000400000000000000" pitchFamily="2" charset="-78"/>
              </a:rPr>
              <a:t> مانند : سخنراني ، ارائه مطالب ، نمايش </a:t>
            </a:r>
            <a:endParaRPr lang="en-US" altLang="zh-CN" sz="1600">
              <a:ea typeface="SimSun" pitchFamily="2" charset="-122"/>
              <a:cs typeface="2  Nazanin" panose="00000400000000000000" pitchFamily="2" charset="-78"/>
            </a:endParaRPr>
          </a:p>
          <a:p>
            <a:pPr algn="r" rtl="1" eaLnBrk="1" hangingPunct="1"/>
            <a:r>
              <a:rPr lang="fa-IR" altLang="zh-CN" sz="1600" b="1">
                <a:cs typeface="2  Nazanin" panose="00000400000000000000" pitchFamily="2" charset="-78"/>
              </a:rPr>
              <a:t>2- فنوني كه شاگرد با معلم ارتباط برقرار ميكند   </a:t>
            </a:r>
            <a:r>
              <a:rPr lang="en-US" altLang="zh-CN" sz="1100" b="1">
                <a:solidFill>
                  <a:srgbClr val="CC0000"/>
                </a:solidFill>
                <a:ea typeface="SimSun" pitchFamily="2" charset="-122"/>
                <a:cs typeface="2  Nazanin" panose="00000400000000000000" pitchFamily="2" charset="-78"/>
              </a:rPr>
              <a:t>Student to Teacher Communication</a:t>
            </a:r>
            <a:endParaRPr lang="en-US" altLang="zh-CN" sz="1100">
              <a:solidFill>
                <a:srgbClr val="CC0000"/>
              </a:solidFill>
              <a:ea typeface="SimSun" pitchFamily="2" charset="-122"/>
              <a:cs typeface="2  Nazanin" panose="00000400000000000000" pitchFamily="2" charset="-78"/>
            </a:endParaRPr>
          </a:p>
          <a:p>
            <a:pPr algn="r" rtl="1" eaLnBrk="1" hangingPunct="1"/>
            <a:r>
              <a:rPr lang="fa-IR" altLang="zh-CN" sz="1600" b="1">
                <a:cs typeface="2  Nazanin" panose="00000400000000000000" pitchFamily="2" charset="-78"/>
              </a:rPr>
              <a:t>مانند : تهيه گزارش ، تكاليف ، تمرين ها</a:t>
            </a:r>
            <a:endParaRPr lang="en-US" altLang="zh-CN" sz="1600">
              <a:ea typeface="SimSun" pitchFamily="2" charset="-122"/>
              <a:cs typeface="2  Nazanin" panose="00000400000000000000" pitchFamily="2" charset="-78"/>
            </a:endParaRPr>
          </a:p>
          <a:p>
            <a:pPr algn="r" rtl="1" eaLnBrk="1" hangingPunct="1"/>
            <a:r>
              <a:rPr lang="fa-IR" altLang="zh-CN" sz="1600" b="1">
                <a:cs typeface="2  Nazanin" panose="00000400000000000000" pitchFamily="2" charset="-78"/>
              </a:rPr>
              <a:t>3- فنوني كه معلم و شاگرد با هم ارتباط برقرار ميكند</a:t>
            </a:r>
            <a:r>
              <a:rPr lang="en-US" altLang="zh-CN" sz="1100" b="1">
                <a:solidFill>
                  <a:srgbClr val="CC0000"/>
                </a:solidFill>
                <a:ea typeface="SimSun" pitchFamily="2" charset="-122"/>
                <a:cs typeface="2  Nazanin" panose="00000400000000000000" pitchFamily="2" charset="-78"/>
              </a:rPr>
              <a:t>Teacher with student Communication</a:t>
            </a:r>
            <a:endParaRPr lang="en-US" altLang="zh-CN" sz="1100">
              <a:solidFill>
                <a:srgbClr val="CC0000"/>
              </a:solidFill>
              <a:ea typeface="SimSun" pitchFamily="2" charset="-122"/>
              <a:cs typeface="2  Nazanin" panose="00000400000000000000" pitchFamily="2" charset="-78"/>
            </a:endParaRPr>
          </a:p>
          <a:p>
            <a:pPr algn="r" rtl="1" eaLnBrk="1" hangingPunct="1"/>
            <a:r>
              <a:rPr lang="fa-IR" altLang="zh-CN" sz="1600" b="1">
                <a:cs typeface="2  Nazanin" panose="00000400000000000000" pitchFamily="2" charset="-78"/>
              </a:rPr>
              <a:t> مانند : بحث و پرسش و پاسخ</a:t>
            </a:r>
            <a:endParaRPr lang="en-US" altLang="zh-CN" sz="1600">
              <a:ea typeface="SimSun" pitchFamily="2" charset="-122"/>
              <a:cs typeface="2  Nazanin" panose="00000400000000000000" pitchFamily="2" charset="-78"/>
            </a:endParaRPr>
          </a:p>
          <a:p>
            <a:pPr algn="r" rtl="1" eaLnBrk="1" hangingPunct="1"/>
            <a:r>
              <a:rPr lang="fa-IR" altLang="zh-CN" sz="1600" b="1">
                <a:cs typeface="2  Nazanin" panose="00000400000000000000" pitchFamily="2" charset="-78"/>
              </a:rPr>
              <a:t>4- فنوني كه شاگردان با هم  ارتباط برقرار مي كنند</a:t>
            </a:r>
            <a:r>
              <a:rPr lang="en-US" altLang="zh-CN" sz="1100" b="1">
                <a:solidFill>
                  <a:srgbClr val="CC0000"/>
                </a:solidFill>
                <a:ea typeface="SimSun" pitchFamily="2" charset="-122"/>
                <a:cs typeface="2  Nazanin" panose="00000400000000000000" pitchFamily="2" charset="-78"/>
              </a:rPr>
              <a:t>Group Activity </a:t>
            </a:r>
            <a:endParaRPr lang="en-US" altLang="zh-CN" sz="1100">
              <a:solidFill>
                <a:srgbClr val="CC0000"/>
              </a:solidFill>
              <a:ea typeface="SimSun" pitchFamily="2" charset="-122"/>
              <a:cs typeface="2  Nazanin" panose="00000400000000000000" pitchFamily="2" charset="-78"/>
            </a:endParaRPr>
          </a:p>
          <a:p>
            <a:pPr algn="r" rtl="1" eaLnBrk="1" hangingPunct="1"/>
            <a:r>
              <a:rPr lang="fa-IR" altLang="zh-CN" sz="1600" b="1">
                <a:cs typeface="2  Nazanin" panose="00000400000000000000" pitchFamily="2" charset="-78"/>
              </a:rPr>
              <a:t>        مانند : فعاليت هاي گروهي</a:t>
            </a:r>
            <a:endParaRPr lang="en-US" altLang="zh-CN" sz="1600">
              <a:ea typeface="SimSun" pitchFamily="2" charset="-122"/>
              <a:cs typeface="2  Nazanin" panose="00000400000000000000" pitchFamily="2" charset="-78"/>
            </a:endParaRPr>
          </a:p>
          <a:p>
            <a:pPr algn="r" rtl="1" eaLnBrk="1" hangingPunct="1"/>
            <a:r>
              <a:rPr lang="fa-IR" altLang="zh-CN" sz="1600" b="1">
                <a:cs typeface="2  Nazanin" panose="00000400000000000000" pitchFamily="2" charset="-78"/>
              </a:rPr>
              <a:t>با توجه به اینکه فنون كاربردهاي متفاوتي دارند و هر فن داراي هدفي خاص است، بهتر است مدرسين از فنون متفاوتی در تدريس استفاده كنند.</a:t>
            </a:r>
          </a:p>
        </p:txBody>
      </p:sp>
    </p:spTree>
    <p:extLst>
      <p:ext uri="{BB962C8B-B14F-4D97-AF65-F5344CB8AC3E}">
        <p14:creationId xmlns:p14="http://schemas.microsoft.com/office/powerpoint/2010/main" val="14563955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ChangeArrowheads="1"/>
          </p:cNvSpPr>
          <p:nvPr/>
        </p:nvSpPr>
        <p:spPr bwMode="auto">
          <a:xfrm>
            <a:off x="1676401" y="1066800"/>
            <a:ext cx="8640763" cy="3694112"/>
          </a:xfrm>
          <a:prstGeom prst="rect">
            <a:avLst/>
          </a:prstGeom>
          <a:noFill/>
          <a:ln w="57150" cmpd="thickThin">
            <a:solidFill>
              <a:srgbClr val="6633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fa-IR" altLang="en-US" b="1" dirty="0">
                <a:solidFill>
                  <a:srgbClr val="C00000"/>
                </a:solidFill>
                <a:cs typeface="2  Nazanin" panose="00000400000000000000" pitchFamily="2" charset="-78"/>
              </a:rPr>
              <a:t>دستور العمل انتخاب مناسب فنون تدريس :</a:t>
            </a:r>
            <a:endParaRPr lang="en-US" altLang="en-US" dirty="0">
              <a:solidFill>
                <a:srgbClr val="C00000"/>
              </a:solidFill>
              <a:cs typeface="2  Nazanin" panose="00000400000000000000" pitchFamily="2" charset="-78"/>
            </a:endParaRPr>
          </a:p>
          <a:p>
            <a:pPr algn="r" rtl="1" eaLnBrk="1" hangingPunct="1">
              <a:buClr>
                <a:srgbClr val="663300"/>
              </a:buClr>
              <a:buFont typeface="Wingdings" pitchFamily="2" charset="2"/>
              <a:buChar char="¥"/>
            </a:pPr>
            <a:r>
              <a:rPr lang="fa-IR" altLang="en-US" b="1" i="1" dirty="0">
                <a:cs typeface="2  Nazanin" panose="00000400000000000000" pitchFamily="2" charset="-78"/>
              </a:rPr>
              <a:t> فنون تدريس بايد متناسب با انواع متفاوت يادگيري باشد</a:t>
            </a:r>
            <a:r>
              <a:rPr lang="fa-IR" altLang="en-US" b="1" dirty="0">
                <a:cs typeface="2  Nazanin" panose="00000400000000000000" pitchFamily="2" charset="-78"/>
              </a:rPr>
              <a:t> .</a:t>
            </a:r>
            <a:endParaRPr lang="en-US" altLang="en-US" dirty="0">
              <a:cs typeface="2  Nazanin" panose="00000400000000000000" pitchFamily="2" charset="-78"/>
            </a:endParaRPr>
          </a:p>
          <a:p>
            <a:pPr lvl="1" algn="r" rtl="1" eaLnBrk="1" hangingPunct="1">
              <a:buClr>
                <a:srgbClr val="663300"/>
              </a:buClr>
              <a:buFont typeface="Wingdings" pitchFamily="2" charset="2"/>
              <a:buChar char="¥"/>
            </a:pPr>
            <a:r>
              <a:rPr lang="fa-IR" altLang="en-US" b="1" dirty="0">
                <a:cs typeface="2  Nazanin" panose="00000400000000000000" pitchFamily="2" charset="-78"/>
              </a:rPr>
              <a:t>كسب دانش</a:t>
            </a:r>
            <a:endParaRPr lang="en-US" altLang="en-US" dirty="0">
              <a:cs typeface="2  Nazanin" panose="00000400000000000000" pitchFamily="2" charset="-78"/>
            </a:endParaRPr>
          </a:p>
          <a:p>
            <a:pPr lvl="1" algn="r" rtl="1" eaLnBrk="1" hangingPunct="1">
              <a:buClr>
                <a:srgbClr val="663300"/>
              </a:buClr>
              <a:buFont typeface="Wingdings" pitchFamily="2" charset="2"/>
              <a:buChar char="¥"/>
            </a:pPr>
            <a:r>
              <a:rPr lang="fa-IR" altLang="en-US" b="1" dirty="0">
                <a:cs typeface="2  Nazanin" panose="00000400000000000000" pitchFamily="2" charset="-78"/>
              </a:rPr>
              <a:t>كسب مهارت</a:t>
            </a:r>
            <a:endParaRPr lang="en-US" altLang="en-US" dirty="0">
              <a:cs typeface="2  Nazanin" panose="00000400000000000000" pitchFamily="2" charset="-78"/>
            </a:endParaRPr>
          </a:p>
          <a:p>
            <a:pPr lvl="1" algn="r" rtl="1" eaLnBrk="1" hangingPunct="1">
              <a:buClr>
                <a:srgbClr val="663300"/>
              </a:buClr>
              <a:buFont typeface="Wingdings" pitchFamily="2" charset="2"/>
              <a:buChar char="¥"/>
            </a:pPr>
            <a:r>
              <a:rPr lang="fa-IR" altLang="en-US" b="1" dirty="0">
                <a:cs typeface="2  Nazanin" panose="00000400000000000000" pitchFamily="2" charset="-78"/>
              </a:rPr>
              <a:t>تغيير رفتار</a:t>
            </a:r>
            <a:endParaRPr lang="en-US" altLang="en-US" dirty="0">
              <a:cs typeface="2  Nazanin" panose="00000400000000000000" pitchFamily="2" charset="-78"/>
            </a:endParaRPr>
          </a:p>
          <a:p>
            <a:pPr algn="r" rtl="1" eaLnBrk="1" hangingPunct="1">
              <a:buClr>
                <a:srgbClr val="663300"/>
              </a:buClr>
              <a:buFont typeface="Wingdings" pitchFamily="2" charset="2"/>
              <a:buChar char="¥"/>
            </a:pPr>
            <a:r>
              <a:rPr lang="fa-IR" altLang="en-US" b="1" dirty="0">
                <a:cs typeface="2  Nazanin" panose="00000400000000000000" pitchFamily="2" charset="-78"/>
              </a:rPr>
              <a:t> فنون تدريس </a:t>
            </a:r>
            <a:r>
              <a:rPr lang="fa-IR" altLang="en-US" b="1" i="1" dirty="0">
                <a:cs typeface="2  Nazanin" panose="00000400000000000000" pitchFamily="2" charset="-78"/>
              </a:rPr>
              <a:t>بايد متناسب </a:t>
            </a:r>
            <a:r>
              <a:rPr lang="fa-IR" altLang="en-US" b="1" dirty="0">
                <a:cs typeface="2  Nazanin" panose="00000400000000000000" pitchFamily="2" charset="-78"/>
              </a:rPr>
              <a:t>با تعداد شركت كنندگان باشد:</a:t>
            </a:r>
            <a:endParaRPr lang="en-US" altLang="en-US" dirty="0">
              <a:cs typeface="2  Nazanin" panose="00000400000000000000" pitchFamily="2" charset="-78"/>
            </a:endParaRPr>
          </a:p>
          <a:p>
            <a:pPr lvl="1" algn="r" rtl="1" eaLnBrk="1" hangingPunct="1">
              <a:buClr>
                <a:srgbClr val="663300"/>
              </a:buClr>
              <a:buFont typeface="Wingdings" pitchFamily="2" charset="2"/>
              <a:buChar char="¥"/>
            </a:pPr>
            <a:r>
              <a:rPr lang="fa-IR" altLang="en-US" b="1" dirty="0">
                <a:cs typeface="2  Nazanin" panose="00000400000000000000" pitchFamily="2" charset="-78"/>
              </a:rPr>
              <a:t>تدريس هاي يك نفره</a:t>
            </a:r>
            <a:r>
              <a:rPr lang="fa-IR" altLang="en-US" b="1" i="1" u="sng" dirty="0">
                <a:cs typeface="2  Nazanin" panose="00000400000000000000" pitchFamily="2" charset="-78"/>
              </a:rPr>
              <a:t>( </a:t>
            </a:r>
            <a:r>
              <a:rPr lang="en-US" altLang="en-US" sz="1200" b="1" i="1" dirty="0">
                <a:solidFill>
                  <a:srgbClr val="663300"/>
                </a:solidFill>
                <a:cs typeface="2  Nazanin" panose="00000400000000000000" pitchFamily="2" charset="-78"/>
              </a:rPr>
              <a:t>(One-on-one</a:t>
            </a:r>
            <a:r>
              <a:rPr lang="fa-IR" altLang="en-US" b="1" dirty="0">
                <a:cs typeface="2  Nazanin" panose="00000400000000000000" pitchFamily="2" charset="-78"/>
              </a:rPr>
              <a:t> كه تعاملي ترين نوع يادگيري است ، مطالعه موردي و ايفاء نقش </a:t>
            </a:r>
            <a:endParaRPr lang="en-US" altLang="en-US" dirty="0">
              <a:cs typeface="2  Nazanin" panose="00000400000000000000" pitchFamily="2" charset="-78"/>
            </a:endParaRPr>
          </a:p>
          <a:p>
            <a:pPr lvl="1" algn="r" rtl="1" eaLnBrk="1" hangingPunct="1">
              <a:buClr>
                <a:srgbClr val="663300"/>
              </a:buClr>
              <a:buFont typeface="Wingdings" pitchFamily="2" charset="2"/>
              <a:buChar char="¥"/>
            </a:pPr>
            <a:r>
              <a:rPr lang="fa-IR" altLang="en-US" b="1" dirty="0">
                <a:cs typeface="2  Nazanin" panose="00000400000000000000" pitchFamily="2" charset="-78"/>
              </a:rPr>
              <a:t>تدريس براي گروههاي متوسط (15 تا25 نفر </a:t>
            </a:r>
            <a:r>
              <a:rPr lang="en-US" altLang="en-US" sz="1200" b="1" dirty="0">
                <a:solidFill>
                  <a:srgbClr val="663300"/>
                </a:solidFill>
                <a:cs typeface="2  Nazanin" panose="00000400000000000000" pitchFamily="2" charset="-78"/>
              </a:rPr>
              <a:t>groups of average size)   </a:t>
            </a:r>
            <a:r>
              <a:rPr lang="fa-IR" altLang="en-US" sz="1200" b="1" dirty="0">
                <a:solidFill>
                  <a:srgbClr val="663300"/>
                </a:solidFill>
                <a:cs typeface="2  Nazanin" panose="00000400000000000000" pitchFamily="2" charset="-78"/>
              </a:rPr>
              <a:t>) ،</a:t>
            </a:r>
            <a:r>
              <a:rPr lang="fa-IR" altLang="en-US" b="1" dirty="0">
                <a:cs typeface="2  Nazanin" panose="00000400000000000000" pitchFamily="2" charset="-78"/>
              </a:rPr>
              <a:t>سخنراني ، تمرين هاي گروهي </a:t>
            </a:r>
            <a:endParaRPr lang="en-US" altLang="en-US" dirty="0">
              <a:cs typeface="2  Nazanin" panose="00000400000000000000" pitchFamily="2" charset="-78"/>
            </a:endParaRPr>
          </a:p>
          <a:p>
            <a:pPr lvl="1" algn="r" rtl="1" eaLnBrk="1" hangingPunct="1">
              <a:buClr>
                <a:srgbClr val="663300"/>
              </a:buClr>
              <a:buFont typeface="Wingdings" pitchFamily="2" charset="2"/>
              <a:buChar char="¥"/>
            </a:pPr>
            <a:r>
              <a:rPr lang="fa-IR" altLang="en-US" b="1" dirty="0">
                <a:cs typeface="2  Nazanin" panose="00000400000000000000" pitchFamily="2" charset="-78"/>
              </a:rPr>
              <a:t>تدريس براي گروهاي كوچك تا 15 نفر  (</a:t>
            </a:r>
            <a:r>
              <a:rPr lang="fa-IR" altLang="zh-CN" b="1" dirty="0">
                <a:cs typeface="2  Nazanin" panose="00000400000000000000" pitchFamily="2" charset="-78"/>
              </a:rPr>
              <a:t> </a:t>
            </a:r>
            <a:r>
              <a:rPr lang="en-US" altLang="zh-CN" sz="1200" b="1" dirty="0">
                <a:solidFill>
                  <a:srgbClr val="663300"/>
                </a:solidFill>
                <a:ea typeface="SimSun" pitchFamily="2" charset="-122"/>
                <a:cs typeface="2  Nazanin" panose="00000400000000000000" pitchFamily="2" charset="-78"/>
              </a:rPr>
              <a:t>( </a:t>
            </a:r>
            <a:r>
              <a:rPr lang="en-US" altLang="zh-CN" sz="1200" b="1" i="1" dirty="0">
                <a:solidFill>
                  <a:srgbClr val="663300"/>
                </a:solidFill>
                <a:ea typeface="SimSun" pitchFamily="2" charset="-122"/>
                <a:cs typeface="2  Nazanin" panose="00000400000000000000" pitchFamily="2" charset="-78"/>
              </a:rPr>
              <a:t>small groups</a:t>
            </a:r>
            <a:r>
              <a:rPr lang="fa-IR" altLang="zh-CN" sz="1200" b="1" i="1" u="sng" dirty="0">
                <a:solidFill>
                  <a:srgbClr val="663300"/>
                </a:solidFill>
                <a:cs typeface="2  Nazanin" panose="00000400000000000000" pitchFamily="2" charset="-78"/>
              </a:rPr>
              <a:t>،</a:t>
            </a:r>
            <a:r>
              <a:rPr lang="fa-IR" altLang="zh-CN" b="1" dirty="0">
                <a:cs typeface="2  Nazanin" panose="00000400000000000000" pitchFamily="2" charset="-78"/>
              </a:rPr>
              <a:t>سخنراني مشاركتي،مباحث طراحي شده،طوفان مغزي،مطالعه موردي ، بازي هاي آموزشي            </a:t>
            </a:r>
            <a:endParaRPr lang="en-US" altLang="zh-CN" dirty="0">
              <a:ea typeface="SimSun" pitchFamily="2" charset="-122"/>
              <a:cs typeface="2  Nazanin" panose="00000400000000000000" pitchFamily="2" charset="-78"/>
            </a:endParaRPr>
          </a:p>
          <a:p>
            <a:pPr lvl="1" algn="r" rtl="1" eaLnBrk="1" hangingPunct="1">
              <a:buClr>
                <a:srgbClr val="663300"/>
              </a:buClr>
              <a:buFont typeface="Wingdings" pitchFamily="2" charset="2"/>
              <a:buChar char="¥"/>
            </a:pPr>
            <a:r>
              <a:rPr lang="fa-IR" altLang="zh-CN" b="1" dirty="0">
                <a:cs typeface="2  Nazanin" panose="00000400000000000000" pitchFamily="2" charset="-78"/>
              </a:rPr>
              <a:t>تدريس براي گروههاي بزرگ(25 نفر به بالا)   </a:t>
            </a:r>
            <a:r>
              <a:rPr lang="fa-IR" altLang="zh-CN" sz="1200" b="1" dirty="0">
                <a:solidFill>
                  <a:srgbClr val="663300"/>
                </a:solidFill>
                <a:cs typeface="2  Nazanin" panose="00000400000000000000" pitchFamily="2" charset="-78"/>
              </a:rPr>
              <a:t>(</a:t>
            </a:r>
            <a:r>
              <a:rPr lang="en-US" altLang="zh-CN" sz="1200" b="1" i="1" dirty="0">
                <a:solidFill>
                  <a:srgbClr val="663300"/>
                </a:solidFill>
                <a:ea typeface="SimSun" pitchFamily="2" charset="-122"/>
                <a:cs typeface="2  Nazanin" panose="00000400000000000000" pitchFamily="2" charset="-78"/>
              </a:rPr>
              <a:t>large audiences</a:t>
            </a:r>
            <a:r>
              <a:rPr lang="fa-IR" altLang="zh-CN" b="1" dirty="0">
                <a:cs typeface="2  Nazanin" panose="00000400000000000000" pitchFamily="2" charset="-78"/>
              </a:rPr>
              <a:t>)،سخنراني ، سمينار ، كنفرانس ، بحث هاي گروهي</a:t>
            </a:r>
            <a:endParaRPr lang="en-US" altLang="zh-CN" b="1" dirty="0">
              <a:ea typeface="SimSun" pitchFamily="2" charset="-122"/>
              <a:cs typeface="2  Nazanin" panose="00000400000000000000" pitchFamily="2" charset="-78"/>
            </a:endParaRPr>
          </a:p>
          <a:p>
            <a:pPr algn="r" rtl="1" eaLnBrk="1" hangingPunct="1">
              <a:buClr>
                <a:srgbClr val="663300"/>
              </a:buClr>
              <a:buFont typeface="Wingdings" pitchFamily="2" charset="2"/>
              <a:buChar char="¥"/>
            </a:pPr>
            <a:r>
              <a:rPr lang="fa-IR" altLang="en-US" b="1" dirty="0">
                <a:cs typeface="2  Nazanin" panose="00000400000000000000" pitchFamily="2" charset="-78"/>
              </a:rPr>
              <a:t> </a:t>
            </a:r>
            <a:endParaRPr lang="en-US" altLang="en-US" b="1" dirty="0">
              <a:cs typeface="2  Nazanin" panose="00000400000000000000" pitchFamily="2" charset="-78"/>
            </a:endParaRPr>
          </a:p>
        </p:txBody>
      </p:sp>
    </p:spTree>
    <p:extLst>
      <p:ext uri="{BB962C8B-B14F-4D97-AF65-F5344CB8AC3E}">
        <p14:creationId xmlns:p14="http://schemas.microsoft.com/office/powerpoint/2010/main" val="41984212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p:cNvSpPr>
            <a:spLocks noGrp="1"/>
          </p:cNvSpPr>
          <p:nvPr>
            <p:ph/>
          </p:nvPr>
        </p:nvSpPr>
        <p:spPr>
          <a:xfrm>
            <a:off x="1905001" y="685800"/>
            <a:ext cx="8339137" cy="4648200"/>
          </a:xfrm>
          <a:ln>
            <a:solidFill>
              <a:srgbClr val="663300"/>
            </a:solidFill>
            <a:miter lim="800000"/>
            <a:headEnd/>
            <a:tailEnd/>
          </a:ln>
        </p:spPr>
        <p:txBody>
          <a:bodyPr>
            <a:spAutoFit/>
          </a:bodyPr>
          <a:lstStyle/>
          <a:p>
            <a:pPr algn="r" rtl="1">
              <a:buClr>
                <a:srgbClr val="663300"/>
              </a:buClr>
              <a:buFont typeface="Wingdings" pitchFamily="2" charset="2"/>
              <a:buChar char="¥"/>
            </a:pPr>
            <a:r>
              <a:rPr lang="fa-IR" altLang="en-US" sz="2000" b="1">
                <a:cs typeface="2  Nazanin" panose="00000400000000000000" pitchFamily="2" charset="-78"/>
              </a:rPr>
              <a:t>فنون تدريس بايد سازگار با ويژگيهاي گروههاي سني مختلف باشد:</a:t>
            </a:r>
          </a:p>
          <a:p>
            <a:pPr lvl="1" algn="r" rtl="1">
              <a:buClr>
                <a:srgbClr val="663300"/>
              </a:buClr>
              <a:buFont typeface="Wingdings" pitchFamily="2" charset="2"/>
              <a:buChar char="¥"/>
            </a:pPr>
            <a:r>
              <a:rPr lang="fa-IR" altLang="en-US" sz="1800" b="1">
                <a:cs typeface="2  Nazanin" panose="00000400000000000000" pitchFamily="2" charset="-78"/>
              </a:rPr>
              <a:t>رهبری</a:t>
            </a:r>
          </a:p>
          <a:p>
            <a:pPr lvl="1" algn="r" rtl="1">
              <a:buClr>
                <a:srgbClr val="663300"/>
              </a:buClr>
              <a:buFont typeface="Wingdings" pitchFamily="2" charset="2"/>
              <a:buChar char="¥"/>
            </a:pPr>
            <a:r>
              <a:rPr lang="fa-IR" altLang="en-US" sz="1800" b="1">
                <a:cs typeface="2  Nazanin" panose="00000400000000000000" pitchFamily="2" charset="-78"/>
              </a:rPr>
              <a:t>تجربه</a:t>
            </a:r>
          </a:p>
          <a:p>
            <a:pPr lvl="1" algn="r" rtl="1">
              <a:buClr>
                <a:srgbClr val="663300"/>
              </a:buClr>
              <a:buFont typeface="Wingdings" pitchFamily="2" charset="2"/>
              <a:buChar char="¥"/>
            </a:pPr>
            <a:r>
              <a:rPr lang="fa-IR" altLang="en-US" sz="1800" b="1">
                <a:cs typeface="2  Nazanin" panose="00000400000000000000" pitchFamily="2" charset="-78"/>
              </a:rPr>
              <a:t>درخواست مطالب موردنیاز</a:t>
            </a:r>
          </a:p>
          <a:p>
            <a:pPr lvl="1" algn="r" rtl="1">
              <a:buClr>
                <a:srgbClr val="663300"/>
              </a:buClr>
              <a:buFont typeface="Wingdings" pitchFamily="2" charset="2"/>
              <a:buChar char="¥"/>
            </a:pPr>
            <a:r>
              <a:rPr lang="fa-IR" altLang="en-US" sz="1800" b="1">
                <a:cs typeface="2  Nazanin" panose="00000400000000000000" pitchFamily="2" charset="-78"/>
              </a:rPr>
              <a:t>عزت و احترام خواهی</a:t>
            </a:r>
          </a:p>
          <a:p>
            <a:pPr lvl="1" algn="r" rtl="1">
              <a:buClr>
                <a:srgbClr val="663300"/>
              </a:buClr>
              <a:buFont typeface="Wingdings" pitchFamily="2" charset="2"/>
              <a:buChar char="¥"/>
            </a:pPr>
            <a:r>
              <a:rPr lang="fa-IR" altLang="en-US" sz="1800" b="1">
                <a:cs typeface="2  Nazanin" panose="00000400000000000000" pitchFamily="2" charset="-78"/>
              </a:rPr>
              <a:t>ویژگیهای فردی و سبک های بدیع در یادگیری</a:t>
            </a:r>
          </a:p>
          <a:p>
            <a:pPr algn="r" rtl="1">
              <a:buClr>
                <a:srgbClr val="663300"/>
              </a:buClr>
              <a:buFont typeface="Wingdings" pitchFamily="2" charset="2"/>
              <a:buChar char="¥"/>
            </a:pPr>
            <a:r>
              <a:rPr lang="fa-IR" altLang="en-US" sz="2000" b="1">
                <a:cs typeface="2  Nazanin" panose="00000400000000000000" pitchFamily="2" charset="-78"/>
              </a:rPr>
              <a:t> فنون تدريس بايد متناسب با علاقه ، تجربه و توانائي  هاي فراگیران باشد.    </a:t>
            </a:r>
            <a:endParaRPr lang="en-US" altLang="en-US" sz="2000" b="1">
              <a:cs typeface="2  Nazanin" panose="00000400000000000000" pitchFamily="2" charset="-78"/>
            </a:endParaRPr>
          </a:p>
          <a:p>
            <a:pPr algn="r" rtl="1">
              <a:buClr>
                <a:srgbClr val="663300"/>
              </a:buClr>
              <a:buFont typeface="Wingdings" pitchFamily="2" charset="2"/>
              <a:buChar char="¥"/>
            </a:pPr>
            <a:r>
              <a:rPr lang="fa-IR" altLang="en-US" sz="2000" b="1">
                <a:cs typeface="2  Nazanin" panose="00000400000000000000" pitchFamily="2" charset="-78"/>
              </a:rPr>
              <a:t> فنون تدريس بايد با توجه به فرهنگ فراگیران طراحي و   اجراء گردد .</a:t>
            </a:r>
            <a:endParaRPr lang="en-US" altLang="en-US" sz="2000" b="1">
              <a:cs typeface="2  Nazanin" panose="00000400000000000000" pitchFamily="2" charset="-78"/>
            </a:endParaRPr>
          </a:p>
          <a:p>
            <a:pPr algn="r" rtl="1">
              <a:buClr>
                <a:srgbClr val="663300"/>
              </a:buClr>
              <a:buFont typeface="Wingdings" pitchFamily="2" charset="2"/>
              <a:buChar char="¥"/>
            </a:pPr>
            <a:r>
              <a:rPr lang="fa-IR" altLang="en-US" sz="2000" b="1">
                <a:cs typeface="2  Nazanin" panose="00000400000000000000" pitchFamily="2" charset="-78"/>
              </a:rPr>
              <a:t> مهارت معلم در اجرای فنون </a:t>
            </a:r>
            <a:endParaRPr lang="en-US" altLang="en-US" sz="2000" b="1">
              <a:cs typeface="2  Nazanin" panose="00000400000000000000" pitchFamily="2" charset="-78"/>
            </a:endParaRPr>
          </a:p>
          <a:p>
            <a:pPr algn="r" rtl="1">
              <a:buClr>
                <a:srgbClr val="663300"/>
              </a:buClr>
              <a:buFont typeface="Wingdings" pitchFamily="2" charset="2"/>
              <a:buChar char="¥"/>
            </a:pPr>
            <a:r>
              <a:rPr lang="fa-IR" altLang="en-US" sz="2000" b="1">
                <a:cs typeface="2  Nazanin" panose="00000400000000000000" pitchFamily="2" charset="-78"/>
              </a:rPr>
              <a:t> منابع قابل دسترسي برای اجرای فنون:</a:t>
            </a:r>
            <a:endParaRPr lang="en-US" altLang="en-US" sz="2000" b="1">
              <a:cs typeface="2  Nazanin" panose="00000400000000000000" pitchFamily="2" charset="-78"/>
            </a:endParaRPr>
          </a:p>
          <a:p>
            <a:pPr lvl="1" algn="r" rtl="1">
              <a:buClr>
                <a:srgbClr val="663300"/>
              </a:buClr>
              <a:buFont typeface="Wingdings" pitchFamily="2" charset="2"/>
              <a:buChar char="¥"/>
            </a:pPr>
            <a:r>
              <a:rPr lang="fa-IR" altLang="en-US" sz="1800" b="1">
                <a:cs typeface="2  Nazanin" panose="00000400000000000000" pitchFamily="2" charset="-78"/>
              </a:rPr>
              <a:t>زمان كافي ،تجهيزات و وسايل لازم براي اجراي </a:t>
            </a:r>
            <a:endParaRPr lang="en-US" altLang="en-US" sz="1800" b="1">
              <a:cs typeface="2  Nazanin" panose="00000400000000000000" pitchFamily="2" charset="-78"/>
            </a:endParaRPr>
          </a:p>
          <a:p>
            <a:pPr lvl="1" algn="r" rtl="1">
              <a:buClr>
                <a:srgbClr val="663300"/>
              </a:buClr>
              <a:buFont typeface="Wingdings" pitchFamily="2" charset="2"/>
              <a:buChar char="¥"/>
            </a:pPr>
            <a:r>
              <a:rPr lang="fa-IR" altLang="en-US" sz="1800" b="1">
                <a:cs typeface="2  Nazanin" panose="00000400000000000000" pitchFamily="2" charset="-78"/>
              </a:rPr>
              <a:t>نحوه استفاده از تجهيزات و وسايل.</a:t>
            </a:r>
            <a:endParaRPr lang="en-US" altLang="en-US" sz="1800" b="1">
              <a:cs typeface="2  Nazanin" panose="00000400000000000000" pitchFamily="2" charset="-78"/>
            </a:endParaRPr>
          </a:p>
          <a:p>
            <a:pPr lvl="1" algn="r" rtl="1">
              <a:buClr>
                <a:srgbClr val="663300"/>
              </a:buClr>
              <a:buFont typeface="Wingdings" pitchFamily="2" charset="2"/>
              <a:buChar char="¥"/>
            </a:pPr>
            <a:r>
              <a:rPr lang="fa-IR" altLang="en-US" sz="1800" b="1">
                <a:cs typeface="2  Nazanin" panose="00000400000000000000" pitchFamily="2" charset="-78"/>
              </a:rPr>
              <a:t>تامين منابع مالي فن</a:t>
            </a:r>
            <a:r>
              <a:rPr lang="fa-IR" altLang="en-US" sz="1800">
                <a:cs typeface="2  Nazanin" panose="00000400000000000000" pitchFamily="2" charset="-78"/>
              </a:rPr>
              <a:t> </a:t>
            </a:r>
          </a:p>
        </p:txBody>
      </p:sp>
    </p:spTree>
    <p:extLst>
      <p:ext uri="{BB962C8B-B14F-4D97-AF65-F5344CB8AC3E}">
        <p14:creationId xmlns:p14="http://schemas.microsoft.com/office/powerpoint/2010/main" val="1908907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a:xfrm>
            <a:off x="3180160" y="750094"/>
            <a:ext cx="5829300" cy="857250"/>
          </a:xfrm>
          <a:effectLst>
            <a:prstShdw prst="shdw17" dist="17961" dir="2700000">
              <a:schemeClr val="accent1">
                <a:gamma/>
                <a:shade val="60000"/>
                <a:invGamma/>
              </a:schemeClr>
            </a:prstShdw>
          </a:effectLst>
        </p:spPr>
        <p:txBody>
          <a:bodyPr/>
          <a:lstStyle/>
          <a:p>
            <a:pPr algn="ctr">
              <a:defRPr/>
            </a:pPr>
            <a:r>
              <a:rPr lang="ar-SA" altLang="en-US" sz="1350" b="1" dirty="0">
                <a:cs typeface="B Mitra" pitchFamily="2" charset="-78"/>
              </a:rPr>
              <a:t>اهداف و متدهاي يادگيري </a:t>
            </a:r>
            <a:r>
              <a:rPr lang="fa-IR" altLang="en-US" sz="1350" b="1" dirty="0">
                <a:cs typeface="B Mitra" pitchFamily="2" charset="-78"/>
              </a:rPr>
              <a:t/>
            </a:r>
            <a:br>
              <a:rPr lang="fa-IR" altLang="en-US" sz="1350" b="1" dirty="0">
                <a:cs typeface="B Mitra" pitchFamily="2" charset="-78"/>
              </a:rPr>
            </a:br>
            <a:r>
              <a:rPr lang="ar-SA" altLang="en-US" sz="1350" b="1" dirty="0">
                <a:cs typeface="B Mitra" pitchFamily="2" charset="-78"/>
              </a:rPr>
              <a:t>بررسي روند تكامل اهداف و </a:t>
            </a:r>
            <a:r>
              <a:rPr lang="fa-IR" altLang="en-US" sz="1350" b="1" dirty="0">
                <a:cs typeface="B Mitra" pitchFamily="2" charset="-78"/>
              </a:rPr>
              <a:t>روشهاي</a:t>
            </a:r>
            <a:r>
              <a:rPr lang="ar-SA" altLang="en-US" sz="1350" b="1" dirty="0">
                <a:cs typeface="B Mitra" pitchFamily="2" charset="-78"/>
              </a:rPr>
              <a:t> يادگيري</a:t>
            </a:r>
            <a:endParaRPr lang="en-US" altLang="en-US" sz="1350" dirty="0">
              <a:cs typeface="B Mitra" pitchFamily="2" charset="-78"/>
            </a:endParaRPr>
          </a:p>
        </p:txBody>
      </p:sp>
      <p:graphicFrame>
        <p:nvGraphicFramePr>
          <p:cNvPr id="58527" name="Group 159"/>
          <p:cNvGraphicFramePr>
            <a:graphicFrameLocks noGrp="1"/>
          </p:cNvGraphicFramePr>
          <p:nvPr>
            <p:ph sz="half" idx="1"/>
          </p:nvPr>
        </p:nvGraphicFramePr>
        <p:xfrm>
          <a:off x="2801541" y="2580086"/>
          <a:ext cx="6480572" cy="3117062"/>
        </p:xfrm>
        <a:graphic>
          <a:graphicData uri="http://schemas.openxmlformats.org/drawingml/2006/table">
            <a:tbl>
              <a:tblPr/>
              <a:tblGrid>
                <a:gridCol w="1620440">
                  <a:extLst>
                    <a:ext uri="{9D8B030D-6E8A-4147-A177-3AD203B41FA5}">
                      <a16:colId xmlns:a16="http://schemas.microsoft.com/office/drawing/2014/main" xmlns="" val="20000"/>
                    </a:ext>
                  </a:extLst>
                </a:gridCol>
                <a:gridCol w="1620441">
                  <a:extLst>
                    <a:ext uri="{9D8B030D-6E8A-4147-A177-3AD203B41FA5}">
                      <a16:colId xmlns:a16="http://schemas.microsoft.com/office/drawing/2014/main" xmlns="" val="20001"/>
                    </a:ext>
                  </a:extLst>
                </a:gridCol>
                <a:gridCol w="2043113">
                  <a:extLst>
                    <a:ext uri="{9D8B030D-6E8A-4147-A177-3AD203B41FA5}">
                      <a16:colId xmlns:a16="http://schemas.microsoft.com/office/drawing/2014/main" xmlns="" val="20002"/>
                    </a:ext>
                  </a:extLst>
                </a:gridCol>
                <a:gridCol w="1196578">
                  <a:extLst>
                    <a:ext uri="{9D8B030D-6E8A-4147-A177-3AD203B41FA5}">
                      <a16:colId xmlns:a16="http://schemas.microsoft.com/office/drawing/2014/main" xmlns="" val="20003"/>
                    </a:ext>
                  </a:extLst>
                </a:gridCol>
              </a:tblGrid>
              <a:tr h="361950">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Basic Conversation</a:t>
                      </a: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12700" cap="flat" cmpd="sng" algn="ctr">
                      <a:solidFill>
                        <a:srgbClr val="FF00FF"/>
                      </a:solidFill>
                      <a:prstDash val="solid"/>
                      <a:round/>
                      <a:headEnd type="none" w="sm" len="sm"/>
                      <a:tailEnd type="none" w="sm" len="sm"/>
                    </a:lnB>
                    <a:lnTlToBr>
                      <a:noFill/>
                    </a:lnTlToBr>
                    <a:lnBlToTr>
                      <a:noFill/>
                    </a:lnBlToTr>
                    <a:noFill/>
                  </a:tcPr>
                </a:tc>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fa-IR"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گفتگو</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12700" cap="flat" cmpd="sng" algn="ctr">
                      <a:solidFill>
                        <a:srgbClr val="FF00FF"/>
                      </a:solidFill>
                      <a:prstDash val="solid"/>
                      <a:round/>
                      <a:headEnd type="none" w="sm" len="sm"/>
                      <a:tailEnd type="none" w="sm" len="sm"/>
                    </a:lnB>
                    <a:lnTlToBr>
                      <a:noFill/>
                    </a:lnTlToBr>
                    <a:lnBlToTr>
                      <a:noFill/>
                    </a:lnBlToTr>
                    <a:noFill/>
                  </a:tcPr>
                </a:tc>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cs typeface="B Mitra" pitchFamily="2" charset="-78"/>
                        </a:rPr>
                        <a:t>Lecture</a:t>
                      </a: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12700" cap="flat" cmpd="sng" algn="ctr">
                      <a:solidFill>
                        <a:srgbClr val="FF00FF"/>
                      </a:solidFill>
                      <a:prstDash val="solid"/>
                      <a:round/>
                      <a:headEnd type="none" w="sm" len="sm"/>
                      <a:tailEnd type="none" w="sm" len="sm"/>
                    </a:lnB>
                    <a:lnTlToBr>
                      <a:noFill/>
                    </a:lnTlToBr>
                    <a:lnBlToTr>
                      <a:noFill/>
                    </a:lnBlToTr>
                    <a:noFill/>
                  </a:tcPr>
                </a:tc>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ar-SA" altLang="en-US" sz="1200" b="1" i="0" u="none" strike="noStrike" cap="none" normalizeH="0" baseline="0">
                          <a:ln>
                            <a:noFill/>
                          </a:ln>
                          <a:solidFill>
                            <a:schemeClr val="tx1"/>
                          </a:solidFill>
                          <a:effectLst/>
                          <a:latin typeface="Times New Roman" panose="02020603050405020304" pitchFamily="18" charset="0"/>
                          <a:cs typeface="B Mitra" pitchFamily="2" charset="-78"/>
                        </a:rPr>
                        <a:t>سخنراني</a:t>
                      </a:r>
                      <a:endParaRPr kumimoji="0" lang="en-US" altLang="en-US" sz="1200" b="1" i="0" u="none" strike="noStrike" cap="none" normalizeH="0" baseline="0">
                        <a:ln>
                          <a:noFill/>
                        </a:ln>
                        <a:solidFill>
                          <a:schemeClr val="tx1"/>
                        </a:solidFill>
                        <a:effectLst/>
                        <a:latin typeface="Times New Roman" panose="02020603050405020304" pitchFamily="18" charset="0"/>
                        <a:cs typeface="B Mitra" pitchFamily="2" charset="-78"/>
                      </a:endParaRP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12700" cap="flat" cmpd="sng" algn="ctr">
                      <a:solidFill>
                        <a:srgbClr val="FF00FF"/>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0"/>
                  </a:ext>
                </a:extLst>
              </a:tr>
              <a:tr h="320279">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Procedure Writing</a:t>
                      </a: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12700" cap="flat" cmpd="sng" algn="ctr">
                      <a:solidFill>
                        <a:srgbClr val="FF00FF"/>
                      </a:solidFill>
                      <a:prstDash val="solid"/>
                      <a:round/>
                      <a:headEnd type="none" w="sm" len="sm"/>
                      <a:tailEnd type="none" w="sm" len="sm"/>
                    </a:lnB>
                    <a:lnTlToBr>
                      <a:noFill/>
                    </a:lnTlToBr>
                    <a:lnBlToTr>
                      <a:noFill/>
                    </a:lnBlToTr>
                    <a:noFill/>
                  </a:tcPr>
                </a:tc>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fa-IR"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نوشتن</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12700" cap="flat" cmpd="sng" algn="ctr">
                      <a:solidFill>
                        <a:srgbClr val="FF00FF"/>
                      </a:solidFill>
                      <a:prstDash val="solid"/>
                      <a:round/>
                      <a:headEnd type="none" w="sm" len="sm"/>
                      <a:tailEnd type="none" w="sm" len="sm"/>
                    </a:lnB>
                    <a:lnTlToBr>
                      <a:noFill/>
                    </a:lnTlToBr>
                    <a:lnBlToTr>
                      <a:noFill/>
                    </a:lnBlToTr>
                    <a:noFill/>
                  </a:tcPr>
                </a:tc>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cs typeface="B Mitra" pitchFamily="2" charset="-78"/>
                        </a:rPr>
                        <a:t>Lecture With Discussion</a:t>
                      </a: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12700" cap="flat" cmpd="sng" algn="ctr">
                      <a:solidFill>
                        <a:srgbClr val="FF00FF"/>
                      </a:solidFill>
                      <a:prstDash val="solid"/>
                      <a:round/>
                      <a:headEnd type="none" w="sm" len="sm"/>
                      <a:tailEnd type="none" w="sm" len="sm"/>
                    </a:lnB>
                    <a:lnTlToBr>
                      <a:noFill/>
                    </a:lnTlToBr>
                    <a:lnBlToTr>
                      <a:noFill/>
                    </a:lnBlToTr>
                    <a:noFill/>
                  </a:tcPr>
                </a:tc>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ar-SA" altLang="en-US" sz="1200" b="1" i="0" u="none" strike="noStrike" cap="none" normalizeH="0" baseline="0">
                          <a:ln>
                            <a:noFill/>
                          </a:ln>
                          <a:solidFill>
                            <a:schemeClr val="tx1"/>
                          </a:solidFill>
                          <a:effectLst/>
                          <a:latin typeface="Times New Roman" panose="02020603050405020304" pitchFamily="18" charset="0"/>
                          <a:cs typeface="B Mitra" pitchFamily="2" charset="-78"/>
                        </a:rPr>
                        <a:t>سخنراني و بحث</a:t>
                      </a:r>
                      <a:endParaRPr kumimoji="0" lang="en-US" altLang="en-US" sz="1200" b="1" i="0" u="none" strike="noStrike" cap="none" normalizeH="0" baseline="0">
                        <a:ln>
                          <a:noFill/>
                        </a:ln>
                        <a:solidFill>
                          <a:schemeClr val="tx1"/>
                        </a:solidFill>
                        <a:effectLst/>
                        <a:latin typeface="Times New Roman" panose="02020603050405020304" pitchFamily="18" charset="0"/>
                        <a:cs typeface="B Mitra" pitchFamily="2" charset="-78"/>
                      </a:endParaRP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12700" cap="flat" cmpd="sng" algn="ctr">
                      <a:solidFill>
                        <a:srgbClr val="FF00FF"/>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r h="294085">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Basic Workshop</a:t>
                      </a: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12700" cap="flat" cmpd="sng" algn="ctr">
                      <a:solidFill>
                        <a:srgbClr val="FF00FF"/>
                      </a:solidFill>
                      <a:prstDash val="solid"/>
                      <a:round/>
                      <a:headEnd type="none" w="sm" len="sm"/>
                      <a:tailEnd type="none" w="sm" len="sm"/>
                    </a:lnB>
                    <a:lnTlToBr>
                      <a:noFill/>
                    </a:lnTlToBr>
                    <a:lnBlToTr>
                      <a:noFill/>
                    </a:lnBlToTr>
                    <a:noFill/>
                  </a:tcPr>
                </a:tc>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fa-IR"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کارگاه </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12700" cap="flat" cmpd="sng" algn="ctr">
                      <a:solidFill>
                        <a:srgbClr val="FF00FF"/>
                      </a:solidFill>
                      <a:prstDash val="solid"/>
                      <a:round/>
                      <a:headEnd type="none" w="sm" len="sm"/>
                      <a:tailEnd type="none" w="sm" len="sm"/>
                    </a:lnB>
                    <a:lnTlToBr>
                      <a:noFill/>
                    </a:lnTlToBr>
                    <a:lnBlToTr>
                      <a:noFill/>
                    </a:lnBlToTr>
                    <a:noFill/>
                  </a:tcPr>
                </a:tc>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cs typeface="B Mitra" pitchFamily="2" charset="-78"/>
                        </a:rPr>
                        <a:t>Panel Experts</a:t>
                      </a: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12700" cap="flat" cmpd="sng" algn="ctr">
                      <a:solidFill>
                        <a:srgbClr val="FF00FF"/>
                      </a:solidFill>
                      <a:prstDash val="solid"/>
                      <a:round/>
                      <a:headEnd type="none" w="sm" len="sm"/>
                      <a:tailEnd type="none" w="sm" len="sm"/>
                    </a:lnB>
                    <a:lnTlToBr>
                      <a:noFill/>
                    </a:lnTlToBr>
                    <a:lnBlToTr>
                      <a:noFill/>
                    </a:lnBlToTr>
                    <a:noFill/>
                  </a:tcPr>
                </a:tc>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ar-SA" altLang="en-US" sz="1200" b="1" i="0" u="none" strike="noStrike" cap="none" normalizeH="0" baseline="0">
                          <a:ln>
                            <a:noFill/>
                          </a:ln>
                          <a:solidFill>
                            <a:schemeClr val="tx1"/>
                          </a:solidFill>
                          <a:effectLst/>
                          <a:latin typeface="Times New Roman" panose="02020603050405020304" pitchFamily="18" charset="0"/>
                          <a:cs typeface="B Mitra" pitchFamily="2" charset="-78"/>
                        </a:rPr>
                        <a:t>ميزگرد تخصصي</a:t>
                      </a:r>
                      <a:endParaRPr kumimoji="0" lang="en-US" altLang="en-US" sz="1200" b="1" i="0" u="none" strike="noStrike" cap="none" normalizeH="0" baseline="0">
                        <a:ln>
                          <a:noFill/>
                        </a:ln>
                        <a:solidFill>
                          <a:schemeClr val="tx1"/>
                        </a:solidFill>
                        <a:effectLst/>
                        <a:latin typeface="Times New Roman" panose="02020603050405020304" pitchFamily="18" charset="0"/>
                        <a:cs typeface="B Mitra" pitchFamily="2" charset="-78"/>
                      </a:endParaRP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12700" cap="flat" cmpd="sng" algn="ctr">
                      <a:solidFill>
                        <a:srgbClr val="FF00FF"/>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2"/>
                  </a:ext>
                </a:extLst>
              </a:tr>
              <a:tr h="325041">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Icebreakers</a:t>
                      </a: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12700" cap="flat" cmpd="sng" algn="ctr">
                      <a:solidFill>
                        <a:srgbClr val="FF00FF"/>
                      </a:solidFill>
                      <a:prstDash val="solid"/>
                      <a:round/>
                      <a:headEnd type="none" w="sm" len="sm"/>
                      <a:tailEnd type="none" w="sm" len="sm"/>
                    </a:lnB>
                    <a:lnTlToBr>
                      <a:noFill/>
                    </a:lnTlToBr>
                    <a:lnBlToTr>
                      <a:noFill/>
                    </a:lnBlToTr>
                    <a:noFill/>
                  </a:tcPr>
                </a:tc>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fa-IR"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شکستن یخ</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12700" cap="flat" cmpd="sng" algn="ctr">
                      <a:solidFill>
                        <a:srgbClr val="FF00FF"/>
                      </a:solidFill>
                      <a:prstDash val="solid"/>
                      <a:round/>
                      <a:headEnd type="none" w="sm" len="sm"/>
                      <a:tailEnd type="none" w="sm" len="sm"/>
                    </a:lnB>
                    <a:lnTlToBr>
                      <a:noFill/>
                    </a:lnTlToBr>
                    <a:lnBlToTr>
                      <a:noFill/>
                    </a:lnBlToTr>
                    <a:noFill/>
                  </a:tcPr>
                </a:tc>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cs typeface="B Mitra" pitchFamily="2" charset="-78"/>
                        </a:rPr>
                        <a:t>Guest Speaker</a:t>
                      </a: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12700" cap="flat" cmpd="sng" algn="ctr">
                      <a:solidFill>
                        <a:srgbClr val="FF00FF"/>
                      </a:solidFill>
                      <a:prstDash val="solid"/>
                      <a:round/>
                      <a:headEnd type="none" w="sm" len="sm"/>
                      <a:tailEnd type="none" w="sm" len="sm"/>
                    </a:lnB>
                    <a:lnTlToBr>
                      <a:noFill/>
                    </a:lnTlToBr>
                    <a:lnBlToTr>
                      <a:noFill/>
                    </a:lnBlToTr>
                    <a:noFill/>
                  </a:tcPr>
                </a:tc>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ar-SA" altLang="en-US" sz="1200" b="1" i="0" u="none" strike="noStrike" cap="none" normalizeH="0" baseline="0">
                          <a:ln>
                            <a:noFill/>
                          </a:ln>
                          <a:solidFill>
                            <a:schemeClr val="tx1"/>
                          </a:solidFill>
                          <a:effectLst/>
                          <a:latin typeface="Times New Roman" panose="02020603050405020304" pitchFamily="18" charset="0"/>
                          <a:cs typeface="B Mitra" pitchFamily="2" charset="-78"/>
                        </a:rPr>
                        <a:t>سخنران مهمان</a:t>
                      </a:r>
                      <a:endParaRPr kumimoji="0" lang="en-US" altLang="en-US" sz="1200" b="1" i="0" u="none" strike="noStrike" cap="none" normalizeH="0" baseline="0">
                        <a:ln>
                          <a:noFill/>
                        </a:ln>
                        <a:solidFill>
                          <a:schemeClr val="tx1"/>
                        </a:solidFill>
                        <a:effectLst/>
                        <a:latin typeface="Times New Roman" panose="02020603050405020304" pitchFamily="18" charset="0"/>
                        <a:cs typeface="B Mitra" pitchFamily="2" charset="-78"/>
                      </a:endParaRP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12700" cap="flat" cmpd="sng" algn="ctr">
                      <a:solidFill>
                        <a:srgbClr val="FF00FF"/>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3"/>
                  </a:ext>
                </a:extLst>
              </a:tr>
              <a:tr h="320279">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Demonstrations</a:t>
                      </a: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12700" cap="flat" cmpd="sng" algn="ctr">
                      <a:solidFill>
                        <a:srgbClr val="FF00FF"/>
                      </a:solidFill>
                      <a:prstDash val="solid"/>
                      <a:round/>
                      <a:headEnd type="none" w="sm" len="sm"/>
                      <a:tailEnd type="none" w="sm" len="sm"/>
                    </a:lnB>
                    <a:lnTlToBr>
                      <a:noFill/>
                    </a:lnTlToBr>
                    <a:lnBlToTr>
                      <a:noFill/>
                    </a:lnBlToTr>
                    <a:noFill/>
                  </a:tcPr>
                </a:tc>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fa-IR"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نمایش</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12700" cap="flat" cmpd="sng" algn="ctr">
                      <a:solidFill>
                        <a:srgbClr val="FF00FF"/>
                      </a:solidFill>
                      <a:prstDash val="solid"/>
                      <a:round/>
                      <a:headEnd type="none" w="sm" len="sm"/>
                      <a:tailEnd type="none" w="sm" len="sm"/>
                    </a:lnB>
                    <a:lnTlToBr>
                      <a:noFill/>
                    </a:lnTlToBr>
                    <a:lnBlToTr>
                      <a:noFill/>
                    </a:lnBlToTr>
                    <a:noFill/>
                  </a:tcPr>
                </a:tc>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cs typeface="B Mitra" pitchFamily="2" charset="-78"/>
                        </a:rPr>
                        <a:t>Open Learning Material</a:t>
                      </a: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12700" cap="flat" cmpd="sng" algn="ctr">
                      <a:solidFill>
                        <a:srgbClr val="FF00FF"/>
                      </a:solidFill>
                      <a:prstDash val="solid"/>
                      <a:round/>
                      <a:headEnd type="none" w="sm" len="sm"/>
                      <a:tailEnd type="none" w="sm" len="sm"/>
                    </a:lnB>
                    <a:lnTlToBr>
                      <a:noFill/>
                    </a:lnTlToBr>
                    <a:lnBlToTr>
                      <a:noFill/>
                    </a:lnBlToTr>
                    <a:noFill/>
                  </a:tcPr>
                </a:tc>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ar-SA" altLang="en-US" sz="1200" b="1" i="0" u="none" strike="noStrike" cap="none" normalizeH="0" baseline="0">
                          <a:ln>
                            <a:noFill/>
                          </a:ln>
                          <a:solidFill>
                            <a:schemeClr val="tx1"/>
                          </a:solidFill>
                          <a:effectLst/>
                          <a:latin typeface="Times New Roman" panose="02020603050405020304" pitchFamily="18" charset="0"/>
                          <a:cs typeface="B Mitra" pitchFamily="2" charset="-78"/>
                        </a:rPr>
                        <a:t>مطالب خواندني</a:t>
                      </a:r>
                      <a:endParaRPr kumimoji="0" lang="en-US" altLang="en-US" sz="1200" b="1" i="0" u="none" strike="noStrike" cap="none" normalizeH="0" baseline="0">
                        <a:ln>
                          <a:noFill/>
                        </a:ln>
                        <a:solidFill>
                          <a:schemeClr val="tx1"/>
                        </a:solidFill>
                        <a:effectLst/>
                        <a:latin typeface="Times New Roman" panose="02020603050405020304" pitchFamily="18" charset="0"/>
                        <a:cs typeface="B Mitra" pitchFamily="2" charset="-78"/>
                      </a:endParaRP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12700" cap="flat" cmpd="sng" algn="ctr">
                      <a:solidFill>
                        <a:srgbClr val="FF00FF"/>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4"/>
                  </a:ext>
                </a:extLst>
              </a:tr>
              <a:tr h="294085">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Exercises</a:t>
                      </a: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12700" cap="flat" cmpd="sng" algn="ctr">
                      <a:solidFill>
                        <a:srgbClr val="FF00FF"/>
                      </a:solidFill>
                      <a:prstDash val="solid"/>
                      <a:round/>
                      <a:headEnd type="none" w="sm" len="sm"/>
                      <a:tailEnd type="none" w="sm" len="sm"/>
                    </a:lnB>
                    <a:lnTlToBr>
                      <a:noFill/>
                    </a:lnTlToBr>
                    <a:lnBlToTr>
                      <a:noFill/>
                    </a:lnBlToTr>
                    <a:noFill/>
                  </a:tcPr>
                </a:tc>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fa-IR"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تمرین</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12700" cap="flat" cmpd="sng" algn="ctr">
                      <a:solidFill>
                        <a:srgbClr val="FF00FF"/>
                      </a:solidFill>
                      <a:prstDash val="solid"/>
                      <a:round/>
                      <a:headEnd type="none" w="sm" len="sm"/>
                      <a:tailEnd type="none" w="sm" len="sm"/>
                    </a:lnB>
                    <a:lnTlToBr>
                      <a:noFill/>
                    </a:lnTlToBr>
                    <a:lnBlToTr>
                      <a:noFill/>
                    </a:lnBlToTr>
                    <a:noFill/>
                  </a:tcPr>
                </a:tc>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cs typeface="B Mitra" pitchFamily="2" charset="-78"/>
                        </a:rPr>
                        <a:t>Case Study</a:t>
                      </a: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12700" cap="flat" cmpd="sng" algn="ctr">
                      <a:solidFill>
                        <a:srgbClr val="FF00FF"/>
                      </a:solidFill>
                      <a:prstDash val="solid"/>
                      <a:round/>
                      <a:headEnd type="none" w="sm" len="sm"/>
                      <a:tailEnd type="none" w="sm" len="sm"/>
                    </a:lnB>
                    <a:lnTlToBr>
                      <a:noFill/>
                    </a:lnTlToBr>
                    <a:lnBlToTr>
                      <a:noFill/>
                    </a:lnBlToTr>
                    <a:noFill/>
                  </a:tcPr>
                </a:tc>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ar-SA" altLang="en-US" sz="1200" b="1" i="0" u="none" strike="noStrike" cap="none" normalizeH="0" baseline="0">
                          <a:ln>
                            <a:noFill/>
                          </a:ln>
                          <a:solidFill>
                            <a:schemeClr val="tx1"/>
                          </a:solidFill>
                          <a:effectLst/>
                          <a:latin typeface="Times New Roman" panose="02020603050405020304" pitchFamily="18" charset="0"/>
                          <a:cs typeface="B Mitra" pitchFamily="2" charset="-78"/>
                        </a:rPr>
                        <a:t>مطالعه موردي</a:t>
                      </a:r>
                      <a:endParaRPr kumimoji="0" lang="en-US" altLang="en-US" sz="1200" b="1" i="0" u="none" strike="noStrike" cap="none" normalizeH="0" baseline="0">
                        <a:ln>
                          <a:noFill/>
                        </a:ln>
                        <a:solidFill>
                          <a:schemeClr val="tx1"/>
                        </a:solidFill>
                        <a:effectLst/>
                        <a:latin typeface="Times New Roman" panose="02020603050405020304" pitchFamily="18" charset="0"/>
                        <a:cs typeface="B Mitra" pitchFamily="2" charset="-78"/>
                      </a:endParaRP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12700" cap="flat" cmpd="sng" algn="ctr">
                      <a:solidFill>
                        <a:srgbClr val="FF00FF"/>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5"/>
                  </a:ext>
                </a:extLst>
              </a:tr>
              <a:tr h="320279">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Game</a:t>
                      </a: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12700" cap="flat" cmpd="sng" algn="ctr">
                      <a:solidFill>
                        <a:srgbClr val="FF00FF"/>
                      </a:solidFill>
                      <a:prstDash val="solid"/>
                      <a:round/>
                      <a:headEnd type="none" w="sm" len="sm"/>
                      <a:tailEnd type="none" w="sm" len="sm"/>
                    </a:lnB>
                    <a:lnTlToBr>
                      <a:noFill/>
                    </a:lnTlToBr>
                    <a:lnBlToTr>
                      <a:noFill/>
                    </a:lnBlToTr>
                    <a:noFill/>
                  </a:tcPr>
                </a:tc>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fa-IR"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بازی</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12700" cap="flat" cmpd="sng" algn="ctr">
                      <a:solidFill>
                        <a:srgbClr val="FF00FF"/>
                      </a:solidFill>
                      <a:prstDash val="solid"/>
                      <a:round/>
                      <a:headEnd type="none" w="sm" len="sm"/>
                      <a:tailEnd type="none" w="sm" len="sm"/>
                    </a:lnB>
                    <a:lnTlToBr>
                      <a:noFill/>
                    </a:lnTlToBr>
                    <a:lnBlToTr>
                      <a:noFill/>
                    </a:lnBlToTr>
                    <a:noFill/>
                  </a:tcPr>
                </a:tc>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cs typeface="B Mitra" pitchFamily="2" charset="-78"/>
                        </a:rPr>
                        <a:t>Discussion &amp; Debate</a:t>
                      </a: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12700" cap="flat" cmpd="sng" algn="ctr">
                      <a:solidFill>
                        <a:srgbClr val="FF00FF"/>
                      </a:solidFill>
                      <a:prstDash val="solid"/>
                      <a:round/>
                      <a:headEnd type="none" w="sm" len="sm"/>
                      <a:tailEnd type="none" w="sm" len="sm"/>
                    </a:lnB>
                    <a:lnTlToBr>
                      <a:noFill/>
                    </a:lnTlToBr>
                    <a:lnBlToTr>
                      <a:noFill/>
                    </a:lnBlToTr>
                    <a:noFill/>
                  </a:tcPr>
                </a:tc>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ar-SA" altLang="en-US" sz="1200" b="1" i="0" u="none" strike="noStrike" cap="none" normalizeH="0" baseline="0">
                          <a:ln>
                            <a:noFill/>
                          </a:ln>
                          <a:solidFill>
                            <a:schemeClr val="tx1"/>
                          </a:solidFill>
                          <a:effectLst/>
                          <a:latin typeface="Times New Roman" panose="02020603050405020304" pitchFamily="18" charset="0"/>
                          <a:cs typeface="B Mitra" pitchFamily="2" charset="-78"/>
                        </a:rPr>
                        <a:t>مناظره و بحث</a:t>
                      </a:r>
                      <a:endParaRPr kumimoji="0" lang="en-US" altLang="en-US" sz="1200" b="1" i="0" u="none" strike="noStrike" cap="none" normalizeH="0" baseline="0">
                        <a:ln>
                          <a:noFill/>
                        </a:ln>
                        <a:solidFill>
                          <a:schemeClr val="tx1"/>
                        </a:solidFill>
                        <a:effectLst/>
                        <a:latin typeface="Times New Roman" panose="02020603050405020304" pitchFamily="18" charset="0"/>
                        <a:cs typeface="B Mitra" pitchFamily="2" charset="-78"/>
                      </a:endParaRP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12700" cap="flat" cmpd="sng" algn="ctr">
                      <a:solidFill>
                        <a:srgbClr val="FF00FF"/>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6"/>
                  </a:ext>
                </a:extLst>
              </a:tr>
              <a:tr h="294085">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Seminar</a:t>
                      </a: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12700" cap="flat" cmpd="sng" algn="ctr">
                      <a:solidFill>
                        <a:srgbClr val="FF00FF"/>
                      </a:solidFill>
                      <a:prstDash val="solid"/>
                      <a:round/>
                      <a:headEnd type="none" w="sm" len="sm"/>
                      <a:tailEnd type="none" w="sm" len="sm"/>
                    </a:lnB>
                    <a:lnTlToBr>
                      <a:noFill/>
                    </a:lnTlToBr>
                    <a:lnBlToTr>
                      <a:noFill/>
                    </a:lnBlToTr>
                    <a:noFill/>
                  </a:tcPr>
                </a:tc>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fa-IR"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سمینار</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12700" cap="flat" cmpd="sng" algn="ctr">
                      <a:solidFill>
                        <a:srgbClr val="FF00FF"/>
                      </a:solidFill>
                      <a:prstDash val="solid"/>
                      <a:round/>
                      <a:headEnd type="none" w="sm" len="sm"/>
                      <a:tailEnd type="none" w="sm" len="sm"/>
                    </a:lnB>
                    <a:lnTlToBr>
                      <a:noFill/>
                    </a:lnTlToBr>
                    <a:lnBlToTr>
                      <a:noFill/>
                    </a:lnBlToTr>
                    <a:noFill/>
                  </a:tcPr>
                </a:tc>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cs typeface="B Mitra" pitchFamily="2" charset="-78"/>
                        </a:rPr>
                        <a:t>Group Working</a:t>
                      </a: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12700" cap="flat" cmpd="sng" algn="ctr">
                      <a:solidFill>
                        <a:srgbClr val="FF00FF"/>
                      </a:solidFill>
                      <a:prstDash val="solid"/>
                      <a:round/>
                      <a:headEnd type="none" w="sm" len="sm"/>
                      <a:tailEnd type="none" w="sm" len="sm"/>
                    </a:lnB>
                    <a:lnTlToBr>
                      <a:noFill/>
                    </a:lnTlToBr>
                    <a:lnBlToTr>
                      <a:noFill/>
                    </a:lnBlToTr>
                    <a:noFill/>
                  </a:tcPr>
                </a:tc>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ar-SA" altLang="en-US" sz="1200" b="1" i="0" u="none" strike="noStrike" cap="none" normalizeH="0" baseline="0">
                          <a:ln>
                            <a:noFill/>
                          </a:ln>
                          <a:solidFill>
                            <a:schemeClr val="tx1"/>
                          </a:solidFill>
                          <a:effectLst/>
                          <a:latin typeface="Times New Roman" panose="02020603050405020304" pitchFamily="18" charset="0"/>
                          <a:cs typeface="B Mitra" pitchFamily="2" charset="-78"/>
                        </a:rPr>
                        <a:t>كار تيمي</a:t>
                      </a:r>
                      <a:endParaRPr kumimoji="0" lang="en-US" altLang="en-US" sz="1200" b="1" i="0" u="none" strike="noStrike" cap="none" normalizeH="0" baseline="0">
                        <a:ln>
                          <a:noFill/>
                        </a:ln>
                        <a:solidFill>
                          <a:schemeClr val="tx1"/>
                        </a:solidFill>
                        <a:effectLst/>
                        <a:latin typeface="Times New Roman" panose="02020603050405020304" pitchFamily="18" charset="0"/>
                        <a:cs typeface="B Mitra" pitchFamily="2" charset="-78"/>
                      </a:endParaRP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12700" cap="flat" cmpd="sng" algn="ctr">
                      <a:solidFill>
                        <a:srgbClr val="FF00FF"/>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7"/>
                  </a:ext>
                </a:extLst>
              </a:tr>
              <a:tr h="292894">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illustration</a:t>
                      </a: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12700" cap="flat" cmpd="sng" algn="ctr">
                      <a:solidFill>
                        <a:srgbClr val="FF00FF"/>
                      </a:solidFill>
                      <a:prstDash val="solid"/>
                      <a:round/>
                      <a:headEnd type="none" w="sm" len="sm"/>
                      <a:tailEnd type="none" w="sm" len="sm"/>
                    </a:lnB>
                    <a:lnTlToBr>
                      <a:noFill/>
                    </a:lnTlToBr>
                    <a:lnBlToTr>
                      <a:noFill/>
                    </a:lnBlToTr>
                    <a:noFill/>
                  </a:tcPr>
                </a:tc>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fa-IR"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شرح- عکس</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12700" cap="flat" cmpd="sng" algn="ctr">
                      <a:solidFill>
                        <a:srgbClr val="FF00FF"/>
                      </a:solidFill>
                      <a:prstDash val="solid"/>
                      <a:round/>
                      <a:headEnd type="none" w="sm" len="sm"/>
                      <a:tailEnd type="none" w="sm" len="sm"/>
                    </a:lnB>
                    <a:lnTlToBr>
                      <a:noFill/>
                    </a:lnTlToBr>
                    <a:lnBlToTr>
                      <a:noFill/>
                    </a:lnBlToTr>
                    <a:noFill/>
                  </a:tcPr>
                </a:tc>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cs typeface="B Mitra" pitchFamily="2" charset="-78"/>
                        </a:rPr>
                        <a:t>Presentation</a:t>
                      </a: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12700" cap="flat" cmpd="sng" algn="ctr">
                      <a:solidFill>
                        <a:srgbClr val="FF00FF"/>
                      </a:solidFill>
                      <a:prstDash val="solid"/>
                      <a:round/>
                      <a:headEnd type="none" w="sm" len="sm"/>
                      <a:tailEnd type="none" w="sm" len="sm"/>
                    </a:lnB>
                    <a:lnTlToBr>
                      <a:noFill/>
                    </a:lnTlToBr>
                    <a:lnBlToTr>
                      <a:noFill/>
                    </a:lnBlToTr>
                    <a:noFill/>
                  </a:tcPr>
                </a:tc>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ar-SA" altLang="en-US" sz="1200" b="1" i="0" u="none" strike="noStrike" cap="none" normalizeH="0" baseline="0">
                          <a:ln>
                            <a:noFill/>
                          </a:ln>
                          <a:solidFill>
                            <a:schemeClr val="tx1"/>
                          </a:solidFill>
                          <a:effectLst/>
                          <a:latin typeface="Times New Roman" panose="02020603050405020304" pitchFamily="18" charset="0"/>
                          <a:cs typeface="B Mitra" pitchFamily="2" charset="-78"/>
                        </a:rPr>
                        <a:t>ارائه مطالب</a:t>
                      </a:r>
                      <a:endParaRPr kumimoji="0" lang="en-US" altLang="en-US" sz="1200" b="1" i="0" u="none" strike="noStrike" cap="none" normalizeH="0" baseline="0">
                        <a:ln>
                          <a:noFill/>
                        </a:ln>
                        <a:solidFill>
                          <a:schemeClr val="tx1"/>
                        </a:solidFill>
                        <a:effectLst/>
                        <a:latin typeface="Times New Roman" panose="02020603050405020304" pitchFamily="18" charset="0"/>
                        <a:cs typeface="B Mitra" pitchFamily="2" charset="-78"/>
                      </a:endParaRP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12700" cap="flat" cmpd="sng" algn="ctr">
                      <a:solidFill>
                        <a:srgbClr val="FF00FF"/>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8"/>
                  </a:ext>
                </a:extLst>
              </a:tr>
              <a:tr h="294085">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Refinement</a:t>
                      </a: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fa-IR"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پالایش</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cs typeface="B Mitra" pitchFamily="2" charset="-78"/>
                        </a:rPr>
                        <a:t>Role Play</a:t>
                      </a: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tx2"/>
                        </a:buClr>
                        <a:defRPr sz="28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tx2"/>
                        </a:buClr>
                        <a:defRPr sz="24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tx2"/>
                        </a:buClr>
                        <a:defRPr sz="20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tx2"/>
                        </a:buClr>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ar-SA" altLang="en-US" sz="1200" b="1" i="0" u="none" strike="noStrike" cap="none" normalizeH="0" baseline="0" dirty="0">
                          <a:ln>
                            <a:noFill/>
                          </a:ln>
                          <a:solidFill>
                            <a:schemeClr val="tx1"/>
                          </a:solidFill>
                          <a:effectLst/>
                          <a:latin typeface="Times New Roman" panose="02020603050405020304" pitchFamily="18" charset="0"/>
                          <a:cs typeface="B Mitra" pitchFamily="2" charset="-78"/>
                        </a:rPr>
                        <a:t>ايفاي نقش</a:t>
                      </a:r>
                      <a:endParaRPr kumimoji="0" lang="en-US" altLang="en-US" sz="1200" b="1" i="0" u="none" strike="noStrike" cap="none" normalizeH="0" baseline="0" dirty="0">
                        <a:ln>
                          <a:noFill/>
                        </a:ln>
                        <a:solidFill>
                          <a:schemeClr val="tx1"/>
                        </a:solidFill>
                        <a:effectLst/>
                        <a:latin typeface="Times New Roman" panose="02020603050405020304" pitchFamily="18" charset="0"/>
                        <a:cs typeface="B Mitra" pitchFamily="2" charset="-78"/>
                      </a:endParaRPr>
                    </a:p>
                  </a:txBody>
                  <a:tcPr marL="68580" marR="68580" marT="34290" marB="34290" horzOverflow="overflow">
                    <a:lnL w="12700" cap="flat" cmpd="sng" algn="ctr">
                      <a:solidFill>
                        <a:srgbClr val="FF00FF"/>
                      </a:solidFill>
                      <a:prstDash val="solid"/>
                      <a:round/>
                      <a:headEnd type="none" w="sm" len="sm"/>
                      <a:tailEnd type="none" w="sm" len="sm"/>
                    </a:lnL>
                    <a:lnR w="12700" cap="flat" cmpd="sng" algn="ctr">
                      <a:solidFill>
                        <a:srgbClr val="FF00FF"/>
                      </a:solidFill>
                      <a:prstDash val="solid"/>
                      <a:round/>
                      <a:headEnd type="none" w="sm" len="sm"/>
                      <a:tailEnd type="none" w="sm" len="sm"/>
                    </a:lnR>
                    <a:lnT w="12700" cap="flat" cmpd="sng" algn="ctr">
                      <a:solidFill>
                        <a:srgbClr val="FF00FF"/>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9"/>
                  </a:ext>
                </a:extLst>
              </a:tr>
            </a:tbl>
          </a:graphicData>
        </a:graphic>
      </p:graphicFrame>
      <p:graphicFrame>
        <p:nvGraphicFramePr>
          <p:cNvPr id="58522" name="Object 154"/>
          <p:cNvGraphicFramePr>
            <a:graphicFrameLocks noGrp="1" noChangeAspect="1"/>
          </p:cNvGraphicFramePr>
          <p:nvPr>
            <p:ph sz="half" idx="2"/>
          </p:nvPr>
        </p:nvGraphicFramePr>
        <p:xfrm>
          <a:off x="2855120" y="1484711"/>
          <a:ext cx="6426994" cy="1079897"/>
        </p:xfrm>
        <a:graphic>
          <a:graphicData uri="http://schemas.openxmlformats.org/presentationml/2006/ole">
            <mc:AlternateContent xmlns:mc="http://schemas.openxmlformats.org/markup-compatibility/2006">
              <mc:Choice xmlns:v="urn:schemas-microsoft-com:vml" Requires="v">
                <p:oleObj spid="_x0000_s2053" name="MS Org Chart" r:id="rId4" imgW="1424848" imgH="372737" progId="OrgPlusWOPX.4">
                  <p:embed/>
                </p:oleObj>
              </mc:Choice>
              <mc:Fallback>
                <p:oleObj name="MS Org Chart" r:id="rId4" imgW="1424848" imgH="372737" progId="OrgPlusWOPX.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5120" y="1484711"/>
                        <a:ext cx="6426994" cy="1079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08584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blinds(horizontal)">
                                      <p:cBhvr>
                                        <p:cTn id="7" dur="500"/>
                                        <p:tgtEl>
                                          <p:spTgt spid="58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58522"/>
                                        </p:tgtEl>
                                        <p:attrNameLst>
                                          <p:attrName>style.visibility</p:attrName>
                                        </p:attrNameLst>
                                      </p:cBhvr>
                                      <p:to>
                                        <p:strVal val="visible"/>
                                      </p:to>
                                    </p:set>
                                    <p:anim calcmode="lin" valueType="num">
                                      <p:cBhvr additive="base">
                                        <p:cTn id="12" dur="500" fill="hold"/>
                                        <p:tgtEl>
                                          <p:spTgt spid="58522"/>
                                        </p:tgtEl>
                                        <p:attrNameLst>
                                          <p:attrName>ppt_x</p:attrName>
                                        </p:attrNameLst>
                                      </p:cBhvr>
                                      <p:tavLst>
                                        <p:tav tm="0">
                                          <p:val>
                                            <p:strVal val="0-#ppt_w/2"/>
                                          </p:val>
                                        </p:tav>
                                        <p:tav tm="100000">
                                          <p:val>
                                            <p:strVal val="#ppt_x"/>
                                          </p:val>
                                        </p:tav>
                                      </p:tavLst>
                                    </p:anim>
                                    <p:anim calcmode="lin" valueType="num">
                                      <p:cBhvr additive="base">
                                        <p:cTn id="13" dur="500" fill="hold"/>
                                        <p:tgtEl>
                                          <p:spTgt spid="585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331244" y="1050132"/>
          <a:ext cx="7886700" cy="471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5250771" y="2890451"/>
            <a:ext cx="1850186" cy="415498"/>
          </a:xfrm>
          <a:prstGeom prst="rect">
            <a:avLst/>
          </a:prstGeom>
        </p:spPr>
        <p:txBody>
          <a:bodyPr wrap="none">
            <a:spAutoFit/>
          </a:bodyPr>
          <a:lstStyle/>
          <a:p>
            <a:pPr algn="ctr"/>
            <a:r>
              <a:rPr lang="fa-IR" sz="2100" b="1" dirty="0">
                <a:solidFill>
                  <a:srgbClr val="FF0000"/>
                </a:solidFill>
              </a:rPr>
              <a:t>مهارت های مدرس</a:t>
            </a:r>
          </a:p>
        </p:txBody>
      </p:sp>
    </p:spTree>
    <p:extLst>
      <p:ext uri="{BB962C8B-B14F-4D97-AF65-F5344CB8AC3E}">
        <p14:creationId xmlns:p14="http://schemas.microsoft.com/office/powerpoint/2010/main" val="184023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3"/>
          <p:cNvGrpSpPr>
            <a:grpSpLocks/>
          </p:cNvGrpSpPr>
          <p:nvPr/>
        </p:nvGrpSpPr>
        <p:grpSpPr bwMode="auto">
          <a:xfrm>
            <a:off x="2859882" y="2264569"/>
            <a:ext cx="2102644" cy="1085850"/>
            <a:chOff x="240" y="1104"/>
            <a:chExt cx="1766" cy="912"/>
          </a:xfrm>
        </p:grpSpPr>
        <p:grpSp>
          <p:nvGrpSpPr>
            <p:cNvPr id="6160" name="Group 4"/>
            <p:cNvGrpSpPr>
              <a:grpSpLocks/>
            </p:cNvGrpSpPr>
            <p:nvPr/>
          </p:nvGrpSpPr>
          <p:grpSpPr bwMode="auto">
            <a:xfrm>
              <a:off x="806" y="1104"/>
              <a:ext cx="1200" cy="912"/>
              <a:chOff x="3948" y="1395"/>
              <a:chExt cx="1135" cy="1029"/>
            </a:xfrm>
          </p:grpSpPr>
          <p:grpSp>
            <p:nvGrpSpPr>
              <p:cNvPr id="6162" name="Group 5"/>
              <p:cNvGrpSpPr>
                <a:grpSpLocks/>
              </p:cNvGrpSpPr>
              <p:nvPr/>
            </p:nvGrpSpPr>
            <p:grpSpPr bwMode="auto">
              <a:xfrm>
                <a:off x="4497" y="1395"/>
                <a:ext cx="586" cy="658"/>
                <a:chOff x="4497" y="1395"/>
                <a:chExt cx="586" cy="658"/>
              </a:xfrm>
            </p:grpSpPr>
            <p:grpSp>
              <p:nvGrpSpPr>
                <p:cNvPr id="6198" name="Group 6"/>
                <p:cNvGrpSpPr>
                  <a:grpSpLocks/>
                </p:cNvGrpSpPr>
                <p:nvPr/>
              </p:nvGrpSpPr>
              <p:grpSpPr bwMode="auto">
                <a:xfrm>
                  <a:off x="4497" y="1395"/>
                  <a:ext cx="586" cy="658"/>
                  <a:chOff x="4497" y="1395"/>
                  <a:chExt cx="586" cy="658"/>
                </a:xfrm>
              </p:grpSpPr>
              <p:grpSp>
                <p:nvGrpSpPr>
                  <p:cNvPr id="6205" name="Group 7"/>
                  <p:cNvGrpSpPr>
                    <a:grpSpLocks/>
                  </p:cNvGrpSpPr>
                  <p:nvPr/>
                </p:nvGrpSpPr>
                <p:grpSpPr bwMode="auto">
                  <a:xfrm>
                    <a:off x="4497" y="1395"/>
                    <a:ext cx="577" cy="658"/>
                    <a:chOff x="4497" y="1395"/>
                    <a:chExt cx="577" cy="658"/>
                  </a:xfrm>
                </p:grpSpPr>
                <p:grpSp>
                  <p:nvGrpSpPr>
                    <p:cNvPr id="6210" name="Group 8"/>
                    <p:cNvGrpSpPr>
                      <a:grpSpLocks/>
                    </p:cNvGrpSpPr>
                    <p:nvPr/>
                  </p:nvGrpSpPr>
                  <p:grpSpPr bwMode="auto">
                    <a:xfrm>
                      <a:off x="4497" y="1395"/>
                      <a:ext cx="577" cy="658"/>
                      <a:chOff x="4497" y="1395"/>
                      <a:chExt cx="577" cy="658"/>
                    </a:xfrm>
                  </p:grpSpPr>
                  <p:sp>
                    <p:nvSpPr>
                      <p:cNvPr id="6231" name="Freeform 9"/>
                      <p:cNvSpPr>
                        <a:spLocks/>
                      </p:cNvSpPr>
                      <p:nvPr/>
                    </p:nvSpPr>
                    <p:spPr bwMode="auto">
                      <a:xfrm>
                        <a:off x="4497" y="1395"/>
                        <a:ext cx="577" cy="658"/>
                      </a:xfrm>
                      <a:custGeom>
                        <a:avLst/>
                        <a:gdLst>
                          <a:gd name="T0" fmla="*/ 0 w 1729"/>
                          <a:gd name="T1" fmla="*/ 550 h 1973"/>
                          <a:gd name="T2" fmla="*/ 56 w 1729"/>
                          <a:gd name="T3" fmla="*/ 479 h 1973"/>
                          <a:gd name="T4" fmla="*/ 95 w 1729"/>
                          <a:gd name="T5" fmla="*/ 436 h 1973"/>
                          <a:gd name="T6" fmla="*/ 120 w 1729"/>
                          <a:gd name="T7" fmla="*/ 405 h 1973"/>
                          <a:gd name="T8" fmla="*/ 122 w 1729"/>
                          <a:gd name="T9" fmla="*/ 367 h 1973"/>
                          <a:gd name="T10" fmla="*/ 110 w 1729"/>
                          <a:gd name="T11" fmla="*/ 336 h 1973"/>
                          <a:gd name="T12" fmla="*/ 93 w 1729"/>
                          <a:gd name="T13" fmla="*/ 309 h 1973"/>
                          <a:gd name="T14" fmla="*/ 85 w 1729"/>
                          <a:gd name="T15" fmla="*/ 284 h 1973"/>
                          <a:gd name="T16" fmla="*/ 76 w 1729"/>
                          <a:gd name="T17" fmla="*/ 265 h 1973"/>
                          <a:gd name="T18" fmla="*/ 68 w 1729"/>
                          <a:gd name="T19" fmla="*/ 221 h 1973"/>
                          <a:gd name="T20" fmla="*/ 69 w 1729"/>
                          <a:gd name="T21" fmla="*/ 194 h 1973"/>
                          <a:gd name="T22" fmla="*/ 73 w 1729"/>
                          <a:gd name="T23" fmla="*/ 155 h 1973"/>
                          <a:gd name="T24" fmla="*/ 84 w 1729"/>
                          <a:gd name="T25" fmla="*/ 122 h 1973"/>
                          <a:gd name="T26" fmla="*/ 103 w 1729"/>
                          <a:gd name="T27" fmla="*/ 87 h 1973"/>
                          <a:gd name="T28" fmla="*/ 122 w 1729"/>
                          <a:gd name="T29" fmla="*/ 66 h 1973"/>
                          <a:gd name="T30" fmla="*/ 152 w 1729"/>
                          <a:gd name="T31" fmla="*/ 39 h 1973"/>
                          <a:gd name="T32" fmla="*/ 194 w 1729"/>
                          <a:gd name="T33" fmla="*/ 19 h 1973"/>
                          <a:gd name="T34" fmla="*/ 231 w 1729"/>
                          <a:gd name="T35" fmla="*/ 9 h 1973"/>
                          <a:gd name="T36" fmla="*/ 276 w 1729"/>
                          <a:gd name="T37" fmla="*/ 1 h 1973"/>
                          <a:gd name="T38" fmla="*/ 320 w 1729"/>
                          <a:gd name="T39" fmla="*/ 0 h 1973"/>
                          <a:gd name="T40" fmla="*/ 356 w 1729"/>
                          <a:gd name="T41" fmla="*/ 4 h 1973"/>
                          <a:gd name="T42" fmla="*/ 401 w 1729"/>
                          <a:gd name="T43" fmla="*/ 14 h 1973"/>
                          <a:gd name="T44" fmla="*/ 443 w 1729"/>
                          <a:gd name="T45" fmla="*/ 29 h 1973"/>
                          <a:gd name="T46" fmla="*/ 473 w 1729"/>
                          <a:gd name="T47" fmla="*/ 45 h 1973"/>
                          <a:gd name="T48" fmla="*/ 509 w 1729"/>
                          <a:gd name="T49" fmla="*/ 73 h 1973"/>
                          <a:gd name="T50" fmla="*/ 538 w 1729"/>
                          <a:gd name="T51" fmla="*/ 109 h 1973"/>
                          <a:gd name="T52" fmla="*/ 557 w 1729"/>
                          <a:gd name="T53" fmla="*/ 147 h 1973"/>
                          <a:gd name="T54" fmla="*/ 570 w 1729"/>
                          <a:gd name="T55" fmla="*/ 173 h 1973"/>
                          <a:gd name="T56" fmla="*/ 577 w 1729"/>
                          <a:gd name="T57" fmla="*/ 220 h 1973"/>
                          <a:gd name="T58" fmla="*/ 575 w 1729"/>
                          <a:gd name="T59" fmla="*/ 270 h 1973"/>
                          <a:gd name="T60" fmla="*/ 571 w 1729"/>
                          <a:gd name="T61" fmla="*/ 307 h 1973"/>
                          <a:gd name="T62" fmla="*/ 557 w 1729"/>
                          <a:gd name="T63" fmla="*/ 357 h 1973"/>
                          <a:gd name="T64" fmla="*/ 540 w 1729"/>
                          <a:gd name="T65" fmla="*/ 406 h 1973"/>
                          <a:gd name="T66" fmla="*/ 519 w 1729"/>
                          <a:gd name="T67" fmla="*/ 444 h 1973"/>
                          <a:gd name="T68" fmla="*/ 490 w 1729"/>
                          <a:gd name="T69" fmla="*/ 484 h 1973"/>
                          <a:gd name="T70" fmla="*/ 457 w 1729"/>
                          <a:gd name="T71" fmla="*/ 509 h 1973"/>
                          <a:gd name="T72" fmla="*/ 422 w 1729"/>
                          <a:gd name="T73" fmla="*/ 522 h 1973"/>
                          <a:gd name="T74" fmla="*/ 385 w 1729"/>
                          <a:gd name="T75" fmla="*/ 530 h 1973"/>
                          <a:gd name="T76" fmla="*/ 351 w 1729"/>
                          <a:gd name="T77" fmla="*/ 529 h 1973"/>
                          <a:gd name="T78" fmla="*/ 324 w 1729"/>
                          <a:gd name="T79" fmla="*/ 519 h 1973"/>
                          <a:gd name="T80" fmla="*/ 301 w 1729"/>
                          <a:gd name="T81" fmla="*/ 506 h 1973"/>
                          <a:gd name="T82" fmla="*/ 289 w 1729"/>
                          <a:gd name="T83" fmla="*/ 502 h 1973"/>
                          <a:gd name="T84" fmla="*/ 299 w 1729"/>
                          <a:gd name="T85" fmla="*/ 528 h 1973"/>
                          <a:gd name="T86" fmla="*/ 317 w 1729"/>
                          <a:gd name="T87" fmla="*/ 552 h 1973"/>
                          <a:gd name="T88" fmla="*/ 324 w 1729"/>
                          <a:gd name="T89" fmla="*/ 588 h 1973"/>
                          <a:gd name="T90" fmla="*/ 324 w 1729"/>
                          <a:gd name="T91" fmla="*/ 658 h 1973"/>
                          <a:gd name="T92" fmla="*/ 250 w 1729"/>
                          <a:gd name="T93" fmla="*/ 652 h 1973"/>
                          <a:gd name="T94" fmla="*/ 176 w 1729"/>
                          <a:gd name="T95" fmla="*/ 623 h 1973"/>
                          <a:gd name="T96" fmla="*/ 122 w 1729"/>
                          <a:gd name="T97" fmla="*/ 590 h 1973"/>
                          <a:gd name="T98" fmla="*/ 0 w 1729"/>
                          <a:gd name="T99" fmla="*/ 550 h 19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29" h="1973">
                            <a:moveTo>
                              <a:pt x="0" y="1649"/>
                            </a:moveTo>
                            <a:lnTo>
                              <a:pt x="168" y="1435"/>
                            </a:lnTo>
                            <a:lnTo>
                              <a:pt x="285" y="1306"/>
                            </a:lnTo>
                            <a:lnTo>
                              <a:pt x="360" y="1213"/>
                            </a:lnTo>
                            <a:lnTo>
                              <a:pt x="366" y="1101"/>
                            </a:lnTo>
                            <a:lnTo>
                              <a:pt x="330" y="1008"/>
                            </a:lnTo>
                            <a:lnTo>
                              <a:pt x="279" y="927"/>
                            </a:lnTo>
                            <a:lnTo>
                              <a:pt x="255" y="852"/>
                            </a:lnTo>
                            <a:lnTo>
                              <a:pt x="228" y="796"/>
                            </a:lnTo>
                            <a:lnTo>
                              <a:pt x="203" y="664"/>
                            </a:lnTo>
                            <a:lnTo>
                              <a:pt x="206" y="582"/>
                            </a:lnTo>
                            <a:lnTo>
                              <a:pt x="218" y="465"/>
                            </a:lnTo>
                            <a:lnTo>
                              <a:pt x="252" y="365"/>
                            </a:lnTo>
                            <a:lnTo>
                              <a:pt x="308" y="260"/>
                            </a:lnTo>
                            <a:lnTo>
                              <a:pt x="366" y="198"/>
                            </a:lnTo>
                            <a:lnTo>
                              <a:pt x="454" y="117"/>
                            </a:lnTo>
                            <a:lnTo>
                              <a:pt x="580" y="58"/>
                            </a:lnTo>
                            <a:lnTo>
                              <a:pt x="692" y="27"/>
                            </a:lnTo>
                            <a:lnTo>
                              <a:pt x="826" y="2"/>
                            </a:lnTo>
                            <a:lnTo>
                              <a:pt x="960" y="0"/>
                            </a:lnTo>
                            <a:lnTo>
                              <a:pt x="1068" y="11"/>
                            </a:lnTo>
                            <a:lnTo>
                              <a:pt x="1202" y="42"/>
                            </a:lnTo>
                            <a:lnTo>
                              <a:pt x="1328" y="86"/>
                            </a:lnTo>
                            <a:lnTo>
                              <a:pt x="1418" y="135"/>
                            </a:lnTo>
                            <a:lnTo>
                              <a:pt x="1524" y="219"/>
                            </a:lnTo>
                            <a:lnTo>
                              <a:pt x="1611" y="328"/>
                            </a:lnTo>
                            <a:lnTo>
                              <a:pt x="1670" y="440"/>
                            </a:lnTo>
                            <a:lnTo>
                              <a:pt x="1709" y="520"/>
                            </a:lnTo>
                            <a:lnTo>
                              <a:pt x="1729" y="661"/>
                            </a:lnTo>
                            <a:lnTo>
                              <a:pt x="1723" y="809"/>
                            </a:lnTo>
                            <a:lnTo>
                              <a:pt x="1710" y="921"/>
                            </a:lnTo>
                            <a:lnTo>
                              <a:pt x="1670" y="1069"/>
                            </a:lnTo>
                            <a:lnTo>
                              <a:pt x="1619" y="1218"/>
                            </a:lnTo>
                            <a:lnTo>
                              <a:pt x="1555" y="1330"/>
                            </a:lnTo>
                            <a:lnTo>
                              <a:pt x="1469" y="1451"/>
                            </a:lnTo>
                            <a:lnTo>
                              <a:pt x="1368" y="1526"/>
                            </a:lnTo>
                            <a:lnTo>
                              <a:pt x="1266" y="1565"/>
                            </a:lnTo>
                            <a:lnTo>
                              <a:pt x="1154" y="1588"/>
                            </a:lnTo>
                            <a:lnTo>
                              <a:pt x="1053" y="1587"/>
                            </a:lnTo>
                            <a:lnTo>
                              <a:pt x="972" y="1557"/>
                            </a:lnTo>
                            <a:lnTo>
                              <a:pt x="901" y="1517"/>
                            </a:lnTo>
                            <a:lnTo>
                              <a:pt x="867" y="1504"/>
                            </a:lnTo>
                            <a:lnTo>
                              <a:pt x="897" y="1582"/>
                            </a:lnTo>
                            <a:lnTo>
                              <a:pt x="949" y="1656"/>
                            </a:lnTo>
                            <a:lnTo>
                              <a:pt x="972" y="1762"/>
                            </a:lnTo>
                            <a:lnTo>
                              <a:pt x="972" y="1973"/>
                            </a:lnTo>
                            <a:lnTo>
                              <a:pt x="749" y="1956"/>
                            </a:lnTo>
                            <a:lnTo>
                              <a:pt x="528" y="1867"/>
                            </a:lnTo>
                            <a:lnTo>
                              <a:pt x="366" y="1768"/>
                            </a:lnTo>
                            <a:lnTo>
                              <a:pt x="0" y="1649"/>
                            </a:lnTo>
                            <a:close/>
                          </a:path>
                        </a:pathLst>
                      </a:custGeom>
                      <a:solidFill>
                        <a:srgbClr val="E0A080"/>
                      </a:solidFill>
                      <a:ln w="4763">
                        <a:solidFill>
                          <a:srgbClr val="000000"/>
                        </a:solidFill>
                        <a:prstDash val="solid"/>
                        <a:round/>
                        <a:headEnd/>
                        <a:tailEnd/>
                      </a:ln>
                    </p:spPr>
                    <p:txBody>
                      <a:bodyPr/>
                      <a:lstStyle/>
                      <a:p>
                        <a:endParaRPr lang="fa-IR" sz="1350"/>
                      </a:p>
                    </p:txBody>
                  </p:sp>
                  <p:sp>
                    <p:nvSpPr>
                      <p:cNvPr id="6232" name="Freeform 10"/>
                      <p:cNvSpPr>
                        <a:spLocks/>
                      </p:cNvSpPr>
                      <p:nvPr/>
                    </p:nvSpPr>
                    <p:spPr bwMode="auto">
                      <a:xfrm>
                        <a:off x="4816" y="1639"/>
                        <a:ext cx="35" cy="111"/>
                      </a:xfrm>
                      <a:custGeom>
                        <a:avLst/>
                        <a:gdLst>
                          <a:gd name="T0" fmla="*/ 35 w 104"/>
                          <a:gd name="T1" fmla="*/ 111 h 332"/>
                          <a:gd name="T2" fmla="*/ 19 w 104"/>
                          <a:gd name="T3" fmla="*/ 106 h 332"/>
                          <a:gd name="T4" fmla="*/ 10 w 104"/>
                          <a:gd name="T5" fmla="*/ 97 h 332"/>
                          <a:gd name="T6" fmla="*/ 3 w 104"/>
                          <a:gd name="T7" fmla="*/ 81 h 332"/>
                          <a:gd name="T8" fmla="*/ 0 w 104"/>
                          <a:gd name="T9" fmla="*/ 61 h 332"/>
                          <a:gd name="T10" fmla="*/ 2 w 104"/>
                          <a:gd name="T11" fmla="*/ 38 h 332"/>
                          <a:gd name="T12" fmla="*/ 7 w 104"/>
                          <a:gd name="T13" fmla="*/ 24 h 332"/>
                          <a:gd name="T14" fmla="*/ 16 w 104"/>
                          <a:gd name="T15" fmla="*/ 9 h 332"/>
                          <a:gd name="T16" fmla="*/ 27 w 104"/>
                          <a:gd name="T17" fmla="*/ 0 h 3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 h="332">
                            <a:moveTo>
                              <a:pt x="104" y="332"/>
                            </a:moveTo>
                            <a:lnTo>
                              <a:pt x="57" y="318"/>
                            </a:lnTo>
                            <a:lnTo>
                              <a:pt x="30" y="290"/>
                            </a:lnTo>
                            <a:lnTo>
                              <a:pt x="9" y="242"/>
                            </a:lnTo>
                            <a:lnTo>
                              <a:pt x="0" y="183"/>
                            </a:lnTo>
                            <a:lnTo>
                              <a:pt x="5" y="115"/>
                            </a:lnTo>
                            <a:lnTo>
                              <a:pt x="20" y="73"/>
                            </a:lnTo>
                            <a:lnTo>
                              <a:pt x="48" y="28"/>
                            </a:lnTo>
                            <a:lnTo>
                              <a:pt x="7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a-IR" sz="1350"/>
                      </a:p>
                    </p:txBody>
                  </p:sp>
                </p:grpSp>
                <p:grpSp>
                  <p:nvGrpSpPr>
                    <p:cNvPr id="6211" name="Group 11"/>
                    <p:cNvGrpSpPr>
                      <a:grpSpLocks/>
                    </p:cNvGrpSpPr>
                    <p:nvPr/>
                  </p:nvGrpSpPr>
                  <p:grpSpPr bwMode="auto">
                    <a:xfrm>
                      <a:off x="4517" y="1397"/>
                      <a:ext cx="504" cy="421"/>
                      <a:chOff x="4517" y="1397"/>
                      <a:chExt cx="504" cy="421"/>
                    </a:xfrm>
                  </p:grpSpPr>
                  <p:grpSp>
                    <p:nvGrpSpPr>
                      <p:cNvPr id="6212" name="Group 12"/>
                      <p:cNvGrpSpPr>
                        <a:grpSpLocks/>
                      </p:cNvGrpSpPr>
                      <p:nvPr/>
                    </p:nvGrpSpPr>
                    <p:grpSpPr bwMode="auto">
                      <a:xfrm>
                        <a:off x="4641" y="1397"/>
                        <a:ext cx="331" cy="121"/>
                        <a:chOff x="4641" y="1397"/>
                        <a:chExt cx="331" cy="121"/>
                      </a:xfrm>
                    </p:grpSpPr>
                    <p:sp>
                      <p:nvSpPr>
                        <p:cNvPr id="6229" name="Freeform 13"/>
                        <p:cNvSpPr>
                          <a:spLocks/>
                        </p:cNvSpPr>
                        <p:nvPr/>
                      </p:nvSpPr>
                      <p:spPr bwMode="auto">
                        <a:xfrm>
                          <a:off x="4665" y="1415"/>
                          <a:ext cx="307" cy="103"/>
                        </a:xfrm>
                        <a:custGeom>
                          <a:avLst/>
                          <a:gdLst>
                            <a:gd name="T0" fmla="*/ 0 w 921"/>
                            <a:gd name="T1" fmla="*/ 103 h 311"/>
                            <a:gd name="T2" fmla="*/ 26 w 921"/>
                            <a:gd name="T3" fmla="*/ 70 h 311"/>
                            <a:gd name="T4" fmla="*/ 56 w 921"/>
                            <a:gd name="T5" fmla="*/ 46 h 311"/>
                            <a:gd name="T6" fmla="*/ 91 w 921"/>
                            <a:gd name="T7" fmla="*/ 26 h 311"/>
                            <a:gd name="T8" fmla="*/ 128 w 921"/>
                            <a:gd name="T9" fmla="*/ 12 h 311"/>
                            <a:gd name="T10" fmla="*/ 171 w 921"/>
                            <a:gd name="T11" fmla="*/ 4 h 311"/>
                            <a:gd name="T12" fmla="*/ 222 w 921"/>
                            <a:gd name="T13" fmla="*/ 0 h 311"/>
                            <a:gd name="T14" fmla="*/ 260 w 921"/>
                            <a:gd name="T15" fmla="*/ 6 h 311"/>
                            <a:gd name="T16" fmla="*/ 307 w 921"/>
                            <a:gd name="T17" fmla="*/ 23 h 3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1" h="311">
                              <a:moveTo>
                                <a:pt x="0" y="311"/>
                              </a:moveTo>
                              <a:lnTo>
                                <a:pt x="77" y="211"/>
                              </a:lnTo>
                              <a:lnTo>
                                <a:pt x="168" y="139"/>
                              </a:lnTo>
                              <a:lnTo>
                                <a:pt x="274" y="77"/>
                              </a:lnTo>
                              <a:lnTo>
                                <a:pt x="385" y="35"/>
                              </a:lnTo>
                              <a:lnTo>
                                <a:pt x="512" y="13"/>
                              </a:lnTo>
                              <a:lnTo>
                                <a:pt x="667" y="0"/>
                              </a:lnTo>
                              <a:lnTo>
                                <a:pt x="779" y="19"/>
                              </a:lnTo>
                              <a:lnTo>
                                <a:pt x="921" y="68"/>
                              </a:lnTo>
                            </a:path>
                          </a:pathLst>
                        </a:custGeom>
                        <a:noFill/>
                        <a:ln w="4763">
                          <a:solidFill>
                            <a:srgbClr val="804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a-IR" sz="1350"/>
                        </a:p>
                      </p:txBody>
                    </p:sp>
                    <p:sp>
                      <p:nvSpPr>
                        <p:cNvPr id="6230" name="Freeform 14"/>
                        <p:cNvSpPr>
                          <a:spLocks/>
                        </p:cNvSpPr>
                        <p:nvPr/>
                      </p:nvSpPr>
                      <p:spPr bwMode="auto">
                        <a:xfrm>
                          <a:off x="4641" y="1397"/>
                          <a:ext cx="311" cy="114"/>
                        </a:xfrm>
                        <a:custGeom>
                          <a:avLst/>
                          <a:gdLst>
                            <a:gd name="T0" fmla="*/ 0 w 931"/>
                            <a:gd name="T1" fmla="*/ 114 h 341"/>
                            <a:gd name="T2" fmla="*/ 16 w 931"/>
                            <a:gd name="T3" fmla="*/ 82 h 341"/>
                            <a:gd name="T4" fmla="*/ 35 w 931"/>
                            <a:gd name="T5" fmla="*/ 56 h 341"/>
                            <a:gd name="T6" fmla="*/ 59 w 931"/>
                            <a:gd name="T7" fmla="*/ 33 h 341"/>
                            <a:gd name="T8" fmla="*/ 91 w 931"/>
                            <a:gd name="T9" fmla="*/ 14 h 341"/>
                            <a:gd name="T10" fmla="*/ 137 w 931"/>
                            <a:gd name="T11" fmla="*/ 2 h 341"/>
                            <a:gd name="T12" fmla="*/ 180 w 931"/>
                            <a:gd name="T13" fmla="*/ 0 h 341"/>
                            <a:gd name="T14" fmla="*/ 228 w 931"/>
                            <a:gd name="T15" fmla="*/ 5 h 341"/>
                            <a:gd name="T16" fmla="*/ 268 w 931"/>
                            <a:gd name="T17" fmla="*/ 15 h 341"/>
                            <a:gd name="T18" fmla="*/ 291 w 931"/>
                            <a:gd name="T19" fmla="*/ 24 h 341"/>
                            <a:gd name="T20" fmla="*/ 311 w 931"/>
                            <a:gd name="T21" fmla="*/ 34 h 3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1" h="341">
                              <a:moveTo>
                                <a:pt x="0" y="341"/>
                              </a:moveTo>
                              <a:lnTo>
                                <a:pt x="49" y="245"/>
                              </a:lnTo>
                              <a:lnTo>
                                <a:pt x="106" y="168"/>
                              </a:lnTo>
                              <a:lnTo>
                                <a:pt x="177" y="100"/>
                              </a:lnTo>
                              <a:lnTo>
                                <a:pt x="273" y="41"/>
                              </a:lnTo>
                              <a:lnTo>
                                <a:pt x="409" y="6"/>
                              </a:lnTo>
                              <a:lnTo>
                                <a:pt x="540" y="0"/>
                              </a:lnTo>
                              <a:lnTo>
                                <a:pt x="682" y="16"/>
                              </a:lnTo>
                              <a:lnTo>
                                <a:pt x="801" y="45"/>
                              </a:lnTo>
                              <a:lnTo>
                                <a:pt x="871" y="73"/>
                              </a:lnTo>
                              <a:lnTo>
                                <a:pt x="931" y="103"/>
                              </a:lnTo>
                            </a:path>
                          </a:pathLst>
                        </a:custGeom>
                        <a:noFill/>
                        <a:ln w="4763">
                          <a:solidFill>
                            <a:srgbClr val="804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a-IR" sz="1350"/>
                        </a:p>
                      </p:txBody>
                    </p:sp>
                  </p:grpSp>
                  <p:grpSp>
                    <p:nvGrpSpPr>
                      <p:cNvPr id="6213" name="Group 15"/>
                      <p:cNvGrpSpPr>
                        <a:grpSpLocks/>
                      </p:cNvGrpSpPr>
                      <p:nvPr/>
                    </p:nvGrpSpPr>
                    <p:grpSpPr bwMode="auto">
                      <a:xfrm>
                        <a:off x="4517" y="1472"/>
                        <a:ext cx="504" cy="346"/>
                        <a:chOff x="4517" y="1472"/>
                        <a:chExt cx="504" cy="346"/>
                      </a:xfrm>
                    </p:grpSpPr>
                    <p:grpSp>
                      <p:nvGrpSpPr>
                        <p:cNvPr id="6214" name="Group 16"/>
                        <p:cNvGrpSpPr>
                          <a:grpSpLocks/>
                        </p:cNvGrpSpPr>
                        <p:nvPr/>
                      </p:nvGrpSpPr>
                      <p:grpSpPr bwMode="auto">
                        <a:xfrm>
                          <a:off x="4517" y="1472"/>
                          <a:ext cx="180" cy="199"/>
                          <a:chOff x="4517" y="1472"/>
                          <a:chExt cx="180" cy="199"/>
                        </a:xfrm>
                      </p:grpSpPr>
                      <p:sp>
                        <p:nvSpPr>
                          <p:cNvPr id="6222" name="Freeform 17"/>
                          <p:cNvSpPr>
                            <a:spLocks/>
                          </p:cNvSpPr>
                          <p:nvPr/>
                        </p:nvSpPr>
                        <p:spPr bwMode="auto">
                          <a:xfrm>
                            <a:off x="4517" y="1472"/>
                            <a:ext cx="180" cy="199"/>
                          </a:xfrm>
                          <a:custGeom>
                            <a:avLst/>
                            <a:gdLst>
                              <a:gd name="T0" fmla="*/ 10 w 539"/>
                              <a:gd name="T1" fmla="*/ 163 h 598"/>
                              <a:gd name="T2" fmla="*/ 6 w 539"/>
                              <a:gd name="T3" fmla="*/ 86 h 598"/>
                              <a:gd name="T4" fmla="*/ 30 w 539"/>
                              <a:gd name="T5" fmla="*/ 38 h 598"/>
                              <a:gd name="T6" fmla="*/ 48 w 539"/>
                              <a:gd name="T7" fmla="*/ 10 h 598"/>
                              <a:gd name="T8" fmla="*/ 65 w 539"/>
                              <a:gd name="T9" fmla="*/ 0 h 598"/>
                              <a:gd name="T10" fmla="*/ 74 w 539"/>
                              <a:gd name="T11" fmla="*/ 18 h 598"/>
                              <a:gd name="T12" fmla="*/ 88 w 539"/>
                              <a:gd name="T13" fmla="*/ 10 h 598"/>
                              <a:gd name="T14" fmla="*/ 97 w 539"/>
                              <a:gd name="T15" fmla="*/ 28 h 598"/>
                              <a:gd name="T16" fmla="*/ 107 w 539"/>
                              <a:gd name="T17" fmla="*/ 40 h 598"/>
                              <a:gd name="T18" fmla="*/ 117 w 539"/>
                              <a:gd name="T19" fmla="*/ 51 h 598"/>
                              <a:gd name="T20" fmla="*/ 115 w 539"/>
                              <a:gd name="T21" fmla="*/ 68 h 598"/>
                              <a:gd name="T22" fmla="*/ 128 w 539"/>
                              <a:gd name="T23" fmla="*/ 57 h 598"/>
                              <a:gd name="T24" fmla="*/ 141 w 539"/>
                              <a:gd name="T25" fmla="*/ 67 h 598"/>
                              <a:gd name="T26" fmla="*/ 142 w 539"/>
                              <a:gd name="T27" fmla="*/ 80 h 598"/>
                              <a:gd name="T28" fmla="*/ 157 w 539"/>
                              <a:gd name="T29" fmla="*/ 82 h 598"/>
                              <a:gd name="T30" fmla="*/ 162 w 539"/>
                              <a:gd name="T31" fmla="*/ 98 h 598"/>
                              <a:gd name="T32" fmla="*/ 174 w 539"/>
                              <a:gd name="T33" fmla="*/ 113 h 598"/>
                              <a:gd name="T34" fmla="*/ 170 w 539"/>
                              <a:gd name="T35" fmla="*/ 146 h 598"/>
                              <a:gd name="T36" fmla="*/ 176 w 539"/>
                              <a:gd name="T37" fmla="*/ 169 h 598"/>
                              <a:gd name="T38" fmla="*/ 179 w 539"/>
                              <a:gd name="T39" fmla="*/ 188 h 598"/>
                              <a:gd name="T40" fmla="*/ 167 w 539"/>
                              <a:gd name="T41" fmla="*/ 199 h 598"/>
                              <a:gd name="T42" fmla="*/ 153 w 539"/>
                              <a:gd name="T43" fmla="*/ 197 h 598"/>
                              <a:gd name="T44" fmla="*/ 141 w 539"/>
                              <a:gd name="T45" fmla="*/ 182 h 598"/>
                              <a:gd name="T46" fmla="*/ 132 w 539"/>
                              <a:gd name="T47" fmla="*/ 180 h 598"/>
                              <a:gd name="T48" fmla="*/ 116 w 539"/>
                              <a:gd name="T49" fmla="*/ 176 h 598"/>
                              <a:gd name="T50" fmla="*/ 107 w 539"/>
                              <a:gd name="T51" fmla="*/ 173 h 598"/>
                              <a:gd name="T52" fmla="*/ 100 w 539"/>
                              <a:gd name="T53" fmla="*/ 169 h 598"/>
                              <a:gd name="T54" fmla="*/ 88 w 539"/>
                              <a:gd name="T55" fmla="*/ 167 h 598"/>
                              <a:gd name="T56" fmla="*/ 80 w 539"/>
                              <a:gd name="T57" fmla="*/ 154 h 598"/>
                              <a:gd name="T58" fmla="*/ 75 w 539"/>
                              <a:gd name="T59" fmla="*/ 167 h 598"/>
                              <a:gd name="T60" fmla="*/ 64 w 539"/>
                              <a:gd name="T61" fmla="*/ 172 h 598"/>
                              <a:gd name="T62" fmla="*/ 58 w 539"/>
                              <a:gd name="T63" fmla="*/ 176 h 598"/>
                              <a:gd name="T64" fmla="*/ 48 w 539"/>
                              <a:gd name="T65" fmla="*/ 189 h 5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9" h="598">
                                <a:moveTo>
                                  <a:pt x="101" y="567"/>
                                </a:moveTo>
                                <a:lnTo>
                                  <a:pt x="30" y="490"/>
                                </a:lnTo>
                                <a:lnTo>
                                  <a:pt x="0" y="389"/>
                                </a:lnTo>
                                <a:lnTo>
                                  <a:pt x="19" y="259"/>
                                </a:lnTo>
                                <a:lnTo>
                                  <a:pt x="59" y="161"/>
                                </a:lnTo>
                                <a:lnTo>
                                  <a:pt x="90" y="113"/>
                                </a:lnTo>
                                <a:lnTo>
                                  <a:pt x="126" y="49"/>
                                </a:lnTo>
                                <a:lnTo>
                                  <a:pt x="143" y="29"/>
                                </a:lnTo>
                                <a:lnTo>
                                  <a:pt x="168" y="2"/>
                                </a:lnTo>
                                <a:lnTo>
                                  <a:pt x="195" y="0"/>
                                </a:lnTo>
                                <a:lnTo>
                                  <a:pt x="210" y="24"/>
                                </a:lnTo>
                                <a:lnTo>
                                  <a:pt x="223" y="54"/>
                                </a:lnTo>
                                <a:lnTo>
                                  <a:pt x="235" y="34"/>
                                </a:lnTo>
                                <a:lnTo>
                                  <a:pt x="264" y="31"/>
                                </a:lnTo>
                                <a:lnTo>
                                  <a:pt x="282" y="54"/>
                                </a:lnTo>
                                <a:lnTo>
                                  <a:pt x="291" y="85"/>
                                </a:lnTo>
                                <a:lnTo>
                                  <a:pt x="298" y="133"/>
                                </a:lnTo>
                                <a:lnTo>
                                  <a:pt x="319" y="120"/>
                                </a:lnTo>
                                <a:lnTo>
                                  <a:pt x="344" y="136"/>
                                </a:lnTo>
                                <a:lnTo>
                                  <a:pt x="350" y="152"/>
                                </a:lnTo>
                                <a:lnTo>
                                  <a:pt x="348" y="179"/>
                                </a:lnTo>
                                <a:lnTo>
                                  <a:pt x="344" y="203"/>
                                </a:lnTo>
                                <a:lnTo>
                                  <a:pt x="360" y="183"/>
                                </a:lnTo>
                                <a:lnTo>
                                  <a:pt x="384" y="172"/>
                                </a:lnTo>
                                <a:lnTo>
                                  <a:pt x="418" y="179"/>
                                </a:lnTo>
                                <a:lnTo>
                                  <a:pt x="422" y="200"/>
                                </a:lnTo>
                                <a:lnTo>
                                  <a:pt x="425" y="217"/>
                                </a:lnTo>
                                <a:lnTo>
                                  <a:pt x="425" y="241"/>
                                </a:lnTo>
                                <a:lnTo>
                                  <a:pt x="446" y="234"/>
                                </a:lnTo>
                                <a:lnTo>
                                  <a:pt x="469" y="247"/>
                                </a:lnTo>
                                <a:lnTo>
                                  <a:pt x="480" y="265"/>
                                </a:lnTo>
                                <a:lnTo>
                                  <a:pt x="486" y="294"/>
                                </a:lnTo>
                                <a:lnTo>
                                  <a:pt x="508" y="304"/>
                                </a:lnTo>
                                <a:lnTo>
                                  <a:pt x="520" y="340"/>
                                </a:lnTo>
                                <a:lnTo>
                                  <a:pt x="515" y="375"/>
                                </a:lnTo>
                                <a:lnTo>
                                  <a:pt x="508" y="440"/>
                                </a:lnTo>
                                <a:lnTo>
                                  <a:pt x="512" y="479"/>
                                </a:lnTo>
                                <a:lnTo>
                                  <a:pt x="526" y="507"/>
                                </a:lnTo>
                                <a:lnTo>
                                  <a:pt x="539" y="535"/>
                                </a:lnTo>
                                <a:lnTo>
                                  <a:pt x="536" y="566"/>
                                </a:lnTo>
                                <a:lnTo>
                                  <a:pt x="520" y="589"/>
                                </a:lnTo>
                                <a:lnTo>
                                  <a:pt x="500" y="598"/>
                                </a:lnTo>
                                <a:lnTo>
                                  <a:pt x="478" y="598"/>
                                </a:lnTo>
                                <a:lnTo>
                                  <a:pt x="458" y="591"/>
                                </a:lnTo>
                                <a:lnTo>
                                  <a:pt x="433" y="567"/>
                                </a:lnTo>
                                <a:lnTo>
                                  <a:pt x="422" y="547"/>
                                </a:lnTo>
                                <a:lnTo>
                                  <a:pt x="418" y="535"/>
                                </a:lnTo>
                                <a:lnTo>
                                  <a:pt x="394" y="541"/>
                                </a:lnTo>
                                <a:lnTo>
                                  <a:pt x="368" y="539"/>
                                </a:lnTo>
                                <a:lnTo>
                                  <a:pt x="348" y="529"/>
                                </a:lnTo>
                                <a:lnTo>
                                  <a:pt x="341" y="520"/>
                                </a:lnTo>
                                <a:lnTo>
                                  <a:pt x="319" y="520"/>
                                </a:lnTo>
                                <a:lnTo>
                                  <a:pt x="306" y="514"/>
                                </a:lnTo>
                                <a:lnTo>
                                  <a:pt x="298" y="508"/>
                                </a:lnTo>
                                <a:lnTo>
                                  <a:pt x="281" y="508"/>
                                </a:lnTo>
                                <a:lnTo>
                                  <a:pt x="264" y="501"/>
                                </a:lnTo>
                                <a:lnTo>
                                  <a:pt x="253" y="479"/>
                                </a:lnTo>
                                <a:lnTo>
                                  <a:pt x="241" y="462"/>
                                </a:lnTo>
                                <a:lnTo>
                                  <a:pt x="235" y="479"/>
                                </a:lnTo>
                                <a:lnTo>
                                  <a:pt x="225" y="502"/>
                                </a:lnTo>
                                <a:lnTo>
                                  <a:pt x="207" y="514"/>
                                </a:lnTo>
                                <a:lnTo>
                                  <a:pt x="191" y="516"/>
                                </a:lnTo>
                                <a:lnTo>
                                  <a:pt x="179" y="516"/>
                                </a:lnTo>
                                <a:lnTo>
                                  <a:pt x="173" y="529"/>
                                </a:lnTo>
                                <a:lnTo>
                                  <a:pt x="161" y="547"/>
                                </a:lnTo>
                                <a:lnTo>
                                  <a:pt x="143" y="567"/>
                                </a:lnTo>
                                <a:lnTo>
                                  <a:pt x="101" y="567"/>
                                </a:lnTo>
                                <a:close/>
                              </a:path>
                            </a:pathLst>
                          </a:custGeom>
                          <a:solidFill>
                            <a:srgbClr val="C08040"/>
                          </a:solidFill>
                          <a:ln w="4763">
                            <a:solidFill>
                              <a:srgbClr val="000000"/>
                            </a:solidFill>
                            <a:prstDash val="solid"/>
                            <a:round/>
                            <a:headEnd/>
                            <a:tailEnd/>
                          </a:ln>
                        </p:spPr>
                        <p:txBody>
                          <a:bodyPr/>
                          <a:lstStyle/>
                          <a:p>
                            <a:endParaRPr lang="fa-IR" sz="1350"/>
                          </a:p>
                        </p:txBody>
                      </p:sp>
                      <p:grpSp>
                        <p:nvGrpSpPr>
                          <p:cNvPr id="6223" name="Group 18"/>
                          <p:cNvGrpSpPr>
                            <a:grpSpLocks/>
                          </p:cNvGrpSpPr>
                          <p:nvPr/>
                        </p:nvGrpSpPr>
                        <p:grpSpPr bwMode="auto">
                          <a:xfrm>
                            <a:off x="4527" y="1483"/>
                            <a:ext cx="135" cy="173"/>
                            <a:chOff x="4527" y="1483"/>
                            <a:chExt cx="135" cy="173"/>
                          </a:xfrm>
                        </p:grpSpPr>
                        <p:sp>
                          <p:nvSpPr>
                            <p:cNvPr id="6224" name="Freeform 19"/>
                            <p:cNvSpPr>
                              <a:spLocks/>
                            </p:cNvSpPr>
                            <p:nvPr/>
                          </p:nvSpPr>
                          <p:spPr bwMode="auto">
                            <a:xfrm>
                              <a:off x="4635" y="1597"/>
                              <a:ext cx="27" cy="37"/>
                            </a:xfrm>
                            <a:custGeom>
                              <a:avLst/>
                              <a:gdLst>
                                <a:gd name="T0" fmla="*/ 8 w 80"/>
                                <a:gd name="T1" fmla="*/ 37 h 111"/>
                                <a:gd name="T2" fmla="*/ 6 w 80"/>
                                <a:gd name="T3" fmla="*/ 19 h 111"/>
                                <a:gd name="T4" fmla="*/ 12 w 80"/>
                                <a:gd name="T5" fmla="*/ 8 h 111"/>
                                <a:gd name="T6" fmla="*/ 27 w 80"/>
                                <a:gd name="T7" fmla="*/ 0 h 111"/>
                                <a:gd name="T8" fmla="*/ 18 w 80"/>
                                <a:gd name="T9" fmla="*/ 2 h 111"/>
                                <a:gd name="T10" fmla="*/ 5 w 80"/>
                                <a:gd name="T11" fmla="*/ 6 h 111"/>
                                <a:gd name="T12" fmla="*/ 0 w 80"/>
                                <a:gd name="T13" fmla="*/ 15 h 111"/>
                                <a:gd name="T14" fmla="*/ 8 w 80"/>
                                <a:gd name="T15" fmla="*/ 37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0" h="111">
                                  <a:moveTo>
                                    <a:pt x="24" y="111"/>
                                  </a:moveTo>
                                  <a:lnTo>
                                    <a:pt x="18" y="56"/>
                                  </a:lnTo>
                                  <a:lnTo>
                                    <a:pt x="35" y="24"/>
                                  </a:lnTo>
                                  <a:lnTo>
                                    <a:pt x="80" y="0"/>
                                  </a:lnTo>
                                  <a:lnTo>
                                    <a:pt x="52" y="5"/>
                                  </a:lnTo>
                                  <a:lnTo>
                                    <a:pt x="15" y="17"/>
                                  </a:lnTo>
                                  <a:lnTo>
                                    <a:pt x="0" y="46"/>
                                  </a:lnTo>
                                  <a:lnTo>
                                    <a:pt x="24" y="111"/>
                                  </a:lnTo>
                                  <a:close/>
                                </a:path>
                              </a:pathLst>
                            </a:custGeom>
                            <a:solidFill>
                              <a:srgbClr val="804000"/>
                            </a:solidFill>
                            <a:ln w="4763">
                              <a:solidFill>
                                <a:srgbClr val="000000"/>
                              </a:solidFill>
                              <a:prstDash val="solid"/>
                              <a:round/>
                              <a:headEnd/>
                              <a:tailEnd/>
                            </a:ln>
                          </p:spPr>
                          <p:txBody>
                            <a:bodyPr/>
                            <a:lstStyle/>
                            <a:p>
                              <a:endParaRPr lang="fa-IR" sz="1350"/>
                            </a:p>
                          </p:txBody>
                        </p:sp>
                        <p:sp>
                          <p:nvSpPr>
                            <p:cNvPr id="6225" name="Freeform 20"/>
                            <p:cNvSpPr>
                              <a:spLocks/>
                            </p:cNvSpPr>
                            <p:nvPr/>
                          </p:nvSpPr>
                          <p:spPr bwMode="auto">
                            <a:xfrm>
                              <a:off x="4584" y="1540"/>
                              <a:ext cx="44" cy="86"/>
                            </a:xfrm>
                            <a:custGeom>
                              <a:avLst/>
                              <a:gdLst>
                                <a:gd name="T0" fmla="*/ 18 w 130"/>
                                <a:gd name="T1" fmla="*/ 86 h 259"/>
                                <a:gd name="T2" fmla="*/ 9 w 130"/>
                                <a:gd name="T3" fmla="*/ 68 h 259"/>
                                <a:gd name="T4" fmla="*/ 10 w 130"/>
                                <a:gd name="T5" fmla="*/ 41 h 259"/>
                                <a:gd name="T6" fmla="*/ 24 w 130"/>
                                <a:gd name="T7" fmla="*/ 21 h 259"/>
                                <a:gd name="T8" fmla="*/ 44 w 130"/>
                                <a:gd name="T9" fmla="*/ 0 h 259"/>
                                <a:gd name="T10" fmla="*/ 33 w 130"/>
                                <a:gd name="T11" fmla="*/ 12 h 259"/>
                                <a:gd name="T12" fmla="*/ 13 w 130"/>
                                <a:gd name="T13" fmla="*/ 26 h 259"/>
                                <a:gd name="T14" fmla="*/ 0 w 130"/>
                                <a:gd name="T15" fmla="*/ 39 h 259"/>
                                <a:gd name="T16" fmla="*/ 2 w 130"/>
                                <a:gd name="T17" fmla="*/ 48 h 259"/>
                                <a:gd name="T18" fmla="*/ 1 w 130"/>
                                <a:gd name="T19" fmla="*/ 61 h 259"/>
                                <a:gd name="T20" fmla="*/ 1 w 130"/>
                                <a:gd name="T21" fmla="*/ 74 h 259"/>
                                <a:gd name="T22" fmla="*/ 18 w 130"/>
                                <a:gd name="T23" fmla="*/ 86 h 2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259">
                                  <a:moveTo>
                                    <a:pt x="52" y="259"/>
                                  </a:moveTo>
                                  <a:lnTo>
                                    <a:pt x="26" y="205"/>
                                  </a:lnTo>
                                  <a:lnTo>
                                    <a:pt x="31" y="124"/>
                                  </a:lnTo>
                                  <a:lnTo>
                                    <a:pt x="72" y="62"/>
                                  </a:lnTo>
                                  <a:lnTo>
                                    <a:pt x="130" y="0"/>
                                  </a:lnTo>
                                  <a:lnTo>
                                    <a:pt x="97" y="35"/>
                                  </a:lnTo>
                                  <a:lnTo>
                                    <a:pt x="38" y="78"/>
                                  </a:lnTo>
                                  <a:lnTo>
                                    <a:pt x="0" y="116"/>
                                  </a:lnTo>
                                  <a:lnTo>
                                    <a:pt x="6" y="144"/>
                                  </a:lnTo>
                                  <a:lnTo>
                                    <a:pt x="4" y="184"/>
                                  </a:lnTo>
                                  <a:lnTo>
                                    <a:pt x="4" y="223"/>
                                  </a:lnTo>
                                  <a:lnTo>
                                    <a:pt x="52" y="259"/>
                                  </a:lnTo>
                                  <a:close/>
                                </a:path>
                              </a:pathLst>
                            </a:custGeom>
                            <a:solidFill>
                              <a:srgbClr val="804000"/>
                            </a:solidFill>
                            <a:ln w="4763">
                              <a:solidFill>
                                <a:srgbClr val="000000"/>
                              </a:solidFill>
                              <a:prstDash val="solid"/>
                              <a:round/>
                              <a:headEnd/>
                              <a:tailEnd/>
                            </a:ln>
                          </p:spPr>
                          <p:txBody>
                            <a:bodyPr/>
                            <a:lstStyle/>
                            <a:p>
                              <a:endParaRPr lang="fa-IR" sz="1350"/>
                            </a:p>
                          </p:txBody>
                        </p:sp>
                        <p:sp>
                          <p:nvSpPr>
                            <p:cNvPr id="6226" name="Freeform 21"/>
                            <p:cNvSpPr>
                              <a:spLocks/>
                            </p:cNvSpPr>
                            <p:nvPr/>
                          </p:nvSpPr>
                          <p:spPr bwMode="auto">
                            <a:xfrm>
                              <a:off x="4527" y="1587"/>
                              <a:ext cx="29" cy="69"/>
                            </a:xfrm>
                            <a:custGeom>
                              <a:avLst/>
                              <a:gdLst>
                                <a:gd name="T0" fmla="*/ 13 w 89"/>
                                <a:gd name="T1" fmla="*/ 57 h 208"/>
                                <a:gd name="T2" fmla="*/ 0 w 89"/>
                                <a:gd name="T3" fmla="*/ 36 h 208"/>
                                <a:gd name="T4" fmla="*/ 5 w 89"/>
                                <a:gd name="T5" fmla="*/ 21 h 208"/>
                                <a:gd name="T6" fmla="*/ 16 w 89"/>
                                <a:gd name="T7" fmla="*/ 0 h 208"/>
                                <a:gd name="T8" fmla="*/ 7 w 89"/>
                                <a:gd name="T9" fmla="*/ 36 h 208"/>
                                <a:gd name="T10" fmla="*/ 14 w 89"/>
                                <a:gd name="T11" fmla="*/ 52 h 208"/>
                                <a:gd name="T12" fmla="*/ 29 w 89"/>
                                <a:gd name="T13" fmla="*/ 69 h 208"/>
                                <a:gd name="T14" fmla="*/ 13 w 89"/>
                                <a:gd name="T15" fmla="*/ 57 h 2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208">
                                  <a:moveTo>
                                    <a:pt x="40" y="173"/>
                                  </a:moveTo>
                                  <a:lnTo>
                                    <a:pt x="0" y="108"/>
                                  </a:lnTo>
                                  <a:lnTo>
                                    <a:pt x="15" y="64"/>
                                  </a:lnTo>
                                  <a:lnTo>
                                    <a:pt x="50" y="0"/>
                                  </a:lnTo>
                                  <a:lnTo>
                                    <a:pt x="21" y="110"/>
                                  </a:lnTo>
                                  <a:lnTo>
                                    <a:pt x="43" y="158"/>
                                  </a:lnTo>
                                  <a:lnTo>
                                    <a:pt x="89" y="208"/>
                                  </a:lnTo>
                                  <a:lnTo>
                                    <a:pt x="40" y="173"/>
                                  </a:lnTo>
                                  <a:close/>
                                </a:path>
                              </a:pathLst>
                            </a:custGeom>
                            <a:solidFill>
                              <a:srgbClr val="804000"/>
                            </a:solidFill>
                            <a:ln w="4763">
                              <a:solidFill>
                                <a:srgbClr val="000000"/>
                              </a:solidFill>
                              <a:prstDash val="solid"/>
                              <a:round/>
                              <a:headEnd/>
                              <a:tailEnd/>
                            </a:ln>
                          </p:spPr>
                          <p:txBody>
                            <a:bodyPr/>
                            <a:lstStyle/>
                            <a:p>
                              <a:endParaRPr lang="fa-IR" sz="1350"/>
                            </a:p>
                          </p:txBody>
                        </p:sp>
                        <p:sp>
                          <p:nvSpPr>
                            <p:cNvPr id="6227" name="Freeform 22"/>
                            <p:cNvSpPr>
                              <a:spLocks/>
                            </p:cNvSpPr>
                            <p:nvPr/>
                          </p:nvSpPr>
                          <p:spPr bwMode="auto">
                            <a:xfrm>
                              <a:off x="4551" y="1483"/>
                              <a:ext cx="39" cy="68"/>
                            </a:xfrm>
                            <a:custGeom>
                              <a:avLst/>
                              <a:gdLst>
                                <a:gd name="T0" fmla="*/ 39 w 118"/>
                                <a:gd name="T1" fmla="*/ 0 h 205"/>
                                <a:gd name="T2" fmla="*/ 20 w 118"/>
                                <a:gd name="T3" fmla="*/ 17 h 205"/>
                                <a:gd name="T4" fmla="*/ 5 w 118"/>
                                <a:gd name="T5" fmla="*/ 33 h 205"/>
                                <a:gd name="T6" fmla="*/ 2 w 118"/>
                                <a:gd name="T7" fmla="*/ 48 h 205"/>
                                <a:gd name="T8" fmla="*/ 0 w 118"/>
                                <a:gd name="T9" fmla="*/ 68 h 205"/>
                                <a:gd name="T10" fmla="*/ 6 w 118"/>
                                <a:gd name="T11" fmla="*/ 52 h 205"/>
                                <a:gd name="T12" fmla="*/ 12 w 118"/>
                                <a:gd name="T13" fmla="*/ 35 h 205"/>
                                <a:gd name="T14" fmla="*/ 28 w 118"/>
                                <a:gd name="T15" fmla="*/ 15 h 205"/>
                                <a:gd name="T16" fmla="*/ 39 w 118"/>
                                <a:gd name="T17" fmla="*/ 0 h 2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8" h="205">
                                  <a:moveTo>
                                    <a:pt x="118" y="0"/>
                                  </a:moveTo>
                                  <a:lnTo>
                                    <a:pt x="62" y="50"/>
                                  </a:lnTo>
                                  <a:lnTo>
                                    <a:pt x="16" y="100"/>
                                  </a:lnTo>
                                  <a:lnTo>
                                    <a:pt x="7" y="146"/>
                                  </a:lnTo>
                                  <a:lnTo>
                                    <a:pt x="0" y="205"/>
                                  </a:lnTo>
                                  <a:lnTo>
                                    <a:pt x="19" y="156"/>
                                  </a:lnTo>
                                  <a:lnTo>
                                    <a:pt x="36" y="105"/>
                                  </a:lnTo>
                                  <a:lnTo>
                                    <a:pt x="85" y="44"/>
                                  </a:lnTo>
                                  <a:lnTo>
                                    <a:pt x="118" y="0"/>
                                  </a:lnTo>
                                  <a:close/>
                                </a:path>
                              </a:pathLst>
                            </a:custGeom>
                            <a:solidFill>
                              <a:srgbClr val="804000"/>
                            </a:solidFill>
                            <a:ln w="4763">
                              <a:solidFill>
                                <a:srgbClr val="000000"/>
                              </a:solidFill>
                              <a:prstDash val="solid"/>
                              <a:round/>
                              <a:headEnd/>
                              <a:tailEnd/>
                            </a:ln>
                          </p:spPr>
                          <p:txBody>
                            <a:bodyPr/>
                            <a:lstStyle/>
                            <a:p>
                              <a:endParaRPr lang="fa-IR" sz="1350"/>
                            </a:p>
                          </p:txBody>
                        </p:sp>
                        <p:sp>
                          <p:nvSpPr>
                            <p:cNvPr id="6228" name="Freeform 23"/>
                            <p:cNvSpPr>
                              <a:spLocks/>
                            </p:cNvSpPr>
                            <p:nvPr/>
                          </p:nvSpPr>
                          <p:spPr bwMode="auto">
                            <a:xfrm>
                              <a:off x="4546" y="1611"/>
                              <a:ext cx="23" cy="45"/>
                            </a:xfrm>
                            <a:custGeom>
                              <a:avLst/>
                              <a:gdLst>
                                <a:gd name="T0" fmla="*/ 8 w 68"/>
                                <a:gd name="T1" fmla="*/ 45 h 134"/>
                                <a:gd name="T2" fmla="*/ 3 w 68"/>
                                <a:gd name="T3" fmla="*/ 31 h 134"/>
                                <a:gd name="T4" fmla="*/ 0 w 68"/>
                                <a:gd name="T5" fmla="*/ 21 h 134"/>
                                <a:gd name="T6" fmla="*/ 6 w 68"/>
                                <a:gd name="T7" fmla="*/ 9 h 134"/>
                                <a:gd name="T8" fmla="*/ 20 w 68"/>
                                <a:gd name="T9" fmla="*/ 0 h 134"/>
                                <a:gd name="T10" fmla="*/ 13 w 68"/>
                                <a:gd name="T11" fmla="*/ 13 h 134"/>
                                <a:gd name="T12" fmla="*/ 7 w 68"/>
                                <a:gd name="T13" fmla="*/ 26 h 134"/>
                                <a:gd name="T14" fmla="*/ 15 w 68"/>
                                <a:gd name="T15" fmla="*/ 31 h 134"/>
                                <a:gd name="T16" fmla="*/ 23 w 68"/>
                                <a:gd name="T17" fmla="*/ 19 h 134"/>
                                <a:gd name="T18" fmla="*/ 19 w 68"/>
                                <a:gd name="T19" fmla="*/ 29 h 134"/>
                                <a:gd name="T20" fmla="*/ 8 w 68"/>
                                <a:gd name="T21" fmla="*/ 45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 h="134">
                                  <a:moveTo>
                                    <a:pt x="25" y="134"/>
                                  </a:moveTo>
                                  <a:lnTo>
                                    <a:pt x="9" y="93"/>
                                  </a:lnTo>
                                  <a:lnTo>
                                    <a:pt x="0" y="64"/>
                                  </a:lnTo>
                                  <a:lnTo>
                                    <a:pt x="19" y="28"/>
                                  </a:lnTo>
                                  <a:lnTo>
                                    <a:pt x="60" y="0"/>
                                  </a:lnTo>
                                  <a:lnTo>
                                    <a:pt x="37" y="39"/>
                                  </a:lnTo>
                                  <a:lnTo>
                                    <a:pt x="22" y="77"/>
                                  </a:lnTo>
                                  <a:lnTo>
                                    <a:pt x="43" y="93"/>
                                  </a:lnTo>
                                  <a:lnTo>
                                    <a:pt x="68" y="56"/>
                                  </a:lnTo>
                                  <a:lnTo>
                                    <a:pt x="56" y="86"/>
                                  </a:lnTo>
                                  <a:lnTo>
                                    <a:pt x="25" y="134"/>
                                  </a:lnTo>
                                  <a:close/>
                                </a:path>
                              </a:pathLst>
                            </a:custGeom>
                            <a:solidFill>
                              <a:srgbClr val="804000"/>
                            </a:solidFill>
                            <a:ln w="4763">
                              <a:solidFill>
                                <a:srgbClr val="000000"/>
                              </a:solidFill>
                              <a:prstDash val="solid"/>
                              <a:round/>
                              <a:headEnd/>
                              <a:tailEnd/>
                            </a:ln>
                          </p:spPr>
                          <p:txBody>
                            <a:bodyPr/>
                            <a:lstStyle/>
                            <a:p>
                              <a:endParaRPr lang="fa-IR" sz="1350"/>
                            </a:p>
                          </p:txBody>
                        </p:sp>
                      </p:grpSp>
                    </p:grpSp>
                    <p:grpSp>
                      <p:nvGrpSpPr>
                        <p:cNvPr id="6215" name="Group 24"/>
                        <p:cNvGrpSpPr>
                          <a:grpSpLocks/>
                        </p:cNvGrpSpPr>
                        <p:nvPr/>
                      </p:nvGrpSpPr>
                      <p:grpSpPr bwMode="auto">
                        <a:xfrm>
                          <a:off x="4829" y="1714"/>
                          <a:ext cx="192" cy="104"/>
                          <a:chOff x="4829" y="1714"/>
                          <a:chExt cx="192" cy="104"/>
                        </a:xfrm>
                      </p:grpSpPr>
                      <p:sp>
                        <p:nvSpPr>
                          <p:cNvPr id="6216" name="Freeform 25"/>
                          <p:cNvSpPr>
                            <a:spLocks/>
                          </p:cNvSpPr>
                          <p:nvPr/>
                        </p:nvSpPr>
                        <p:spPr bwMode="auto">
                          <a:xfrm>
                            <a:off x="4829" y="1714"/>
                            <a:ext cx="192" cy="104"/>
                          </a:xfrm>
                          <a:custGeom>
                            <a:avLst/>
                            <a:gdLst>
                              <a:gd name="T0" fmla="*/ 12 w 575"/>
                              <a:gd name="T1" fmla="*/ 25 h 310"/>
                              <a:gd name="T2" fmla="*/ 47 w 575"/>
                              <a:gd name="T3" fmla="*/ 27 h 310"/>
                              <a:gd name="T4" fmla="*/ 70 w 575"/>
                              <a:gd name="T5" fmla="*/ 26 h 310"/>
                              <a:gd name="T6" fmla="*/ 100 w 575"/>
                              <a:gd name="T7" fmla="*/ 12 h 310"/>
                              <a:gd name="T8" fmla="*/ 124 w 575"/>
                              <a:gd name="T9" fmla="*/ 1 h 310"/>
                              <a:gd name="T10" fmla="*/ 145 w 575"/>
                              <a:gd name="T11" fmla="*/ 0 h 310"/>
                              <a:gd name="T12" fmla="*/ 155 w 575"/>
                              <a:gd name="T13" fmla="*/ 10 h 310"/>
                              <a:gd name="T14" fmla="*/ 170 w 575"/>
                              <a:gd name="T15" fmla="*/ 17 h 310"/>
                              <a:gd name="T16" fmla="*/ 188 w 575"/>
                              <a:gd name="T17" fmla="*/ 18 h 310"/>
                              <a:gd name="T18" fmla="*/ 192 w 575"/>
                              <a:gd name="T19" fmla="*/ 27 h 310"/>
                              <a:gd name="T20" fmla="*/ 190 w 575"/>
                              <a:gd name="T21" fmla="*/ 47 h 310"/>
                              <a:gd name="T22" fmla="*/ 186 w 575"/>
                              <a:gd name="T23" fmla="*/ 60 h 310"/>
                              <a:gd name="T24" fmla="*/ 178 w 575"/>
                              <a:gd name="T25" fmla="*/ 70 h 310"/>
                              <a:gd name="T26" fmla="*/ 166 w 575"/>
                              <a:gd name="T27" fmla="*/ 83 h 310"/>
                              <a:gd name="T28" fmla="*/ 159 w 575"/>
                              <a:gd name="T29" fmla="*/ 95 h 310"/>
                              <a:gd name="T30" fmla="*/ 150 w 575"/>
                              <a:gd name="T31" fmla="*/ 103 h 310"/>
                              <a:gd name="T32" fmla="*/ 143 w 575"/>
                              <a:gd name="T33" fmla="*/ 104 h 310"/>
                              <a:gd name="T34" fmla="*/ 132 w 575"/>
                              <a:gd name="T35" fmla="*/ 94 h 310"/>
                              <a:gd name="T36" fmla="*/ 125 w 575"/>
                              <a:gd name="T37" fmla="*/ 97 h 310"/>
                              <a:gd name="T38" fmla="*/ 114 w 575"/>
                              <a:gd name="T39" fmla="*/ 98 h 310"/>
                              <a:gd name="T40" fmla="*/ 106 w 575"/>
                              <a:gd name="T41" fmla="*/ 83 h 310"/>
                              <a:gd name="T42" fmla="*/ 101 w 575"/>
                              <a:gd name="T43" fmla="*/ 85 h 310"/>
                              <a:gd name="T44" fmla="*/ 93 w 575"/>
                              <a:gd name="T45" fmla="*/ 85 h 310"/>
                              <a:gd name="T46" fmla="*/ 89 w 575"/>
                              <a:gd name="T47" fmla="*/ 76 h 310"/>
                              <a:gd name="T48" fmla="*/ 81 w 575"/>
                              <a:gd name="T49" fmla="*/ 83 h 310"/>
                              <a:gd name="T50" fmla="*/ 72 w 575"/>
                              <a:gd name="T51" fmla="*/ 88 h 310"/>
                              <a:gd name="T52" fmla="*/ 63 w 575"/>
                              <a:gd name="T53" fmla="*/ 83 h 310"/>
                              <a:gd name="T54" fmla="*/ 60 w 575"/>
                              <a:gd name="T55" fmla="*/ 74 h 310"/>
                              <a:gd name="T56" fmla="*/ 59 w 575"/>
                              <a:gd name="T57" fmla="*/ 65 h 310"/>
                              <a:gd name="T58" fmla="*/ 44 w 575"/>
                              <a:gd name="T59" fmla="*/ 67 h 310"/>
                              <a:gd name="T60" fmla="*/ 32 w 575"/>
                              <a:gd name="T61" fmla="*/ 70 h 310"/>
                              <a:gd name="T62" fmla="*/ 29 w 575"/>
                              <a:gd name="T63" fmla="*/ 64 h 310"/>
                              <a:gd name="T64" fmla="*/ 20 w 575"/>
                              <a:gd name="T65" fmla="*/ 64 h 310"/>
                              <a:gd name="T66" fmla="*/ 6 w 575"/>
                              <a:gd name="T67" fmla="*/ 54 h 310"/>
                              <a:gd name="T68" fmla="*/ 0 w 575"/>
                              <a:gd name="T69" fmla="*/ 42 h 310"/>
                              <a:gd name="T70" fmla="*/ 3 w 575"/>
                              <a:gd name="T71" fmla="*/ 37 h 310"/>
                              <a:gd name="T72" fmla="*/ 1 w 575"/>
                              <a:gd name="T73" fmla="*/ 26 h 310"/>
                              <a:gd name="T74" fmla="*/ 12 w 575"/>
                              <a:gd name="T75" fmla="*/ 25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5" h="310">
                                <a:moveTo>
                                  <a:pt x="37" y="75"/>
                                </a:moveTo>
                                <a:lnTo>
                                  <a:pt x="140" y="79"/>
                                </a:lnTo>
                                <a:lnTo>
                                  <a:pt x="211" y="78"/>
                                </a:lnTo>
                                <a:lnTo>
                                  <a:pt x="299" y="36"/>
                                </a:lnTo>
                                <a:lnTo>
                                  <a:pt x="370" y="4"/>
                                </a:lnTo>
                                <a:lnTo>
                                  <a:pt x="435" y="0"/>
                                </a:lnTo>
                                <a:lnTo>
                                  <a:pt x="465" y="29"/>
                                </a:lnTo>
                                <a:lnTo>
                                  <a:pt x="510" y="51"/>
                                </a:lnTo>
                                <a:lnTo>
                                  <a:pt x="562" y="54"/>
                                </a:lnTo>
                                <a:lnTo>
                                  <a:pt x="575" y="79"/>
                                </a:lnTo>
                                <a:lnTo>
                                  <a:pt x="568" y="140"/>
                                </a:lnTo>
                                <a:lnTo>
                                  <a:pt x="558" y="178"/>
                                </a:lnTo>
                                <a:lnTo>
                                  <a:pt x="533" y="209"/>
                                </a:lnTo>
                                <a:lnTo>
                                  <a:pt x="496" y="248"/>
                                </a:lnTo>
                                <a:lnTo>
                                  <a:pt x="476" y="284"/>
                                </a:lnTo>
                                <a:lnTo>
                                  <a:pt x="450" y="307"/>
                                </a:lnTo>
                                <a:lnTo>
                                  <a:pt x="428" y="310"/>
                                </a:lnTo>
                                <a:lnTo>
                                  <a:pt x="395" y="279"/>
                                </a:lnTo>
                                <a:lnTo>
                                  <a:pt x="373" y="290"/>
                                </a:lnTo>
                                <a:lnTo>
                                  <a:pt x="341" y="292"/>
                                </a:lnTo>
                                <a:lnTo>
                                  <a:pt x="317" y="246"/>
                                </a:lnTo>
                                <a:lnTo>
                                  <a:pt x="302" y="253"/>
                                </a:lnTo>
                                <a:lnTo>
                                  <a:pt x="279" y="253"/>
                                </a:lnTo>
                                <a:lnTo>
                                  <a:pt x="268" y="228"/>
                                </a:lnTo>
                                <a:lnTo>
                                  <a:pt x="242" y="246"/>
                                </a:lnTo>
                                <a:lnTo>
                                  <a:pt x="217" y="261"/>
                                </a:lnTo>
                                <a:lnTo>
                                  <a:pt x="190" y="246"/>
                                </a:lnTo>
                                <a:lnTo>
                                  <a:pt x="181" y="222"/>
                                </a:lnTo>
                                <a:lnTo>
                                  <a:pt x="178" y="194"/>
                                </a:lnTo>
                                <a:lnTo>
                                  <a:pt x="133" y="200"/>
                                </a:lnTo>
                                <a:lnTo>
                                  <a:pt x="97" y="209"/>
                                </a:lnTo>
                                <a:lnTo>
                                  <a:pt x="88" y="190"/>
                                </a:lnTo>
                                <a:lnTo>
                                  <a:pt x="60" y="190"/>
                                </a:lnTo>
                                <a:lnTo>
                                  <a:pt x="18" y="160"/>
                                </a:lnTo>
                                <a:lnTo>
                                  <a:pt x="0" y="124"/>
                                </a:lnTo>
                                <a:lnTo>
                                  <a:pt x="9" y="109"/>
                                </a:lnTo>
                                <a:lnTo>
                                  <a:pt x="3" y="78"/>
                                </a:lnTo>
                                <a:lnTo>
                                  <a:pt x="37" y="75"/>
                                </a:lnTo>
                                <a:close/>
                              </a:path>
                            </a:pathLst>
                          </a:custGeom>
                          <a:solidFill>
                            <a:srgbClr val="C08040"/>
                          </a:solidFill>
                          <a:ln w="4763">
                            <a:solidFill>
                              <a:srgbClr val="000000"/>
                            </a:solidFill>
                            <a:prstDash val="solid"/>
                            <a:round/>
                            <a:headEnd/>
                            <a:tailEnd/>
                          </a:ln>
                        </p:spPr>
                        <p:txBody>
                          <a:bodyPr/>
                          <a:lstStyle/>
                          <a:p>
                            <a:endParaRPr lang="fa-IR" sz="1350"/>
                          </a:p>
                        </p:txBody>
                      </p:sp>
                      <p:grpSp>
                        <p:nvGrpSpPr>
                          <p:cNvPr id="6217" name="Group 26"/>
                          <p:cNvGrpSpPr>
                            <a:grpSpLocks/>
                          </p:cNvGrpSpPr>
                          <p:nvPr/>
                        </p:nvGrpSpPr>
                        <p:grpSpPr bwMode="auto">
                          <a:xfrm>
                            <a:off x="4858" y="1731"/>
                            <a:ext cx="144" cy="79"/>
                            <a:chOff x="4858" y="1731"/>
                            <a:chExt cx="144" cy="79"/>
                          </a:xfrm>
                        </p:grpSpPr>
                        <p:sp>
                          <p:nvSpPr>
                            <p:cNvPr id="6218" name="Freeform 27"/>
                            <p:cNvSpPr>
                              <a:spLocks/>
                            </p:cNvSpPr>
                            <p:nvPr/>
                          </p:nvSpPr>
                          <p:spPr bwMode="auto">
                            <a:xfrm>
                              <a:off x="4858" y="1756"/>
                              <a:ext cx="44" cy="22"/>
                            </a:xfrm>
                            <a:custGeom>
                              <a:avLst/>
                              <a:gdLst>
                                <a:gd name="T0" fmla="*/ 0 w 132"/>
                                <a:gd name="T1" fmla="*/ 22 h 66"/>
                                <a:gd name="T2" fmla="*/ 23 w 132"/>
                                <a:gd name="T3" fmla="*/ 16 h 66"/>
                                <a:gd name="T4" fmla="*/ 44 w 132"/>
                                <a:gd name="T5" fmla="*/ 0 h 66"/>
                                <a:gd name="T6" fmla="*/ 36 w 132"/>
                                <a:gd name="T7" fmla="*/ 12 h 66"/>
                                <a:gd name="T8" fmla="*/ 27 w 132"/>
                                <a:gd name="T9" fmla="*/ 20 h 66"/>
                                <a:gd name="T10" fmla="*/ 0 w 132"/>
                                <a:gd name="T11" fmla="*/ 22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 h="66">
                                  <a:moveTo>
                                    <a:pt x="0" y="66"/>
                                  </a:moveTo>
                                  <a:lnTo>
                                    <a:pt x="70" y="48"/>
                                  </a:lnTo>
                                  <a:lnTo>
                                    <a:pt x="132" y="0"/>
                                  </a:lnTo>
                                  <a:lnTo>
                                    <a:pt x="108" y="36"/>
                                  </a:lnTo>
                                  <a:lnTo>
                                    <a:pt x="80" y="60"/>
                                  </a:lnTo>
                                  <a:lnTo>
                                    <a:pt x="0" y="66"/>
                                  </a:lnTo>
                                  <a:close/>
                                </a:path>
                              </a:pathLst>
                            </a:custGeom>
                            <a:solidFill>
                              <a:srgbClr val="804000"/>
                            </a:solidFill>
                            <a:ln w="4763">
                              <a:solidFill>
                                <a:srgbClr val="000000"/>
                              </a:solidFill>
                              <a:prstDash val="solid"/>
                              <a:round/>
                              <a:headEnd/>
                              <a:tailEnd/>
                            </a:ln>
                          </p:spPr>
                          <p:txBody>
                            <a:bodyPr/>
                            <a:lstStyle/>
                            <a:p>
                              <a:endParaRPr lang="fa-IR" sz="1350"/>
                            </a:p>
                          </p:txBody>
                        </p:sp>
                        <p:sp>
                          <p:nvSpPr>
                            <p:cNvPr id="6219" name="Freeform 28"/>
                            <p:cNvSpPr>
                              <a:spLocks/>
                            </p:cNvSpPr>
                            <p:nvPr/>
                          </p:nvSpPr>
                          <p:spPr bwMode="auto">
                            <a:xfrm>
                              <a:off x="4917" y="1731"/>
                              <a:ext cx="35" cy="63"/>
                            </a:xfrm>
                            <a:custGeom>
                              <a:avLst/>
                              <a:gdLst>
                                <a:gd name="T0" fmla="*/ 0 w 107"/>
                                <a:gd name="T1" fmla="*/ 63 h 188"/>
                                <a:gd name="T2" fmla="*/ 12 w 107"/>
                                <a:gd name="T3" fmla="*/ 41 h 188"/>
                                <a:gd name="T4" fmla="*/ 35 w 107"/>
                                <a:gd name="T5" fmla="*/ 0 h 188"/>
                                <a:gd name="T6" fmla="*/ 28 w 107"/>
                                <a:gd name="T7" fmla="*/ 23 h 188"/>
                                <a:gd name="T8" fmla="*/ 23 w 107"/>
                                <a:gd name="T9" fmla="*/ 43 h 188"/>
                                <a:gd name="T10" fmla="*/ 0 w 107"/>
                                <a:gd name="T11" fmla="*/ 63 h 1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188">
                                  <a:moveTo>
                                    <a:pt x="0" y="188"/>
                                  </a:moveTo>
                                  <a:lnTo>
                                    <a:pt x="37" y="123"/>
                                  </a:lnTo>
                                  <a:lnTo>
                                    <a:pt x="107" y="0"/>
                                  </a:lnTo>
                                  <a:lnTo>
                                    <a:pt x="86" y="68"/>
                                  </a:lnTo>
                                  <a:lnTo>
                                    <a:pt x="71" y="127"/>
                                  </a:lnTo>
                                  <a:lnTo>
                                    <a:pt x="0" y="188"/>
                                  </a:lnTo>
                                  <a:close/>
                                </a:path>
                              </a:pathLst>
                            </a:custGeom>
                            <a:solidFill>
                              <a:srgbClr val="804000"/>
                            </a:solidFill>
                            <a:ln w="4763">
                              <a:solidFill>
                                <a:srgbClr val="000000"/>
                              </a:solidFill>
                              <a:prstDash val="solid"/>
                              <a:round/>
                              <a:headEnd/>
                              <a:tailEnd/>
                            </a:ln>
                          </p:spPr>
                          <p:txBody>
                            <a:bodyPr/>
                            <a:lstStyle/>
                            <a:p>
                              <a:endParaRPr lang="fa-IR" sz="1350"/>
                            </a:p>
                          </p:txBody>
                        </p:sp>
                        <p:sp>
                          <p:nvSpPr>
                            <p:cNvPr id="6220" name="Freeform 29"/>
                            <p:cNvSpPr>
                              <a:spLocks/>
                            </p:cNvSpPr>
                            <p:nvPr/>
                          </p:nvSpPr>
                          <p:spPr bwMode="auto">
                            <a:xfrm>
                              <a:off x="4958" y="1733"/>
                              <a:ext cx="26" cy="77"/>
                            </a:xfrm>
                            <a:custGeom>
                              <a:avLst/>
                              <a:gdLst>
                                <a:gd name="T0" fmla="*/ 0 w 79"/>
                                <a:gd name="T1" fmla="*/ 77 h 230"/>
                                <a:gd name="T2" fmla="*/ 19 w 79"/>
                                <a:gd name="T3" fmla="*/ 60 h 230"/>
                                <a:gd name="T4" fmla="*/ 18 w 79"/>
                                <a:gd name="T5" fmla="*/ 24 h 230"/>
                                <a:gd name="T6" fmla="*/ 6 w 79"/>
                                <a:gd name="T7" fmla="*/ 0 h 230"/>
                                <a:gd name="T8" fmla="*/ 21 w 79"/>
                                <a:gd name="T9" fmla="*/ 23 h 230"/>
                                <a:gd name="T10" fmla="*/ 26 w 79"/>
                                <a:gd name="T11" fmla="*/ 46 h 230"/>
                                <a:gd name="T12" fmla="*/ 25 w 79"/>
                                <a:gd name="T13" fmla="*/ 67 h 230"/>
                                <a:gd name="T14" fmla="*/ 0 w 79"/>
                                <a:gd name="T15" fmla="*/ 77 h 2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 h="230">
                                  <a:moveTo>
                                    <a:pt x="0" y="230"/>
                                  </a:moveTo>
                                  <a:lnTo>
                                    <a:pt x="58" y="180"/>
                                  </a:lnTo>
                                  <a:lnTo>
                                    <a:pt x="55" y="71"/>
                                  </a:lnTo>
                                  <a:lnTo>
                                    <a:pt x="18" y="0"/>
                                  </a:lnTo>
                                  <a:lnTo>
                                    <a:pt x="64" y="68"/>
                                  </a:lnTo>
                                  <a:lnTo>
                                    <a:pt x="79" y="138"/>
                                  </a:lnTo>
                                  <a:lnTo>
                                    <a:pt x="76" y="199"/>
                                  </a:lnTo>
                                  <a:lnTo>
                                    <a:pt x="0" y="230"/>
                                  </a:lnTo>
                                  <a:close/>
                                </a:path>
                              </a:pathLst>
                            </a:custGeom>
                            <a:solidFill>
                              <a:srgbClr val="804000"/>
                            </a:solidFill>
                            <a:ln w="4763">
                              <a:solidFill>
                                <a:srgbClr val="000000"/>
                              </a:solidFill>
                              <a:prstDash val="solid"/>
                              <a:round/>
                              <a:headEnd/>
                              <a:tailEnd/>
                            </a:ln>
                          </p:spPr>
                          <p:txBody>
                            <a:bodyPr/>
                            <a:lstStyle/>
                            <a:p>
                              <a:endParaRPr lang="fa-IR" sz="1350"/>
                            </a:p>
                          </p:txBody>
                        </p:sp>
                        <p:sp>
                          <p:nvSpPr>
                            <p:cNvPr id="6221" name="Freeform 30"/>
                            <p:cNvSpPr>
                              <a:spLocks/>
                            </p:cNvSpPr>
                            <p:nvPr/>
                          </p:nvSpPr>
                          <p:spPr bwMode="auto">
                            <a:xfrm>
                              <a:off x="4995" y="1757"/>
                              <a:ext cx="7" cy="29"/>
                            </a:xfrm>
                            <a:custGeom>
                              <a:avLst/>
                              <a:gdLst>
                                <a:gd name="T0" fmla="*/ 0 w 22"/>
                                <a:gd name="T1" fmla="*/ 0 h 88"/>
                                <a:gd name="T2" fmla="*/ 7 w 22"/>
                                <a:gd name="T3" fmla="*/ 20 h 88"/>
                                <a:gd name="T4" fmla="*/ 4 w 22"/>
                                <a:gd name="T5" fmla="*/ 29 h 88"/>
                                <a:gd name="T6" fmla="*/ 0 60000 65536"/>
                                <a:gd name="T7" fmla="*/ 0 60000 65536"/>
                                <a:gd name="T8" fmla="*/ 0 60000 65536"/>
                              </a:gdLst>
                              <a:ahLst/>
                              <a:cxnLst>
                                <a:cxn ang="T6">
                                  <a:pos x="T0" y="T1"/>
                                </a:cxn>
                                <a:cxn ang="T7">
                                  <a:pos x="T2" y="T3"/>
                                </a:cxn>
                                <a:cxn ang="T8">
                                  <a:pos x="T4" y="T5"/>
                                </a:cxn>
                              </a:cxnLst>
                              <a:rect l="0" t="0" r="r" b="b"/>
                              <a:pathLst>
                                <a:path w="22" h="88">
                                  <a:moveTo>
                                    <a:pt x="0" y="0"/>
                                  </a:moveTo>
                                  <a:lnTo>
                                    <a:pt x="22" y="60"/>
                                  </a:lnTo>
                                  <a:lnTo>
                                    <a:pt x="14" y="8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a-IR" sz="1350"/>
                            </a:p>
                          </p:txBody>
                        </p:sp>
                      </p:grpSp>
                    </p:grpSp>
                  </p:grpSp>
                </p:grpSp>
              </p:grpSp>
              <p:grpSp>
                <p:nvGrpSpPr>
                  <p:cNvPr id="6206" name="Group 31"/>
                  <p:cNvGrpSpPr>
                    <a:grpSpLocks/>
                  </p:cNvGrpSpPr>
                  <p:nvPr/>
                </p:nvGrpSpPr>
                <p:grpSpPr bwMode="auto">
                  <a:xfrm>
                    <a:off x="4964" y="1522"/>
                    <a:ext cx="119" cy="172"/>
                    <a:chOff x="4964" y="1522"/>
                    <a:chExt cx="119" cy="172"/>
                  </a:xfrm>
                </p:grpSpPr>
                <p:sp>
                  <p:nvSpPr>
                    <p:cNvPr id="6207" name="Freeform 32"/>
                    <p:cNvSpPr>
                      <a:spLocks/>
                    </p:cNvSpPr>
                    <p:nvPr/>
                  </p:nvSpPr>
                  <p:spPr bwMode="auto">
                    <a:xfrm>
                      <a:off x="4964" y="1561"/>
                      <a:ext cx="105" cy="133"/>
                    </a:xfrm>
                    <a:custGeom>
                      <a:avLst/>
                      <a:gdLst>
                        <a:gd name="T0" fmla="*/ 6 w 316"/>
                        <a:gd name="T1" fmla="*/ 56 h 399"/>
                        <a:gd name="T2" fmla="*/ 17 w 316"/>
                        <a:gd name="T3" fmla="*/ 31 h 399"/>
                        <a:gd name="T4" fmla="*/ 26 w 316"/>
                        <a:gd name="T5" fmla="*/ 21 h 399"/>
                        <a:gd name="T6" fmla="*/ 37 w 316"/>
                        <a:gd name="T7" fmla="*/ 7 h 399"/>
                        <a:gd name="T8" fmla="*/ 55 w 316"/>
                        <a:gd name="T9" fmla="*/ 0 h 399"/>
                        <a:gd name="T10" fmla="*/ 72 w 316"/>
                        <a:gd name="T11" fmla="*/ 3 h 399"/>
                        <a:gd name="T12" fmla="*/ 84 w 316"/>
                        <a:gd name="T13" fmla="*/ 10 h 399"/>
                        <a:gd name="T14" fmla="*/ 96 w 316"/>
                        <a:gd name="T15" fmla="*/ 25 h 399"/>
                        <a:gd name="T16" fmla="*/ 104 w 316"/>
                        <a:gd name="T17" fmla="*/ 49 h 399"/>
                        <a:gd name="T18" fmla="*/ 105 w 316"/>
                        <a:gd name="T19" fmla="*/ 67 h 399"/>
                        <a:gd name="T20" fmla="*/ 99 w 316"/>
                        <a:gd name="T21" fmla="*/ 86 h 399"/>
                        <a:gd name="T22" fmla="*/ 88 w 316"/>
                        <a:gd name="T23" fmla="*/ 102 h 399"/>
                        <a:gd name="T24" fmla="*/ 78 w 316"/>
                        <a:gd name="T25" fmla="*/ 115 h 399"/>
                        <a:gd name="T26" fmla="*/ 59 w 316"/>
                        <a:gd name="T27" fmla="*/ 129 h 399"/>
                        <a:gd name="T28" fmla="*/ 38 w 316"/>
                        <a:gd name="T29" fmla="*/ 133 h 399"/>
                        <a:gd name="T30" fmla="*/ 19 w 316"/>
                        <a:gd name="T31" fmla="*/ 128 h 399"/>
                        <a:gd name="T32" fmla="*/ 3 w 316"/>
                        <a:gd name="T33" fmla="*/ 112 h 399"/>
                        <a:gd name="T34" fmla="*/ 0 w 316"/>
                        <a:gd name="T35" fmla="*/ 91 h 399"/>
                        <a:gd name="T36" fmla="*/ 6 w 316"/>
                        <a:gd name="T37" fmla="*/ 56 h 3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16" h="399">
                          <a:moveTo>
                            <a:pt x="18" y="168"/>
                          </a:moveTo>
                          <a:lnTo>
                            <a:pt x="52" y="92"/>
                          </a:lnTo>
                          <a:lnTo>
                            <a:pt x="77" y="64"/>
                          </a:lnTo>
                          <a:lnTo>
                            <a:pt x="111" y="21"/>
                          </a:lnTo>
                          <a:lnTo>
                            <a:pt x="167" y="0"/>
                          </a:lnTo>
                          <a:lnTo>
                            <a:pt x="216" y="8"/>
                          </a:lnTo>
                          <a:lnTo>
                            <a:pt x="254" y="31"/>
                          </a:lnTo>
                          <a:lnTo>
                            <a:pt x="289" y="75"/>
                          </a:lnTo>
                          <a:lnTo>
                            <a:pt x="314" y="148"/>
                          </a:lnTo>
                          <a:lnTo>
                            <a:pt x="316" y="202"/>
                          </a:lnTo>
                          <a:lnTo>
                            <a:pt x="298" y="257"/>
                          </a:lnTo>
                          <a:lnTo>
                            <a:pt x="266" y="307"/>
                          </a:lnTo>
                          <a:lnTo>
                            <a:pt x="235" y="345"/>
                          </a:lnTo>
                          <a:lnTo>
                            <a:pt x="179" y="388"/>
                          </a:lnTo>
                          <a:lnTo>
                            <a:pt x="115" y="399"/>
                          </a:lnTo>
                          <a:lnTo>
                            <a:pt x="56" y="384"/>
                          </a:lnTo>
                          <a:lnTo>
                            <a:pt x="9" y="337"/>
                          </a:lnTo>
                          <a:lnTo>
                            <a:pt x="0" y="273"/>
                          </a:lnTo>
                          <a:lnTo>
                            <a:pt x="18" y="168"/>
                          </a:lnTo>
                          <a:close/>
                        </a:path>
                      </a:pathLst>
                    </a:custGeom>
                    <a:solidFill>
                      <a:srgbClr val="F0F0F0"/>
                    </a:solidFill>
                    <a:ln w="4763">
                      <a:solidFill>
                        <a:srgbClr val="000000"/>
                      </a:solidFill>
                      <a:prstDash val="solid"/>
                      <a:round/>
                      <a:headEnd/>
                      <a:tailEnd/>
                    </a:ln>
                  </p:spPr>
                  <p:txBody>
                    <a:bodyPr/>
                    <a:lstStyle/>
                    <a:p>
                      <a:endParaRPr lang="fa-IR" sz="1350"/>
                    </a:p>
                  </p:txBody>
                </p:sp>
                <p:sp>
                  <p:nvSpPr>
                    <p:cNvPr id="6208" name="Oval 33"/>
                    <p:cNvSpPr>
                      <a:spLocks noChangeArrowheads="1"/>
                    </p:cNvSpPr>
                    <p:nvPr/>
                  </p:nvSpPr>
                  <p:spPr bwMode="auto">
                    <a:xfrm>
                      <a:off x="5010" y="1599"/>
                      <a:ext cx="32" cy="34"/>
                    </a:xfrm>
                    <a:prstGeom prst="ellipse">
                      <a:avLst/>
                    </a:prstGeom>
                    <a:solidFill>
                      <a:srgbClr val="000080"/>
                    </a:solidFill>
                    <a:ln w="4763">
                      <a:solidFill>
                        <a:srgbClr val="000000"/>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algn="l" rtl="0" eaLnBrk="0" fontAlgn="base" hangingPunct="0">
                        <a:spcBef>
                          <a:spcPct val="0"/>
                        </a:spcBef>
                        <a:spcAft>
                          <a:spcPct val="0"/>
                        </a:spcAft>
                        <a:defRPr sz="2400">
                          <a:solidFill>
                            <a:schemeClr val="tx1"/>
                          </a:solidFill>
                          <a:latin typeface="Verdana" panose="020B0604030504040204" pitchFamily="34" charset="0"/>
                        </a:defRPr>
                      </a:lvl6pPr>
                      <a:lvl7pPr marL="2971800" indent="-228600" algn="l" rtl="0" eaLnBrk="0" fontAlgn="base" hangingPunct="0">
                        <a:spcBef>
                          <a:spcPct val="0"/>
                        </a:spcBef>
                        <a:spcAft>
                          <a:spcPct val="0"/>
                        </a:spcAft>
                        <a:defRPr sz="2400">
                          <a:solidFill>
                            <a:schemeClr val="tx1"/>
                          </a:solidFill>
                          <a:latin typeface="Verdana" panose="020B0604030504040204" pitchFamily="34" charset="0"/>
                        </a:defRPr>
                      </a:lvl7pPr>
                      <a:lvl8pPr marL="3429000" indent="-228600" algn="l" rtl="0" eaLnBrk="0" fontAlgn="base" hangingPunct="0">
                        <a:spcBef>
                          <a:spcPct val="0"/>
                        </a:spcBef>
                        <a:spcAft>
                          <a:spcPct val="0"/>
                        </a:spcAft>
                        <a:defRPr sz="2400">
                          <a:solidFill>
                            <a:schemeClr val="tx1"/>
                          </a:solidFill>
                          <a:latin typeface="Verdana" panose="020B0604030504040204" pitchFamily="34" charset="0"/>
                        </a:defRPr>
                      </a:lvl8pPr>
                      <a:lvl9pPr marL="3886200" indent="-228600" algn="l" rtl="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endParaRPr lang="fa-IR" sz="1800"/>
                    </a:p>
                  </p:txBody>
                </p:sp>
                <p:sp>
                  <p:nvSpPr>
                    <p:cNvPr id="6209" name="Freeform 34"/>
                    <p:cNvSpPr>
                      <a:spLocks/>
                    </p:cNvSpPr>
                    <p:nvPr/>
                  </p:nvSpPr>
                  <p:spPr bwMode="auto">
                    <a:xfrm>
                      <a:off x="4979" y="1522"/>
                      <a:ext cx="104" cy="84"/>
                    </a:xfrm>
                    <a:custGeom>
                      <a:avLst/>
                      <a:gdLst>
                        <a:gd name="T0" fmla="*/ 103 w 310"/>
                        <a:gd name="T1" fmla="*/ 57 h 252"/>
                        <a:gd name="T2" fmla="*/ 100 w 310"/>
                        <a:gd name="T3" fmla="*/ 51 h 252"/>
                        <a:gd name="T4" fmla="*/ 26 w 310"/>
                        <a:gd name="T5" fmla="*/ 0 h 252"/>
                        <a:gd name="T6" fmla="*/ 19 w 310"/>
                        <a:gd name="T7" fmla="*/ 0 h 252"/>
                        <a:gd name="T8" fmla="*/ 12 w 310"/>
                        <a:gd name="T9" fmla="*/ 3 h 252"/>
                        <a:gd name="T10" fmla="*/ 5 w 310"/>
                        <a:gd name="T11" fmla="*/ 8 h 252"/>
                        <a:gd name="T12" fmla="*/ 0 w 310"/>
                        <a:gd name="T13" fmla="*/ 18 h 252"/>
                        <a:gd name="T14" fmla="*/ 1 w 310"/>
                        <a:gd name="T15" fmla="*/ 25 h 252"/>
                        <a:gd name="T16" fmla="*/ 3 w 310"/>
                        <a:gd name="T17" fmla="*/ 34 h 252"/>
                        <a:gd name="T18" fmla="*/ 8 w 310"/>
                        <a:gd name="T19" fmla="*/ 39 h 252"/>
                        <a:gd name="T20" fmla="*/ 15 w 310"/>
                        <a:gd name="T21" fmla="*/ 43 h 252"/>
                        <a:gd name="T22" fmla="*/ 70 w 310"/>
                        <a:gd name="T23" fmla="*/ 81 h 252"/>
                        <a:gd name="T24" fmla="*/ 75 w 310"/>
                        <a:gd name="T25" fmla="*/ 83 h 252"/>
                        <a:gd name="T26" fmla="*/ 82 w 310"/>
                        <a:gd name="T27" fmla="*/ 84 h 252"/>
                        <a:gd name="T28" fmla="*/ 90 w 310"/>
                        <a:gd name="T29" fmla="*/ 83 h 252"/>
                        <a:gd name="T30" fmla="*/ 97 w 310"/>
                        <a:gd name="T31" fmla="*/ 78 h 252"/>
                        <a:gd name="T32" fmla="*/ 102 w 310"/>
                        <a:gd name="T33" fmla="*/ 71 h 252"/>
                        <a:gd name="T34" fmla="*/ 104 w 310"/>
                        <a:gd name="T35" fmla="*/ 63 h 252"/>
                        <a:gd name="T36" fmla="*/ 103 w 310"/>
                        <a:gd name="T37" fmla="*/ 57 h 2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10" h="252">
                          <a:moveTo>
                            <a:pt x="307" y="172"/>
                          </a:moveTo>
                          <a:lnTo>
                            <a:pt x="299" y="152"/>
                          </a:lnTo>
                          <a:lnTo>
                            <a:pt x="78" y="1"/>
                          </a:lnTo>
                          <a:lnTo>
                            <a:pt x="57" y="0"/>
                          </a:lnTo>
                          <a:lnTo>
                            <a:pt x="35" y="8"/>
                          </a:lnTo>
                          <a:lnTo>
                            <a:pt x="15" y="25"/>
                          </a:lnTo>
                          <a:lnTo>
                            <a:pt x="0" y="53"/>
                          </a:lnTo>
                          <a:lnTo>
                            <a:pt x="3" y="76"/>
                          </a:lnTo>
                          <a:lnTo>
                            <a:pt x="10" y="101"/>
                          </a:lnTo>
                          <a:lnTo>
                            <a:pt x="23" y="116"/>
                          </a:lnTo>
                          <a:lnTo>
                            <a:pt x="44" y="128"/>
                          </a:lnTo>
                          <a:lnTo>
                            <a:pt x="209" y="242"/>
                          </a:lnTo>
                          <a:lnTo>
                            <a:pt x="224" y="249"/>
                          </a:lnTo>
                          <a:lnTo>
                            <a:pt x="243" y="252"/>
                          </a:lnTo>
                          <a:lnTo>
                            <a:pt x="267" y="249"/>
                          </a:lnTo>
                          <a:lnTo>
                            <a:pt x="288" y="234"/>
                          </a:lnTo>
                          <a:lnTo>
                            <a:pt x="304" y="214"/>
                          </a:lnTo>
                          <a:lnTo>
                            <a:pt x="310" y="190"/>
                          </a:lnTo>
                          <a:lnTo>
                            <a:pt x="307" y="172"/>
                          </a:lnTo>
                          <a:close/>
                        </a:path>
                      </a:pathLst>
                    </a:custGeom>
                    <a:solidFill>
                      <a:srgbClr val="C08040"/>
                    </a:solidFill>
                    <a:ln w="4763">
                      <a:solidFill>
                        <a:srgbClr val="000000"/>
                      </a:solidFill>
                      <a:prstDash val="solid"/>
                      <a:round/>
                      <a:headEnd/>
                      <a:tailEnd/>
                    </a:ln>
                  </p:spPr>
                  <p:txBody>
                    <a:bodyPr/>
                    <a:lstStyle/>
                    <a:p>
                      <a:endParaRPr lang="fa-IR" sz="1350"/>
                    </a:p>
                  </p:txBody>
                </p:sp>
              </p:grpSp>
            </p:grpSp>
            <p:grpSp>
              <p:nvGrpSpPr>
                <p:cNvPr id="6199" name="Group 35"/>
                <p:cNvGrpSpPr>
                  <a:grpSpLocks/>
                </p:cNvGrpSpPr>
                <p:nvPr/>
              </p:nvGrpSpPr>
              <p:grpSpPr bwMode="auto">
                <a:xfrm>
                  <a:off x="4837" y="1522"/>
                  <a:ext cx="241" cy="219"/>
                  <a:chOff x="4837" y="1522"/>
                  <a:chExt cx="241" cy="219"/>
                </a:xfrm>
              </p:grpSpPr>
              <p:sp>
                <p:nvSpPr>
                  <p:cNvPr id="6200" name="Freeform 36"/>
                  <p:cNvSpPr>
                    <a:spLocks/>
                  </p:cNvSpPr>
                  <p:nvPr/>
                </p:nvSpPr>
                <p:spPr bwMode="auto">
                  <a:xfrm>
                    <a:off x="4917" y="1568"/>
                    <a:ext cx="161" cy="173"/>
                  </a:xfrm>
                  <a:custGeom>
                    <a:avLst/>
                    <a:gdLst>
                      <a:gd name="T0" fmla="*/ 59 w 484"/>
                      <a:gd name="T1" fmla="*/ 0 h 518"/>
                      <a:gd name="T2" fmla="*/ 86 w 484"/>
                      <a:gd name="T3" fmla="*/ 20 h 518"/>
                      <a:gd name="T4" fmla="*/ 121 w 484"/>
                      <a:gd name="T5" fmla="*/ 57 h 518"/>
                      <a:gd name="T6" fmla="*/ 138 w 484"/>
                      <a:gd name="T7" fmla="*/ 78 h 518"/>
                      <a:gd name="T8" fmla="*/ 149 w 484"/>
                      <a:gd name="T9" fmla="*/ 94 h 518"/>
                      <a:gd name="T10" fmla="*/ 158 w 484"/>
                      <a:gd name="T11" fmla="*/ 111 h 518"/>
                      <a:gd name="T12" fmla="*/ 161 w 484"/>
                      <a:gd name="T13" fmla="*/ 130 h 518"/>
                      <a:gd name="T14" fmla="*/ 161 w 484"/>
                      <a:gd name="T15" fmla="*/ 147 h 518"/>
                      <a:gd name="T16" fmla="*/ 153 w 484"/>
                      <a:gd name="T17" fmla="*/ 161 h 518"/>
                      <a:gd name="T18" fmla="*/ 142 w 484"/>
                      <a:gd name="T19" fmla="*/ 170 h 518"/>
                      <a:gd name="T20" fmla="*/ 117 w 484"/>
                      <a:gd name="T21" fmla="*/ 173 h 518"/>
                      <a:gd name="T22" fmla="*/ 85 w 484"/>
                      <a:gd name="T23" fmla="*/ 164 h 518"/>
                      <a:gd name="T24" fmla="*/ 57 w 484"/>
                      <a:gd name="T25" fmla="*/ 155 h 518"/>
                      <a:gd name="T26" fmla="*/ 41 w 484"/>
                      <a:gd name="T27" fmla="*/ 144 h 518"/>
                      <a:gd name="T28" fmla="*/ 18 w 484"/>
                      <a:gd name="T29" fmla="*/ 127 h 518"/>
                      <a:gd name="T30" fmla="*/ 0 w 484"/>
                      <a:gd name="T31" fmla="*/ 97 h 518"/>
                      <a:gd name="T32" fmla="*/ 14 w 484"/>
                      <a:gd name="T33" fmla="*/ 92 h 518"/>
                      <a:gd name="T34" fmla="*/ 29 w 484"/>
                      <a:gd name="T35" fmla="*/ 38 h 518"/>
                      <a:gd name="T36" fmla="*/ 59 w 484"/>
                      <a:gd name="T37" fmla="*/ 0 h 5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84" h="518">
                        <a:moveTo>
                          <a:pt x="176" y="0"/>
                        </a:moveTo>
                        <a:lnTo>
                          <a:pt x="259" y="59"/>
                        </a:lnTo>
                        <a:lnTo>
                          <a:pt x="363" y="170"/>
                        </a:lnTo>
                        <a:lnTo>
                          <a:pt x="414" y="233"/>
                        </a:lnTo>
                        <a:lnTo>
                          <a:pt x="448" y="282"/>
                        </a:lnTo>
                        <a:lnTo>
                          <a:pt x="476" y="332"/>
                        </a:lnTo>
                        <a:lnTo>
                          <a:pt x="484" y="388"/>
                        </a:lnTo>
                        <a:lnTo>
                          <a:pt x="484" y="439"/>
                        </a:lnTo>
                        <a:lnTo>
                          <a:pt x="461" y="483"/>
                        </a:lnTo>
                        <a:lnTo>
                          <a:pt x="428" y="509"/>
                        </a:lnTo>
                        <a:lnTo>
                          <a:pt x="353" y="518"/>
                        </a:lnTo>
                        <a:lnTo>
                          <a:pt x="257" y="492"/>
                        </a:lnTo>
                        <a:lnTo>
                          <a:pt x="170" y="464"/>
                        </a:lnTo>
                        <a:lnTo>
                          <a:pt x="124" y="431"/>
                        </a:lnTo>
                        <a:lnTo>
                          <a:pt x="55" y="381"/>
                        </a:lnTo>
                        <a:lnTo>
                          <a:pt x="0" y="291"/>
                        </a:lnTo>
                        <a:lnTo>
                          <a:pt x="42" y="276"/>
                        </a:lnTo>
                        <a:lnTo>
                          <a:pt x="88" y="115"/>
                        </a:lnTo>
                        <a:lnTo>
                          <a:pt x="176" y="0"/>
                        </a:lnTo>
                        <a:close/>
                      </a:path>
                    </a:pathLst>
                  </a:custGeom>
                  <a:solidFill>
                    <a:srgbClr val="E0A080"/>
                  </a:solidFill>
                  <a:ln w="4763">
                    <a:solidFill>
                      <a:srgbClr val="000000"/>
                    </a:solidFill>
                    <a:prstDash val="solid"/>
                    <a:round/>
                    <a:headEnd/>
                    <a:tailEnd/>
                  </a:ln>
                </p:spPr>
                <p:txBody>
                  <a:bodyPr/>
                  <a:lstStyle/>
                  <a:p>
                    <a:endParaRPr lang="fa-IR" sz="1350"/>
                  </a:p>
                </p:txBody>
              </p:sp>
              <p:grpSp>
                <p:nvGrpSpPr>
                  <p:cNvPr id="6201" name="Group 37"/>
                  <p:cNvGrpSpPr>
                    <a:grpSpLocks/>
                  </p:cNvGrpSpPr>
                  <p:nvPr/>
                </p:nvGrpSpPr>
                <p:grpSpPr bwMode="auto">
                  <a:xfrm>
                    <a:off x="4837" y="1522"/>
                    <a:ext cx="149" cy="155"/>
                    <a:chOff x="4837" y="1522"/>
                    <a:chExt cx="149" cy="155"/>
                  </a:xfrm>
                </p:grpSpPr>
                <p:sp>
                  <p:nvSpPr>
                    <p:cNvPr id="6202" name="Freeform 38"/>
                    <p:cNvSpPr>
                      <a:spLocks/>
                    </p:cNvSpPr>
                    <p:nvPr/>
                  </p:nvSpPr>
                  <p:spPr bwMode="auto">
                    <a:xfrm>
                      <a:off x="4857" y="1554"/>
                      <a:ext cx="106" cy="123"/>
                    </a:xfrm>
                    <a:custGeom>
                      <a:avLst/>
                      <a:gdLst>
                        <a:gd name="T0" fmla="*/ 8 w 318"/>
                        <a:gd name="T1" fmla="*/ 47 h 369"/>
                        <a:gd name="T2" fmla="*/ 17 w 318"/>
                        <a:gd name="T3" fmla="*/ 27 h 369"/>
                        <a:gd name="T4" fmla="*/ 27 w 318"/>
                        <a:gd name="T5" fmla="*/ 15 h 369"/>
                        <a:gd name="T6" fmla="*/ 41 w 318"/>
                        <a:gd name="T7" fmla="*/ 5 h 369"/>
                        <a:gd name="T8" fmla="*/ 63 w 318"/>
                        <a:gd name="T9" fmla="*/ 0 h 369"/>
                        <a:gd name="T10" fmla="*/ 82 w 318"/>
                        <a:gd name="T11" fmla="*/ 1 h 369"/>
                        <a:gd name="T12" fmla="*/ 94 w 318"/>
                        <a:gd name="T13" fmla="*/ 6 h 369"/>
                        <a:gd name="T14" fmla="*/ 100 w 318"/>
                        <a:gd name="T15" fmla="*/ 17 h 369"/>
                        <a:gd name="T16" fmla="*/ 106 w 318"/>
                        <a:gd name="T17" fmla="*/ 33 h 369"/>
                        <a:gd name="T18" fmla="*/ 104 w 318"/>
                        <a:gd name="T19" fmla="*/ 56 h 369"/>
                        <a:gd name="T20" fmla="*/ 100 w 318"/>
                        <a:gd name="T21" fmla="*/ 76 h 369"/>
                        <a:gd name="T22" fmla="*/ 92 w 318"/>
                        <a:gd name="T23" fmla="*/ 94 h 369"/>
                        <a:gd name="T24" fmla="*/ 78 w 318"/>
                        <a:gd name="T25" fmla="*/ 111 h 369"/>
                        <a:gd name="T26" fmla="*/ 56 w 318"/>
                        <a:gd name="T27" fmla="*/ 123 h 369"/>
                        <a:gd name="T28" fmla="*/ 30 w 318"/>
                        <a:gd name="T29" fmla="*/ 121 h 369"/>
                        <a:gd name="T30" fmla="*/ 13 w 318"/>
                        <a:gd name="T31" fmla="*/ 113 h 369"/>
                        <a:gd name="T32" fmla="*/ 0 w 318"/>
                        <a:gd name="T33" fmla="*/ 94 h 369"/>
                        <a:gd name="T34" fmla="*/ 1 w 318"/>
                        <a:gd name="T35" fmla="*/ 70 h 369"/>
                        <a:gd name="T36" fmla="*/ 8 w 318"/>
                        <a:gd name="T37" fmla="*/ 47 h 3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18" h="369">
                          <a:moveTo>
                            <a:pt x="23" y="142"/>
                          </a:moveTo>
                          <a:lnTo>
                            <a:pt x="51" y="80"/>
                          </a:lnTo>
                          <a:lnTo>
                            <a:pt x="82" y="44"/>
                          </a:lnTo>
                          <a:lnTo>
                            <a:pt x="124" y="16"/>
                          </a:lnTo>
                          <a:lnTo>
                            <a:pt x="188" y="0"/>
                          </a:lnTo>
                          <a:lnTo>
                            <a:pt x="245" y="4"/>
                          </a:lnTo>
                          <a:lnTo>
                            <a:pt x="281" y="18"/>
                          </a:lnTo>
                          <a:lnTo>
                            <a:pt x="300" y="50"/>
                          </a:lnTo>
                          <a:lnTo>
                            <a:pt x="318" y="99"/>
                          </a:lnTo>
                          <a:lnTo>
                            <a:pt x="313" y="167"/>
                          </a:lnTo>
                          <a:lnTo>
                            <a:pt x="300" y="227"/>
                          </a:lnTo>
                          <a:lnTo>
                            <a:pt x="275" y="282"/>
                          </a:lnTo>
                          <a:lnTo>
                            <a:pt x="235" y="333"/>
                          </a:lnTo>
                          <a:lnTo>
                            <a:pt x="169" y="369"/>
                          </a:lnTo>
                          <a:lnTo>
                            <a:pt x="90" y="362"/>
                          </a:lnTo>
                          <a:lnTo>
                            <a:pt x="39" y="338"/>
                          </a:lnTo>
                          <a:lnTo>
                            <a:pt x="0" y="282"/>
                          </a:lnTo>
                          <a:lnTo>
                            <a:pt x="3" y="210"/>
                          </a:lnTo>
                          <a:lnTo>
                            <a:pt x="23" y="142"/>
                          </a:lnTo>
                          <a:close/>
                        </a:path>
                      </a:pathLst>
                    </a:custGeom>
                    <a:solidFill>
                      <a:srgbClr val="F0F0F0"/>
                    </a:solidFill>
                    <a:ln w="4763">
                      <a:solidFill>
                        <a:srgbClr val="000000"/>
                      </a:solidFill>
                      <a:prstDash val="solid"/>
                      <a:round/>
                      <a:headEnd/>
                      <a:tailEnd/>
                    </a:ln>
                  </p:spPr>
                  <p:txBody>
                    <a:bodyPr/>
                    <a:lstStyle/>
                    <a:p>
                      <a:endParaRPr lang="fa-IR" sz="1350"/>
                    </a:p>
                  </p:txBody>
                </p:sp>
                <p:sp>
                  <p:nvSpPr>
                    <p:cNvPr id="6203" name="Oval 39"/>
                    <p:cNvSpPr>
                      <a:spLocks noChangeArrowheads="1"/>
                    </p:cNvSpPr>
                    <p:nvPr/>
                  </p:nvSpPr>
                  <p:spPr bwMode="auto">
                    <a:xfrm>
                      <a:off x="4877" y="1623"/>
                      <a:ext cx="30" cy="35"/>
                    </a:xfrm>
                    <a:prstGeom prst="ellipse">
                      <a:avLst/>
                    </a:prstGeom>
                    <a:solidFill>
                      <a:srgbClr val="000080"/>
                    </a:solidFill>
                    <a:ln w="4763">
                      <a:solidFill>
                        <a:srgbClr val="000000"/>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algn="l" rtl="0" eaLnBrk="0" fontAlgn="base" hangingPunct="0">
                        <a:spcBef>
                          <a:spcPct val="0"/>
                        </a:spcBef>
                        <a:spcAft>
                          <a:spcPct val="0"/>
                        </a:spcAft>
                        <a:defRPr sz="2400">
                          <a:solidFill>
                            <a:schemeClr val="tx1"/>
                          </a:solidFill>
                          <a:latin typeface="Verdana" panose="020B0604030504040204" pitchFamily="34" charset="0"/>
                        </a:defRPr>
                      </a:lvl6pPr>
                      <a:lvl7pPr marL="2971800" indent="-228600" algn="l" rtl="0" eaLnBrk="0" fontAlgn="base" hangingPunct="0">
                        <a:spcBef>
                          <a:spcPct val="0"/>
                        </a:spcBef>
                        <a:spcAft>
                          <a:spcPct val="0"/>
                        </a:spcAft>
                        <a:defRPr sz="2400">
                          <a:solidFill>
                            <a:schemeClr val="tx1"/>
                          </a:solidFill>
                          <a:latin typeface="Verdana" panose="020B0604030504040204" pitchFamily="34" charset="0"/>
                        </a:defRPr>
                      </a:lvl7pPr>
                      <a:lvl8pPr marL="3429000" indent="-228600" algn="l" rtl="0" eaLnBrk="0" fontAlgn="base" hangingPunct="0">
                        <a:spcBef>
                          <a:spcPct val="0"/>
                        </a:spcBef>
                        <a:spcAft>
                          <a:spcPct val="0"/>
                        </a:spcAft>
                        <a:defRPr sz="2400">
                          <a:solidFill>
                            <a:schemeClr val="tx1"/>
                          </a:solidFill>
                          <a:latin typeface="Verdana" panose="020B0604030504040204" pitchFamily="34" charset="0"/>
                        </a:defRPr>
                      </a:lvl8pPr>
                      <a:lvl9pPr marL="3886200" indent="-228600" algn="l" rtl="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endParaRPr lang="fa-IR" sz="1800"/>
                    </a:p>
                  </p:txBody>
                </p:sp>
                <p:sp>
                  <p:nvSpPr>
                    <p:cNvPr id="6204" name="Freeform 40"/>
                    <p:cNvSpPr>
                      <a:spLocks/>
                    </p:cNvSpPr>
                    <p:nvPr/>
                  </p:nvSpPr>
                  <p:spPr bwMode="auto">
                    <a:xfrm>
                      <a:off x="4837" y="1522"/>
                      <a:ext cx="149" cy="83"/>
                    </a:xfrm>
                    <a:custGeom>
                      <a:avLst/>
                      <a:gdLst>
                        <a:gd name="T0" fmla="*/ 5 w 448"/>
                        <a:gd name="T1" fmla="*/ 49 h 249"/>
                        <a:gd name="T2" fmla="*/ 12 w 448"/>
                        <a:gd name="T3" fmla="*/ 44 h 249"/>
                        <a:gd name="T4" fmla="*/ 122 w 448"/>
                        <a:gd name="T5" fmla="*/ 0 h 249"/>
                        <a:gd name="T6" fmla="*/ 130 w 448"/>
                        <a:gd name="T7" fmla="*/ 0 h 249"/>
                        <a:gd name="T8" fmla="*/ 137 w 448"/>
                        <a:gd name="T9" fmla="*/ 3 h 249"/>
                        <a:gd name="T10" fmla="*/ 144 w 448"/>
                        <a:gd name="T11" fmla="*/ 8 h 249"/>
                        <a:gd name="T12" fmla="*/ 149 w 448"/>
                        <a:gd name="T13" fmla="*/ 18 h 249"/>
                        <a:gd name="T14" fmla="*/ 148 w 448"/>
                        <a:gd name="T15" fmla="*/ 26 h 249"/>
                        <a:gd name="T16" fmla="*/ 145 w 448"/>
                        <a:gd name="T17" fmla="*/ 34 h 249"/>
                        <a:gd name="T18" fmla="*/ 141 w 448"/>
                        <a:gd name="T19" fmla="*/ 39 h 249"/>
                        <a:gd name="T20" fmla="*/ 134 w 448"/>
                        <a:gd name="T21" fmla="*/ 43 h 249"/>
                        <a:gd name="T22" fmla="*/ 28 w 448"/>
                        <a:gd name="T23" fmla="*/ 83 h 249"/>
                        <a:gd name="T24" fmla="*/ 22 w 448"/>
                        <a:gd name="T25" fmla="*/ 83 h 249"/>
                        <a:gd name="T26" fmla="*/ 15 w 448"/>
                        <a:gd name="T27" fmla="*/ 81 h 249"/>
                        <a:gd name="T28" fmla="*/ 9 w 448"/>
                        <a:gd name="T29" fmla="*/ 78 h 249"/>
                        <a:gd name="T30" fmla="*/ 3 w 448"/>
                        <a:gd name="T31" fmla="*/ 73 h 249"/>
                        <a:gd name="T32" fmla="*/ 0 w 448"/>
                        <a:gd name="T33" fmla="*/ 65 h 249"/>
                        <a:gd name="T34" fmla="*/ 1 w 448"/>
                        <a:gd name="T35" fmla="*/ 56 h 249"/>
                        <a:gd name="T36" fmla="*/ 5 w 448"/>
                        <a:gd name="T37" fmla="*/ 49 h 2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48" h="249">
                          <a:moveTo>
                            <a:pt x="14" y="146"/>
                          </a:moveTo>
                          <a:lnTo>
                            <a:pt x="36" y="131"/>
                          </a:lnTo>
                          <a:lnTo>
                            <a:pt x="368" y="1"/>
                          </a:lnTo>
                          <a:lnTo>
                            <a:pt x="390" y="0"/>
                          </a:lnTo>
                          <a:lnTo>
                            <a:pt x="411" y="9"/>
                          </a:lnTo>
                          <a:lnTo>
                            <a:pt x="433" y="25"/>
                          </a:lnTo>
                          <a:lnTo>
                            <a:pt x="448" y="53"/>
                          </a:lnTo>
                          <a:lnTo>
                            <a:pt x="445" y="77"/>
                          </a:lnTo>
                          <a:lnTo>
                            <a:pt x="437" y="102"/>
                          </a:lnTo>
                          <a:lnTo>
                            <a:pt x="424" y="117"/>
                          </a:lnTo>
                          <a:lnTo>
                            <a:pt x="403" y="128"/>
                          </a:lnTo>
                          <a:lnTo>
                            <a:pt x="85" y="248"/>
                          </a:lnTo>
                          <a:lnTo>
                            <a:pt x="65" y="249"/>
                          </a:lnTo>
                          <a:lnTo>
                            <a:pt x="45" y="244"/>
                          </a:lnTo>
                          <a:lnTo>
                            <a:pt x="27" y="233"/>
                          </a:lnTo>
                          <a:lnTo>
                            <a:pt x="9" y="218"/>
                          </a:lnTo>
                          <a:lnTo>
                            <a:pt x="0" y="196"/>
                          </a:lnTo>
                          <a:lnTo>
                            <a:pt x="3" y="168"/>
                          </a:lnTo>
                          <a:lnTo>
                            <a:pt x="14" y="146"/>
                          </a:lnTo>
                          <a:close/>
                        </a:path>
                      </a:pathLst>
                    </a:custGeom>
                    <a:solidFill>
                      <a:srgbClr val="C08040"/>
                    </a:solidFill>
                    <a:ln w="4763">
                      <a:solidFill>
                        <a:srgbClr val="000000"/>
                      </a:solidFill>
                      <a:prstDash val="solid"/>
                      <a:round/>
                      <a:headEnd/>
                      <a:tailEnd/>
                    </a:ln>
                  </p:spPr>
                  <p:txBody>
                    <a:bodyPr/>
                    <a:lstStyle/>
                    <a:p>
                      <a:endParaRPr lang="fa-IR" sz="1350"/>
                    </a:p>
                  </p:txBody>
                </p:sp>
              </p:grpSp>
            </p:grpSp>
          </p:grpSp>
          <p:grpSp>
            <p:nvGrpSpPr>
              <p:cNvPr id="6163" name="Group 41"/>
              <p:cNvGrpSpPr>
                <a:grpSpLocks/>
              </p:cNvGrpSpPr>
              <p:nvPr/>
            </p:nvGrpSpPr>
            <p:grpSpPr bwMode="auto">
              <a:xfrm>
                <a:off x="4028" y="1864"/>
                <a:ext cx="650" cy="460"/>
                <a:chOff x="4028" y="1864"/>
                <a:chExt cx="650" cy="460"/>
              </a:xfrm>
            </p:grpSpPr>
            <p:sp>
              <p:nvSpPr>
                <p:cNvPr id="6196" name="Freeform 42"/>
                <p:cNvSpPr>
                  <a:spLocks/>
                </p:cNvSpPr>
                <p:nvPr/>
              </p:nvSpPr>
              <p:spPr bwMode="auto">
                <a:xfrm>
                  <a:off x="4028" y="1864"/>
                  <a:ext cx="650" cy="347"/>
                </a:xfrm>
                <a:custGeom>
                  <a:avLst/>
                  <a:gdLst>
                    <a:gd name="T0" fmla="*/ 0 w 1948"/>
                    <a:gd name="T1" fmla="*/ 154 h 1042"/>
                    <a:gd name="T2" fmla="*/ 51 w 1948"/>
                    <a:gd name="T3" fmla="*/ 154 h 1042"/>
                    <a:gd name="T4" fmla="*/ 80 w 1948"/>
                    <a:gd name="T5" fmla="*/ 177 h 1042"/>
                    <a:gd name="T6" fmla="*/ 100 w 1948"/>
                    <a:gd name="T7" fmla="*/ 199 h 1042"/>
                    <a:gd name="T8" fmla="*/ 140 w 1948"/>
                    <a:gd name="T9" fmla="*/ 212 h 1042"/>
                    <a:gd name="T10" fmla="*/ 170 w 1948"/>
                    <a:gd name="T11" fmla="*/ 250 h 1042"/>
                    <a:gd name="T12" fmla="*/ 215 w 1948"/>
                    <a:gd name="T13" fmla="*/ 269 h 1042"/>
                    <a:gd name="T14" fmla="*/ 272 w 1948"/>
                    <a:gd name="T15" fmla="*/ 308 h 1042"/>
                    <a:gd name="T16" fmla="*/ 342 w 1948"/>
                    <a:gd name="T17" fmla="*/ 327 h 1042"/>
                    <a:gd name="T18" fmla="*/ 435 w 1948"/>
                    <a:gd name="T19" fmla="*/ 344 h 1042"/>
                    <a:gd name="T20" fmla="*/ 527 w 1948"/>
                    <a:gd name="T21" fmla="*/ 347 h 1042"/>
                    <a:gd name="T22" fmla="*/ 608 w 1948"/>
                    <a:gd name="T23" fmla="*/ 308 h 1042"/>
                    <a:gd name="T24" fmla="*/ 650 w 1948"/>
                    <a:gd name="T25" fmla="*/ 250 h 1042"/>
                    <a:gd name="T26" fmla="*/ 558 w 1948"/>
                    <a:gd name="T27" fmla="*/ 0 h 1042"/>
                    <a:gd name="T28" fmla="*/ 519 w 1948"/>
                    <a:gd name="T29" fmla="*/ 0 h 1042"/>
                    <a:gd name="T30" fmla="*/ 467 w 1948"/>
                    <a:gd name="T31" fmla="*/ 29 h 1042"/>
                    <a:gd name="T32" fmla="*/ 365 w 1948"/>
                    <a:gd name="T33" fmla="*/ 129 h 1042"/>
                    <a:gd name="T34" fmla="*/ 320 w 1948"/>
                    <a:gd name="T35" fmla="*/ 119 h 1042"/>
                    <a:gd name="T36" fmla="*/ 234 w 1948"/>
                    <a:gd name="T37" fmla="*/ 100 h 1042"/>
                    <a:gd name="T38" fmla="*/ 182 w 1948"/>
                    <a:gd name="T39" fmla="*/ 77 h 1042"/>
                    <a:gd name="T40" fmla="*/ 105 w 1948"/>
                    <a:gd name="T41" fmla="*/ 32 h 1042"/>
                    <a:gd name="T42" fmla="*/ 83 w 1948"/>
                    <a:gd name="T43" fmla="*/ 32 h 1042"/>
                    <a:gd name="T44" fmla="*/ 29 w 1948"/>
                    <a:gd name="T45" fmla="*/ 49 h 1042"/>
                    <a:gd name="T46" fmla="*/ 0 w 1948"/>
                    <a:gd name="T47" fmla="*/ 154 h 10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948" h="1042">
                      <a:moveTo>
                        <a:pt x="0" y="462"/>
                      </a:moveTo>
                      <a:lnTo>
                        <a:pt x="154" y="462"/>
                      </a:lnTo>
                      <a:lnTo>
                        <a:pt x="241" y="532"/>
                      </a:lnTo>
                      <a:lnTo>
                        <a:pt x="299" y="598"/>
                      </a:lnTo>
                      <a:lnTo>
                        <a:pt x="421" y="636"/>
                      </a:lnTo>
                      <a:lnTo>
                        <a:pt x="508" y="750"/>
                      </a:lnTo>
                      <a:lnTo>
                        <a:pt x="645" y="808"/>
                      </a:lnTo>
                      <a:lnTo>
                        <a:pt x="816" y="924"/>
                      </a:lnTo>
                      <a:lnTo>
                        <a:pt x="1026" y="983"/>
                      </a:lnTo>
                      <a:lnTo>
                        <a:pt x="1305" y="1032"/>
                      </a:lnTo>
                      <a:lnTo>
                        <a:pt x="1578" y="1042"/>
                      </a:lnTo>
                      <a:lnTo>
                        <a:pt x="1821" y="926"/>
                      </a:lnTo>
                      <a:lnTo>
                        <a:pt x="1948" y="750"/>
                      </a:lnTo>
                      <a:lnTo>
                        <a:pt x="1671" y="0"/>
                      </a:lnTo>
                      <a:lnTo>
                        <a:pt x="1556" y="0"/>
                      </a:lnTo>
                      <a:lnTo>
                        <a:pt x="1401" y="86"/>
                      </a:lnTo>
                      <a:lnTo>
                        <a:pt x="1094" y="387"/>
                      </a:lnTo>
                      <a:lnTo>
                        <a:pt x="960" y="357"/>
                      </a:lnTo>
                      <a:lnTo>
                        <a:pt x="701" y="300"/>
                      </a:lnTo>
                      <a:lnTo>
                        <a:pt x="546" y="232"/>
                      </a:lnTo>
                      <a:lnTo>
                        <a:pt x="315" y="96"/>
                      </a:lnTo>
                      <a:lnTo>
                        <a:pt x="250" y="96"/>
                      </a:lnTo>
                      <a:lnTo>
                        <a:pt x="86" y="146"/>
                      </a:lnTo>
                      <a:lnTo>
                        <a:pt x="0" y="462"/>
                      </a:lnTo>
                      <a:close/>
                    </a:path>
                  </a:pathLst>
                </a:custGeom>
                <a:solidFill>
                  <a:srgbClr val="00FFFF"/>
                </a:solidFill>
                <a:ln w="4763">
                  <a:solidFill>
                    <a:srgbClr val="000000"/>
                  </a:solidFill>
                  <a:prstDash val="solid"/>
                  <a:round/>
                  <a:headEnd/>
                  <a:tailEnd/>
                </a:ln>
              </p:spPr>
              <p:txBody>
                <a:bodyPr/>
                <a:lstStyle/>
                <a:p>
                  <a:endParaRPr lang="fa-IR" sz="1350"/>
                </a:p>
              </p:txBody>
            </p:sp>
            <p:sp>
              <p:nvSpPr>
                <p:cNvPr id="6197" name="Freeform 43"/>
                <p:cNvSpPr>
                  <a:spLocks/>
                </p:cNvSpPr>
                <p:nvPr/>
              </p:nvSpPr>
              <p:spPr bwMode="auto">
                <a:xfrm>
                  <a:off x="4402" y="2211"/>
                  <a:ext cx="88" cy="113"/>
                </a:xfrm>
                <a:custGeom>
                  <a:avLst/>
                  <a:gdLst>
                    <a:gd name="T0" fmla="*/ 88 w 265"/>
                    <a:gd name="T1" fmla="*/ 0 h 339"/>
                    <a:gd name="T2" fmla="*/ 74 w 265"/>
                    <a:gd name="T3" fmla="*/ 29 h 339"/>
                    <a:gd name="T4" fmla="*/ 64 w 265"/>
                    <a:gd name="T5" fmla="*/ 47 h 339"/>
                    <a:gd name="T6" fmla="*/ 43 w 265"/>
                    <a:gd name="T7" fmla="*/ 65 h 339"/>
                    <a:gd name="T8" fmla="*/ 28 w 265"/>
                    <a:gd name="T9" fmla="*/ 86 h 339"/>
                    <a:gd name="T10" fmla="*/ 10 w 265"/>
                    <a:gd name="T11" fmla="*/ 104 h 339"/>
                    <a:gd name="T12" fmla="*/ 0 w 265"/>
                    <a:gd name="T13" fmla="*/ 113 h 339"/>
                    <a:gd name="T14" fmla="*/ 13 w 265"/>
                    <a:gd name="T15" fmla="*/ 112 h 339"/>
                    <a:gd name="T16" fmla="*/ 26 w 265"/>
                    <a:gd name="T17" fmla="*/ 104 h 339"/>
                    <a:gd name="T18" fmla="*/ 42 w 265"/>
                    <a:gd name="T19" fmla="*/ 96 h 339"/>
                    <a:gd name="T20" fmla="*/ 49 w 265"/>
                    <a:gd name="T21" fmla="*/ 91 h 339"/>
                    <a:gd name="T22" fmla="*/ 53 w 265"/>
                    <a:gd name="T23" fmla="*/ 80 h 339"/>
                    <a:gd name="T24" fmla="*/ 59 w 265"/>
                    <a:gd name="T25" fmla="*/ 70 h 339"/>
                    <a:gd name="T26" fmla="*/ 68 w 265"/>
                    <a:gd name="T27" fmla="*/ 57 h 339"/>
                    <a:gd name="T28" fmla="*/ 77 w 265"/>
                    <a:gd name="T29" fmla="*/ 47 h 339"/>
                    <a:gd name="T30" fmla="*/ 83 w 265"/>
                    <a:gd name="T31" fmla="*/ 30 h 339"/>
                    <a:gd name="T32" fmla="*/ 88 w 265"/>
                    <a:gd name="T33" fmla="*/ 0 h 3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5" h="339">
                      <a:moveTo>
                        <a:pt x="265" y="0"/>
                      </a:moveTo>
                      <a:lnTo>
                        <a:pt x="222" y="87"/>
                      </a:lnTo>
                      <a:lnTo>
                        <a:pt x="194" y="140"/>
                      </a:lnTo>
                      <a:lnTo>
                        <a:pt x="130" y="195"/>
                      </a:lnTo>
                      <a:lnTo>
                        <a:pt x="83" y="258"/>
                      </a:lnTo>
                      <a:lnTo>
                        <a:pt x="30" y="311"/>
                      </a:lnTo>
                      <a:lnTo>
                        <a:pt x="0" y="339"/>
                      </a:lnTo>
                      <a:lnTo>
                        <a:pt x="39" y="335"/>
                      </a:lnTo>
                      <a:lnTo>
                        <a:pt x="79" y="311"/>
                      </a:lnTo>
                      <a:lnTo>
                        <a:pt x="126" y="288"/>
                      </a:lnTo>
                      <a:lnTo>
                        <a:pt x="149" y="273"/>
                      </a:lnTo>
                      <a:lnTo>
                        <a:pt x="160" y="239"/>
                      </a:lnTo>
                      <a:lnTo>
                        <a:pt x="179" y="209"/>
                      </a:lnTo>
                      <a:lnTo>
                        <a:pt x="204" y="172"/>
                      </a:lnTo>
                      <a:lnTo>
                        <a:pt x="231" y="140"/>
                      </a:lnTo>
                      <a:lnTo>
                        <a:pt x="250" y="91"/>
                      </a:lnTo>
                      <a:lnTo>
                        <a:pt x="265" y="0"/>
                      </a:lnTo>
                      <a:close/>
                    </a:path>
                  </a:pathLst>
                </a:custGeom>
                <a:solidFill>
                  <a:srgbClr val="00C0E0"/>
                </a:solidFill>
                <a:ln w="4763">
                  <a:solidFill>
                    <a:srgbClr val="00C0E0"/>
                  </a:solidFill>
                  <a:prstDash val="solid"/>
                  <a:round/>
                  <a:headEnd/>
                  <a:tailEnd/>
                </a:ln>
              </p:spPr>
              <p:txBody>
                <a:bodyPr/>
                <a:lstStyle/>
                <a:p>
                  <a:endParaRPr lang="fa-IR" sz="1350"/>
                </a:p>
              </p:txBody>
            </p:sp>
          </p:grpSp>
          <p:grpSp>
            <p:nvGrpSpPr>
              <p:cNvPr id="6164" name="Group 44"/>
              <p:cNvGrpSpPr>
                <a:grpSpLocks/>
              </p:cNvGrpSpPr>
              <p:nvPr/>
            </p:nvGrpSpPr>
            <p:grpSpPr bwMode="auto">
              <a:xfrm>
                <a:off x="3948" y="1856"/>
                <a:ext cx="188" cy="236"/>
                <a:chOff x="3948" y="1856"/>
                <a:chExt cx="188" cy="236"/>
              </a:xfrm>
            </p:grpSpPr>
            <p:sp>
              <p:nvSpPr>
                <p:cNvPr id="6191" name="Freeform 45"/>
                <p:cNvSpPr>
                  <a:spLocks/>
                </p:cNvSpPr>
                <p:nvPr/>
              </p:nvSpPr>
              <p:spPr bwMode="auto">
                <a:xfrm>
                  <a:off x="3948" y="1856"/>
                  <a:ext cx="188" cy="236"/>
                </a:xfrm>
                <a:custGeom>
                  <a:avLst/>
                  <a:gdLst>
                    <a:gd name="T0" fmla="*/ 119 w 564"/>
                    <a:gd name="T1" fmla="*/ 13 h 708"/>
                    <a:gd name="T2" fmla="*/ 152 w 564"/>
                    <a:gd name="T3" fmla="*/ 0 h 708"/>
                    <a:gd name="T4" fmla="*/ 165 w 564"/>
                    <a:gd name="T5" fmla="*/ 1 h 708"/>
                    <a:gd name="T6" fmla="*/ 174 w 564"/>
                    <a:gd name="T7" fmla="*/ 15 h 708"/>
                    <a:gd name="T8" fmla="*/ 170 w 564"/>
                    <a:gd name="T9" fmla="*/ 30 h 708"/>
                    <a:gd name="T10" fmla="*/ 157 w 564"/>
                    <a:gd name="T11" fmla="*/ 41 h 708"/>
                    <a:gd name="T12" fmla="*/ 140 w 564"/>
                    <a:gd name="T13" fmla="*/ 50 h 708"/>
                    <a:gd name="T14" fmla="*/ 118 w 564"/>
                    <a:gd name="T15" fmla="*/ 59 h 708"/>
                    <a:gd name="T16" fmla="*/ 98 w 564"/>
                    <a:gd name="T17" fmla="*/ 62 h 708"/>
                    <a:gd name="T18" fmla="*/ 82 w 564"/>
                    <a:gd name="T19" fmla="*/ 64 h 708"/>
                    <a:gd name="T20" fmla="*/ 96 w 564"/>
                    <a:gd name="T21" fmla="*/ 68 h 708"/>
                    <a:gd name="T22" fmla="*/ 114 w 564"/>
                    <a:gd name="T23" fmla="*/ 69 h 708"/>
                    <a:gd name="T24" fmla="*/ 142 w 564"/>
                    <a:gd name="T25" fmla="*/ 59 h 708"/>
                    <a:gd name="T26" fmla="*/ 172 w 564"/>
                    <a:gd name="T27" fmla="*/ 47 h 708"/>
                    <a:gd name="T28" fmla="*/ 181 w 564"/>
                    <a:gd name="T29" fmla="*/ 50 h 708"/>
                    <a:gd name="T30" fmla="*/ 184 w 564"/>
                    <a:gd name="T31" fmla="*/ 60 h 708"/>
                    <a:gd name="T32" fmla="*/ 181 w 564"/>
                    <a:gd name="T33" fmla="*/ 77 h 708"/>
                    <a:gd name="T34" fmla="*/ 171 w 564"/>
                    <a:gd name="T35" fmla="*/ 89 h 708"/>
                    <a:gd name="T36" fmla="*/ 149 w 564"/>
                    <a:gd name="T37" fmla="*/ 102 h 708"/>
                    <a:gd name="T38" fmla="*/ 90 w 564"/>
                    <a:gd name="T39" fmla="*/ 119 h 708"/>
                    <a:gd name="T40" fmla="*/ 124 w 564"/>
                    <a:gd name="T41" fmla="*/ 116 h 708"/>
                    <a:gd name="T42" fmla="*/ 151 w 564"/>
                    <a:gd name="T43" fmla="*/ 113 h 708"/>
                    <a:gd name="T44" fmla="*/ 178 w 564"/>
                    <a:gd name="T45" fmla="*/ 106 h 708"/>
                    <a:gd name="T46" fmla="*/ 188 w 564"/>
                    <a:gd name="T47" fmla="*/ 115 h 708"/>
                    <a:gd name="T48" fmla="*/ 185 w 564"/>
                    <a:gd name="T49" fmla="*/ 128 h 708"/>
                    <a:gd name="T50" fmla="*/ 178 w 564"/>
                    <a:gd name="T51" fmla="*/ 140 h 708"/>
                    <a:gd name="T52" fmla="*/ 158 w 564"/>
                    <a:gd name="T53" fmla="*/ 150 h 708"/>
                    <a:gd name="T54" fmla="*/ 131 w 564"/>
                    <a:gd name="T55" fmla="*/ 158 h 708"/>
                    <a:gd name="T56" fmla="*/ 93 w 564"/>
                    <a:gd name="T57" fmla="*/ 165 h 708"/>
                    <a:gd name="T58" fmla="*/ 77 w 564"/>
                    <a:gd name="T59" fmla="*/ 186 h 708"/>
                    <a:gd name="T60" fmla="*/ 70 w 564"/>
                    <a:gd name="T61" fmla="*/ 213 h 708"/>
                    <a:gd name="T62" fmla="*/ 52 w 564"/>
                    <a:gd name="T63" fmla="*/ 229 h 708"/>
                    <a:gd name="T64" fmla="*/ 36 w 564"/>
                    <a:gd name="T65" fmla="*/ 236 h 708"/>
                    <a:gd name="T66" fmla="*/ 20 w 564"/>
                    <a:gd name="T67" fmla="*/ 235 h 708"/>
                    <a:gd name="T68" fmla="*/ 10 w 564"/>
                    <a:gd name="T69" fmla="*/ 226 h 708"/>
                    <a:gd name="T70" fmla="*/ 6 w 564"/>
                    <a:gd name="T71" fmla="*/ 207 h 708"/>
                    <a:gd name="T72" fmla="*/ 9 w 564"/>
                    <a:gd name="T73" fmla="*/ 188 h 708"/>
                    <a:gd name="T74" fmla="*/ 18 w 564"/>
                    <a:gd name="T75" fmla="*/ 168 h 708"/>
                    <a:gd name="T76" fmla="*/ 34 w 564"/>
                    <a:gd name="T77" fmla="*/ 156 h 708"/>
                    <a:gd name="T78" fmla="*/ 21 w 564"/>
                    <a:gd name="T79" fmla="*/ 151 h 708"/>
                    <a:gd name="T80" fmla="*/ 12 w 564"/>
                    <a:gd name="T81" fmla="*/ 145 h 708"/>
                    <a:gd name="T82" fmla="*/ 9 w 564"/>
                    <a:gd name="T83" fmla="*/ 132 h 708"/>
                    <a:gd name="T84" fmla="*/ 13 w 564"/>
                    <a:gd name="T85" fmla="*/ 117 h 708"/>
                    <a:gd name="T86" fmla="*/ 19 w 564"/>
                    <a:gd name="T87" fmla="*/ 109 h 708"/>
                    <a:gd name="T88" fmla="*/ 9 w 564"/>
                    <a:gd name="T89" fmla="*/ 104 h 708"/>
                    <a:gd name="T90" fmla="*/ 1 w 564"/>
                    <a:gd name="T91" fmla="*/ 94 h 708"/>
                    <a:gd name="T92" fmla="*/ 0 w 564"/>
                    <a:gd name="T93" fmla="*/ 80 h 708"/>
                    <a:gd name="T94" fmla="*/ 6 w 564"/>
                    <a:gd name="T95" fmla="*/ 68 h 708"/>
                    <a:gd name="T96" fmla="*/ 15 w 564"/>
                    <a:gd name="T97" fmla="*/ 61 h 708"/>
                    <a:gd name="T98" fmla="*/ 5 w 564"/>
                    <a:gd name="T99" fmla="*/ 49 h 708"/>
                    <a:gd name="T100" fmla="*/ 6 w 564"/>
                    <a:gd name="T101" fmla="*/ 35 h 708"/>
                    <a:gd name="T102" fmla="*/ 12 w 564"/>
                    <a:gd name="T103" fmla="*/ 23 h 708"/>
                    <a:gd name="T104" fmla="*/ 23 w 564"/>
                    <a:gd name="T105" fmla="*/ 13 h 708"/>
                    <a:gd name="T106" fmla="*/ 40 w 564"/>
                    <a:gd name="T107" fmla="*/ 9 h 708"/>
                    <a:gd name="T108" fmla="*/ 59 w 564"/>
                    <a:gd name="T109" fmla="*/ 14 h 708"/>
                    <a:gd name="T110" fmla="*/ 88 w 564"/>
                    <a:gd name="T111" fmla="*/ 18 h 708"/>
                    <a:gd name="T112" fmla="*/ 119 w 564"/>
                    <a:gd name="T113" fmla="*/ 13 h 7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64" h="708">
                      <a:moveTo>
                        <a:pt x="358" y="39"/>
                      </a:moveTo>
                      <a:lnTo>
                        <a:pt x="457" y="0"/>
                      </a:lnTo>
                      <a:lnTo>
                        <a:pt x="496" y="4"/>
                      </a:lnTo>
                      <a:lnTo>
                        <a:pt x="522" y="44"/>
                      </a:lnTo>
                      <a:lnTo>
                        <a:pt x="509" y="91"/>
                      </a:lnTo>
                      <a:lnTo>
                        <a:pt x="471" y="124"/>
                      </a:lnTo>
                      <a:lnTo>
                        <a:pt x="420" y="150"/>
                      </a:lnTo>
                      <a:lnTo>
                        <a:pt x="354" y="177"/>
                      </a:lnTo>
                      <a:lnTo>
                        <a:pt x="294" y="186"/>
                      </a:lnTo>
                      <a:lnTo>
                        <a:pt x="245" y="191"/>
                      </a:lnTo>
                      <a:lnTo>
                        <a:pt x="289" y="203"/>
                      </a:lnTo>
                      <a:lnTo>
                        <a:pt x="342" y="206"/>
                      </a:lnTo>
                      <a:lnTo>
                        <a:pt x="426" y="178"/>
                      </a:lnTo>
                      <a:lnTo>
                        <a:pt x="516" y="140"/>
                      </a:lnTo>
                      <a:lnTo>
                        <a:pt x="543" y="150"/>
                      </a:lnTo>
                      <a:lnTo>
                        <a:pt x="552" y="180"/>
                      </a:lnTo>
                      <a:lnTo>
                        <a:pt x="544" y="231"/>
                      </a:lnTo>
                      <a:lnTo>
                        <a:pt x="512" y="267"/>
                      </a:lnTo>
                      <a:lnTo>
                        <a:pt x="447" y="305"/>
                      </a:lnTo>
                      <a:lnTo>
                        <a:pt x="270" y="357"/>
                      </a:lnTo>
                      <a:lnTo>
                        <a:pt x="373" y="349"/>
                      </a:lnTo>
                      <a:lnTo>
                        <a:pt x="454" y="338"/>
                      </a:lnTo>
                      <a:lnTo>
                        <a:pt x="534" y="318"/>
                      </a:lnTo>
                      <a:lnTo>
                        <a:pt x="564" y="344"/>
                      </a:lnTo>
                      <a:lnTo>
                        <a:pt x="555" y="383"/>
                      </a:lnTo>
                      <a:lnTo>
                        <a:pt x="533" y="419"/>
                      </a:lnTo>
                      <a:lnTo>
                        <a:pt x="474" y="450"/>
                      </a:lnTo>
                      <a:lnTo>
                        <a:pt x="392" y="475"/>
                      </a:lnTo>
                      <a:lnTo>
                        <a:pt x="280" y="494"/>
                      </a:lnTo>
                      <a:lnTo>
                        <a:pt x="232" y="558"/>
                      </a:lnTo>
                      <a:lnTo>
                        <a:pt x="211" y="640"/>
                      </a:lnTo>
                      <a:lnTo>
                        <a:pt x="155" y="686"/>
                      </a:lnTo>
                      <a:lnTo>
                        <a:pt x="108" y="708"/>
                      </a:lnTo>
                      <a:lnTo>
                        <a:pt x="59" y="705"/>
                      </a:lnTo>
                      <a:lnTo>
                        <a:pt x="29" y="679"/>
                      </a:lnTo>
                      <a:lnTo>
                        <a:pt x="19" y="621"/>
                      </a:lnTo>
                      <a:lnTo>
                        <a:pt x="28" y="563"/>
                      </a:lnTo>
                      <a:lnTo>
                        <a:pt x="54" y="504"/>
                      </a:lnTo>
                      <a:lnTo>
                        <a:pt x="102" y="469"/>
                      </a:lnTo>
                      <a:lnTo>
                        <a:pt x="63" y="454"/>
                      </a:lnTo>
                      <a:lnTo>
                        <a:pt x="35" y="434"/>
                      </a:lnTo>
                      <a:lnTo>
                        <a:pt x="28" y="397"/>
                      </a:lnTo>
                      <a:lnTo>
                        <a:pt x="38" y="351"/>
                      </a:lnTo>
                      <a:lnTo>
                        <a:pt x="57" y="327"/>
                      </a:lnTo>
                      <a:lnTo>
                        <a:pt x="28" y="313"/>
                      </a:lnTo>
                      <a:lnTo>
                        <a:pt x="3" y="283"/>
                      </a:lnTo>
                      <a:lnTo>
                        <a:pt x="0" y="239"/>
                      </a:lnTo>
                      <a:lnTo>
                        <a:pt x="18" y="205"/>
                      </a:lnTo>
                      <a:lnTo>
                        <a:pt x="44" y="184"/>
                      </a:lnTo>
                      <a:lnTo>
                        <a:pt x="16" y="146"/>
                      </a:lnTo>
                      <a:lnTo>
                        <a:pt x="19" y="106"/>
                      </a:lnTo>
                      <a:lnTo>
                        <a:pt x="37" y="70"/>
                      </a:lnTo>
                      <a:lnTo>
                        <a:pt x="69" y="38"/>
                      </a:lnTo>
                      <a:lnTo>
                        <a:pt x="119" y="28"/>
                      </a:lnTo>
                      <a:lnTo>
                        <a:pt x="177" y="42"/>
                      </a:lnTo>
                      <a:lnTo>
                        <a:pt x="263" y="54"/>
                      </a:lnTo>
                      <a:lnTo>
                        <a:pt x="358" y="39"/>
                      </a:lnTo>
                      <a:close/>
                    </a:path>
                  </a:pathLst>
                </a:custGeom>
                <a:solidFill>
                  <a:srgbClr val="E0A080"/>
                </a:solidFill>
                <a:ln w="4763">
                  <a:solidFill>
                    <a:srgbClr val="000000"/>
                  </a:solidFill>
                  <a:prstDash val="solid"/>
                  <a:round/>
                  <a:headEnd/>
                  <a:tailEnd/>
                </a:ln>
              </p:spPr>
              <p:txBody>
                <a:bodyPr/>
                <a:lstStyle/>
                <a:p>
                  <a:endParaRPr lang="fa-IR" sz="1350"/>
                </a:p>
              </p:txBody>
            </p:sp>
            <p:sp>
              <p:nvSpPr>
                <p:cNvPr id="6192" name="Freeform 46"/>
                <p:cNvSpPr>
                  <a:spLocks/>
                </p:cNvSpPr>
                <p:nvPr/>
              </p:nvSpPr>
              <p:spPr bwMode="auto">
                <a:xfrm>
                  <a:off x="3981" y="1921"/>
                  <a:ext cx="62" cy="7"/>
                </a:xfrm>
                <a:custGeom>
                  <a:avLst/>
                  <a:gdLst>
                    <a:gd name="T0" fmla="*/ 0 w 188"/>
                    <a:gd name="T1" fmla="*/ 0 h 23"/>
                    <a:gd name="T2" fmla="*/ 16 w 188"/>
                    <a:gd name="T3" fmla="*/ 5 h 23"/>
                    <a:gd name="T4" fmla="*/ 37 w 188"/>
                    <a:gd name="T5" fmla="*/ 7 h 23"/>
                    <a:gd name="T6" fmla="*/ 62 w 188"/>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8" h="23">
                      <a:moveTo>
                        <a:pt x="0" y="0"/>
                      </a:moveTo>
                      <a:lnTo>
                        <a:pt x="48" y="17"/>
                      </a:lnTo>
                      <a:lnTo>
                        <a:pt x="112" y="23"/>
                      </a:lnTo>
                      <a:lnTo>
                        <a:pt x="188"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a-IR" sz="1350"/>
                </a:p>
              </p:txBody>
            </p:sp>
            <p:sp>
              <p:nvSpPr>
                <p:cNvPr id="6193" name="Freeform 47"/>
                <p:cNvSpPr>
                  <a:spLocks/>
                </p:cNvSpPr>
                <p:nvPr/>
              </p:nvSpPr>
              <p:spPr bwMode="auto">
                <a:xfrm>
                  <a:off x="3976" y="1963"/>
                  <a:ext cx="66" cy="12"/>
                </a:xfrm>
                <a:custGeom>
                  <a:avLst/>
                  <a:gdLst>
                    <a:gd name="T0" fmla="*/ 0 w 199"/>
                    <a:gd name="T1" fmla="*/ 0 h 37"/>
                    <a:gd name="T2" fmla="*/ 19 w 199"/>
                    <a:gd name="T3" fmla="*/ 8 h 37"/>
                    <a:gd name="T4" fmla="*/ 33 w 199"/>
                    <a:gd name="T5" fmla="*/ 11 h 37"/>
                    <a:gd name="T6" fmla="*/ 46 w 199"/>
                    <a:gd name="T7" fmla="*/ 12 h 37"/>
                    <a:gd name="T8" fmla="*/ 66 w 199"/>
                    <a:gd name="T9" fmla="*/ 1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 h="37">
                      <a:moveTo>
                        <a:pt x="0" y="0"/>
                      </a:moveTo>
                      <a:lnTo>
                        <a:pt x="56" y="26"/>
                      </a:lnTo>
                      <a:lnTo>
                        <a:pt x="100" y="34"/>
                      </a:lnTo>
                      <a:lnTo>
                        <a:pt x="138" y="37"/>
                      </a:lnTo>
                      <a:lnTo>
                        <a:pt x="199" y="3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a-IR" sz="1350"/>
                </a:p>
              </p:txBody>
            </p:sp>
            <p:sp>
              <p:nvSpPr>
                <p:cNvPr id="6194" name="Freeform 48"/>
                <p:cNvSpPr>
                  <a:spLocks/>
                </p:cNvSpPr>
                <p:nvPr/>
              </p:nvSpPr>
              <p:spPr bwMode="auto">
                <a:xfrm>
                  <a:off x="3985" y="2012"/>
                  <a:ext cx="54" cy="8"/>
                </a:xfrm>
                <a:custGeom>
                  <a:avLst/>
                  <a:gdLst>
                    <a:gd name="T0" fmla="*/ 0 w 162"/>
                    <a:gd name="T1" fmla="*/ 0 h 24"/>
                    <a:gd name="T2" fmla="*/ 16 w 162"/>
                    <a:gd name="T3" fmla="*/ 5 h 24"/>
                    <a:gd name="T4" fmla="*/ 34 w 162"/>
                    <a:gd name="T5" fmla="*/ 8 h 24"/>
                    <a:gd name="T6" fmla="*/ 54 w 162"/>
                    <a:gd name="T7" fmla="*/ 7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24">
                      <a:moveTo>
                        <a:pt x="0" y="0"/>
                      </a:moveTo>
                      <a:lnTo>
                        <a:pt x="48" y="16"/>
                      </a:lnTo>
                      <a:lnTo>
                        <a:pt x="101" y="24"/>
                      </a:lnTo>
                      <a:lnTo>
                        <a:pt x="162" y="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a-IR" sz="1350"/>
                </a:p>
              </p:txBody>
            </p:sp>
            <p:sp>
              <p:nvSpPr>
                <p:cNvPr id="6195" name="Freeform 49"/>
                <p:cNvSpPr>
                  <a:spLocks/>
                </p:cNvSpPr>
                <p:nvPr/>
              </p:nvSpPr>
              <p:spPr bwMode="auto">
                <a:xfrm>
                  <a:off x="3974" y="2040"/>
                  <a:ext cx="44" cy="44"/>
                </a:xfrm>
                <a:custGeom>
                  <a:avLst/>
                  <a:gdLst>
                    <a:gd name="T0" fmla="*/ 0 w 131"/>
                    <a:gd name="T1" fmla="*/ 23 h 130"/>
                    <a:gd name="T2" fmla="*/ 10 w 131"/>
                    <a:gd name="T3" fmla="*/ 14 h 130"/>
                    <a:gd name="T4" fmla="*/ 18 w 131"/>
                    <a:gd name="T5" fmla="*/ 1 h 130"/>
                    <a:gd name="T6" fmla="*/ 30 w 131"/>
                    <a:gd name="T7" fmla="*/ 0 h 130"/>
                    <a:gd name="T8" fmla="*/ 40 w 131"/>
                    <a:gd name="T9" fmla="*/ 4 h 130"/>
                    <a:gd name="T10" fmla="*/ 44 w 131"/>
                    <a:gd name="T11" fmla="*/ 16 h 130"/>
                    <a:gd name="T12" fmla="*/ 43 w 131"/>
                    <a:gd name="T13" fmla="*/ 24 h 130"/>
                    <a:gd name="T14" fmla="*/ 39 w 131"/>
                    <a:gd name="T15" fmla="*/ 35 h 130"/>
                    <a:gd name="T16" fmla="*/ 30 w 131"/>
                    <a:gd name="T17" fmla="*/ 44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1" h="130">
                      <a:moveTo>
                        <a:pt x="0" y="69"/>
                      </a:moveTo>
                      <a:lnTo>
                        <a:pt x="30" y="40"/>
                      </a:lnTo>
                      <a:lnTo>
                        <a:pt x="53" y="3"/>
                      </a:lnTo>
                      <a:lnTo>
                        <a:pt x="90" y="0"/>
                      </a:lnTo>
                      <a:lnTo>
                        <a:pt x="120" y="13"/>
                      </a:lnTo>
                      <a:lnTo>
                        <a:pt x="131" y="46"/>
                      </a:lnTo>
                      <a:lnTo>
                        <a:pt x="128" y="72"/>
                      </a:lnTo>
                      <a:lnTo>
                        <a:pt x="117" y="102"/>
                      </a:lnTo>
                      <a:lnTo>
                        <a:pt x="89" y="13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a-IR" sz="1350"/>
                </a:p>
              </p:txBody>
            </p:sp>
          </p:grpSp>
          <p:grpSp>
            <p:nvGrpSpPr>
              <p:cNvPr id="6165" name="Group 50"/>
              <p:cNvGrpSpPr>
                <a:grpSpLocks/>
              </p:cNvGrpSpPr>
              <p:nvPr/>
            </p:nvGrpSpPr>
            <p:grpSpPr bwMode="auto">
              <a:xfrm>
                <a:off x="4298" y="1936"/>
                <a:ext cx="658" cy="488"/>
                <a:chOff x="4298" y="1936"/>
                <a:chExt cx="658" cy="488"/>
              </a:xfrm>
            </p:grpSpPr>
            <p:sp>
              <p:nvSpPr>
                <p:cNvPr id="6181" name="Freeform 51"/>
                <p:cNvSpPr>
                  <a:spLocks/>
                </p:cNvSpPr>
                <p:nvPr/>
              </p:nvSpPr>
              <p:spPr bwMode="auto">
                <a:xfrm>
                  <a:off x="4298" y="1936"/>
                  <a:ext cx="658" cy="488"/>
                </a:xfrm>
                <a:custGeom>
                  <a:avLst/>
                  <a:gdLst>
                    <a:gd name="T0" fmla="*/ 175 w 1976"/>
                    <a:gd name="T1" fmla="*/ 234 h 1463"/>
                    <a:gd name="T2" fmla="*/ 212 w 1976"/>
                    <a:gd name="T3" fmla="*/ 251 h 1463"/>
                    <a:gd name="T4" fmla="*/ 226 w 1976"/>
                    <a:gd name="T5" fmla="*/ 229 h 1463"/>
                    <a:gd name="T6" fmla="*/ 249 w 1976"/>
                    <a:gd name="T7" fmla="*/ 199 h 1463"/>
                    <a:gd name="T8" fmla="*/ 277 w 1976"/>
                    <a:gd name="T9" fmla="*/ 168 h 1463"/>
                    <a:gd name="T10" fmla="*/ 314 w 1976"/>
                    <a:gd name="T11" fmla="*/ 140 h 1463"/>
                    <a:gd name="T12" fmla="*/ 360 w 1976"/>
                    <a:gd name="T13" fmla="*/ 107 h 1463"/>
                    <a:gd name="T14" fmla="*/ 415 w 1976"/>
                    <a:gd name="T15" fmla="*/ 75 h 1463"/>
                    <a:gd name="T16" fmla="*/ 474 w 1976"/>
                    <a:gd name="T17" fmla="*/ 40 h 1463"/>
                    <a:gd name="T18" fmla="*/ 540 w 1976"/>
                    <a:gd name="T19" fmla="*/ 2 h 1463"/>
                    <a:gd name="T20" fmla="*/ 565 w 1976"/>
                    <a:gd name="T21" fmla="*/ 0 h 1463"/>
                    <a:gd name="T22" fmla="*/ 595 w 1976"/>
                    <a:gd name="T23" fmla="*/ 13 h 1463"/>
                    <a:gd name="T24" fmla="*/ 622 w 1976"/>
                    <a:gd name="T25" fmla="*/ 47 h 1463"/>
                    <a:gd name="T26" fmla="*/ 642 w 1976"/>
                    <a:gd name="T27" fmla="*/ 90 h 1463"/>
                    <a:gd name="T28" fmla="*/ 651 w 1976"/>
                    <a:gd name="T29" fmla="*/ 140 h 1463"/>
                    <a:gd name="T30" fmla="*/ 658 w 1976"/>
                    <a:gd name="T31" fmla="*/ 216 h 1463"/>
                    <a:gd name="T32" fmla="*/ 655 w 1976"/>
                    <a:gd name="T33" fmla="*/ 265 h 1463"/>
                    <a:gd name="T34" fmla="*/ 645 w 1976"/>
                    <a:gd name="T35" fmla="*/ 327 h 1463"/>
                    <a:gd name="T36" fmla="*/ 624 w 1976"/>
                    <a:gd name="T37" fmla="*/ 388 h 1463"/>
                    <a:gd name="T38" fmla="*/ 598 w 1976"/>
                    <a:gd name="T39" fmla="*/ 443 h 1463"/>
                    <a:gd name="T40" fmla="*/ 568 w 1976"/>
                    <a:gd name="T41" fmla="*/ 488 h 1463"/>
                    <a:gd name="T42" fmla="*/ 0 w 1976"/>
                    <a:gd name="T43" fmla="*/ 488 h 1463"/>
                    <a:gd name="T44" fmla="*/ 51 w 1976"/>
                    <a:gd name="T45" fmla="*/ 376 h 1463"/>
                    <a:gd name="T46" fmla="*/ 79 w 1976"/>
                    <a:gd name="T47" fmla="*/ 390 h 1463"/>
                    <a:gd name="T48" fmla="*/ 108 w 1976"/>
                    <a:gd name="T49" fmla="*/ 367 h 1463"/>
                    <a:gd name="T50" fmla="*/ 137 w 1976"/>
                    <a:gd name="T51" fmla="*/ 341 h 1463"/>
                    <a:gd name="T52" fmla="*/ 149 w 1976"/>
                    <a:gd name="T53" fmla="*/ 326 h 1463"/>
                    <a:gd name="T54" fmla="*/ 165 w 1976"/>
                    <a:gd name="T55" fmla="*/ 297 h 1463"/>
                    <a:gd name="T56" fmla="*/ 175 w 1976"/>
                    <a:gd name="T57" fmla="*/ 234 h 14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976" h="1463">
                      <a:moveTo>
                        <a:pt x="525" y="703"/>
                      </a:moveTo>
                      <a:lnTo>
                        <a:pt x="636" y="751"/>
                      </a:lnTo>
                      <a:lnTo>
                        <a:pt x="680" y="686"/>
                      </a:lnTo>
                      <a:lnTo>
                        <a:pt x="749" y="596"/>
                      </a:lnTo>
                      <a:lnTo>
                        <a:pt x="833" y="505"/>
                      </a:lnTo>
                      <a:lnTo>
                        <a:pt x="944" y="419"/>
                      </a:lnTo>
                      <a:lnTo>
                        <a:pt x="1081" y="320"/>
                      </a:lnTo>
                      <a:lnTo>
                        <a:pt x="1245" y="226"/>
                      </a:lnTo>
                      <a:lnTo>
                        <a:pt x="1424" y="121"/>
                      </a:lnTo>
                      <a:lnTo>
                        <a:pt x="1621" y="5"/>
                      </a:lnTo>
                      <a:lnTo>
                        <a:pt x="1697" y="0"/>
                      </a:lnTo>
                      <a:lnTo>
                        <a:pt x="1788" y="40"/>
                      </a:lnTo>
                      <a:lnTo>
                        <a:pt x="1869" y="140"/>
                      </a:lnTo>
                      <a:lnTo>
                        <a:pt x="1927" y="270"/>
                      </a:lnTo>
                      <a:lnTo>
                        <a:pt x="1955" y="419"/>
                      </a:lnTo>
                      <a:lnTo>
                        <a:pt x="1976" y="648"/>
                      </a:lnTo>
                      <a:lnTo>
                        <a:pt x="1968" y="794"/>
                      </a:lnTo>
                      <a:lnTo>
                        <a:pt x="1936" y="980"/>
                      </a:lnTo>
                      <a:lnTo>
                        <a:pt x="1874" y="1162"/>
                      </a:lnTo>
                      <a:lnTo>
                        <a:pt x="1795" y="1328"/>
                      </a:lnTo>
                      <a:lnTo>
                        <a:pt x="1707" y="1463"/>
                      </a:lnTo>
                      <a:lnTo>
                        <a:pt x="0" y="1463"/>
                      </a:lnTo>
                      <a:lnTo>
                        <a:pt x="152" y="1128"/>
                      </a:lnTo>
                      <a:lnTo>
                        <a:pt x="237" y="1168"/>
                      </a:lnTo>
                      <a:lnTo>
                        <a:pt x="324" y="1101"/>
                      </a:lnTo>
                      <a:lnTo>
                        <a:pt x="410" y="1023"/>
                      </a:lnTo>
                      <a:lnTo>
                        <a:pt x="448" y="976"/>
                      </a:lnTo>
                      <a:lnTo>
                        <a:pt x="497" y="890"/>
                      </a:lnTo>
                      <a:lnTo>
                        <a:pt x="525" y="703"/>
                      </a:lnTo>
                      <a:close/>
                    </a:path>
                  </a:pathLst>
                </a:custGeom>
                <a:solidFill>
                  <a:srgbClr val="00FFFF"/>
                </a:solidFill>
                <a:ln w="4763">
                  <a:solidFill>
                    <a:srgbClr val="000000"/>
                  </a:solidFill>
                  <a:prstDash val="solid"/>
                  <a:round/>
                  <a:headEnd/>
                  <a:tailEnd/>
                </a:ln>
              </p:spPr>
              <p:txBody>
                <a:bodyPr/>
                <a:lstStyle/>
                <a:p>
                  <a:endParaRPr lang="fa-IR" sz="1350"/>
                </a:p>
              </p:txBody>
            </p:sp>
            <p:grpSp>
              <p:nvGrpSpPr>
                <p:cNvPr id="6182" name="Group 52"/>
                <p:cNvGrpSpPr>
                  <a:grpSpLocks/>
                </p:cNvGrpSpPr>
                <p:nvPr/>
              </p:nvGrpSpPr>
              <p:grpSpPr bwMode="auto">
                <a:xfrm>
                  <a:off x="4494" y="2091"/>
                  <a:ext cx="266" cy="255"/>
                  <a:chOff x="4494" y="2091"/>
                  <a:chExt cx="266" cy="255"/>
                </a:xfrm>
              </p:grpSpPr>
              <p:sp>
                <p:nvSpPr>
                  <p:cNvPr id="6189" name="Freeform 53"/>
                  <p:cNvSpPr>
                    <a:spLocks/>
                  </p:cNvSpPr>
                  <p:nvPr/>
                </p:nvSpPr>
                <p:spPr bwMode="auto">
                  <a:xfrm>
                    <a:off x="4494" y="2094"/>
                    <a:ext cx="266" cy="252"/>
                  </a:xfrm>
                  <a:custGeom>
                    <a:avLst/>
                    <a:gdLst>
                      <a:gd name="T0" fmla="*/ 0 w 800"/>
                      <a:gd name="T1" fmla="*/ 86 h 756"/>
                      <a:gd name="T2" fmla="*/ 13 w 800"/>
                      <a:gd name="T3" fmla="*/ 96 h 756"/>
                      <a:gd name="T4" fmla="*/ 25 w 800"/>
                      <a:gd name="T5" fmla="*/ 103 h 756"/>
                      <a:gd name="T6" fmla="*/ 52 w 800"/>
                      <a:gd name="T7" fmla="*/ 123 h 756"/>
                      <a:gd name="T8" fmla="*/ 75 w 800"/>
                      <a:gd name="T9" fmla="*/ 142 h 756"/>
                      <a:gd name="T10" fmla="*/ 89 w 800"/>
                      <a:gd name="T11" fmla="*/ 158 h 756"/>
                      <a:gd name="T12" fmla="*/ 104 w 800"/>
                      <a:gd name="T13" fmla="*/ 177 h 756"/>
                      <a:gd name="T14" fmla="*/ 105 w 800"/>
                      <a:gd name="T15" fmla="*/ 192 h 756"/>
                      <a:gd name="T16" fmla="*/ 118 w 800"/>
                      <a:gd name="T17" fmla="*/ 191 h 756"/>
                      <a:gd name="T18" fmla="*/ 121 w 800"/>
                      <a:gd name="T19" fmla="*/ 197 h 756"/>
                      <a:gd name="T20" fmla="*/ 129 w 800"/>
                      <a:gd name="T21" fmla="*/ 209 h 756"/>
                      <a:gd name="T22" fmla="*/ 132 w 800"/>
                      <a:gd name="T23" fmla="*/ 215 h 756"/>
                      <a:gd name="T24" fmla="*/ 129 w 800"/>
                      <a:gd name="T25" fmla="*/ 220 h 756"/>
                      <a:gd name="T26" fmla="*/ 140 w 800"/>
                      <a:gd name="T27" fmla="*/ 223 h 756"/>
                      <a:gd name="T28" fmla="*/ 160 w 800"/>
                      <a:gd name="T29" fmla="*/ 236 h 756"/>
                      <a:gd name="T30" fmla="*/ 161 w 800"/>
                      <a:gd name="T31" fmla="*/ 252 h 756"/>
                      <a:gd name="T32" fmla="*/ 163 w 800"/>
                      <a:gd name="T33" fmla="*/ 223 h 756"/>
                      <a:gd name="T34" fmla="*/ 152 w 800"/>
                      <a:gd name="T35" fmla="*/ 214 h 756"/>
                      <a:gd name="T36" fmla="*/ 155 w 800"/>
                      <a:gd name="T37" fmla="*/ 188 h 756"/>
                      <a:gd name="T38" fmla="*/ 155 w 800"/>
                      <a:gd name="T39" fmla="*/ 186 h 756"/>
                      <a:gd name="T40" fmla="*/ 158 w 800"/>
                      <a:gd name="T41" fmla="*/ 173 h 756"/>
                      <a:gd name="T42" fmla="*/ 166 w 800"/>
                      <a:gd name="T43" fmla="*/ 142 h 756"/>
                      <a:gd name="T44" fmla="*/ 177 w 800"/>
                      <a:gd name="T45" fmla="*/ 119 h 756"/>
                      <a:gd name="T46" fmla="*/ 195 w 800"/>
                      <a:gd name="T47" fmla="*/ 107 h 756"/>
                      <a:gd name="T48" fmla="*/ 216 w 800"/>
                      <a:gd name="T49" fmla="*/ 87 h 756"/>
                      <a:gd name="T50" fmla="*/ 245 w 800"/>
                      <a:gd name="T51" fmla="*/ 58 h 756"/>
                      <a:gd name="T52" fmla="*/ 256 w 800"/>
                      <a:gd name="T53" fmla="*/ 34 h 756"/>
                      <a:gd name="T54" fmla="*/ 263 w 800"/>
                      <a:gd name="T55" fmla="*/ 16 h 756"/>
                      <a:gd name="T56" fmla="*/ 266 w 800"/>
                      <a:gd name="T57" fmla="*/ 0 h 756"/>
                      <a:gd name="T58" fmla="*/ 246 w 800"/>
                      <a:gd name="T59" fmla="*/ 37 h 756"/>
                      <a:gd name="T60" fmla="*/ 228 w 800"/>
                      <a:gd name="T61" fmla="*/ 65 h 756"/>
                      <a:gd name="T62" fmla="*/ 202 w 800"/>
                      <a:gd name="T63" fmla="*/ 82 h 756"/>
                      <a:gd name="T64" fmla="*/ 184 w 800"/>
                      <a:gd name="T65" fmla="*/ 92 h 756"/>
                      <a:gd name="T66" fmla="*/ 166 w 800"/>
                      <a:gd name="T67" fmla="*/ 108 h 756"/>
                      <a:gd name="T68" fmla="*/ 147 w 800"/>
                      <a:gd name="T69" fmla="*/ 131 h 756"/>
                      <a:gd name="T70" fmla="*/ 137 w 800"/>
                      <a:gd name="T71" fmla="*/ 148 h 756"/>
                      <a:gd name="T72" fmla="*/ 136 w 800"/>
                      <a:gd name="T73" fmla="*/ 170 h 756"/>
                      <a:gd name="T74" fmla="*/ 132 w 800"/>
                      <a:gd name="T75" fmla="*/ 192 h 756"/>
                      <a:gd name="T76" fmla="*/ 137 w 800"/>
                      <a:gd name="T77" fmla="*/ 199 h 756"/>
                      <a:gd name="T78" fmla="*/ 127 w 800"/>
                      <a:gd name="T79" fmla="*/ 192 h 756"/>
                      <a:gd name="T80" fmla="*/ 125 w 800"/>
                      <a:gd name="T81" fmla="*/ 180 h 756"/>
                      <a:gd name="T82" fmla="*/ 115 w 800"/>
                      <a:gd name="T83" fmla="*/ 182 h 756"/>
                      <a:gd name="T84" fmla="*/ 113 w 800"/>
                      <a:gd name="T85" fmla="*/ 168 h 756"/>
                      <a:gd name="T86" fmla="*/ 95 w 800"/>
                      <a:gd name="T87" fmla="*/ 151 h 756"/>
                      <a:gd name="T88" fmla="*/ 70 w 800"/>
                      <a:gd name="T89" fmla="*/ 129 h 756"/>
                      <a:gd name="T90" fmla="*/ 39 w 800"/>
                      <a:gd name="T91" fmla="*/ 102 h 756"/>
                      <a:gd name="T92" fmla="*/ 0 w 800"/>
                      <a:gd name="T93" fmla="*/ 86 h 7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00" h="756">
                        <a:moveTo>
                          <a:pt x="0" y="257"/>
                        </a:moveTo>
                        <a:lnTo>
                          <a:pt x="39" y="287"/>
                        </a:lnTo>
                        <a:lnTo>
                          <a:pt x="76" y="310"/>
                        </a:lnTo>
                        <a:lnTo>
                          <a:pt x="157" y="368"/>
                        </a:lnTo>
                        <a:lnTo>
                          <a:pt x="225" y="425"/>
                        </a:lnTo>
                        <a:lnTo>
                          <a:pt x="267" y="473"/>
                        </a:lnTo>
                        <a:lnTo>
                          <a:pt x="312" y="530"/>
                        </a:lnTo>
                        <a:lnTo>
                          <a:pt x="316" y="577"/>
                        </a:lnTo>
                        <a:lnTo>
                          <a:pt x="355" y="572"/>
                        </a:lnTo>
                        <a:lnTo>
                          <a:pt x="365" y="592"/>
                        </a:lnTo>
                        <a:lnTo>
                          <a:pt x="387" y="626"/>
                        </a:lnTo>
                        <a:lnTo>
                          <a:pt x="397" y="645"/>
                        </a:lnTo>
                        <a:lnTo>
                          <a:pt x="387" y="660"/>
                        </a:lnTo>
                        <a:lnTo>
                          <a:pt x="422" y="668"/>
                        </a:lnTo>
                        <a:lnTo>
                          <a:pt x="480" y="707"/>
                        </a:lnTo>
                        <a:lnTo>
                          <a:pt x="484" y="756"/>
                        </a:lnTo>
                        <a:lnTo>
                          <a:pt x="490" y="668"/>
                        </a:lnTo>
                        <a:lnTo>
                          <a:pt x="456" y="641"/>
                        </a:lnTo>
                        <a:lnTo>
                          <a:pt x="465" y="563"/>
                        </a:lnTo>
                        <a:lnTo>
                          <a:pt x="465" y="557"/>
                        </a:lnTo>
                        <a:lnTo>
                          <a:pt x="476" y="520"/>
                        </a:lnTo>
                        <a:lnTo>
                          <a:pt x="498" y="425"/>
                        </a:lnTo>
                        <a:lnTo>
                          <a:pt x="532" y="358"/>
                        </a:lnTo>
                        <a:lnTo>
                          <a:pt x="586" y="321"/>
                        </a:lnTo>
                        <a:lnTo>
                          <a:pt x="651" y="262"/>
                        </a:lnTo>
                        <a:lnTo>
                          <a:pt x="737" y="175"/>
                        </a:lnTo>
                        <a:lnTo>
                          <a:pt x="771" y="101"/>
                        </a:lnTo>
                        <a:lnTo>
                          <a:pt x="790" y="49"/>
                        </a:lnTo>
                        <a:lnTo>
                          <a:pt x="800" y="0"/>
                        </a:lnTo>
                        <a:lnTo>
                          <a:pt x="741" y="111"/>
                        </a:lnTo>
                        <a:lnTo>
                          <a:pt x="685" y="194"/>
                        </a:lnTo>
                        <a:lnTo>
                          <a:pt x="608" y="247"/>
                        </a:lnTo>
                        <a:lnTo>
                          <a:pt x="552" y="276"/>
                        </a:lnTo>
                        <a:lnTo>
                          <a:pt x="498" y="324"/>
                        </a:lnTo>
                        <a:lnTo>
                          <a:pt x="442" y="392"/>
                        </a:lnTo>
                        <a:lnTo>
                          <a:pt x="412" y="443"/>
                        </a:lnTo>
                        <a:lnTo>
                          <a:pt x="408" y="511"/>
                        </a:lnTo>
                        <a:lnTo>
                          <a:pt x="397" y="577"/>
                        </a:lnTo>
                        <a:lnTo>
                          <a:pt x="412" y="597"/>
                        </a:lnTo>
                        <a:lnTo>
                          <a:pt x="383" y="577"/>
                        </a:lnTo>
                        <a:lnTo>
                          <a:pt x="375" y="539"/>
                        </a:lnTo>
                        <a:lnTo>
                          <a:pt x="346" y="545"/>
                        </a:lnTo>
                        <a:lnTo>
                          <a:pt x="341" y="505"/>
                        </a:lnTo>
                        <a:lnTo>
                          <a:pt x="287" y="454"/>
                        </a:lnTo>
                        <a:lnTo>
                          <a:pt x="211" y="387"/>
                        </a:lnTo>
                        <a:lnTo>
                          <a:pt x="116" y="306"/>
                        </a:lnTo>
                        <a:lnTo>
                          <a:pt x="0" y="257"/>
                        </a:lnTo>
                        <a:close/>
                      </a:path>
                    </a:pathLst>
                  </a:custGeom>
                  <a:solidFill>
                    <a:srgbClr val="00C0E0"/>
                  </a:solidFill>
                  <a:ln w="4763">
                    <a:solidFill>
                      <a:srgbClr val="00C0E0"/>
                    </a:solidFill>
                    <a:prstDash val="solid"/>
                    <a:round/>
                    <a:headEnd/>
                    <a:tailEnd/>
                  </a:ln>
                </p:spPr>
                <p:txBody>
                  <a:bodyPr/>
                  <a:lstStyle/>
                  <a:p>
                    <a:endParaRPr lang="fa-IR" sz="1350"/>
                  </a:p>
                </p:txBody>
              </p:sp>
              <p:sp>
                <p:nvSpPr>
                  <p:cNvPr id="6190" name="Freeform 54"/>
                  <p:cNvSpPr>
                    <a:spLocks/>
                  </p:cNvSpPr>
                  <p:nvPr/>
                </p:nvSpPr>
                <p:spPr bwMode="auto">
                  <a:xfrm>
                    <a:off x="4495" y="2091"/>
                    <a:ext cx="264" cy="226"/>
                  </a:xfrm>
                  <a:custGeom>
                    <a:avLst/>
                    <a:gdLst>
                      <a:gd name="T0" fmla="*/ 0 w 792"/>
                      <a:gd name="T1" fmla="*/ 91 h 679"/>
                      <a:gd name="T2" fmla="*/ 22 w 792"/>
                      <a:gd name="T3" fmla="*/ 94 h 679"/>
                      <a:gd name="T4" fmla="*/ 41 w 792"/>
                      <a:gd name="T5" fmla="*/ 109 h 679"/>
                      <a:gd name="T6" fmla="*/ 78 w 792"/>
                      <a:gd name="T7" fmla="*/ 135 h 679"/>
                      <a:gd name="T8" fmla="*/ 112 w 792"/>
                      <a:gd name="T9" fmla="*/ 170 h 679"/>
                      <a:gd name="T10" fmla="*/ 113 w 792"/>
                      <a:gd name="T11" fmla="*/ 182 h 679"/>
                      <a:gd name="T12" fmla="*/ 124 w 792"/>
                      <a:gd name="T13" fmla="*/ 179 h 679"/>
                      <a:gd name="T14" fmla="*/ 131 w 792"/>
                      <a:gd name="T15" fmla="*/ 194 h 679"/>
                      <a:gd name="T16" fmla="*/ 132 w 792"/>
                      <a:gd name="T17" fmla="*/ 204 h 679"/>
                      <a:gd name="T18" fmla="*/ 156 w 792"/>
                      <a:gd name="T19" fmla="*/ 226 h 679"/>
                      <a:gd name="T20" fmla="*/ 132 w 792"/>
                      <a:gd name="T21" fmla="*/ 202 h 679"/>
                      <a:gd name="T22" fmla="*/ 129 w 792"/>
                      <a:gd name="T23" fmla="*/ 189 h 679"/>
                      <a:gd name="T24" fmla="*/ 134 w 792"/>
                      <a:gd name="T25" fmla="*/ 150 h 679"/>
                      <a:gd name="T26" fmla="*/ 154 w 792"/>
                      <a:gd name="T27" fmla="*/ 117 h 679"/>
                      <a:gd name="T28" fmla="*/ 185 w 792"/>
                      <a:gd name="T29" fmla="*/ 92 h 679"/>
                      <a:gd name="T30" fmla="*/ 215 w 792"/>
                      <a:gd name="T31" fmla="*/ 74 h 679"/>
                      <a:gd name="T32" fmla="*/ 236 w 792"/>
                      <a:gd name="T33" fmla="*/ 49 h 679"/>
                      <a:gd name="T34" fmla="*/ 251 w 792"/>
                      <a:gd name="T35" fmla="*/ 30 h 679"/>
                      <a:gd name="T36" fmla="*/ 264 w 792"/>
                      <a:gd name="T37" fmla="*/ 0 h 6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92" h="679">
                        <a:moveTo>
                          <a:pt x="0" y="272"/>
                        </a:moveTo>
                        <a:lnTo>
                          <a:pt x="66" y="282"/>
                        </a:lnTo>
                        <a:lnTo>
                          <a:pt x="124" y="326"/>
                        </a:lnTo>
                        <a:lnTo>
                          <a:pt x="233" y="406"/>
                        </a:lnTo>
                        <a:lnTo>
                          <a:pt x="335" y="511"/>
                        </a:lnTo>
                        <a:lnTo>
                          <a:pt x="339" y="548"/>
                        </a:lnTo>
                        <a:lnTo>
                          <a:pt x="372" y="539"/>
                        </a:lnTo>
                        <a:lnTo>
                          <a:pt x="392" y="583"/>
                        </a:lnTo>
                        <a:lnTo>
                          <a:pt x="397" y="613"/>
                        </a:lnTo>
                        <a:lnTo>
                          <a:pt x="468" y="679"/>
                        </a:lnTo>
                        <a:lnTo>
                          <a:pt x="397" y="608"/>
                        </a:lnTo>
                        <a:lnTo>
                          <a:pt x="388" y="568"/>
                        </a:lnTo>
                        <a:lnTo>
                          <a:pt x="403" y="450"/>
                        </a:lnTo>
                        <a:lnTo>
                          <a:pt x="463" y="353"/>
                        </a:lnTo>
                        <a:lnTo>
                          <a:pt x="556" y="276"/>
                        </a:lnTo>
                        <a:lnTo>
                          <a:pt x="646" y="221"/>
                        </a:lnTo>
                        <a:lnTo>
                          <a:pt x="708" y="148"/>
                        </a:lnTo>
                        <a:lnTo>
                          <a:pt x="752" y="89"/>
                        </a:lnTo>
                        <a:lnTo>
                          <a:pt x="79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a-IR" sz="1350"/>
                  </a:p>
                </p:txBody>
              </p:sp>
            </p:grpSp>
            <p:grpSp>
              <p:nvGrpSpPr>
                <p:cNvPr id="6183" name="Group 55"/>
                <p:cNvGrpSpPr>
                  <a:grpSpLocks/>
                </p:cNvGrpSpPr>
                <p:nvPr/>
              </p:nvGrpSpPr>
              <p:grpSpPr bwMode="auto">
                <a:xfrm>
                  <a:off x="4341" y="2324"/>
                  <a:ext cx="105" cy="99"/>
                  <a:chOff x="4341" y="2324"/>
                  <a:chExt cx="105" cy="99"/>
                </a:xfrm>
              </p:grpSpPr>
              <p:sp>
                <p:nvSpPr>
                  <p:cNvPr id="6187" name="Freeform 56"/>
                  <p:cNvSpPr>
                    <a:spLocks/>
                  </p:cNvSpPr>
                  <p:nvPr/>
                </p:nvSpPr>
                <p:spPr bwMode="auto">
                  <a:xfrm>
                    <a:off x="4341" y="2324"/>
                    <a:ext cx="105" cy="98"/>
                  </a:xfrm>
                  <a:custGeom>
                    <a:avLst/>
                    <a:gdLst>
                      <a:gd name="T0" fmla="*/ 0 w 314"/>
                      <a:gd name="T1" fmla="*/ 0 h 294"/>
                      <a:gd name="T2" fmla="*/ 51 w 314"/>
                      <a:gd name="T3" fmla="*/ 13 h 294"/>
                      <a:gd name="T4" fmla="*/ 64 w 314"/>
                      <a:gd name="T5" fmla="*/ 23 h 294"/>
                      <a:gd name="T6" fmla="*/ 76 w 314"/>
                      <a:gd name="T7" fmla="*/ 53 h 294"/>
                      <a:gd name="T8" fmla="*/ 77 w 314"/>
                      <a:gd name="T9" fmla="*/ 55 h 294"/>
                      <a:gd name="T10" fmla="*/ 85 w 314"/>
                      <a:gd name="T11" fmla="*/ 65 h 294"/>
                      <a:gd name="T12" fmla="*/ 92 w 314"/>
                      <a:gd name="T13" fmla="*/ 74 h 294"/>
                      <a:gd name="T14" fmla="*/ 101 w 314"/>
                      <a:gd name="T15" fmla="*/ 79 h 294"/>
                      <a:gd name="T16" fmla="*/ 101 w 314"/>
                      <a:gd name="T17" fmla="*/ 89 h 294"/>
                      <a:gd name="T18" fmla="*/ 105 w 314"/>
                      <a:gd name="T19" fmla="*/ 98 h 294"/>
                      <a:gd name="T20" fmla="*/ 97 w 314"/>
                      <a:gd name="T21" fmla="*/ 98 h 294"/>
                      <a:gd name="T22" fmla="*/ 96 w 314"/>
                      <a:gd name="T23" fmla="*/ 94 h 294"/>
                      <a:gd name="T24" fmla="*/ 96 w 314"/>
                      <a:gd name="T25" fmla="*/ 83 h 294"/>
                      <a:gd name="T26" fmla="*/ 82 w 314"/>
                      <a:gd name="T27" fmla="*/ 75 h 294"/>
                      <a:gd name="T28" fmla="*/ 71 w 314"/>
                      <a:gd name="T29" fmla="*/ 57 h 294"/>
                      <a:gd name="T30" fmla="*/ 64 w 314"/>
                      <a:gd name="T31" fmla="*/ 44 h 294"/>
                      <a:gd name="T32" fmla="*/ 54 w 314"/>
                      <a:gd name="T33" fmla="*/ 23 h 294"/>
                      <a:gd name="T34" fmla="*/ 35 w 314"/>
                      <a:gd name="T35" fmla="*/ 12 h 294"/>
                      <a:gd name="T36" fmla="*/ 0 w 314"/>
                      <a:gd name="T37" fmla="*/ 0 h 2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14" h="294">
                        <a:moveTo>
                          <a:pt x="0" y="0"/>
                        </a:moveTo>
                        <a:lnTo>
                          <a:pt x="153" y="40"/>
                        </a:lnTo>
                        <a:lnTo>
                          <a:pt x="192" y="70"/>
                        </a:lnTo>
                        <a:lnTo>
                          <a:pt x="226" y="160"/>
                        </a:lnTo>
                        <a:lnTo>
                          <a:pt x="230" y="165"/>
                        </a:lnTo>
                        <a:lnTo>
                          <a:pt x="255" y="194"/>
                        </a:lnTo>
                        <a:lnTo>
                          <a:pt x="274" y="222"/>
                        </a:lnTo>
                        <a:lnTo>
                          <a:pt x="301" y="238"/>
                        </a:lnTo>
                        <a:lnTo>
                          <a:pt x="301" y="267"/>
                        </a:lnTo>
                        <a:lnTo>
                          <a:pt x="314" y="294"/>
                        </a:lnTo>
                        <a:lnTo>
                          <a:pt x="289" y="294"/>
                        </a:lnTo>
                        <a:lnTo>
                          <a:pt x="288" y="282"/>
                        </a:lnTo>
                        <a:lnTo>
                          <a:pt x="288" y="248"/>
                        </a:lnTo>
                        <a:lnTo>
                          <a:pt x="245" y="226"/>
                        </a:lnTo>
                        <a:lnTo>
                          <a:pt x="211" y="170"/>
                        </a:lnTo>
                        <a:lnTo>
                          <a:pt x="192" y="132"/>
                        </a:lnTo>
                        <a:lnTo>
                          <a:pt x="162" y="70"/>
                        </a:lnTo>
                        <a:lnTo>
                          <a:pt x="105" y="36"/>
                        </a:lnTo>
                        <a:lnTo>
                          <a:pt x="0" y="0"/>
                        </a:lnTo>
                        <a:close/>
                      </a:path>
                    </a:pathLst>
                  </a:custGeom>
                  <a:solidFill>
                    <a:srgbClr val="00C0E0"/>
                  </a:solidFill>
                  <a:ln w="4763">
                    <a:solidFill>
                      <a:srgbClr val="00C0E0"/>
                    </a:solidFill>
                    <a:prstDash val="solid"/>
                    <a:round/>
                    <a:headEnd/>
                    <a:tailEnd/>
                  </a:ln>
                </p:spPr>
                <p:txBody>
                  <a:bodyPr/>
                  <a:lstStyle/>
                  <a:p>
                    <a:endParaRPr lang="fa-IR" sz="1350"/>
                  </a:p>
                </p:txBody>
              </p:sp>
              <p:sp>
                <p:nvSpPr>
                  <p:cNvPr id="6188" name="Freeform 57"/>
                  <p:cNvSpPr>
                    <a:spLocks/>
                  </p:cNvSpPr>
                  <p:nvPr/>
                </p:nvSpPr>
                <p:spPr bwMode="auto">
                  <a:xfrm>
                    <a:off x="4347" y="2325"/>
                    <a:ext cx="89" cy="98"/>
                  </a:xfrm>
                  <a:custGeom>
                    <a:avLst/>
                    <a:gdLst>
                      <a:gd name="T0" fmla="*/ 0 w 267"/>
                      <a:gd name="T1" fmla="*/ 0 h 293"/>
                      <a:gd name="T2" fmla="*/ 34 w 267"/>
                      <a:gd name="T3" fmla="*/ 14 h 293"/>
                      <a:gd name="T4" fmla="*/ 49 w 267"/>
                      <a:gd name="T5" fmla="*/ 23 h 293"/>
                      <a:gd name="T6" fmla="*/ 56 w 267"/>
                      <a:gd name="T7" fmla="*/ 38 h 293"/>
                      <a:gd name="T8" fmla="*/ 64 w 267"/>
                      <a:gd name="T9" fmla="*/ 59 h 293"/>
                      <a:gd name="T10" fmla="*/ 71 w 267"/>
                      <a:gd name="T11" fmla="*/ 71 h 293"/>
                      <a:gd name="T12" fmla="*/ 82 w 267"/>
                      <a:gd name="T13" fmla="*/ 78 h 293"/>
                      <a:gd name="T14" fmla="*/ 87 w 267"/>
                      <a:gd name="T15" fmla="*/ 84 h 293"/>
                      <a:gd name="T16" fmla="*/ 89 w 267"/>
                      <a:gd name="T17" fmla="*/ 98 h 2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7" h="293">
                        <a:moveTo>
                          <a:pt x="0" y="0"/>
                        </a:moveTo>
                        <a:lnTo>
                          <a:pt x="101" y="42"/>
                        </a:lnTo>
                        <a:lnTo>
                          <a:pt x="146" y="69"/>
                        </a:lnTo>
                        <a:lnTo>
                          <a:pt x="169" y="115"/>
                        </a:lnTo>
                        <a:lnTo>
                          <a:pt x="191" y="175"/>
                        </a:lnTo>
                        <a:lnTo>
                          <a:pt x="214" y="211"/>
                        </a:lnTo>
                        <a:lnTo>
                          <a:pt x="245" y="233"/>
                        </a:lnTo>
                        <a:lnTo>
                          <a:pt x="262" y="250"/>
                        </a:lnTo>
                        <a:lnTo>
                          <a:pt x="267" y="29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a-IR" sz="1350"/>
                  </a:p>
                </p:txBody>
              </p:sp>
            </p:grpSp>
            <p:grpSp>
              <p:nvGrpSpPr>
                <p:cNvPr id="6184" name="Group 58"/>
                <p:cNvGrpSpPr>
                  <a:grpSpLocks/>
                </p:cNvGrpSpPr>
                <p:nvPr/>
              </p:nvGrpSpPr>
              <p:grpSpPr bwMode="auto">
                <a:xfrm>
                  <a:off x="4800" y="2208"/>
                  <a:ext cx="154" cy="216"/>
                  <a:chOff x="4800" y="2208"/>
                  <a:chExt cx="154" cy="216"/>
                </a:xfrm>
              </p:grpSpPr>
              <p:sp>
                <p:nvSpPr>
                  <p:cNvPr id="6185" name="Freeform 59"/>
                  <p:cNvSpPr>
                    <a:spLocks/>
                  </p:cNvSpPr>
                  <p:nvPr/>
                </p:nvSpPr>
                <p:spPr bwMode="auto">
                  <a:xfrm>
                    <a:off x="4803" y="2211"/>
                    <a:ext cx="151" cy="211"/>
                  </a:xfrm>
                  <a:custGeom>
                    <a:avLst/>
                    <a:gdLst>
                      <a:gd name="T0" fmla="*/ 151 w 453"/>
                      <a:gd name="T1" fmla="*/ 0 h 634"/>
                      <a:gd name="T2" fmla="*/ 146 w 453"/>
                      <a:gd name="T3" fmla="*/ 25 h 634"/>
                      <a:gd name="T4" fmla="*/ 137 w 453"/>
                      <a:gd name="T5" fmla="*/ 42 h 634"/>
                      <a:gd name="T6" fmla="*/ 119 w 453"/>
                      <a:gd name="T7" fmla="*/ 57 h 634"/>
                      <a:gd name="T8" fmla="*/ 98 w 453"/>
                      <a:gd name="T9" fmla="*/ 75 h 634"/>
                      <a:gd name="T10" fmla="*/ 73 w 453"/>
                      <a:gd name="T11" fmla="*/ 93 h 634"/>
                      <a:gd name="T12" fmla="*/ 54 w 453"/>
                      <a:gd name="T13" fmla="*/ 108 h 634"/>
                      <a:gd name="T14" fmla="*/ 38 w 453"/>
                      <a:gd name="T15" fmla="*/ 134 h 634"/>
                      <a:gd name="T16" fmla="*/ 27 w 453"/>
                      <a:gd name="T17" fmla="*/ 157 h 634"/>
                      <a:gd name="T18" fmla="*/ 22 w 453"/>
                      <a:gd name="T19" fmla="*/ 177 h 634"/>
                      <a:gd name="T20" fmla="*/ 15 w 453"/>
                      <a:gd name="T21" fmla="*/ 194 h 634"/>
                      <a:gd name="T22" fmla="*/ 8 w 453"/>
                      <a:gd name="T23" fmla="*/ 208 h 634"/>
                      <a:gd name="T24" fmla="*/ 0 w 453"/>
                      <a:gd name="T25" fmla="*/ 211 h 634"/>
                      <a:gd name="T26" fmla="*/ 11 w 453"/>
                      <a:gd name="T27" fmla="*/ 210 h 634"/>
                      <a:gd name="T28" fmla="*/ 19 w 453"/>
                      <a:gd name="T29" fmla="*/ 210 h 634"/>
                      <a:gd name="T30" fmla="*/ 32 w 453"/>
                      <a:gd name="T31" fmla="*/ 192 h 634"/>
                      <a:gd name="T32" fmla="*/ 36 w 453"/>
                      <a:gd name="T33" fmla="*/ 173 h 634"/>
                      <a:gd name="T34" fmla="*/ 43 w 453"/>
                      <a:gd name="T35" fmla="*/ 157 h 634"/>
                      <a:gd name="T36" fmla="*/ 54 w 453"/>
                      <a:gd name="T37" fmla="*/ 136 h 634"/>
                      <a:gd name="T38" fmla="*/ 68 w 453"/>
                      <a:gd name="T39" fmla="*/ 121 h 634"/>
                      <a:gd name="T40" fmla="*/ 78 w 453"/>
                      <a:gd name="T41" fmla="*/ 106 h 634"/>
                      <a:gd name="T42" fmla="*/ 96 w 453"/>
                      <a:gd name="T43" fmla="*/ 94 h 634"/>
                      <a:gd name="T44" fmla="*/ 114 w 453"/>
                      <a:gd name="T45" fmla="*/ 85 h 634"/>
                      <a:gd name="T46" fmla="*/ 130 w 453"/>
                      <a:gd name="T47" fmla="*/ 62 h 634"/>
                      <a:gd name="T48" fmla="*/ 138 w 453"/>
                      <a:gd name="T49" fmla="*/ 47 h 634"/>
                      <a:gd name="T50" fmla="*/ 145 w 453"/>
                      <a:gd name="T51" fmla="*/ 32 h 634"/>
                      <a:gd name="T52" fmla="*/ 151 w 453"/>
                      <a:gd name="T53" fmla="*/ 0 h 6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53" h="634">
                        <a:moveTo>
                          <a:pt x="453" y="0"/>
                        </a:moveTo>
                        <a:lnTo>
                          <a:pt x="438" y="74"/>
                        </a:lnTo>
                        <a:lnTo>
                          <a:pt x="410" y="125"/>
                        </a:lnTo>
                        <a:lnTo>
                          <a:pt x="357" y="172"/>
                        </a:lnTo>
                        <a:lnTo>
                          <a:pt x="294" y="224"/>
                        </a:lnTo>
                        <a:lnTo>
                          <a:pt x="220" y="279"/>
                        </a:lnTo>
                        <a:lnTo>
                          <a:pt x="161" y="326"/>
                        </a:lnTo>
                        <a:lnTo>
                          <a:pt x="114" y="403"/>
                        </a:lnTo>
                        <a:lnTo>
                          <a:pt x="80" y="471"/>
                        </a:lnTo>
                        <a:lnTo>
                          <a:pt x="65" y="533"/>
                        </a:lnTo>
                        <a:lnTo>
                          <a:pt x="46" y="583"/>
                        </a:lnTo>
                        <a:lnTo>
                          <a:pt x="24" y="625"/>
                        </a:lnTo>
                        <a:lnTo>
                          <a:pt x="0" y="634"/>
                        </a:lnTo>
                        <a:lnTo>
                          <a:pt x="33" y="631"/>
                        </a:lnTo>
                        <a:lnTo>
                          <a:pt x="56" y="631"/>
                        </a:lnTo>
                        <a:lnTo>
                          <a:pt x="95" y="577"/>
                        </a:lnTo>
                        <a:lnTo>
                          <a:pt x="109" y="519"/>
                        </a:lnTo>
                        <a:lnTo>
                          <a:pt x="128" y="471"/>
                        </a:lnTo>
                        <a:lnTo>
                          <a:pt x="161" y="409"/>
                        </a:lnTo>
                        <a:lnTo>
                          <a:pt x="205" y="364"/>
                        </a:lnTo>
                        <a:lnTo>
                          <a:pt x="235" y="320"/>
                        </a:lnTo>
                        <a:lnTo>
                          <a:pt x="289" y="283"/>
                        </a:lnTo>
                        <a:lnTo>
                          <a:pt x="342" y="254"/>
                        </a:lnTo>
                        <a:lnTo>
                          <a:pt x="390" y="187"/>
                        </a:lnTo>
                        <a:lnTo>
                          <a:pt x="413" y="140"/>
                        </a:lnTo>
                        <a:lnTo>
                          <a:pt x="435" y="97"/>
                        </a:lnTo>
                        <a:lnTo>
                          <a:pt x="453" y="0"/>
                        </a:lnTo>
                        <a:close/>
                      </a:path>
                    </a:pathLst>
                  </a:custGeom>
                  <a:solidFill>
                    <a:srgbClr val="00C0E0"/>
                  </a:solidFill>
                  <a:ln w="4763">
                    <a:solidFill>
                      <a:srgbClr val="00C0E0"/>
                    </a:solidFill>
                    <a:prstDash val="solid"/>
                    <a:round/>
                    <a:headEnd/>
                    <a:tailEnd/>
                  </a:ln>
                </p:spPr>
                <p:txBody>
                  <a:bodyPr/>
                  <a:lstStyle/>
                  <a:p>
                    <a:endParaRPr lang="fa-IR" sz="1350"/>
                  </a:p>
                </p:txBody>
              </p:sp>
              <p:sp>
                <p:nvSpPr>
                  <p:cNvPr id="6186" name="Freeform 60"/>
                  <p:cNvSpPr>
                    <a:spLocks/>
                  </p:cNvSpPr>
                  <p:nvPr/>
                </p:nvSpPr>
                <p:spPr bwMode="auto">
                  <a:xfrm>
                    <a:off x="4800" y="2208"/>
                    <a:ext cx="154" cy="216"/>
                  </a:xfrm>
                  <a:custGeom>
                    <a:avLst/>
                    <a:gdLst>
                      <a:gd name="T0" fmla="*/ 0 w 464"/>
                      <a:gd name="T1" fmla="*/ 216 h 647"/>
                      <a:gd name="T2" fmla="*/ 14 w 464"/>
                      <a:gd name="T3" fmla="*/ 210 h 647"/>
                      <a:gd name="T4" fmla="*/ 23 w 464"/>
                      <a:gd name="T5" fmla="*/ 197 h 647"/>
                      <a:gd name="T6" fmla="*/ 28 w 464"/>
                      <a:gd name="T7" fmla="*/ 175 h 647"/>
                      <a:gd name="T8" fmla="*/ 41 w 464"/>
                      <a:gd name="T9" fmla="*/ 137 h 647"/>
                      <a:gd name="T10" fmla="*/ 61 w 464"/>
                      <a:gd name="T11" fmla="*/ 107 h 647"/>
                      <a:gd name="T12" fmla="*/ 102 w 464"/>
                      <a:gd name="T13" fmla="*/ 78 h 647"/>
                      <a:gd name="T14" fmla="*/ 119 w 464"/>
                      <a:gd name="T15" fmla="*/ 65 h 647"/>
                      <a:gd name="T16" fmla="*/ 145 w 464"/>
                      <a:gd name="T17" fmla="*/ 37 h 647"/>
                      <a:gd name="T18" fmla="*/ 151 w 464"/>
                      <a:gd name="T19" fmla="*/ 14 h 647"/>
                      <a:gd name="T20" fmla="*/ 154 w 464"/>
                      <a:gd name="T21" fmla="*/ 0 h 6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4" h="647">
                        <a:moveTo>
                          <a:pt x="0" y="647"/>
                        </a:moveTo>
                        <a:lnTo>
                          <a:pt x="43" y="628"/>
                        </a:lnTo>
                        <a:lnTo>
                          <a:pt x="70" y="589"/>
                        </a:lnTo>
                        <a:lnTo>
                          <a:pt x="84" y="523"/>
                        </a:lnTo>
                        <a:lnTo>
                          <a:pt x="123" y="409"/>
                        </a:lnTo>
                        <a:lnTo>
                          <a:pt x="185" y="321"/>
                        </a:lnTo>
                        <a:lnTo>
                          <a:pt x="306" y="235"/>
                        </a:lnTo>
                        <a:lnTo>
                          <a:pt x="359" y="195"/>
                        </a:lnTo>
                        <a:lnTo>
                          <a:pt x="437" y="111"/>
                        </a:lnTo>
                        <a:lnTo>
                          <a:pt x="456" y="42"/>
                        </a:lnTo>
                        <a:lnTo>
                          <a:pt x="46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a-IR" sz="1350"/>
                  </a:p>
                </p:txBody>
              </p:sp>
            </p:grpSp>
          </p:grpSp>
          <p:grpSp>
            <p:nvGrpSpPr>
              <p:cNvPr id="6166" name="Group 61"/>
              <p:cNvGrpSpPr>
                <a:grpSpLocks/>
              </p:cNvGrpSpPr>
              <p:nvPr/>
            </p:nvGrpSpPr>
            <p:grpSpPr bwMode="auto">
              <a:xfrm>
                <a:off x="4557" y="1635"/>
                <a:ext cx="103" cy="138"/>
                <a:chOff x="4557" y="1635"/>
                <a:chExt cx="103" cy="138"/>
              </a:xfrm>
            </p:grpSpPr>
            <p:sp>
              <p:nvSpPr>
                <p:cNvPr id="6179" name="Freeform 62"/>
                <p:cNvSpPr>
                  <a:spLocks/>
                </p:cNvSpPr>
                <p:nvPr/>
              </p:nvSpPr>
              <p:spPr bwMode="auto">
                <a:xfrm>
                  <a:off x="4557" y="1635"/>
                  <a:ext cx="96" cy="138"/>
                </a:xfrm>
                <a:custGeom>
                  <a:avLst/>
                  <a:gdLst>
                    <a:gd name="T0" fmla="*/ 79 w 286"/>
                    <a:gd name="T1" fmla="*/ 23 h 415"/>
                    <a:gd name="T2" fmla="*/ 67 w 286"/>
                    <a:gd name="T3" fmla="*/ 6 h 415"/>
                    <a:gd name="T4" fmla="*/ 51 w 286"/>
                    <a:gd name="T5" fmla="*/ 0 h 415"/>
                    <a:gd name="T6" fmla="*/ 32 w 286"/>
                    <a:gd name="T7" fmla="*/ 0 h 415"/>
                    <a:gd name="T8" fmla="*/ 15 w 286"/>
                    <a:gd name="T9" fmla="*/ 11 h 415"/>
                    <a:gd name="T10" fmla="*/ 3 w 286"/>
                    <a:gd name="T11" fmla="*/ 30 h 415"/>
                    <a:gd name="T12" fmla="*/ 0 w 286"/>
                    <a:gd name="T13" fmla="*/ 52 h 415"/>
                    <a:gd name="T14" fmla="*/ 2 w 286"/>
                    <a:gd name="T15" fmla="*/ 83 h 415"/>
                    <a:gd name="T16" fmla="*/ 14 w 286"/>
                    <a:gd name="T17" fmla="*/ 100 h 415"/>
                    <a:gd name="T18" fmla="*/ 25 w 286"/>
                    <a:gd name="T19" fmla="*/ 109 h 415"/>
                    <a:gd name="T20" fmla="*/ 42 w 286"/>
                    <a:gd name="T21" fmla="*/ 118 h 415"/>
                    <a:gd name="T22" fmla="*/ 50 w 286"/>
                    <a:gd name="T23" fmla="*/ 132 h 415"/>
                    <a:gd name="T24" fmla="*/ 63 w 286"/>
                    <a:gd name="T25" fmla="*/ 138 h 415"/>
                    <a:gd name="T26" fmla="*/ 78 w 286"/>
                    <a:gd name="T27" fmla="*/ 137 h 415"/>
                    <a:gd name="T28" fmla="*/ 89 w 286"/>
                    <a:gd name="T29" fmla="*/ 128 h 415"/>
                    <a:gd name="T30" fmla="*/ 95 w 286"/>
                    <a:gd name="T31" fmla="*/ 115 h 415"/>
                    <a:gd name="T32" fmla="*/ 96 w 286"/>
                    <a:gd name="T33" fmla="*/ 99 h 415"/>
                    <a:gd name="T34" fmla="*/ 91 w 286"/>
                    <a:gd name="T35" fmla="*/ 84 h 415"/>
                    <a:gd name="T36" fmla="*/ 92 w 286"/>
                    <a:gd name="T37" fmla="*/ 63 h 415"/>
                    <a:gd name="T38" fmla="*/ 88 w 286"/>
                    <a:gd name="T39" fmla="*/ 41 h 415"/>
                    <a:gd name="T40" fmla="*/ 79 w 286"/>
                    <a:gd name="T41" fmla="*/ 23 h 4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6" h="415">
                      <a:moveTo>
                        <a:pt x="234" y="68"/>
                      </a:moveTo>
                      <a:lnTo>
                        <a:pt x="199" y="19"/>
                      </a:lnTo>
                      <a:lnTo>
                        <a:pt x="153" y="1"/>
                      </a:lnTo>
                      <a:lnTo>
                        <a:pt x="96" y="0"/>
                      </a:lnTo>
                      <a:lnTo>
                        <a:pt x="46" y="32"/>
                      </a:lnTo>
                      <a:lnTo>
                        <a:pt x="10" y="89"/>
                      </a:lnTo>
                      <a:lnTo>
                        <a:pt x="0" y="155"/>
                      </a:lnTo>
                      <a:lnTo>
                        <a:pt x="6" y="249"/>
                      </a:lnTo>
                      <a:lnTo>
                        <a:pt x="41" y="300"/>
                      </a:lnTo>
                      <a:lnTo>
                        <a:pt x="75" y="329"/>
                      </a:lnTo>
                      <a:lnTo>
                        <a:pt x="124" y="354"/>
                      </a:lnTo>
                      <a:lnTo>
                        <a:pt x="150" y="397"/>
                      </a:lnTo>
                      <a:lnTo>
                        <a:pt x="187" y="415"/>
                      </a:lnTo>
                      <a:lnTo>
                        <a:pt x="233" y="412"/>
                      </a:lnTo>
                      <a:lnTo>
                        <a:pt x="264" y="384"/>
                      </a:lnTo>
                      <a:lnTo>
                        <a:pt x="282" y="345"/>
                      </a:lnTo>
                      <a:lnTo>
                        <a:pt x="286" y="298"/>
                      </a:lnTo>
                      <a:lnTo>
                        <a:pt x="270" y="252"/>
                      </a:lnTo>
                      <a:lnTo>
                        <a:pt x="274" y="190"/>
                      </a:lnTo>
                      <a:lnTo>
                        <a:pt x="261" y="124"/>
                      </a:lnTo>
                      <a:lnTo>
                        <a:pt x="234" y="68"/>
                      </a:lnTo>
                      <a:close/>
                    </a:path>
                  </a:pathLst>
                </a:custGeom>
                <a:solidFill>
                  <a:srgbClr val="E0A080"/>
                </a:solidFill>
                <a:ln w="4763">
                  <a:solidFill>
                    <a:srgbClr val="000000"/>
                  </a:solidFill>
                  <a:prstDash val="solid"/>
                  <a:round/>
                  <a:headEnd/>
                  <a:tailEnd/>
                </a:ln>
              </p:spPr>
              <p:txBody>
                <a:bodyPr/>
                <a:lstStyle/>
                <a:p>
                  <a:endParaRPr lang="fa-IR" sz="1350"/>
                </a:p>
              </p:txBody>
            </p:sp>
            <p:sp>
              <p:nvSpPr>
                <p:cNvPr id="6180" name="Freeform 63"/>
                <p:cNvSpPr>
                  <a:spLocks/>
                </p:cNvSpPr>
                <p:nvPr/>
              </p:nvSpPr>
              <p:spPr bwMode="auto">
                <a:xfrm>
                  <a:off x="4581" y="1635"/>
                  <a:ext cx="79" cy="130"/>
                </a:xfrm>
                <a:custGeom>
                  <a:avLst/>
                  <a:gdLst>
                    <a:gd name="T0" fmla="*/ 65 w 236"/>
                    <a:gd name="T1" fmla="*/ 21 h 391"/>
                    <a:gd name="T2" fmla="*/ 55 w 236"/>
                    <a:gd name="T3" fmla="*/ 6 h 391"/>
                    <a:gd name="T4" fmla="*/ 42 w 236"/>
                    <a:gd name="T5" fmla="*/ 0 h 391"/>
                    <a:gd name="T6" fmla="*/ 26 w 236"/>
                    <a:gd name="T7" fmla="*/ 0 h 391"/>
                    <a:gd name="T8" fmla="*/ 13 w 236"/>
                    <a:gd name="T9" fmla="*/ 10 h 391"/>
                    <a:gd name="T10" fmla="*/ 3 w 236"/>
                    <a:gd name="T11" fmla="*/ 28 h 391"/>
                    <a:gd name="T12" fmla="*/ 0 w 236"/>
                    <a:gd name="T13" fmla="*/ 49 h 391"/>
                    <a:gd name="T14" fmla="*/ 1 w 236"/>
                    <a:gd name="T15" fmla="*/ 78 h 391"/>
                    <a:gd name="T16" fmla="*/ 11 w 236"/>
                    <a:gd name="T17" fmla="*/ 94 h 391"/>
                    <a:gd name="T18" fmla="*/ 21 w 236"/>
                    <a:gd name="T19" fmla="*/ 103 h 391"/>
                    <a:gd name="T20" fmla="*/ 34 w 236"/>
                    <a:gd name="T21" fmla="*/ 111 h 391"/>
                    <a:gd name="T22" fmla="*/ 42 w 236"/>
                    <a:gd name="T23" fmla="*/ 125 h 391"/>
                    <a:gd name="T24" fmla="*/ 52 w 236"/>
                    <a:gd name="T25" fmla="*/ 130 h 391"/>
                    <a:gd name="T26" fmla="*/ 64 w 236"/>
                    <a:gd name="T27" fmla="*/ 129 h 391"/>
                    <a:gd name="T28" fmla="*/ 73 w 236"/>
                    <a:gd name="T29" fmla="*/ 120 h 391"/>
                    <a:gd name="T30" fmla="*/ 78 w 236"/>
                    <a:gd name="T31" fmla="*/ 108 h 391"/>
                    <a:gd name="T32" fmla="*/ 79 w 236"/>
                    <a:gd name="T33" fmla="*/ 94 h 391"/>
                    <a:gd name="T34" fmla="*/ 74 w 236"/>
                    <a:gd name="T35" fmla="*/ 79 h 391"/>
                    <a:gd name="T36" fmla="*/ 75 w 236"/>
                    <a:gd name="T37" fmla="*/ 60 h 391"/>
                    <a:gd name="T38" fmla="*/ 72 w 236"/>
                    <a:gd name="T39" fmla="*/ 39 h 391"/>
                    <a:gd name="T40" fmla="*/ 65 w 236"/>
                    <a:gd name="T41" fmla="*/ 21 h 3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6" h="391">
                      <a:moveTo>
                        <a:pt x="193" y="63"/>
                      </a:moveTo>
                      <a:lnTo>
                        <a:pt x="163" y="18"/>
                      </a:lnTo>
                      <a:lnTo>
                        <a:pt x="126" y="1"/>
                      </a:lnTo>
                      <a:lnTo>
                        <a:pt x="79" y="0"/>
                      </a:lnTo>
                      <a:lnTo>
                        <a:pt x="38" y="31"/>
                      </a:lnTo>
                      <a:lnTo>
                        <a:pt x="8" y="84"/>
                      </a:lnTo>
                      <a:lnTo>
                        <a:pt x="0" y="146"/>
                      </a:lnTo>
                      <a:lnTo>
                        <a:pt x="4" y="235"/>
                      </a:lnTo>
                      <a:lnTo>
                        <a:pt x="34" y="282"/>
                      </a:lnTo>
                      <a:lnTo>
                        <a:pt x="62" y="310"/>
                      </a:lnTo>
                      <a:lnTo>
                        <a:pt x="101" y="334"/>
                      </a:lnTo>
                      <a:lnTo>
                        <a:pt x="124" y="375"/>
                      </a:lnTo>
                      <a:lnTo>
                        <a:pt x="155" y="391"/>
                      </a:lnTo>
                      <a:lnTo>
                        <a:pt x="191" y="388"/>
                      </a:lnTo>
                      <a:lnTo>
                        <a:pt x="218" y="362"/>
                      </a:lnTo>
                      <a:lnTo>
                        <a:pt x="233" y="326"/>
                      </a:lnTo>
                      <a:lnTo>
                        <a:pt x="236" y="282"/>
                      </a:lnTo>
                      <a:lnTo>
                        <a:pt x="222" y="238"/>
                      </a:lnTo>
                      <a:lnTo>
                        <a:pt x="225" y="180"/>
                      </a:lnTo>
                      <a:lnTo>
                        <a:pt x="215" y="117"/>
                      </a:lnTo>
                      <a:lnTo>
                        <a:pt x="193" y="63"/>
                      </a:lnTo>
                      <a:close/>
                    </a:path>
                  </a:pathLst>
                </a:custGeom>
                <a:solidFill>
                  <a:srgbClr val="E0A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350"/>
                </a:p>
              </p:txBody>
            </p:sp>
          </p:grpSp>
          <p:grpSp>
            <p:nvGrpSpPr>
              <p:cNvPr id="6167" name="Group 64"/>
              <p:cNvGrpSpPr>
                <a:grpSpLocks/>
              </p:cNvGrpSpPr>
              <p:nvPr/>
            </p:nvGrpSpPr>
            <p:grpSpPr bwMode="auto">
              <a:xfrm>
                <a:off x="4183" y="1837"/>
                <a:ext cx="649" cy="498"/>
                <a:chOff x="4183" y="1837"/>
                <a:chExt cx="649" cy="498"/>
              </a:xfrm>
            </p:grpSpPr>
            <p:sp>
              <p:nvSpPr>
                <p:cNvPr id="6168" name="Freeform 65"/>
                <p:cNvSpPr>
                  <a:spLocks/>
                </p:cNvSpPr>
                <p:nvPr/>
              </p:nvSpPr>
              <p:spPr bwMode="auto">
                <a:xfrm>
                  <a:off x="4434" y="1837"/>
                  <a:ext cx="398" cy="335"/>
                </a:xfrm>
                <a:custGeom>
                  <a:avLst/>
                  <a:gdLst>
                    <a:gd name="T0" fmla="*/ 152 w 1192"/>
                    <a:gd name="T1" fmla="*/ 0 h 1005"/>
                    <a:gd name="T2" fmla="*/ 75 w 1192"/>
                    <a:gd name="T3" fmla="*/ 66 h 1005"/>
                    <a:gd name="T4" fmla="*/ 28 w 1192"/>
                    <a:gd name="T5" fmla="*/ 127 h 1005"/>
                    <a:gd name="T6" fmla="*/ 0 w 1192"/>
                    <a:gd name="T7" fmla="*/ 233 h 1005"/>
                    <a:gd name="T8" fmla="*/ 75 w 1192"/>
                    <a:gd name="T9" fmla="*/ 177 h 1005"/>
                    <a:gd name="T10" fmla="*/ 117 w 1192"/>
                    <a:gd name="T11" fmla="*/ 138 h 1005"/>
                    <a:gd name="T12" fmla="*/ 140 w 1192"/>
                    <a:gd name="T13" fmla="*/ 113 h 1005"/>
                    <a:gd name="T14" fmla="*/ 117 w 1192"/>
                    <a:gd name="T15" fmla="*/ 176 h 1005"/>
                    <a:gd name="T16" fmla="*/ 111 w 1192"/>
                    <a:gd name="T17" fmla="*/ 234 h 1005"/>
                    <a:gd name="T18" fmla="*/ 109 w 1192"/>
                    <a:gd name="T19" fmla="*/ 335 h 1005"/>
                    <a:gd name="T20" fmla="*/ 122 w 1192"/>
                    <a:gd name="T21" fmla="*/ 306 h 1005"/>
                    <a:gd name="T22" fmla="*/ 148 w 1192"/>
                    <a:gd name="T23" fmla="*/ 264 h 1005"/>
                    <a:gd name="T24" fmla="*/ 190 w 1192"/>
                    <a:gd name="T25" fmla="*/ 233 h 1005"/>
                    <a:gd name="T26" fmla="*/ 228 w 1192"/>
                    <a:gd name="T27" fmla="*/ 216 h 1005"/>
                    <a:gd name="T28" fmla="*/ 320 w 1192"/>
                    <a:gd name="T29" fmla="*/ 173 h 1005"/>
                    <a:gd name="T30" fmla="*/ 398 w 1192"/>
                    <a:gd name="T31" fmla="*/ 101 h 1005"/>
                    <a:gd name="T32" fmla="*/ 374 w 1192"/>
                    <a:gd name="T33" fmla="*/ 84 h 1005"/>
                    <a:gd name="T34" fmla="*/ 352 w 1192"/>
                    <a:gd name="T35" fmla="*/ 92 h 1005"/>
                    <a:gd name="T36" fmla="*/ 315 w 1192"/>
                    <a:gd name="T37" fmla="*/ 93 h 1005"/>
                    <a:gd name="T38" fmla="*/ 270 w 1192"/>
                    <a:gd name="T39" fmla="*/ 89 h 1005"/>
                    <a:gd name="T40" fmla="*/ 231 w 1192"/>
                    <a:gd name="T41" fmla="*/ 77 h 1005"/>
                    <a:gd name="T42" fmla="*/ 170 w 1192"/>
                    <a:gd name="T43" fmla="*/ 82 h 1005"/>
                    <a:gd name="T44" fmla="*/ 152 w 1192"/>
                    <a:gd name="T45" fmla="*/ 0 h 10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92" h="1005">
                      <a:moveTo>
                        <a:pt x="456" y="0"/>
                      </a:moveTo>
                      <a:lnTo>
                        <a:pt x="226" y="198"/>
                      </a:lnTo>
                      <a:lnTo>
                        <a:pt x="85" y="382"/>
                      </a:lnTo>
                      <a:lnTo>
                        <a:pt x="0" y="698"/>
                      </a:lnTo>
                      <a:lnTo>
                        <a:pt x="226" y="531"/>
                      </a:lnTo>
                      <a:lnTo>
                        <a:pt x="351" y="413"/>
                      </a:lnTo>
                      <a:lnTo>
                        <a:pt x="419" y="338"/>
                      </a:lnTo>
                      <a:lnTo>
                        <a:pt x="351" y="528"/>
                      </a:lnTo>
                      <a:lnTo>
                        <a:pt x="333" y="703"/>
                      </a:lnTo>
                      <a:lnTo>
                        <a:pt x="327" y="1005"/>
                      </a:lnTo>
                      <a:lnTo>
                        <a:pt x="366" y="918"/>
                      </a:lnTo>
                      <a:lnTo>
                        <a:pt x="443" y="793"/>
                      </a:lnTo>
                      <a:lnTo>
                        <a:pt x="568" y="698"/>
                      </a:lnTo>
                      <a:lnTo>
                        <a:pt x="682" y="649"/>
                      </a:lnTo>
                      <a:lnTo>
                        <a:pt x="959" y="520"/>
                      </a:lnTo>
                      <a:lnTo>
                        <a:pt x="1192" y="303"/>
                      </a:lnTo>
                      <a:lnTo>
                        <a:pt x="1120" y="251"/>
                      </a:lnTo>
                      <a:lnTo>
                        <a:pt x="1055" y="276"/>
                      </a:lnTo>
                      <a:lnTo>
                        <a:pt x="944" y="280"/>
                      </a:lnTo>
                      <a:lnTo>
                        <a:pt x="810" y="266"/>
                      </a:lnTo>
                      <a:lnTo>
                        <a:pt x="692" y="232"/>
                      </a:lnTo>
                      <a:lnTo>
                        <a:pt x="509" y="247"/>
                      </a:lnTo>
                      <a:lnTo>
                        <a:pt x="456" y="0"/>
                      </a:lnTo>
                      <a:close/>
                    </a:path>
                  </a:pathLst>
                </a:custGeom>
                <a:solidFill>
                  <a:srgbClr val="E0E0FF"/>
                </a:solidFill>
                <a:ln w="4763">
                  <a:solidFill>
                    <a:srgbClr val="000000"/>
                  </a:solidFill>
                  <a:prstDash val="solid"/>
                  <a:round/>
                  <a:headEnd/>
                  <a:tailEnd/>
                </a:ln>
              </p:spPr>
              <p:txBody>
                <a:bodyPr/>
                <a:lstStyle/>
                <a:p>
                  <a:endParaRPr lang="fa-IR" sz="1350"/>
                </a:p>
              </p:txBody>
            </p:sp>
            <p:sp>
              <p:nvSpPr>
                <p:cNvPr id="6169" name="Freeform 66"/>
                <p:cNvSpPr>
                  <a:spLocks/>
                </p:cNvSpPr>
                <p:nvPr/>
              </p:nvSpPr>
              <p:spPr bwMode="auto">
                <a:xfrm>
                  <a:off x="4376" y="1944"/>
                  <a:ext cx="214" cy="370"/>
                </a:xfrm>
                <a:custGeom>
                  <a:avLst/>
                  <a:gdLst>
                    <a:gd name="T0" fmla="*/ 188 w 644"/>
                    <a:gd name="T1" fmla="*/ 0 h 1109"/>
                    <a:gd name="T2" fmla="*/ 214 w 644"/>
                    <a:gd name="T3" fmla="*/ 19 h 1109"/>
                    <a:gd name="T4" fmla="*/ 211 w 644"/>
                    <a:gd name="T5" fmla="*/ 72 h 1109"/>
                    <a:gd name="T6" fmla="*/ 162 w 644"/>
                    <a:gd name="T7" fmla="*/ 112 h 1109"/>
                    <a:gd name="T8" fmla="*/ 126 w 644"/>
                    <a:gd name="T9" fmla="*/ 242 h 1109"/>
                    <a:gd name="T10" fmla="*/ 0 w 644"/>
                    <a:gd name="T11" fmla="*/ 370 h 1109"/>
                    <a:gd name="T12" fmla="*/ 58 w 644"/>
                    <a:gd name="T13" fmla="*/ 190 h 1109"/>
                    <a:gd name="T14" fmla="*/ 122 w 644"/>
                    <a:gd name="T15" fmla="*/ 92 h 1109"/>
                    <a:gd name="T16" fmla="*/ 132 w 644"/>
                    <a:gd name="T17" fmla="*/ 32 h 1109"/>
                    <a:gd name="T18" fmla="*/ 188 w 644"/>
                    <a:gd name="T19" fmla="*/ 0 h 1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4" h="1109">
                      <a:moveTo>
                        <a:pt x="567" y="0"/>
                      </a:moveTo>
                      <a:lnTo>
                        <a:pt x="644" y="58"/>
                      </a:lnTo>
                      <a:lnTo>
                        <a:pt x="636" y="216"/>
                      </a:lnTo>
                      <a:lnTo>
                        <a:pt x="487" y="335"/>
                      </a:lnTo>
                      <a:lnTo>
                        <a:pt x="379" y="726"/>
                      </a:lnTo>
                      <a:lnTo>
                        <a:pt x="0" y="1109"/>
                      </a:lnTo>
                      <a:lnTo>
                        <a:pt x="174" y="570"/>
                      </a:lnTo>
                      <a:lnTo>
                        <a:pt x="366" y="276"/>
                      </a:lnTo>
                      <a:lnTo>
                        <a:pt x="396" y="96"/>
                      </a:lnTo>
                      <a:lnTo>
                        <a:pt x="567" y="0"/>
                      </a:lnTo>
                      <a:close/>
                    </a:path>
                  </a:pathLst>
                </a:custGeom>
                <a:solidFill>
                  <a:srgbClr val="FF00A0"/>
                </a:solidFill>
                <a:ln w="4763">
                  <a:solidFill>
                    <a:srgbClr val="000000"/>
                  </a:solidFill>
                  <a:prstDash val="solid"/>
                  <a:round/>
                  <a:headEnd/>
                  <a:tailEnd/>
                </a:ln>
              </p:spPr>
              <p:txBody>
                <a:bodyPr/>
                <a:lstStyle/>
                <a:p>
                  <a:endParaRPr lang="fa-IR" sz="1350"/>
                </a:p>
              </p:txBody>
            </p:sp>
            <p:grpSp>
              <p:nvGrpSpPr>
                <p:cNvPr id="6170" name="Group 67"/>
                <p:cNvGrpSpPr>
                  <a:grpSpLocks/>
                </p:cNvGrpSpPr>
                <p:nvPr/>
              </p:nvGrpSpPr>
              <p:grpSpPr bwMode="auto">
                <a:xfrm>
                  <a:off x="4183" y="1965"/>
                  <a:ext cx="313" cy="370"/>
                  <a:chOff x="4183" y="1965"/>
                  <a:chExt cx="313" cy="370"/>
                </a:xfrm>
              </p:grpSpPr>
              <p:grpSp>
                <p:nvGrpSpPr>
                  <p:cNvPr id="6171" name="Group 68"/>
                  <p:cNvGrpSpPr>
                    <a:grpSpLocks/>
                  </p:cNvGrpSpPr>
                  <p:nvPr/>
                </p:nvGrpSpPr>
                <p:grpSpPr bwMode="auto">
                  <a:xfrm>
                    <a:off x="4183" y="1965"/>
                    <a:ext cx="268" cy="298"/>
                    <a:chOff x="4183" y="1965"/>
                    <a:chExt cx="268" cy="298"/>
                  </a:xfrm>
                </p:grpSpPr>
                <p:sp>
                  <p:nvSpPr>
                    <p:cNvPr id="6173" name="Freeform 69"/>
                    <p:cNvSpPr>
                      <a:spLocks/>
                    </p:cNvSpPr>
                    <p:nvPr/>
                  </p:nvSpPr>
                  <p:spPr bwMode="auto">
                    <a:xfrm>
                      <a:off x="4183" y="1965"/>
                      <a:ext cx="268" cy="298"/>
                    </a:xfrm>
                    <a:custGeom>
                      <a:avLst/>
                      <a:gdLst>
                        <a:gd name="T0" fmla="*/ 229 w 803"/>
                        <a:gd name="T1" fmla="*/ 29 h 893"/>
                        <a:gd name="T2" fmla="*/ 205 w 803"/>
                        <a:gd name="T3" fmla="*/ 77 h 893"/>
                        <a:gd name="T4" fmla="*/ 164 w 803"/>
                        <a:gd name="T5" fmla="*/ 67 h 893"/>
                        <a:gd name="T6" fmla="*/ 126 w 803"/>
                        <a:gd name="T7" fmla="*/ 56 h 893"/>
                        <a:gd name="T8" fmla="*/ 92 w 803"/>
                        <a:gd name="T9" fmla="*/ 41 h 893"/>
                        <a:gd name="T10" fmla="*/ 67 w 803"/>
                        <a:gd name="T11" fmla="*/ 30 h 893"/>
                        <a:gd name="T12" fmla="*/ 21 w 803"/>
                        <a:gd name="T13" fmla="*/ 0 h 893"/>
                        <a:gd name="T14" fmla="*/ 8 w 803"/>
                        <a:gd name="T15" fmla="*/ 5 h 893"/>
                        <a:gd name="T16" fmla="*/ 6 w 803"/>
                        <a:gd name="T17" fmla="*/ 34 h 893"/>
                        <a:gd name="T18" fmla="*/ 26 w 803"/>
                        <a:gd name="T19" fmla="*/ 61 h 893"/>
                        <a:gd name="T20" fmla="*/ 10 w 803"/>
                        <a:gd name="T21" fmla="*/ 58 h 893"/>
                        <a:gd name="T22" fmla="*/ 0 w 803"/>
                        <a:gd name="T23" fmla="*/ 70 h 893"/>
                        <a:gd name="T24" fmla="*/ 3 w 803"/>
                        <a:gd name="T25" fmla="*/ 83 h 893"/>
                        <a:gd name="T26" fmla="*/ 16 w 803"/>
                        <a:gd name="T27" fmla="*/ 99 h 893"/>
                        <a:gd name="T28" fmla="*/ 10 w 803"/>
                        <a:gd name="T29" fmla="*/ 106 h 893"/>
                        <a:gd name="T30" fmla="*/ 3 w 803"/>
                        <a:gd name="T31" fmla="*/ 116 h 893"/>
                        <a:gd name="T32" fmla="*/ 3 w 803"/>
                        <a:gd name="T33" fmla="*/ 128 h 893"/>
                        <a:gd name="T34" fmla="*/ 10 w 803"/>
                        <a:gd name="T35" fmla="*/ 147 h 893"/>
                        <a:gd name="T36" fmla="*/ 32 w 803"/>
                        <a:gd name="T37" fmla="*/ 166 h 893"/>
                        <a:gd name="T38" fmla="*/ 22 w 803"/>
                        <a:gd name="T39" fmla="*/ 173 h 893"/>
                        <a:gd name="T40" fmla="*/ 18 w 803"/>
                        <a:gd name="T41" fmla="*/ 189 h 893"/>
                        <a:gd name="T42" fmla="*/ 24 w 803"/>
                        <a:gd name="T43" fmla="*/ 205 h 893"/>
                        <a:gd name="T44" fmla="*/ 44 w 803"/>
                        <a:gd name="T45" fmla="*/ 215 h 893"/>
                        <a:gd name="T46" fmla="*/ 69 w 803"/>
                        <a:gd name="T47" fmla="*/ 225 h 893"/>
                        <a:gd name="T48" fmla="*/ 90 w 803"/>
                        <a:gd name="T49" fmla="*/ 242 h 893"/>
                        <a:gd name="T50" fmla="*/ 106 w 803"/>
                        <a:gd name="T51" fmla="*/ 258 h 893"/>
                        <a:gd name="T52" fmla="*/ 121 w 803"/>
                        <a:gd name="T53" fmla="*/ 274 h 893"/>
                        <a:gd name="T54" fmla="*/ 138 w 803"/>
                        <a:gd name="T55" fmla="*/ 292 h 893"/>
                        <a:gd name="T56" fmla="*/ 167 w 803"/>
                        <a:gd name="T57" fmla="*/ 298 h 893"/>
                        <a:gd name="T58" fmla="*/ 224 w 803"/>
                        <a:gd name="T59" fmla="*/ 225 h 893"/>
                        <a:gd name="T60" fmla="*/ 234 w 803"/>
                        <a:gd name="T61" fmla="*/ 170 h 893"/>
                        <a:gd name="T62" fmla="*/ 238 w 803"/>
                        <a:gd name="T63" fmla="*/ 137 h 893"/>
                        <a:gd name="T64" fmla="*/ 252 w 803"/>
                        <a:gd name="T65" fmla="*/ 121 h 893"/>
                        <a:gd name="T66" fmla="*/ 263 w 803"/>
                        <a:gd name="T67" fmla="*/ 104 h 893"/>
                        <a:gd name="T68" fmla="*/ 268 w 803"/>
                        <a:gd name="T69" fmla="*/ 79 h 893"/>
                        <a:gd name="T70" fmla="*/ 267 w 803"/>
                        <a:gd name="T71" fmla="*/ 62 h 893"/>
                        <a:gd name="T72" fmla="*/ 261 w 803"/>
                        <a:gd name="T73" fmla="*/ 47 h 893"/>
                        <a:gd name="T74" fmla="*/ 252 w 803"/>
                        <a:gd name="T75" fmla="*/ 33 h 893"/>
                        <a:gd name="T76" fmla="*/ 241 w 803"/>
                        <a:gd name="T77" fmla="*/ 27 h 893"/>
                        <a:gd name="T78" fmla="*/ 229 w 803"/>
                        <a:gd name="T79" fmla="*/ 29 h 89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03" h="893">
                          <a:moveTo>
                            <a:pt x="685" y="86"/>
                          </a:moveTo>
                          <a:lnTo>
                            <a:pt x="613" y="231"/>
                          </a:lnTo>
                          <a:lnTo>
                            <a:pt x="490" y="202"/>
                          </a:lnTo>
                          <a:lnTo>
                            <a:pt x="377" y="169"/>
                          </a:lnTo>
                          <a:lnTo>
                            <a:pt x="275" y="123"/>
                          </a:lnTo>
                          <a:lnTo>
                            <a:pt x="201" y="90"/>
                          </a:lnTo>
                          <a:lnTo>
                            <a:pt x="62" y="0"/>
                          </a:lnTo>
                          <a:lnTo>
                            <a:pt x="24" y="15"/>
                          </a:lnTo>
                          <a:lnTo>
                            <a:pt x="19" y="102"/>
                          </a:lnTo>
                          <a:lnTo>
                            <a:pt x="77" y="183"/>
                          </a:lnTo>
                          <a:lnTo>
                            <a:pt x="30" y="173"/>
                          </a:lnTo>
                          <a:lnTo>
                            <a:pt x="0" y="211"/>
                          </a:lnTo>
                          <a:lnTo>
                            <a:pt x="9" y="250"/>
                          </a:lnTo>
                          <a:lnTo>
                            <a:pt x="49" y="298"/>
                          </a:lnTo>
                          <a:lnTo>
                            <a:pt x="30" y="318"/>
                          </a:lnTo>
                          <a:lnTo>
                            <a:pt x="9" y="347"/>
                          </a:lnTo>
                          <a:lnTo>
                            <a:pt x="9" y="383"/>
                          </a:lnTo>
                          <a:lnTo>
                            <a:pt x="30" y="442"/>
                          </a:lnTo>
                          <a:lnTo>
                            <a:pt x="96" y="498"/>
                          </a:lnTo>
                          <a:lnTo>
                            <a:pt x="67" y="517"/>
                          </a:lnTo>
                          <a:lnTo>
                            <a:pt x="53" y="566"/>
                          </a:lnTo>
                          <a:lnTo>
                            <a:pt x="71" y="614"/>
                          </a:lnTo>
                          <a:lnTo>
                            <a:pt x="132" y="644"/>
                          </a:lnTo>
                          <a:lnTo>
                            <a:pt x="208" y="673"/>
                          </a:lnTo>
                          <a:lnTo>
                            <a:pt x="270" y="725"/>
                          </a:lnTo>
                          <a:lnTo>
                            <a:pt x="318" y="774"/>
                          </a:lnTo>
                          <a:lnTo>
                            <a:pt x="362" y="821"/>
                          </a:lnTo>
                          <a:lnTo>
                            <a:pt x="412" y="875"/>
                          </a:lnTo>
                          <a:lnTo>
                            <a:pt x="501" y="893"/>
                          </a:lnTo>
                          <a:lnTo>
                            <a:pt x="672" y="673"/>
                          </a:lnTo>
                          <a:lnTo>
                            <a:pt x="701" y="508"/>
                          </a:lnTo>
                          <a:lnTo>
                            <a:pt x="712" y="412"/>
                          </a:lnTo>
                          <a:lnTo>
                            <a:pt x="754" y="363"/>
                          </a:lnTo>
                          <a:lnTo>
                            <a:pt x="787" y="313"/>
                          </a:lnTo>
                          <a:lnTo>
                            <a:pt x="803" y="236"/>
                          </a:lnTo>
                          <a:lnTo>
                            <a:pt x="799" y="185"/>
                          </a:lnTo>
                          <a:lnTo>
                            <a:pt x="782" y="142"/>
                          </a:lnTo>
                          <a:lnTo>
                            <a:pt x="754" y="99"/>
                          </a:lnTo>
                          <a:lnTo>
                            <a:pt x="722" y="81"/>
                          </a:lnTo>
                          <a:lnTo>
                            <a:pt x="685" y="86"/>
                          </a:lnTo>
                          <a:close/>
                        </a:path>
                      </a:pathLst>
                    </a:custGeom>
                    <a:solidFill>
                      <a:srgbClr val="E0A080"/>
                    </a:solidFill>
                    <a:ln w="4763">
                      <a:solidFill>
                        <a:srgbClr val="000000"/>
                      </a:solidFill>
                      <a:prstDash val="solid"/>
                      <a:round/>
                      <a:headEnd/>
                      <a:tailEnd/>
                    </a:ln>
                  </p:spPr>
                  <p:txBody>
                    <a:bodyPr/>
                    <a:lstStyle/>
                    <a:p>
                      <a:endParaRPr lang="fa-IR" sz="1350"/>
                    </a:p>
                  </p:txBody>
                </p:sp>
                <p:grpSp>
                  <p:nvGrpSpPr>
                    <p:cNvPr id="6174" name="Group 70"/>
                    <p:cNvGrpSpPr>
                      <a:grpSpLocks/>
                    </p:cNvGrpSpPr>
                    <p:nvPr/>
                  </p:nvGrpSpPr>
                  <p:grpSpPr bwMode="auto">
                    <a:xfrm>
                      <a:off x="4200" y="2010"/>
                      <a:ext cx="199" cy="145"/>
                      <a:chOff x="4200" y="2010"/>
                      <a:chExt cx="199" cy="145"/>
                    </a:xfrm>
                  </p:grpSpPr>
                  <p:sp>
                    <p:nvSpPr>
                      <p:cNvPr id="6175" name="Freeform 71"/>
                      <p:cNvSpPr>
                        <a:spLocks/>
                      </p:cNvSpPr>
                      <p:nvPr/>
                    </p:nvSpPr>
                    <p:spPr bwMode="auto">
                      <a:xfrm>
                        <a:off x="4206" y="2023"/>
                        <a:ext cx="141" cy="49"/>
                      </a:xfrm>
                      <a:custGeom>
                        <a:avLst/>
                        <a:gdLst>
                          <a:gd name="T0" fmla="*/ 0 w 423"/>
                          <a:gd name="T1" fmla="*/ 0 h 149"/>
                          <a:gd name="T2" fmla="*/ 31 w 423"/>
                          <a:gd name="T3" fmla="*/ 23 h 149"/>
                          <a:gd name="T4" fmla="*/ 70 w 423"/>
                          <a:gd name="T5" fmla="*/ 41 h 149"/>
                          <a:gd name="T6" fmla="*/ 110 w 423"/>
                          <a:gd name="T7" fmla="*/ 49 h 149"/>
                          <a:gd name="T8" fmla="*/ 141 w 423"/>
                          <a:gd name="T9" fmla="*/ 49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3" h="149">
                            <a:moveTo>
                              <a:pt x="0" y="0"/>
                            </a:moveTo>
                            <a:lnTo>
                              <a:pt x="94" y="71"/>
                            </a:lnTo>
                            <a:lnTo>
                              <a:pt x="209" y="125"/>
                            </a:lnTo>
                            <a:lnTo>
                              <a:pt x="329" y="149"/>
                            </a:lnTo>
                            <a:lnTo>
                              <a:pt x="423" y="14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a-IR" sz="1350"/>
                      </a:p>
                    </p:txBody>
                  </p:sp>
                  <p:sp>
                    <p:nvSpPr>
                      <p:cNvPr id="6176" name="Freeform 72"/>
                      <p:cNvSpPr>
                        <a:spLocks/>
                      </p:cNvSpPr>
                      <p:nvPr/>
                    </p:nvSpPr>
                    <p:spPr bwMode="auto">
                      <a:xfrm>
                        <a:off x="4200" y="2067"/>
                        <a:ext cx="102" cy="47"/>
                      </a:xfrm>
                      <a:custGeom>
                        <a:avLst/>
                        <a:gdLst>
                          <a:gd name="T0" fmla="*/ 0 w 308"/>
                          <a:gd name="T1" fmla="*/ 0 h 139"/>
                          <a:gd name="T2" fmla="*/ 24 w 308"/>
                          <a:gd name="T3" fmla="*/ 19 h 139"/>
                          <a:gd name="T4" fmla="*/ 59 w 308"/>
                          <a:gd name="T5" fmla="*/ 37 h 139"/>
                          <a:gd name="T6" fmla="*/ 102 w 308"/>
                          <a:gd name="T7" fmla="*/ 47 h 1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8" h="139">
                            <a:moveTo>
                              <a:pt x="0" y="0"/>
                            </a:moveTo>
                            <a:lnTo>
                              <a:pt x="71" y="56"/>
                            </a:lnTo>
                            <a:lnTo>
                              <a:pt x="179" y="109"/>
                            </a:lnTo>
                            <a:lnTo>
                              <a:pt x="308" y="13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a-IR" sz="1350"/>
                      </a:p>
                    </p:txBody>
                  </p:sp>
                  <p:sp>
                    <p:nvSpPr>
                      <p:cNvPr id="6177" name="Freeform 73"/>
                      <p:cNvSpPr>
                        <a:spLocks/>
                      </p:cNvSpPr>
                      <p:nvPr/>
                    </p:nvSpPr>
                    <p:spPr bwMode="auto">
                      <a:xfrm>
                        <a:off x="4215" y="2131"/>
                        <a:ext cx="69" cy="24"/>
                      </a:xfrm>
                      <a:custGeom>
                        <a:avLst/>
                        <a:gdLst>
                          <a:gd name="T0" fmla="*/ 0 w 207"/>
                          <a:gd name="T1" fmla="*/ 0 h 73"/>
                          <a:gd name="T2" fmla="*/ 33 w 207"/>
                          <a:gd name="T3" fmla="*/ 16 h 73"/>
                          <a:gd name="T4" fmla="*/ 69 w 207"/>
                          <a:gd name="T5" fmla="*/ 24 h 73"/>
                          <a:gd name="T6" fmla="*/ 0 60000 65536"/>
                          <a:gd name="T7" fmla="*/ 0 60000 65536"/>
                          <a:gd name="T8" fmla="*/ 0 60000 65536"/>
                        </a:gdLst>
                        <a:ahLst/>
                        <a:cxnLst>
                          <a:cxn ang="T6">
                            <a:pos x="T0" y="T1"/>
                          </a:cxn>
                          <a:cxn ang="T7">
                            <a:pos x="T2" y="T3"/>
                          </a:cxn>
                          <a:cxn ang="T8">
                            <a:pos x="T4" y="T5"/>
                          </a:cxn>
                        </a:cxnLst>
                        <a:rect l="0" t="0" r="r" b="b"/>
                        <a:pathLst>
                          <a:path w="207" h="73">
                            <a:moveTo>
                              <a:pt x="0" y="0"/>
                            </a:moveTo>
                            <a:lnTo>
                              <a:pt x="98" y="48"/>
                            </a:lnTo>
                            <a:lnTo>
                              <a:pt x="207" y="7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a-IR" sz="1350"/>
                      </a:p>
                    </p:txBody>
                  </p:sp>
                  <p:sp>
                    <p:nvSpPr>
                      <p:cNvPr id="6178" name="Freeform 74"/>
                      <p:cNvSpPr>
                        <a:spLocks/>
                      </p:cNvSpPr>
                      <p:nvPr/>
                    </p:nvSpPr>
                    <p:spPr bwMode="auto">
                      <a:xfrm>
                        <a:off x="4394" y="2010"/>
                        <a:ext cx="5" cy="30"/>
                      </a:xfrm>
                      <a:custGeom>
                        <a:avLst/>
                        <a:gdLst>
                          <a:gd name="T0" fmla="*/ 2 w 15"/>
                          <a:gd name="T1" fmla="*/ 30 h 90"/>
                          <a:gd name="T2" fmla="*/ 0 w 15"/>
                          <a:gd name="T3" fmla="*/ 17 h 90"/>
                          <a:gd name="T4" fmla="*/ 0 w 15"/>
                          <a:gd name="T5" fmla="*/ 10 h 90"/>
                          <a:gd name="T6" fmla="*/ 5 w 15"/>
                          <a:gd name="T7" fmla="*/ 0 h 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90">
                            <a:moveTo>
                              <a:pt x="7" y="90"/>
                            </a:moveTo>
                            <a:lnTo>
                              <a:pt x="0" y="52"/>
                            </a:lnTo>
                            <a:lnTo>
                              <a:pt x="1" y="30"/>
                            </a:lnTo>
                            <a:lnTo>
                              <a:pt x="1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a-IR" sz="1350"/>
                      </a:p>
                    </p:txBody>
                  </p:sp>
                </p:grpSp>
              </p:grpSp>
              <p:sp>
                <p:nvSpPr>
                  <p:cNvPr id="6172" name="Freeform 75"/>
                  <p:cNvSpPr>
                    <a:spLocks/>
                  </p:cNvSpPr>
                  <p:nvPr/>
                </p:nvSpPr>
                <p:spPr bwMode="auto">
                  <a:xfrm>
                    <a:off x="4309" y="2115"/>
                    <a:ext cx="187" cy="220"/>
                  </a:xfrm>
                  <a:custGeom>
                    <a:avLst/>
                    <a:gdLst>
                      <a:gd name="T0" fmla="*/ 112 w 560"/>
                      <a:gd name="T1" fmla="*/ 0 h 659"/>
                      <a:gd name="T2" fmla="*/ 150 w 560"/>
                      <a:gd name="T3" fmla="*/ 27 h 659"/>
                      <a:gd name="T4" fmla="*/ 187 w 560"/>
                      <a:gd name="T5" fmla="*/ 61 h 659"/>
                      <a:gd name="T6" fmla="*/ 186 w 560"/>
                      <a:gd name="T7" fmla="*/ 81 h 659"/>
                      <a:gd name="T8" fmla="*/ 177 w 560"/>
                      <a:gd name="T9" fmla="*/ 100 h 659"/>
                      <a:gd name="T10" fmla="*/ 158 w 560"/>
                      <a:gd name="T11" fmla="*/ 139 h 659"/>
                      <a:gd name="T12" fmla="*/ 122 w 560"/>
                      <a:gd name="T13" fmla="*/ 186 h 659"/>
                      <a:gd name="T14" fmla="*/ 81 w 560"/>
                      <a:gd name="T15" fmla="*/ 220 h 659"/>
                      <a:gd name="T16" fmla="*/ 38 w 560"/>
                      <a:gd name="T17" fmla="*/ 209 h 659"/>
                      <a:gd name="T18" fmla="*/ 12 w 560"/>
                      <a:gd name="T19" fmla="*/ 190 h 659"/>
                      <a:gd name="T20" fmla="*/ 0 w 560"/>
                      <a:gd name="T21" fmla="*/ 167 h 659"/>
                      <a:gd name="T22" fmla="*/ 0 w 560"/>
                      <a:gd name="T23" fmla="*/ 135 h 659"/>
                      <a:gd name="T24" fmla="*/ 12 w 560"/>
                      <a:gd name="T25" fmla="*/ 139 h 659"/>
                      <a:gd name="T26" fmla="*/ 38 w 560"/>
                      <a:gd name="T27" fmla="*/ 126 h 659"/>
                      <a:gd name="T28" fmla="*/ 57 w 560"/>
                      <a:gd name="T29" fmla="*/ 103 h 659"/>
                      <a:gd name="T30" fmla="*/ 94 w 560"/>
                      <a:gd name="T31" fmla="*/ 60 h 659"/>
                      <a:gd name="T32" fmla="*/ 112 w 560"/>
                      <a:gd name="T33" fmla="*/ 0 h 6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0" h="659">
                        <a:moveTo>
                          <a:pt x="335" y="0"/>
                        </a:moveTo>
                        <a:lnTo>
                          <a:pt x="450" y="80"/>
                        </a:lnTo>
                        <a:lnTo>
                          <a:pt x="560" y="183"/>
                        </a:lnTo>
                        <a:lnTo>
                          <a:pt x="556" y="244"/>
                        </a:lnTo>
                        <a:lnTo>
                          <a:pt x="531" y="300"/>
                        </a:lnTo>
                        <a:lnTo>
                          <a:pt x="473" y="415"/>
                        </a:lnTo>
                        <a:lnTo>
                          <a:pt x="364" y="558"/>
                        </a:lnTo>
                        <a:lnTo>
                          <a:pt x="243" y="659"/>
                        </a:lnTo>
                        <a:lnTo>
                          <a:pt x="113" y="625"/>
                        </a:lnTo>
                        <a:lnTo>
                          <a:pt x="35" y="569"/>
                        </a:lnTo>
                        <a:lnTo>
                          <a:pt x="0" y="499"/>
                        </a:lnTo>
                        <a:lnTo>
                          <a:pt x="0" y="405"/>
                        </a:lnTo>
                        <a:lnTo>
                          <a:pt x="35" y="415"/>
                        </a:lnTo>
                        <a:lnTo>
                          <a:pt x="113" y="377"/>
                        </a:lnTo>
                        <a:lnTo>
                          <a:pt x="171" y="309"/>
                        </a:lnTo>
                        <a:lnTo>
                          <a:pt x="280" y="179"/>
                        </a:lnTo>
                        <a:lnTo>
                          <a:pt x="335" y="0"/>
                        </a:lnTo>
                        <a:close/>
                      </a:path>
                    </a:pathLst>
                  </a:custGeom>
                  <a:solidFill>
                    <a:srgbClr val="C0E0FF"/>
                  </a:solidFill>
                  <a:ln w="4763">
                    <a:solidFill>
                      <a:srgbClr val="000000"/>
                    </a:solidFill>
                    <a:prstDash val="solid"/>
                    <a:round/>
                    <a:headEnd/>
                    <a:tailEnd/>
                  </a:ln>
                </p:spPr>
                <p:txBody>
                  <a:bodyPr/>
                  <a:lstStyle/>
                  <a:p>
                    <a:endParaRPr lang="fa-IR" sz="1350"/>
                  </a:p>
                </p:txBody>
              </p:sp>
            </p:grpSp>
          </p:grpSp>
        </p:grpSp>
        <p:sp>
          <p:nvSpPr>
            <p:cNvPr id="6161" name="Rectangle 76"/>
            <p:cNvSpPr>
              <a:spLocks noChangeArrowheads="1"/>
            </p:cNvSpPr>
            <p:nvPr/>
          </p:nvSpPr>
          <p:spPr bwMode="auto">
            <a:xfrm>
              <a:off x="240" y="1104"/>
              <a:ext cx="682"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algn="l" rtl="0" eaLnBrk="0" fontAlgn="base" hangingPunct="0">
                <a:spcBef>
                  <a:spcPct val="0"/>
                </a:spcBef>
                <a:spcAft>
                  <a:spcPct val="0"/>
                </a:spcAft>
                <a:defRPr sz="2400">
                  <a:solidFill>
                    <a:schemeClr val="tx1"/>
                  </a:solidFill>
                  <a:latin typeface="Verdana" panose="020B0604030504040204" pitchFamily="34" charset="0"/>
                </a:defRPr>
              </a:lvl6pPr>
              <a:lvl7pPr marL="2971800" indent="-228600" algn="l" rtl="0" eaLnBrk="0" fontAlgn="base" hangingPunct="0">
                <a:spcBef>
                  <a:spcPct val="0"/>
                </a:spcBef>
                <a:spcAft>
                  <a:spcPct val="0"/>
                </a:spcAft>
                <a:defRPr sz="2400">
                  <a:solidFill>
                    <a:schemeClr val="tx1"/>
                  </a:solidFill>
                  <a:latin typeface="Verdana" panose="020B0604030504040204" pitchFamily="34" charset="0"/>
                </a:defRPr>
              </a:lvl7pPr>
              <a:lvl8pPr marL="3429000" indent="-228600" algn="l" rtl="0" eaLnBrk="0" fontAlgn="base" hangingPunct="0">
                <a:spcBef>
                  <a:spcPct val="0"/>
                </a:spcBef>
                <a:spcAft>
                  <a:spcPct val="0"/>
                </a:spcAft>
                <a:defRPr sz="2400">
                  <a:solidFill>
                    <a:schemeClr val="tx1"/>
                  </a:solidFill>
                  <a:latin typeface="Verdana" panose="020B0604030504040204" pitchFamily="34" charset="0"/>
                </a:defRPr>
              </a:lvl8pPr>
              <a:lvl9pPr marL="3886200" indent="-228600" algn="l" rtl="0" eaLnBrk="0" fontAlgn="base" hangingPunct="0">
                <a:spcBef>
                  <a:spcPct val="0"/>
                </a:spcBef>
                <a:spcAft>
                  <a:spcPct val="0"/>
                </a:spcAft>
                <a:defRPr sz="2400">
                  <a:solidFill>
                    <a:schemeClr val="tx1"/>
                  </a:solidFill>
                  <a:latin typeface="Verdana" panose="020B0604030504040204" pitchFamily="34" charset="0"/>
                </a:defRPr>
              </a:lvl9pPr>
            </a:lstStyle>
            <a:p>
              <a:pPr>
                <a:buFont typeface="Wingdings 2" panose="05020102010507070707" pitchFamily="18" charset="2"/>
                <a:buNone/>
              </a:pPr>
              <a:r>
                <a:rPr lang="fa-IR" b="1" i="1" dirty="0">
                  <a:latin typeface="Times New Roman" panose="02020603050405020304" pitchFamily="18" charset="0"/>
                </a:rPr>
                <a:t>شنیدن</a:t>
              </a:r>
              <a:endParaRPr lang="en-US" b="1" i="1" dirty="0">
                <a:latin typeface="Times New Roman" panose="02020603050405020304" pitchFamily="18" charset="0"/>
              </a:endParaRPr>
            </a:p>
          </p:txBody>
        </p:sp>
      </p:grpSp>
      <p:grpSp>
        <p:nvGrpSpPr>
          <p:cNvPr id="6147" name="Group 77"/>
          <p:cNvGrpSpPr>
            <a:grpSpLocks/>
          </p:cNvGrpSpPr>
          <p:nvPr/>
        </p:nvGrpSpPr>
        <p:grpSpPr bwMode="auto">
          <a:xfrm>
            <a:off x="5010151" y="3200400"/>
            <a:ext cx="1960960" cy="1771650"/>
            <a:chOff x="3685" y="1056"/>
            <a:chExt cx="1647" cy="1488"/>
          </a:xfrm>
        </p:grpSpPr>
        <p:graphicFrame>
          <p:nvGraphicFramePr>
            <p:cNvPr id="6158" name="Object 78"/>
            <p:cNvGraphicFramePr>
              <a:graphicFrameLocks noChangeAspect="1"/>
            </p:cNvGraphicFramePr>
            <p:nvPr/>
          </p:nvGraphicFramePr>
          <p:xfrm>
            <a:off x="3685" y="1056"/>
            <a:ext cx="1275" cy="1488"/>
          </p:xfrm>
          <a:graphic>
            <a:graphicData uri="http://schemas.openxmlformats.org/presentationml/2006/ole">
              <mc:AlternateContent xmlns:mc="http://schemas.openxmlformats.org/markup-compatibility/2006">
                <mc:Choice xmlns:v="urn:schemas-microsoft-com:vml" Requires="v">
                  <p:oleObj spid="_x0000_s1038" name="Clip" r:id="rId3" imgW="3025775" imgH="3252788" progId="MS_ClipArt_Gallery.5">
                    <p:embed/>
                  </p:oleObj>
                </mc:Choice>
                <mc:Fallback>
                  <p:oleObj name="Clip" r:id="rId3" imgW="3025775" imgH="3252788" progId="MS_ClipArt_Gallery.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5" y="1056"/>
                          <a:ext cx="1275" cy="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9" name="Rectangle 79"/>
            <p:cNvSpPr>
              <a:spLocks noChangeArrowheads="1"/>
            </p:cNvSpPr>
            <p:nvPr/>
          </p:nvSpPr>
          <p:spPr bwMode="auto">
            <a:xfrm>
              <a:off x="4789" y="1651"/>
              <a:ext cx="543"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algn="l" rtl="0" eaLnBrk="0" fontAlgn="base" hangingPunct="0">
                <a:spcBef>
                  <a:spcPct val="0"/>
                </a:spcBef>
                <a:spcAft>
                  <a:spcPct val="0"/>
                </a:spcAft>
                <a:defRPr sz="2400">
                  <a:solidFill>
                    <a:schemeClr val="tx1"/>
                  </a:solidFill>
                  <a:latin typeface="Verdana" panose="020B0604030504040204" pitchFamily="34" charset="0"/>
                </a:defRPr>
              </a:lvl6pPr>
              <a:lvl7pPr marL="2971800" indent="-228600" algn="l" rtl="0" eaLnBrk="0" fontAlgn="base" hangingPunct="0">
                <a:spcBef>
                  <a:spcPct val="0"/>
                </a:spcBef>
                <a:spcAft>
                  <a:spcPct val="0"/>
                </a:spcAft>
                <a:defRPr sz="2400">
                  <a:solidFill>
                    <a:schemeClr val="tx1"/>
                  </a:solidFill>
                  <a:latin typeface="Verdana" panose="020B0604030504040204" pitchFamily="34" charset="0"/>
                </a:defRPr>
              </a:lvl7pPr>
              <a:lvl8pPr marL="3429000" indent="-228600" algn="l" rtl="0" eaLnBrk="0" fontAlgn="base" hangingPunct="0">
                <a:spcBef>
                  <a:spcPct val="0"/>
                </a:spcBef>
                <a:spcAft>
                  <a:spcPct val="0"/>
                </a:spcAft>
                <a:defRPr sz="2400">
                  <a:solidFill>
                    <a:schemeClr val="tx1"/>
                  </a:solidFill>
                  <a:latin typeface="Verdana" panose="020B0604030504040204" pitchFamily="34" charset="0"/>
                </a:defRPr>
              </a:lvl8pPr>
              <a:lvl9pPr marL="3886200" indent="-228600" algn="l" rtl="0" eaLnBrk="0" fontAlgn="base" hangingPunct="0">
                <a:spcBef>
                  <a:spcPct val="0"/>
                </a:spcBef>
                <a:spcAft>
                  <a:spcPct val="0"/>
                </a:spcAft>
                <a:defRPr sz="2400">
                  <a:solidFill>
                    <a:schemeClr val="tx1"/>
                  </a:solidFill>
                  <a:latin typeface="Verdana" panose="020B0604030504040204" pitchFamily="34" charset="0"/>
                </a:defRPr>
              </a:lvl9pPr>
            </a:lstStyle>
            <a:p>
              <a:pPr>
                <a:buFont typeface="Wingdings 2" panose="05020102010507070707" pitchFamily="18" charset="2"/>
                <a:buNone/>
              </a:pPr>
              <a:r>
                <a:rPr lang="fa-IR" b="1" i="1" dirty="0">
                  <a:latin typeface="Times New Roman" panose="02020603050405020304" pitchFamily="18" charset="0"/>
                </a:rPr>
                <a:t>دیدن</a:t>
              </a:r>
              <a:endParaRPr lang="en-US" b="1" i="1" dirty="0">
                <a:latin typeface="Times New Roman" panose="02020603050405020304" pitchFamily="18" charset="0"/>
              </a:endParaRPr>
            </a:p>
          </p:txBody>
        </p:sp>
      </p:grpSp>
      <p:grpSp>
        <p:nvGrpSpPr>
          <p:cNvPr id="6148" name="Group 80"/>
          <p:cNvGrpSpPr>
            <a:grpSpLocks/>
          </p:cNvGrpSpPr>
          <p:nvPr/>
        </p:nvGrpSpPr>
        <p:grpSpPr bwMode="auto">
          <a:xfrm>
            <a:off x="6860382" y="2126457"/>
            <a:ext cx="2462213" cy="1406129"/>
            <a:chOff x="1532" y="2035"/>
            <a:chExt cx="2068" cy="1181"/>
          </a:xfrm>
        </p:grpSpPr>
        <p:sp>
          <p:nvSpPr>
            <p:cNvPr id="6156" name="Rectangle 81"/>
            <p:cNvSpPr>
              <a:spLocks noChangeArrowheads="1"/>
            </p:cNvSpPr>
            <p:nvPr/>
          </p:nvSpPr>
          <p:spPr bwMode="auto">
            <a:xfrm>
              <a:off x="1532" y="2237"/>
              <a:ext cx="711"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algn="l" rtl="0" eaLnBrk="0" fontAlgn="base" hangingPunct="0">
                <a:spcBef>
                  <a:spcPct val="0"/>
                </a:spcBef>
                <a:spcAft>
                  <a:spcPct val="0"/>
                </a:spcAft>
                <a:defRPr sz="2400">
                  <a:solidFill>
                    <a:schemeClr val="tx1"/>
                  </a:solidFill>
                  <a:latin typeface="Verdana" panose="020B0604030504040204" pitchFamily="34" charset="0"/>
                </a:defRPr>
              </a:lvl6pPr>
              <a:lvl7pPr marL="2971800" indent="-228600" algn="l" rtl="0" eaLnBrk="0" fontAlgn="base" hangingPunct="0">
                <a:spcBef>
                  <a:spcPct val="0"/>
                </a:spcBef>
                <a:spcAft>
                  <a:spcPct val="0"/>
                </a:spcAft>
                <a:defRPr sz="2400">
                  <a:solidFill>
                    <a:schemeClr val="tx1"/>
                  </a:solidFill>
                  <a:latin typeface="Verdana" panose="020B0604030504040204" pitchFamily="34" charset="0"/>
                </a:defRPr>
              </a:lvl7pPr>
              <a:lvl8pPr marL="3429000" indent="-228600" algn="l" rtl="0" eaLnBrk="0" fontAlgn="base" hangingPunct="0">
                <a:spcBef>
                  <a:spcPct val="0"/>
                </a:spcBef>
                <a:spcAft>
                  <a:spcPct val="0"/>
                </a:spcAft>
                <a:defRPr sz="2400">
                  <a:solidFill>
                    <a:schemeClr val="tx1"/>
                  </a:solidFill>
                  <a:latin typeface="Verdana" panose="020B0604030504040204" pitchFamily="34" charset="0"/>
                </a:defRPr>
              </a:lvl8pPr>
              <a:lvl9pPr marL="3886200" indent="-228600" algn="l" rtl="0" eaLnBrk="0" fontAlgn="base" hangingPunct="0">
                <a:spcBef>
                  <a:spcPct val="0"/>
                </a:spcBef>
                <a:spcAft>
                  <a:spcPct val="0"/>
                </a:spcAft>
                <a:defRPr sz="2400">
                  <a:solidFill>
                    <a:schemeClr val="tx1"/>
                  </a:solidFill>
                  <a:latin typeface="Verdana" panose="020B0604030504040204" pitchFamily="34" charset="0"/>
                </a:defRPr>
              </a:lvl9pPr>
            </a:lstStyle>
            <a:p>
              <a:pPr>
                <a:buFont typeface="Wingdings 2" panose="05020102010507070707" pitchFamily="18" charset="2"/>
                <a:buNone/>
              </a:pPr>
              <a:r>
                <a:rPr lang="fa-IR" b="1" i="1" dirty="0">
                  <a:latin typeface="Times New Roman" panose="02020603050405020304" pitchFamily="18" charset="0"/>
                </a:rPr>
                <a:t>بوییدن</a:t>
              </a:r>
              <a:endParaRPr lang="en-US" b="1" i="1" dirty="0">
                <a:latin typeface="Times New Roman" panose="02020603050405020304" pitchFamily="18" charset="0"/>
              </a:endParaRPr>
            </a:p>
          </p:txBody>
        </p:sp>
        <p:graphicFrame>
          <p:nvGraphicFramePr>
            <p:cNvPr id="6157" name="Object 82"/>
            <p:cNvGraphicFramePr>
              <a:graphicFrameLocks noChangeAspect="1"/>
            </p:cNvGraphicFramePr>
            <p:nvPr/>
          </p:nvGraphicFramePr>
          <p:xfrm>
            <a:off x="2208" y="2035"/>
            <a:ext cx="1392" cy="1181"/>
          </p:xfrm>
          <a:graphic>
            <a:graphicData uri="http://schemas.openxmlformats.org/presentationml/2006/ole">
              <mc:AlternateContent xmlns:mc="http://schemas.openxmlformats.org/markup-compatibility/2006">
                <mc:Choice xmlns:v="urn:schemas-microsoft-com:vml" Requires="v">
                  <p:oleObj spid="_x0000_s1039" name="Clip" r:id="rId5" imgW="3276600" imgH="3459163" progId="MS_ClipArt_Gallery.5">
                    <p:embed/>
                  </p:oleObj>
                </mc:Choice>
                <mc:Fallback>
                  <p:oleObj name="Clip" r:id="rId5" imgW="3276600" imgH="3459163" progId="MS_ClipArt_Gallery.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8" y="2035"/>
                          <a:ext cx="1392" cy="11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6149" name="Group 83"/>
          <p:cNvGrpSpPr>
            <a:grpSpLocks/>
          </p:cNvGrpSpPr>
          <p:nvPr/>
        </p:nvGrpSpPr>
        <p:grpSpPr bwMode="auto">
          <a:xfrm>
            <a:off x="7135416" y="4086226"/>
            <a:ext cx="2301479" cy="1914524"/>
            <a:chOff x="3609" y="2686"/>
            <a:chExt cx="1933" cy="1608"/>
          </a:xfrm>
        </p:grpSpPr>
        <p:sp>
          <p:nvSpPr>
            <p:cNvPr id="6154" name="Rectangle 84"/>
            <p:cNvSpPr>
              <a:spLocks noChangeArrowheads="1"/>
            </p:cNvSpPr>
            <p:nvPr/>
          </p:nvSpPr>
          <p:spPr bwMode="auto">
            <a:xfrm>
              <a:off x="4054" y="2686"/>
              <a:ext cx="1061"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algn="l" rtl="0" eaLnBrk="0" fontAlgn="base" hangingPunct="0">
                <a:spcBef>
                  <a:spcPct val="0"/>
                </a:spcBef>
                <a:spcAft>
                  <a:spcPct val="0"/>
                </a:spcAft>
                <a:defRPr sz="2400">
                  <a:solidFill>
                    <a:schemeClr val="tx1"/>
                  </a:solidFill>
                  <a:latin typeface="Verdana" panose="020B0604030504040204" pitchFamily="34" charset="0"/>
                </a:defRPr>
              </a:lvl6pPr>
              <a:lvl7pPr marL="2971800" indent="-228600" algn="l" rtl="0" eaLnBrk="0" fontAlgn="base" hangingPunct="0">
                <a:spcBef>
                  <a:spcPct val="0"/>
                </a:spcBef>
                <a:spcAft>
                  <a:spcPct val="0"/>
                </a:spcAft>
                <a:defRPr sz="2400">
                  <a:solidFill>
                    <a:schemeClr val="tx1"/>
                  </a:solidFill>
                  <a:latin typeface="Verdana" panose="020B0604030504040204" pitchFamily="34" charset="0"/>
                </a:defRPr>
              </a:lvl7pPr>
              <a:lvl8pPr marL="3429000" indent="-228600" algn="l" rtl="0" eaLnBrk="0" fontAlgn="base" hangingPunct="0">
                <a:spcBef>
                  <a:spcPct val="0"/>
                </a:spcBef>
                <a:spcAft>
                  <a:spcPct val="0"/>
                </a:spcAft>
                <a:defRPr sz="2400">
                  <a:solidFill>
                    <a:schemeClr val="tx1"/>
                  </a:solidFill>
                  <a:latin typeface="Verdana" panose="020B0604030504040204" pitchFamily="34" charset="0"/>
                </a:defRPr>
              </a:lvl8pPr>
              <a:lvl9pPr marL="3886200" indent="-228600" algn="l" rtl="0" eaLnBrk="0" fontAlgn="base" hangingPunct="0">
                <a:spcBef>
                  <a:spcPct val="0"/>
                </a:spcBef>
                <a:spcAft>
                  <a:spcPct val="0"/>
                </a:spcAft>
                <a:defRPr sz="2400">
                  <a:solidFill>
                    <a:schemeClr val="tx1"/>
                  </a:solidFill>
                  <a:latin typeface="Verdana" panose="020B0604030504040204" pitchFamily="34" charset="0"/>
                </a:defRPr>
              </a:lvl9pPr>
            </a:lstStyle>
            <a:p>
              <a:pPr>
                <a:buFont typeface="Wingdings 2" panose="05020102010507070707" pitchFamily="18" charset="2"/>
                <a:buNone/>
              </a:pPr>
              <a:r>
                <a:rPr lang="fa-IR" b="1" i="1" dirty="0">
                  <a:latin typeface="Times New Roman" panose="02020603050405020304" pitchFamily="18" charset="0"/>
                </a:rPr>
                <a:t>لمس کردن</a:t>
              </a:r>
              <a:endParaRPr lang="en-US" b="1" i="1" dirty="0">
                <a:latin typeface="Times New Roman" panose="02020603050405020304" pitchFamily="18" charset="0"/>
              </a:endParaRPr>
            </a:p>
          </p:txBody>
        </p:sp>
        <p:graphicFrame>
          <p:nvGraphicFramePr>
            <p:cNvPr id="6155" name="Object 85"/>
            <p:cNvGraphicFramePr>
              <a:graphicFrameLocks noChangeAspect="1"/>
            </p:cNvGraphicFramePr>
            <p:nvPr/>
          </p:nvGraphicFramePr>
          <p:xfrm>
            <a:off x="3609" y="3024"/>
            <a:ext cx="1933" cy="1270"/>
          </p:xfrm>
          <a:graphic>
            <a:graphicData uri="http://schemas.openxmlformats.org/presentationml/2006/ole">
              <mc:AlternateContent xmlns:mc="http://schemas.openxmlformats.org/markup-compatibility/2006">
                <mc:Choice xmlns:v="urn:schemas-microsoft-com:vml" Requires="v">
                  <p:oleObj spid="_x0000_s1040" name="Clip" r:id="rId7" imgW="6057900" imgH="5059363" progId="MS_ClipArt_Gallery.5">
                    <p:embed/>
                  </p:oleObj>
                </mc:Choice>
                <mc:Fallback>
                  <p:oleObj name="Clip" r:id="rId7" imgW="6057900" imgH="5059363" progId="MS_ClipArt_Gallery.5">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9" y="3024"/>
                          <a:ext cx="1933" cy="1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6150" name="Group 86"/>
          <p:cNvGrpSpPr>
            <a:grpSpLocks/>
          </p:cNvGrpSpPr>
          <p:nvPr/>
        </p:nvGrpSpPr>
        <p:grpSpPr bwMode="auto">
          <a:xfrm>
            <a:off x="2786062" y="4331495"/>
            <a:ext cx="2066926" cy="1700213"/>
            <a:chOff x="100" y="2918"/>
            <a:chExt cx="1736" cy="1428"/>
          </a:xfrm>
        </p:grpSpPr>
        <p:sp>
          <p:nvSpPr>
            <p:cNvPr id="6152" name="Rectangle 87"/>
            <p:cNvSpPr>
              <a:spLocks noChangeArrowheads="1"/>
            </p:cNvSpPr>
            <p:nvPr/>
          </p:nvSpPr>
          <p:spPr bwMode="auto">
            <a:xfrm>
              <a:off x="1089" y="3230"/>
              <a:ext cx="747"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algn="l" rtl="0" eaLnBrk="0" fontAlgn="base" hangingPunct="0">
                <a:spcBef>
                  <a:spcPct val="0"/>
                </a:spcBef>
                <a:spcAft>
                  <a:spcPct val="0"/>
                </a:spcAft>
                <a:defRPr sz="2400">
                  <a:solidFill>
                    <a:schemeClr val="tx1"/>
                  </a:solidFill>
                  <a:latin typeface="Verdana" panose="020B0604030504040204" pitchFamily="34" charset="0"/>
                </a:defRPr>
              </a:lvl6pPr>
              <a:lvl7pPr marL="2971800" indent="-228600" algn="l" rtl="0" eaLnBrk="0" fontAlgn="base" hangingPunct="0">
                <a:spcBef>
                  <a:spcPct val="0"/>
                </a:spcBef>
                <a:spcAft>
                  <a:spcPct val="0"/>
                </a:spcAft>
                <a:defRPr sz="2400">
                  <a:solidFill>
                    <a:schemeClr val="tx1"/>
                  </a:solidFill>
                  <a:latin typeface="Verdana" panose="020B0604030504040204" pitchFamily="34" charset="0"/>
                </a:defRPr>
              </a:lvl7pPr>
              <a:lvl8pPr marL="3429000" indent="-228600" algn="l" rtl="0" eaLnBrk="0" fontAlgn="base" hangingPunct="0">
                <a:spcBef>
                  <a:spcPct val="0"/>
                </a:spcBef>
                <a:spcAft>
                  <a:spcPct val="0"/>
                </a:spcAft>
                <a:defRPr sz="2400">
                  <a:solidFill>
                    <a:schemeClr val="tx1"/>
                  </a:solidFill>
                  <a:latin typeface="Verdana" panose="020B0604030504040204" pitchFamily="34" charset="0"/>
                </a:defRPr>
              </a:lvl8pPr>
              <a:lvl9pPr marL="3886200" indent="-228600" algn="l" rtl="0" eaLnBrk="0" fontAlgn="base" hangingPunct="0">
                <a:spcBef>
                  <a:spcPct val="0"/>
                </a:spcBef>
                <a:spcAft>
                  <a:spcPct val="0"/>
                </a:spcAft>
                <a:defRPr sz="2400">
                  <a:solidFill>
                    <a:schemeClr val="tx1"/>
                  </a:solidFill>
                  <a:latin typeface="Verdana" panose="020B0604030504040204" pitchFamily="34" charset="0"/>
                </a:defRPr>
              </a:lvl9pPr>
            </a:lstStyle>
            <a:p>
              <a:pPr>
                <a:buFont typeface="Wingdings 2" panose="05020102010507070707" pitchFamily="18" charset="2"/>
                <a:buNone/>
              </a:pPr>
              <a:r>
                <a:rPr lang="fa-IR" b="1" i="1" dirty="0">
                  <a:latin typeface="Times New Roman" panose="02020603050405020304" pitchFamily="18" charset="0"/>
                </a:rPr>
                <a:t>چشیدن</a:t>
              </a:r>
              <a:endParaRPr lang="en-US" b="1" i="1" dirty="0">
                <a:latin typeface="Times New Roman" panose="02020603050405020304" pitchFamily="18" charset="0"/>
              </a:endParaRPr>
            </a:p>
          </p:txBody>
        </p:sp>
        <p:pic>
          <p:nvPicPr>
            <p:cNvPr id="6153" name="Picture 8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 y="2918"/>
              <a:ext cx="1149" cy="1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151" name="Rectangle 90"/>
          <p:cNvSpPr>
            <a:spLocks noGrp="1" noChangeArrowheads="1"/>
          </p:cNvSpPr>
          <p:nvPr>
            <p:ph type="title"/>
          </p:nvPr>
        </p:nvSpPr>
        <p:spPr>
          <a:xfrm>
            <a:off x="3124201" y="1017071"/>
            <a:ext cx="6400800" cy="389334"/>
          </a:xfrm>
        </p:spPr>
        <p:txBody>
          <a:bodyPr>
            <a:normAutofit/>
          </a:bodyPr>
          <a:lstStyle/>
          <a:p>
            <a:pPr algn="ctr"/>
            <a:r>
              <a:rPr lang="fa-IR" sz="2100" dirty="0"/>
              <a:t>ارتباطات مجموعی از  تجربیات : </a:t>
            </a:r>
            <a:endParaRPr lang="en-US" sz="2100" dirty="0"/>
          </a:p>
        </p:txBody>
      </p:sp>
    </p:spTree>
    <p:extLst>
      <p:ext uri="{BB962C8B-B14F-4D97-AF65-F5344CB8AC3E}">
        <p14:creationId xmlns:p14="http://schemas.microsoft.com/office/powerpoint/2010/main" val="234037929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96050" y="0"/>
            <a:ext cx="7886700" cy="994172"/>
          </a:xfrm>
        </p:spPr>
        <p:txBody>
          <a:bodyPr>
            <a:normAutofit/>
          </a:bodyPr>
          <a:lstStyle/>
          <a:p>
            <a:pPr rtl="1"/>
            <a:r>
              <a:rPr lang="fa-IR" sz="2000" b="1" u="sng" dirty="0">
                <a:solidFill>
                  <a:srgbClr val="C00000"/>
                </a:solidFill>
                <a:cs typeface="2  Nazanin" panose="00000400000000000000" pitchFamily="2" charset="-78"/>
              </a:rPr>
              <a:t>مهارت هاي توجه کردن</a:t>
            </a:r>
            <a:r>
              <a:rPr lang="en-US" sz="2000" b="1" dirty="0">
                <a:solidFill>
                  <a:srgbClr val="00B050"/>
                </a:solidFill>
                <a:cs typeface="2  Nazanin" panose="00000400000000000000" pitchFamily="2" charset="-78"/>
              </a:rPr>
              <a:t/>
            </a:r>
            <a:br>
              <a:rPr lang="en-US" sz="2000" b="1" dirty="0">
                <a:solidFill>
                  <a:srgbClr val="00B050"/>
                </a:solidFill>
                <a:cs typeface="2  Nazanin" panose="00000400000000000000" pitchFamily="2" charset="-78"/>
              </a:rPr>
            </a:br>
            <a:endParaRPr lang="fa-IR" sz="2000" b="1" dirty="0">
              <a:solidFill>
                <a:srgbClr val="00B050"/>
              </a:solidFill>
              <a:cs typeface="2  Nazanin" panose="00000400000000000000" pitchFamily="2" charset="-78"/>
            </a:endParaRPr>
          </a:p>
        </p:txBody>
      </p:sp>
      <p:sp>
        <p:nvSpPr>
          <p:cNvPr id="5" name="Content Placeholder 4"/>
          <p:cNvSpPr>
            <a:spLocks noGrp="1"/>
          </p:cNvSpPr>
          <p:nvPr>
            <p:ph idx="1"/>
          </p:nvPr>
        </p:nvSpPr>
        <p:spPr>
          <a:xfrm>
            <a:off x="6629400" y="93703"/>
            <a:ext cx="2750344" cy="1366838"/>
          </a:xfrm>
          <a:ln>
            <a:solidFill>
              <a:schemeClr val="accent1"/>
            </a:solidFill>
          </a:ln>
        </p:spPr>
        <p:txBody>
          <a:bodyPr>
            <a:normAutofit lnSpcReduction="10000"/>
          </a:bodyPr>
          <a:lstStyle/>
          <a:p>
            <a:pPr algn="r" rtl="1"/>
            <a:r>
              <a:rPr lang="fa-IR" sz="1800" b="1" dirty="0">
                <a:cs typeface="2  Nazanin" panose="00000400000000000000" pitchFamily="2" charset="-78"/>
              </a:rPr>
              <a:t>شامل حالت درگير بودن ، </a:t>
            </a:r>
          </a:p>
          <a:p>
            <a:pPr algn="r" rtl="1"/>
            <a:r>
              <a:rPr lang="fa-IR" sz="1800" b="1" dirty="0">
                <a:cs typeface="2  Nazanin" panose="00000400000000000000" pitchFamily="2" charset="-78"/>
              </a:rPr>
              <a:t>تحرک جسماني مناسب ،</a:t>
            </a:r>
            <a:r>
              <a:rPr lang="en-US" sz="1800" b="1" dirty="0">
                <a:cs typeface="2  Nazanin" panose="00000400000000000000" pitchFamily="2" charset="-78"/>
              </a:rPr>
              <a:t> </a:t>
            </a:r>
          </a:p>
          <a:p>
            <a:pPr algn="r" rtl="1"/>
            <a:r>
              <a:rPr lang="fa-IR" sz="1800" b="1" dirty="0">
                <a:cs typeface="2  Nazanin" panose="00000400000000000000" pitchFamily="2" charset="-78"/>
              </a:rPr>
              <a:t>تماس چشمي ،</a:t>
            </a:r>
          </a:p>
          <a:p>
            <a:pPr algn="r" rtl="1"/>
            <a:r>
              <a:rPr lang="fa-IR" sz="1800" b="1" dirty="0">
                <a:cs typeface="2  Nazanin" panose="00000400000000000000" pitchFamily="2" charset="-78"/>
              </a:rPr>
              <a:t> محيط غير مزاحم</a:t>
            </a:r>
          </a:p>
        </p:txBody>
      </p:sp>
      <p:sp>
        <p:nvSpPr>
          <p:cNvPr id="6" name="Rectangle 5"/>
          <p:cNvSpPr/>
          <p:nvPr/>
        </p:nvSpPr>
        <p:spPr>
          <a:xfrm>
            <a:off x="1676400" y="2197059"/>
            <a:ext cx="8763000" cy="2585323"/>
          </a:xfrm>
          <a:prstGeom prst="rect">
            <a:avLst/>
          </a:prstGeom>
          <a:ln>
            <a:solidFill>
              <a:schemeClr val="accent1"/>
            </a:solidFill>
          </a:ln>
        </p:spPr>
        <p:txBody>
          <a:bodyPr wrap="square">
            <a:spAutoFit/>
          </a:bodyPr>
          <a:lstStyle/>
          <a:p>
            <a:pPr algn="r" rtl="1"/>
            <a:r>
              <a:rPr lang="fa-IR" b="1" dirty="0">
                <a:cs typeface="2  Nazanin" panose="00000400000000000000" pitchFamily="2" charset="-78"/>
              </a:rPr>
              <a:t>از آنچا که زبان بدن،اغلب با صدايي رساتر از واژه ها صحبت مي کند ، حالت درگير بودن ، براي  توجه کردن اهميتي بسزا دارد.</a:t>
            </a:r>
            <a:endParaRPr lang="en-US" b="1" dirty="0">
              <a:cs typeface="2  Nazanin" panose="00000400000000000000" pitchFamily="2" charset="-78"/>
            </a:endParaRPr>
          </a:p>
          <a:p>
            <a:pPr marL="214313" indent="-214313" algn="r" rtl="1">
              <a:buFont typeface="Arial" panose="020B0604020202020204" pitchFamily="34" charset="0"/>
              <a:buChar char="•"/>
            </a:pPr>
            <a:r>
              <a:rPr lang="fa-IR" b="1" dirty="0">
                <a:cs typeface="2  Nazanin" panose="00000400000000000000" pitchFamily="2" charset="-78"/>
              </a:rPr>
              <a:t>خم شدن به سمت گوينده </a:t>
            </a:r>
          </a:p>
          <a:p>
            <a:pPr marL="214313" indent="-214313" algn="r" rtl="1">
              <a:buFont typeface="Arial" panose="020B0604020202020204" pitchFamily="34" charset="0"/>
              <a:buChar char="•"/>
            </a:pPr>
            <a:r>
              <a:rPr lang="fa-IR" b="1" dirty="0">
                <a:cs typeface="2  Nazanin" panose="00000400000000000000" pitchFamily="2" charset="-78"/>
              </a:rPr>
              <a:t>رودرروي شخص ديگر بودن يعني قرار گرفتن شانه راست شما مقابل شانه چپ او</a:t>
            </a:r>
            <a:endParaRPr lang="en-US" b="1" dirty="0">
              <a:cs typeface="2  Nazanin" panose="00000400000000000000" pitchFamily="2" charset="-78"/>
            </a:endParaRPr>
          </a:p>
          <a:p>
            <a:pPr marL="557213" lvl="1" indent="-214313" algn="r" rtl="1">
              <a:buFont typeface="Arial" panose="020B0604020202020204" pitchFamily="34" charset="0"/>
              <a:buChar char="•"/>
            </a:pPr>
            <a:r>
              <a:rPr lang="fa-IR" b="1" dirty="0">
                <a:cs typeface="2  Nazanin" panose="00000400000000000000" pitchFamily="2" charset="-78"/>
              </a:rPr>
              <a:t>بي تفاوتي</a:t>
            </a:r>
            <a:endParaRPr lang="en-US" b="1" dirty="0">
              <a:cs typeface="2  Nazanin" panose="00000400000000000000" pitchFamily="2" charset="-78"/>
            </a:endParaRPr>
          </a:p>
          <a:p>
            <a:pPr marL="557213" lvl="1" indent="-214313" algn="r" rtl="1">
              <a:buFont typeface="Arial" panose="020B0604020202020204" pitchFamily="34" charset="0"/>
              <a:buChar char="•"/>
            </a:pPr>
            <a:r>
              <a:rPr lang="fa-IR" b="1" dirty="0">
                <a:cs typeface="2  Nazanin" panose="00000400000000000000" pitchFamily="2" charset="-78"/>
              </a:rPr>
              <a:t>و عدم پذيرشي </a:t>
            </a:r>
            <a:endParaRPr lang="en-US" b="1" dirty="0">
              <a:cs typeface="2  Nazanin" panose="00000400000000000000" pitchFamily="2" charset="-78"/>
            </a:endParaRPr>
          </a:p>
          <a:p>
            <a:pPr marL="214313" indent="-214313" algn="r" rtl="1">
              <a:buFont typeface="Arial" panose="020B0604020202020204" pitchFamily="34" charset="0"/>
              <a:buChar char="•"/>
            </a:pPr>
            <a:r>
              <a:rPr lang="fa-IR" b="1" dirty="0">
                <a:cs typeface="2  Nazanin" panose="00000400000000000000" pitchFamily="2" charset="-78"/>
              </a:rPr>
              <a:t>حالت ديگري از روبه روي فرد ديگر بودن ، قرارگرفتن در سطح چشمي يکسان با گوينده است. </a:t>
            </a:r>
            <a:endParaRPr lang="en-US" b="1" dirty="0">
              <a:cs typeface="2  Nazanin" panose="00000400000000000000" pitchFamily="2" charset="-78"/>
            </a:endParaRPr>
          </a:p>
          <a:p>
            <a:pPr marL="557213" lvl="1" indent="-214313" algn="r" rtl="1">
              <a:buFont typeface="Arial" panose="020B0604020202020204" pitchFamily="34" charset="0"/>
              <a:buChar char="•"/>
            </a:pPr>
            <a:r>
              <a:rPr lang="fa-IR" b="1" dirty="0">
                <a:cs typeface="2  Nazanin" panose="00000400000000000000" pitchFamily="2" charset="-78"/>
              </a:rPr>
              <a:t>اين موضوع ، به خصوص اگر شما براي گوينده ، مظهر قدرت ، پدر يا مادر ، معلم يا رئيس باشيد اهميت بيشتري</a:t>
            </a:r>
            <a:endParaRPr lang="en-US" b="1" dirty="0">
              <a:cs typeface="2  Nazanin" panose="00000400000000000000" pitchFamily="2" charset="-78"/>
            </a:endParaRPr>
          </a:p>
        </p:txBody>
      </p:sp>
    </p:spTree>
    <p:extLst>
      <p:ext uri="{BB962C8B-B14F-4D97-AF65-F5344CB8AC3E}">
        <p14:creationId xmlns:p14="http://schemas.microsoft.com/office/powerpoint/2010/main" val="2525372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198" y="284501"/>
            <a:ext cx="10515600" cy="6332056"/>
          </a:xfrm>
        </p:spPr>
        <p:txBody>
          <a:bodyPr>
            <a:normAutofit/>
          </a:bodyPr>
          <a:lstStyle/>
          <a:p>
            <a:pPr fontAlgn="base"/>
            <a:r>
              <a:rPr lang="fa-IR" sz="2300" b="1" dirty="0">
                <a:solidFill>
                  <a:srgbClr val="C00000"/>
                </a:solidFill>
              </a:rPr>
              <a:t>ویژگی‌ های فرآیند کوچینگ چیست؟</a:t>
            </a:r>
            <a:endParaRPr lang="en-US" sz="2300" dirty="0">
              <a:solidFill>
                <a:srgbClr val="C00000"/>
              </a:solidFill>
            </a:endParaRPr>
          </a:p>
          <a:p>
            <a:pPr lvl="1" fontAlgn="base"/>
            <a:r>
              <a:rPr lang="fa-IR" sz="2300" b="1" dirty="0"/>
              <a:t>بازی درونی </a:t>
            </a:r>
            <a:r>
              <a:rPr lang="fa-IR" sz="2100" b="1" dirty="0"/>
              <a:t>(</a:t>
            </a:r>
            <a:r>
              <a:rPr lang="fa-IR" sz="1500" b="1" dirty="0"/>
              <a:t>تیموتی گالوی) </a:t>
            </a:r>
            <a:r>
              <a:rPr lang="fa-IR" sz="1800" dirty="0"/>
              <a:t>«</a:t>
            </a:r>
            <a:r>
              <a:rPr lang="en-US" sz="2300" b="1" dirty="0"/>
              <a:t> “ The Inner Game of Tennis</a:t>
            </a:r>
            <a:endParaRPr lang="en-US" sz="2300" dirty="0"/>
          </a:p>
          <a:p>
            <a:pPr lvl="2" fontAlgn="base"/>
            <a:r>
              <a:rPr lang="fa-IR" dirty="0"/>
              <a:t>به </a:t>
            </a:r>
            <a:r>
              <a:rPr lang="fa-IR" sz="1800" b="1" dirty="0"/>
              <a:t>اعتقاد او بزرگ‌ترین مانع بر سر راه موفقیت و بالفعل در آوردن پتانسیل‌های فرد در درون او قرار گرفته </a:t>
            </a:r>
            <a:r>
              <a:rPr lang="fa-IR" sz="1800" b="1" dirty="0">
                <a:solidFill>
                  <a:srgbClr val="C00000"/>
                </a:solidFill>
              </a:rPr>
              <a:t>و یک عامل محیطی و بیرونی نیست</a:t>
            </a:r>
            <a:r>
              <a:rPr lang="en-US" sz="1800" b="1" dirty="0">
                <a:solidFill>
                  <a:srgbClr val="C00000"/>
                </a:solidFill>
              </a:rPr>
              <a:t>.</a:t>
            </a:r>
          </a:p>
          <a:p>
            <a:pPr lvl="2" fontAlgn="base"/>
            <a:r>
              <a:rPr lang="fa-IR" sz="1800" b="1" dirty="0"/>
              <a:t>گالوی بر این باور است که کوچ باید راه را بر دیالوگ‌های درون ذهنی افراد ببندد و این جمله را در ذهن آن‌ها جا بیندازد؛ “نه این درست نیست! روی دست‌هایت تمرکز کن! باید زاویه متفاوتی به دست‌هایت بدهی</a:t>
            </a:r>
            <a:r>
              <a:rPr lang="en-US" sz="1800" b="1" dirty="0"/>
              <a:t>.”</a:t>
            </a:r>
          </a:p>
          <a:p>
            <a:pPr lvl="2" fontAlgn="base"/>
            <a:r>
              <a:rPr lang="en-US" sz="1800" b="1" dirty="0"/>
              <a:t> </a:t>
            </a:r>
            <a:r>
              <a:rPr lang="fa-IR" sz="1800" b="1" dirty="0"/>
              <a:t>وقتی به دیالوگ‌های درونی ذهنت مجالی برای خودنمایی نمی‌دهی، بدنت می‌تواند کنترل اوضاع را به دست بگیرد.</a:t>
            </a:r>
          </a:p>
          <a:p>
            <a:pPr lvl="2" fontAlgn="base"/>
            <a:r>
              <a:rPr lang="fa-IR" sz="1800" b="1" dirty="0"/>
              <a:t> می‌توان گفت وقتی این دیالوگ‌های درونی ذهن به حالت تعلیق در می‌آید، بدن می‌تواند به یک ایده کاملاً واضح و شفاف دست یابد و بفهمد که چه باید بکند.</a:t>
            </a:r>
          </a:p>
          <a:p>
            <a:pPr lvl="2" fontAlgn="base"/>
            <a:r>
              <a:rPr lang="fa-IR" sz="1800" b="1" dirty="0"/>
              <a:t> گالوی در کتابش از افراد می‌خواهد بر روی بالاترین نقطه‌ای تمرکز کنند که توپ تنیس را می‌توان پرتاب کرد</a:t>
            </a:r>
            <a:r>
              <a:rPr lang="en-US" sz="1800" b="1" dirty="0"/>
              <a:t>.</a:t>
            </a:r>
          </a:p>
          <a:p>
            <a:pPr lvl="2" fontAlgn="base"/>
            <a:r>
              <a:rPr lang="fa-IR" sz="1800" b="1" dirty="0"/>
              <a:t>این فعالیت فقط ذهن شما را منحرف می‌کند تا دیالوگ‌های درونی ذهنتان متوقف شوند و بدنتان بتوانند کنترل اوضاع را به دست بگیرد. همین تکنیک ساده کمک کرد تا افراد به آرامش رسیده و بازی تنیس‌شان فوراً بهتر شود</a:t>
            </a:r>
            <a:r>
              <a:rPr lang="en-US" sz="1800" b="1" dirty="0"/>
              <a:t>.</a:t>
            </a:r>
          </a:p>
          <a:p>
            <a:pPr lvl="2" fontAlgn="base"/>
            <a:r>
              <a:rPr lang="fa-IR" sz="1800" b="1" dirty="0"/>
              <a:t>گالوی معتقد بود این تکنیک فقط در بازی تنیس کاربرد ندارد و افراد همه پاسخ‌ها را در درون خود دارند و با این تکنیک می‌توانند به جواب برسند.</a:t>
            </a:r>
          </a:p>
          <a:p>
            <a:pPr lvl="2" fontAlgn="base"/>
            <a:r>
              <a:rPr lang="fa-IR" sz="1800" b="1" dirty="0"/>
              <a:t> در کوچینگ به فرد کمک می‌کنیم تا صدای دیالوگ درون ذهنشان را خاموش کنند تا در سکوت </a:t>
            </a:r>
            <a:r>
              <a:rPr lang="fa-IR" sz="1800" b="1"/>
              <a:t>یا د بگیرند </a:t>
            </a:r>
            <a:r>
              <a:rPr lang="fa-IR" sz="1800" b="1" dirty="0"/>
              <a:t>و به غرایز یا ضمیر ناخود‌آگاه خود فرصت دهند، کنترل اوضاع را به دست گیرد</a:t>
            </a:r>
            <a:r>
              <a:rPr lang="en-US" sz="1800" b="1" dirty="0"/>
              <a:t>.</a:t>
            </a:r>
          </a:p>
          <a:p>
            <a:pPr lvl="2" fontAlgn="base"/>
            <a:r>
              <a:rPr lang="fa-IR" sz="1800" b="1" dirty="0"/>
              <a:t>گاهی اوقات خاموش کردن این دیالوگ به معنای پرت کردن حواس فرد و گاهی اوقات به معنای تجسم کردن بد‌ترین حالت ممکن و از بین بردن ترس است</a:t>
            </a:r>
            <a:r>
              <a:rPr lang="en-US" sz="1800" b="1" dirty="0"/>
              <a:t>.</a:t>
            </a:r>
          </a:p>
          <a:p>
            <a:pPr lvl="2"/>
            <a:endParaRPr lang="fa-IR" sz="1800" b="1" dirty="0"/>
          </a:p>
        </p:txBody>
      </p:sp>
    </p:spTree>
    <p:extLst>
      <p:ext uri="{BB962C8B-B14F-4D97-AF65-F5344CB8AC3E}">
        <p14:creationId xmlns:p14="http://schemas.microsoft.com/office/powerpoint/2010/main" val="9959994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96050" y="0"/>
            <a:ext cx="7886700" cy="994172"/>
          </a:xfrm>
        </p:spPr>
        <p:txBody>
          <a:bodyPr>
            <a:normAutofit/>
          </a:bodyPr>
          <a:lstStyle/>
          <a:p>
            <a:pPr rtl="1"/>
            <a:r>
              <a:rPr lang="fa-IR" sz="3200" b="1" u="sng" dirty="0">
                <a:solidFill>
                  <a:srgbClr val="C00000"/>
                </a:solidFill>
                <a:cs typeface="2  Nazanin" panose="00000400000000000000" pitchFamily="2" charset="-78"/>
              </a:rPr>
              <a:t>مهارت هاي توجه کردن</a:t>
            </a:r>
            <a:r>
              <a:rPr lang="en-US" sz="3200" b="1" dirty="0">
                <a:solidFill>
                  <a:srgbClr val="00B050"/>
                </a:solidFill>
                <a:cs typeface="2  Nazanin" panose="00000400000000000000" pitchFamily="2" charset="-78"/>
              </a:rPr>
              <a:t/>
            </a:r>
            <a:br>
              <a:rPr lang="en-US" sz="3200" b="1" dirty="0">
                <a:solidFill>
                  <a:srgbClr val="00B050"/>
                </a:solidFill>
                <a:cs typeface="2  Nazanin" panose="00000400000000000000" pitchFamily="2" charset="-78"/>
              </a:rPr>
            </a:br>
            <a:endParaRPr lang="fa-IR" sz="3200" b="1" dirty="0">
              <a:solidFill>
                <a:srgbClr val="00B050"/>
              </a:solidFill>
              <a:cs typeface="2  Nazanin" panose="00000400000000000000" pitchFamily="2" charset="-78"/>
            </a:endParaRPr>
          </a:p>
        </p:txBody>
      </p:sp>
      <p:sp>
        <p:nvSpPr>
          <p:cNvPr id="7" name="Rectangle 6"/>
          <p:cNvSpPr/>
          <p:nvPr/>
        </p:nvSpPr>
        <p:spPr>
          <a:xfrm>
            <a:off x="1682306" y="3352800"/>
            <a:ext cx="8749602" cy="2031325"/>
          </a:xfrm>
          <a:prstGeom prst="rect">
            <a:avLst/>
          </a:prstGeom>
          <a:ln>
            <a:solidFill>
              <a:schemeClr val="accent1"/>
            </a:solidFill>
          </a:ln>
        </p:spPr>
        <p:txBody>
          <a:bodyPr wrap="square">
            <a:spAutoFit/>
          </a:bodyPr>
          <a:lstStyle/>
          <a:p>
            <a:pPr marL="214313" indent="-214313" algn="r" rtl="1">
              <a:buFont typeface="Arial" panose="020B0604020202020204" pitchFamily="34" charset="0"/>
              <a:buChar char="•"/>
            </a:pPr>
            <a:r>
              <a:rPr lang="fa-IR" b="1" dirty="0">
                <a:cs typeface="2  Nazanin" panose="00000400000000000000" pitchFamily="2" charset="-78"/>
              </a:rPr>
              <a:t>نشستن بر روي لبه ميز ، در حاليکه طرف مقابل روي صندلي نشسته است و يا ايستادن در موقعي که او نشسته است ، مي تواند مانع مهمي براي تماس بين فردي باشد.</a:t>
            </a:r>
            <a:endParaRPr lang="en-US" b="1" dirty="0">
              <a:cs typeface="2  Nazanin" panose="00000400000000000000" pitchFamily="2" charset="-78"/>
            </a:endParaRPr>
          </a:p>
          <a:p>
            <a:pPr marL="214313" indent="-214313" algn="r" rtl="1">
              <a:buFont typeface="Arial" panose="020B0604020202020204" pitchFamily="34" charset="0"/>
              <a:buChar char="•"/>
            </a:pPr>
            <a:r>
              <a:rPr lang="fa-IR" b="1" dirty="0">
                <a:cs typeface="2  Nazanin" panose="00000400000000000000" pitchFamily="2" charset="-78"/>
              </a:rPr>
              <a:t>حفظ يک وضعيت باز و پذيرا ، مانند دست به سينه نبودن و پا روي پا نينداختن </a:t>
            </a:r>
            <a:endParaRPr lang="en-US" b="1" dirty="0">
              <a:cs typeface="2  Nazanin" panose="00000400000000000000" pitchFamily="2" charset="-78"/>
            </a:endParaRPr>
          </a:p>
          <a:p>
            <a:pPr marL="557213" lvl="1" indent="-214313" algn="r" rtl="1">
              <a:buFont typeface="Arial" panose="020B0604020202020204" pitchFamily="34" charset="0"/>
              <a:buChar char="•"/>
            </a:pPr>
            <a:r>
              <a:rPr lang="fa-IR" b="1" dirty="0">
                <a:cs typeface="2  Nazanin" panose="00000400000000000000" pitchFamily="2" charset="-78"/>
              </a:rPr>
              <a:t>دست به سينه بودن و پا روي پا انداختن ، اغلب انتقال دهنده پيام بسته بودن و حالت دفاعي داشتن است.</a:t>
            </a:r>
            <a:endParaRPr lang="en-US" b="1" dirty="0">
              <a:cs typeface="2  Nazanin" panose="00000400000000000000" pitchFamily="2" charset="-78"/>
            </a:endParaRPr>
          </a:p>
          <a:p>
            <a:pPr marL="214313" indent="-214313" algn="r" rtl="1">
              <a:buFont typeface="Arial" panose="020B0604020202020204" pitchFamily="34" charset="0"/>
              <a:buChar char="•"/>
            </a:pPr>
            <a:r>
              <a:rPr lang="fa-IR" b="1" dirty="0">
                <a:cs typeface="2  Nazanin" panose="00000400000000000000" pitchFamily="2" charset="-78"/>
              </a:rPr>
              <a:t>رعايت يک فاصله مناسب با گوينده .</a:t>
            </a:r>
            <a:endParaRPr lang="en-US" b="1" dirty="0">
              <a:cs typeface="2  Nazanin" panose="00000400000000000000" pitchFamily="2" charset="-78"/>
            </a:endParaRPr>
          </a:p>
          <a:p>
            <a:pPr marL="214313" indent="-214313" algn="r" rtl="1">
              <a:buFont typeface="Arial" panose="020B0604020202020204" pitchFamily="34" charset="0"/>
              <a:buChar char="•"/>
            </a:pPr>
            <a:r>
              <a:rPr lang="fa-IR" b="1" dirty="0">
                <a:cs typeface="2  Nazanin" panose="00000400000000000000" pitchFamily="2" charset="-78"/>
              </a:rPr>
              <a:t>حرکت مناسب بدن ، براي خوب توجه کردن ضروريست .</a:t>
            </a:r>
            <a:endParaRPr lang="en-US" b="1" dirty="0">
              <a:cs typeface="2  Nazanin" panose="00000400000000000000" pitchFamily="2" charset="-78"/>
            </a:endParaRPr>
          </a:p>
        </p:txBody>
      </p:sp>
      <p:sp>
        <p:nvSpPr>
          <p:cNvPr id="8" name="Content Placeholder 3"/>
          <p:cNvSpPr txBox="1">
            <a:spLocks/>
          </p:cNvSpPr>
          <p:nvPr/>
        </p:nvSpPr>
        <p:spPr>
          <a:xfrm>
            <a:off x="3260630" y="914400"/>
            <a:ext cx="5592953" cy="1901930"/>
          </a:xfrm>
          <a:prstGeom prst="rect">
            <a:avLst/>
          </a:prstGeom>
          <a:ln>
            <a:solidFill>
              <a:schemeClr val="accent1"/>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r" rtl="1">
              <a:buClr>
                <a:srgbClr val="006600"/>
              </a:buClr>
              <a:buFont typeface="Wingdings 2" pitchFamily="18" charset="2"/>
              <a:buChar char=","/>
              <a:defRPr/>
            </a:pPr>
            <a:r>
              <a:rPr lang="fa-IR" sz="2000" b="1" dirty="0">
                <a:cs typeface="B Mitra" pitchFamily="2" charset="-78"/>
              </a:rPr>
              <a:t>دوری از عادت</a:t>
            </a:r>
          </a:p>
          <a:p>
            <a:pPr lvl="1" algn="r" rtl="1">
              <a:buClr>
                <a:srgbClr val="006600"/>
              </a:buClr>
              <a:buFont typeface="Wingdings 2" pitchFamily="18" charset="2"/>
              <a:buChar char=","/>
              <a:defRPr/>
            </a:pPr>
            <a:r>
              <a:rPr lang="fa-IR" sz="2000" b="1" dirty="0">
                <a:cs typeface="B Mitra" pitchFamily="2" charset="-78"/>
              </a:rPr>
              <a:t>نگاه نکردن از یک منظر</a:t>
            </a:r>
          </a:p>
          <a:p>
            <a:pPr lvl="1" algn="r" rtl="1">
              <a:buClr>
                <a:srgbClr val="006600"/>
              </a:buClr>
              <a:buFont typeface="Wingdings 2" pitchFamily="18" charset="2"/>
              <a:buChar char=","/>
              <a:defRPr/>
            </a:pPr>
            <a:r>
              <a:rPr lang="fa-IR" sz="2000" b="1" dirty="0">
                <a:cs typeface="B Mitra" pitchFamily="2" charset="-78"/>
              </a:rPr>
              <a:t>توجه به شرایط و اتخاذ تصمیم بر اساس شرایط</a:t>
            </a:r>
            <a:r>
              <a:rPr lang="en-US" sz="2000" dirty="0">
                <a:cs typeface="B Mitra" pitchFamily="2" charset="-78"/>
              </a:rPr>
              <a:t> </a:t>
            </a:r>
          </a:p>
          <a:p>
            <a:pPr lvl="1" algn="r" rtl="1">
              <a:buClr>
                <a:srgbClr val="006600"/>
              </a:buClr>
              <a:buFont typeface="Wingdings 2" pitchFamily="18" charset="2"/>
              <a:buChar char=","/>
              <a:defRPr/>
            </a:pPr>
            <a:r>
              <a:rPr lang="fa-IR" sz="2000" b="1" dirty="0">
                <a:cs typeface="B Mitra" pitchFamily="2" charset="-78"/>
              </a:rPr>
              <a:t>کسب اطلاعات از رفتارهای غیرکلامی</a:t>
            </a:r>
            <a:endParaRPr lang="en-US" sz="2000" b="1" dirty="0">
              <a:cs typeface="B Mitra" pitchFamily="2" charset="-78"/>
            </a:endParaRPr>
          </a:p>
          <a:p>
            <a:pPr algn="r" rtl="1"/>
            <a:endParaRPr lang="en-US" sz="2800" dirty="0"/>
          </a:p>
        </p:txBody>
      </p:sp>
    </p:spTree>
    <p:extLst>
      <p:ext uri="{BB962C8B-B14F-4D97-AF65-F5344CB8AC3E}">
        <p14:creationId xmlns:p14="http://schemas.microsoft.com/office/powerpoint/2010/main" val="23464147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228600"/>
            <a:ext cx="8589168" cy="2895600"/>
          </a:xfrm>
          <a:ln>
            <a:solidFill>
              <a:schemeClr val="accent1"/>
            </a:solidFill>
          </a:ln>
        </p:spPr>
        <p:txBody>
          <a:bodyPr>
            <a:noAutofit/>
          </a:bodyPr>
          <a:lstStyle/>
          <a:p>
            <a:pPr algn="r" rtl="1"/>
            <a:r>
              <a:rPr lang="fa-IR" sz="1800" b="1" dirty="0">
                <a:cs typeface="2  Nazanin" panose="00000400000000000000" pitchFamily="2" charset="-78"/>
              </a:rPr>
              <a:t>تماس چشمي اثربخش بيانگر ميل و علاقه به توجه کردن است . </a:t>
            </a:r>
            <a:endParaRPr lang="en-US" sz="1800" dirty="0">
              <a:cs typeface="2  Nazanin" panose="00000400000000000000" pitchFamily="2" charset="-78"/>
            </a:endParaRPr>
          </a:p>
          <a:p>
            <a:pPr lvl="1" algn="r" rtl="1"/>
            <a:r>
              <a:rPr lang="fa-IR" sz="1600" b="1" dirty="0">
                <a:cs typeface="2  Nazanin" panose="00000400000000000000" pitchFamily="2" charset="-78"/>
              </a:rPr>
              <a:t>اين کار شامل تمرکز آرام چشم شنونده بر گوينده و تغيير گاه به گاه مسير چشم از صورت او به بخش هاي ديگر بدن مثل دست در حال حرکت ، و  سپس برگرداندن نگاه به صورت تا برقراري مجدد تماس چشمي مي باشد.</a:t>
            </a:r>
          </a:p>
          <a:p>
            <a:pPr algn="r" rtl="1"/>
            <a:r>
              <a:rPr lang="fa-IR" sz="1800" b="1" dirty="0">
                <a:cs typeface="2  Nazanin" panose="00000400000000000000" pitchFamily="2" charset="-78"/>
              </a:rPr>
              <a:t>توجه رواني</a:t>
            </a:r>
            <a:endParaRPr lang="en-US" sz="1800" b="1" dirty="0">
              <a:cs typeface="2  Nazanin" panose="00000400000000000000" pitchFamily="2" charset="-78"/>
            </a:endParaRPr>
          </a:p>
          <a:p>
            <a:pPr lvl="1" algn="r" rtl="1"/>
            <a:r>
              <a:rPr lang="fa-IR" sz="1600" b="1" dirty="0">
                <a:cs typeface="2  Nazanin" panose="00000400000000000000" pitchFamily="2" charset="-78"/>
              </a:rPr>
              <a:t>بيشترين چيزي که از يک شنونده انتظار مي رود حضور روان شناختي اوست . زيرا از او انتظار مي رود که واقعا به خاطر گوينده ، در آن موقعيت حاضر شده باشد. توجه فيزيکي بر حضور رواني مي افزايد .</a:t>
            </a:r>
            <a:endParaRPr lang="en-US" sz="1600" dirty="0">
              <a:cs typeface="2  Nazanin" panose="00000400000000000000" pitchFamily="2" charset="-78"/>
            </a:endParaRPr>
          </a:p>
          <a:p>
            <a:pPr lvl="1" algn="r" rtl="1"/>
            <a:r>
              <a:rPr lang="fa-IR" sz="1600" b="1" dirty="0">
                <a:cs typeface="2  Nazanin" panose="00000400000000000000" pitchFamily="2" charset="-78"/>
              </a:rPr>
              <a:t>وقتي من در محيط مناسبي قرار مي گيرم ، تماس چشمي کافي و تحرک جسمي مناسبي دارم و قيافه درگير بودن خود را حفظ مي کنم ، معمولا توجه روان شناختي ام نيز بيشتر مي شود . چرا که توجه فيزيکي من به فرد ديگر کمک مي کند تا حضور رواني مرا هر چه بيشتر احساس کند</a:t>
            </a:r>
            <a:endParaRPr lang="fa-IR" sz="1600" dirty="0">
              <a:cs typeface="2  Nazanin" panose="00000400000000000000" pitchFamily="2" charset="-78"/>
            </a:endParaRPr>
          </a:p>
        </p:txBody>
      </p:sp>
      <p:sp>
        <p:nvSpPr>
          <p:cNvPr id="4" name="Rectangle 3"/>
          <p:cNvSpPr/>
          <p:nvPr/>
        </p:nvSpPr>
        <p:spPr>
          <a:xfrm>
            <a:off x="1841360" y="3886200"/>
            <a:ext cx="8576608" cy="2400657"/>
          </a:xfrm>
          <a:prstGeom prst="rect">
            <a:avLst/>
          </a:prstGeom>
          <a:ln>
            <a:solidFill>
              <a:srgbClr val="C00000"/>
            </a:solidFill>
          </a:ln>
        </p:spPr>
        <p:txBody>
          <a:bodyPr wrap="square">
            <a:spAutoFit/>
          </a:bodyPr>
          <a:lstStyle/>
          <a:p>
            <a:pPr marL="257175" indent="-257175" algn="r" rtl="1">
              <a:buFont typeface="Arial" panose="020B0604020202020204" pitchFamily="34" charset="0"/>
              <a:buChar char="•"/>
            </a:pPr>
            <a:r>
              <a:rPr lang="fa-IR" b="1" dirty="0">
                <a:cs typeface="2  Nazanin" panose="00000400000000000000" pitchFamily="2" charset="-78"/>
              </a:rPr>
              <a:t>اجتناب از حرکت ها و رفتار های حواس پرت کن نیز برای یک توجه اثربخش امری ضروری است. </a:t>
            </a:r>
          </a:p>
          <a:p>
            <a:pPr marL="557213" lvl="1" indent="-214313" algn="r" rtl="1">
              <a:buFont typeface="Arial" panose="020B0604020202020204" pitchFamily="34" charset="0"/>
              <a:buChar char="•"/>
            </a:pPr>
            <a:r>
              <a:rPr lang="fa-IR" sz="1600" b="1" dirty="0">
                <a:cs typeface="2  Nazanin" panose="00000400000000000000" pitchFamily="2" charset="-78"/>
              </a:rPr>
              <a:t>بازی کردن  با کلید یا مداد، ور رفتن  با سکه های پول خرد، تکان خوردن با حالتی عصبی، با انگشتان به روی میز ضرب زدن، به صدا در آوردن بند انگشتان، جابه جا شدن مکرر و با تکرار انداختن یکی از پاها بر روی پای دیگر، تکان دادن پا و رفتارهای عصبی گونه ی دیگر، تماشای تلویزیون یا صحنه های دیگر محیط، سر تکان دادن برای آشنایان بیرون از محیط و... ، همه می توانند در هنگام صحبت کردن فرد مقابل، موجب حواس پرتی  شدید شوند</a:t>
            </a:r>
            <a:r>
              <a:rPr lang="en-US" sz="1600" b="1" dirty="0">
                <a:cs typeface="2  Nazanin" panose="00000400000000000000" pitchFamily="2" charset="-78"/>
              </a:rPr>
              <a:t>.</a:t>
            </a:r>
          </a:p>
          <a:p>
            <a:pPr marL="257175" indent="-257175" algn="r" rtl="1">
              <a:buFont typeface="Arial" panose="020B0604020202020204" pitchFamily="34" charset="0"/>
              <a:buChar char="•"/>
            </a:pPr>
            <a:r>
              <a:rPr lang="fa-IR" b="1" dirty="0">
                <a:cs typeface="2  Nazanin" panose="00000400000000000000" pitchFamily="2" charset="-78"/>
              </a:rPr>
              <a:t>محیط غیر مزاحم، یعنی محیط جذابی که ترس آور نبوده  و موانع فیزیکی زیادی بین  افراد ایجاد نمی کند. شنونده ی دارای توجه می کوشد که عوامل محیطی مزاحم را به حداقل برساند.</a:t>
            </a:r>
          </a:p>
          <a:p>
            <a:pPr marL="557213" lvl="1" indent="-214313" algn="r" rtl="1">
              <a:buFont typeface="Arial" panose="020B0604020202020204" pitchFamily="34" charset="0"/>
              <a:buChar char="•"/>
            </a:pPr>
            <a:r>
              <a:rPr lang="fa-IR" sz="1600" b="1" dirty="0">
                <a:cs typeface="2  Nazanin" panose="00000400000000000000" pitchFamily="2" charset="-78"/>
              </a:rPr>
              <a:t> سروصدا و عوامل حواس پرت کن، میزان فاصله بین شنونده و گوینده از جمله عواما مزاحم محیط هستند که باید آن ها را به حداقل رساند</a:t>
            </a:r>
            <a:r>
              <a:rPr lang="en-US" sz="1600" b="1" dirty="0">
                <a:cs typeface="2  Nazanin" panose="00000400000000000000" pitchFamily="2" charset="-78"/>
              </a:rPr>
              <a:t>.</a:t>
            </a:r>
            <a:endParaRPr lang="fa-IR" sz="1600" b="1" dirty="0">
              <a:cs typeface="2  Nazanin" panose="00000400000000000000" pitchFamily="2" charset="-78"/>
            </a:endParaRPr>
          </a:p>
        </p:txBody>
      </p:sp>
    </p:spTree>
    <p:extLst>
      <p:ext uri="{BB962C8B-B14F-4D97-AF65-F5344CB8AC3E}">
        <p14:creationId xmlns:p14="http://schemas.microsoft.com/office/powerpoint/2010/main" val="28527098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598" y="1221863"/>
            <a:ext cx="10740294" cy="2531269"/>
          </a:xfrm>
          <a:ln>
            <a:solidFill>
              <a:srgbClr val="C00000"/>
            </a:solidFill>
          </a:ln>
        </p:spPr>
        <p:txBody>
          <a:bodyPr>
            <a:normAutofit/>
          </a:bodyPr>
          <a:lstStyle/>
          <a:p>
            <a:pPr marL="0" indent="0" algn="ctr" rtl="1">
              <a:buNone/>
            </a:pPr>
            <a:r>
              <a:rPr lang="fa-IR" sz="1600" b="1" dirty="0">
                <a:cs typeface="2  Nazanin" panose="00000400000000000000" pitchFamily="2" charset="-78"/>
              </a:rPr>
              <a:t>مشاهده</a:t>
            </a:r>
            <a:endParaRPr lang="en-US" sz="1600" b="1" dirty="0">
              <a:cs typeface="2  Nazanin" panose="00000400000000000000" pitchFamily="2" charset="-78"/>
            </a:endParaRPr>
          </a:p>
          <a:p>
            <a:pPr algn="r" rtl="1"/>
            <a:r>
              <a:rPr lang="fa-IR" sz="1600" b="1" dirty="0">
                <a:cs typeface="2  Nazanin" panose="00000400000000000000" pitchFamily="2" charset="-78"/>
              </a:rPr>
              <a:t>وقتی شاهد چیزی هستید،‌ از حواس‌تان برای بررسی چیزی که در مورد آن کنجکاو هستید استفاده می‌کنید و تجربه‌ی به دست آمده را ثبت می‌کنید. </a:t>
            </a:r>
            <a:endParaRPr lang="en-US" sz="1600" b="1" dirty="0">
              <a:cs typeface="2  Nazanin" panose="00000400000000000000" pitchFamily="2" charset="-78"/>
            </a:endParaRPr>
          </a:p>
          <a:p>
            <a:pPr algn="r" rtl="1"/>
            <a:r>
              <a:rPr lang="fa-IR" sz="1600" b="1" dirty="0">
                <a:cs typeface="2  Nazanin" panose="00000400000000000000" pitchFamily="2" charset="-78"/>
              </a:rPr>
              <a:t>«مشاهده کردن» با «دیدن» فرق دارد.</a:t>
            </a:r>
            <a:endParaRPr lang="en-US" sz="1600" b="1" dirty="0">
              <a:cs typeface="2  Nazanin" panose="00000400000000000000" pitchFamily="2" charset="-78"/>
            </a:endParaRPr>
          </a:p>
          <a:p>
            <a:pPr algn="r" rtl="1"/>
            <a:r>
              <a:rPr lang="fa-IR" sz="1600" b="1" dirty="0">
                <a:cs typeface="2  Nazanin" panose="00000400000000000000" pitchFamily="2" charset="-78"/>
              </a:rPr>
              <a:t> دیدن انفعالی است. </a:t>
            </a:r>
            <a:endParaRPr lang="en-US" sz="1600" b="1" dirty="0">
              <a:cs typeface="2  Nazanin" panose="00000400000000000000" pitchFamily="2" charset="-78"/>
            </a:endParaRPr>
          </a:p>
          <a:p>
            <a:pPr algn="r" rtl="1"/>
            <a:r>
              <a:rPr lang="fa-IR" sz="1600" b="1" dirty="0">
                <a:cs typeface="2  Nazanin" panose="00000400000000000000" pitchFamily="2" charset="-78"/>
              </a:rPr>
              <a:t>اما مشاهده‌،‌ فرآیندی است که در آن به صورت ارادی و عمدی توجه می‌کنید تا اطلاعات خاصی به دست آورید</a:t>
            </a:r>
            <a:r>
              <a:rPr lang="en-US" sz="1600" b="1" dirty="0">
                <a:cs typeface="2  Nazanin" panose="00000400000000000000" pitchFamily="2" charset="-78"/>
              </a:rPr>
              <a:t>.</a:t>
            </a:r>
          </a:p>
          <a:p>
            <a:pPr marL="0" indent="0" algn="ctr" rtl="1">
              <a:buNone/>
            </a:pPr>
            <a:r>
              <a:rPr lang="fa-IR" sz="1600" b="1" dirty="0">
                <a:cs typeface="2  Nazanin" panose="00000400000000000000" pitchFamily="2" charset="-78"/>
              </a:rPr>
              <a:t>چرا مهارت مشاهده مهم است؟‌</a:t>
            </a:r>
            <a:endParaRPr lang="en-US" sz="1600" b="1" dirty="0">
              <a:cs typeface="2  Nazanin" panose="00000400000000000000" pitchFamily="2" charset="-78"/>
            </a:endParaRPr>
          </a:p>
          <a:p>
            <a:pPr algn="r" rtl="1"/>
            <a:r>
              <a:rPr lang="fa-IR" sz="1600" b="1" dirty="0">
                <a:cs typeface="2  Nazanin" panose="00000400000000000000" pitchFamily="2" charset="-78"/>
              </a:rPr>
              <a:t>مشاهده بهتر به شما کمک می‌کند تا بهتر درک کنید، با اطلاعات بیشتری نتیجه‌گیری کنید و مسائل را به شیوه بهتری حل کنید</a:t>
            </a:r>
            <a:r>
              <a:rPr lang="en-US" sz="1600" b="1" dirty="0">
                <a:cs typeface="2  Nazanin" panose="00000400000000000000" pitchFamily="2" charset="-78"/>
              </a:rPr>
              <a:t>.</a:t>
            </a:r>
          </a:p>
          <a:p>
            <a:pPr algn="r" rtl="1"/>
            <a:endParaRPr lang="fa-IR" sz="1600" b="1" dirty="0">
              <a:cs typeface="2  Nazanin" panose="00000400000000000000" pitchFamily="2" charset="-78"/>
            </a:endParaRPr>
          </a:p>
        </p:txBody>
      </p:sp>
      <p:sp>
        <p:nvSpPr>
          <p:cNvPr id="4" name="Rectangle 3"/>
          <p:cNvSpPr/>
          <p:nvPr/>
        </p:nvSpPr>
        <p:spPr>
          <a:xfrm>
            <a:off x="2590800" y="3962400"/>
            <a:ext cx="5943600" cy="2616101"/>
          </a:xfrm>
          <a:prstGeom prst="rect">
            <a:avLst/>
          </a:prstGeom>
        </p:spPr>
        <p:txBody>
          <a:bodyPr wrap="square">
            <a:spAutoFit/>
          </a:bodyPr>
          <a:lstStyle/>
          <a:p>
            <a:pPr algn="ctr" rtl="1" fontAlgn="t"/>
            <a:r>
              <a:rPr lang="fa-IR" sz="2000" b="1" u="sng" dirty="0">
                <a:cs typeface="2  Nazanin" panose="00000400000000000000" pitchFamily="2" charset="-78"/>
              </a:rPr>
              <a:t>راه برای بهبود مهارت مشاهده</a:t>
            </a:r>
            <a:endParaRPr lang="en-US" sz="2000" b="1" u="sng" dirty="0">
              <a:cs typeface="2  Nazanin" panose="00000400000000000000" pitchFamily="2" charset="-78"/>
            </a:endParaRPr>
          </a:p>
          <a:p>
            <a:pPr marL="214313" indent="-214313" algn="r" rtl="1">
              <a:buFont typeface="Arial" panose="020B0604020202020204" pitchFamily="34" charset="0"/>
              <a:buChar char="•"/>
            </a:pPr>
            <a:r>
              <a:rPr lang="fa-IR" b="1" dirty="0">
                <a:cs typeface="2  Nazanin" panose="00000400000000000000" pitchFamily="2" charset="-78"/>
              </a:rPr>
              <a:t>به موضوع اشراف داشته باشید</a:t>
            </a:r>
            <a:r>
              <a:rPr lang="en-US" b="1" dirty="0">
                <a:cs typeface="2  Nazanin" panose="00000400000000000000" pitchFamily="2" charset="-78"/>
              </a:rPr>
              <a:t>.</a:t>
            </a:r>
          </a:p>
          <a:p>
            <a:pPr marL="214313" indent="-214313" algn="r" rtl="1">
              <a:buFont typeface="Arial" panose="020B0604020202020204" pitchFamily="34" charset="0"/>
              <a:buChar char="•"/>
            </a:pPr>
            <a:r>
              <a:rPr lang="fa-IR" b="1" dirty="0">
                <a:cs typeface="2  Nazanin" panose="00000400000000000000" pitchFamily="2" charset="-78"/>
              </a:rPr>
              <a:t>آرامش داشته باشید</a:t>
            </a:r>
            <a:r>
              <a:rPr lang="en-US" b="1" dirty="0">
                <a:cs typeface="2  Nazanin" panose="00000400000000000000" pitchFamily="2" charset="-78"/>
              </a:rPr>
              <a:t>. </a:t>
            </a:r>
            <a:r>
              <a:rPr lang="fa-IR" b="1" dirty="0">
                <a:cs typeface="2  Nazanin" panose="00000400000000000000" pitchFamily="2" charset="-78"/>
              </a:rPr>
              <a:t>سرعت‌تان را کم کنید و دنیای بیرون را ببینید</a:t>
            </a:r>
            <a:endParaRPr lang="en-US" b="1" dirty="0">
              <a:cs typeface="2  Nazanin" panose="00000400000000000000" pitchFamily="2" charset="-78"/>
            </a:endParaRPr>
          </a:p>
          <a:p>
            <a:pPr marL="214313" indent="-214313" algn="r" rtl="1" fontAlgn="t">
              <a:buFont typeface="Arial" panose="020B0604020202020204" pitchFamily="34" charset="0"/>
              <a:buChar char="•"/>
            </a:pPr>
            <a:r>
              <a:rPr lang="fa-IR" b="1" dirty="0">
                <a:cs typeface="2  Nazanin" panose="00000400000000000000" pitchFamily="2" charset="-78"/>
              </a:rPr>
              <a:t>چیزهای جدید را امتحان کنید</a:t>
            </a:r>
            <a:r>
              <a:rPr lang="en-US" b="1" dirty="0">
                <a:cs typeface="2  Nazanin" panose="00000400000000000000" pitchFamily="2" charset="-78"/>
              </a:rPr>
              <a:t>.</a:t>
            </a:r>
          </a:p>
          <a:p>
            <a:pPr marL="214313" indent="-214313" algn="r" rtl="1" fontAlgn="t">
              <a:buFont typeface="Arial" panose="020B0604020202020204" pitchFamily="34" charset="0"/>
              <a:buChar char="•"/>
            </a:pPr>
            <a:r>
              <a:rPr lang="fa-IR" b="1" dirty="0">
                <a:cs typeface="2  Nazanin" panose="00000400000000000000" pitchFamily="2" charset="-78"/>
              </a:rPr>
              <a:t>حواس پرتی را از بین ببرید</a:t>
            </a:r>
            <a:r>
              <a:rPr lang="en-US" b="1" dirty="0">
                <a:cs typeface="2  Nazanin" panose="00000400000000000000" pitchFamily="2" charset="-78"/>
              </a:rPr>
              <a:t>.</a:t>
            </a:r>
          </a:p>
          <a:p>
            <a:pPr marL="214313" indent="-214313" algn="r" rtl="1" fontAlgn="t">
              <a:buFont typeface="Arial" panose="020B0604020202020204" pitchFamily="34" charset="0"/>
              <a:buChar char="•"/>
            </a:pPr>
            <a:r>
              <a:rPr lang="fa-IR" b="1" dirty="0">
                <a:cs typeface="2  Nazanin" panose="00000400000000000000" pitchFamily="2" charset="-78"/>
              </a:rPr>
              <a:t>بازی کنید</a:t>
            </a:r>
            <a:r>
              <a:rPr lang="en-US" b="1" dirty="0">
                <a:cs typeface="2  Nazanin" panose="00000400000000000000" pitchFamily="2" charset="-78"/>
              </a:rPr>
              <a:t>.</a:t>
            </a:r>
          </a:p>
          <a:p>
            <a:pPr marL="214313" indent="-214313" algn="r" rtl="1" fontAlgn="t">
              <a:buFont typeface="Arial" panose="020B0604020202020204" pitchFamily="34" charset="0"/>
              <a:buChar char="•"/>
            </a:pPr>
            <a:r>
              <a:rPr lang="fa-IR" b="1" dirty="0">
                <a:cs typeface="2  Nazanin" panose="00000400000000000000" pitchFamily="2" charset="-78"/>
              </a:rPr>
              <a:t>قدرت به خاطر آوری خود را تست کنید</a:t>
            </a:r>
            <a:r>
              <a:rPr lang="en-US" b="1" dirty="0">
                <a:cs typeface="2  Nazanin" panose="00000400000000000000" pitchFamily="2" charset="-78"/>
              </a:rPr>
              <a:t>.</a:t>
            </a:r>
          </a:p>
          <a:p>
            <a:pPr marL="214313" indent="-214313" algn="r" rtl="1" fontAlgn="t">
              <a:buFont typeface="Arial" panose="020B0604020202020204" pitchFamily="34" charset="0"/>
              <a:buChar char="•"/>
            </a:pPr>
            <a:r>
              <a:rPr lang="fa-IR" b="1" dirty="0">
                <a:cs typeface="2  Nazanin" panose="00000400000000000000" pitchFamily="2" charset="-78"/>
              </a:rPr>
              <a:t>نقاشی بکشید</a:t>
            </a:r>
            <a:r>
              <a:rPr lang="en-US" b="1" dirty="0">
                <a:cs typeface="2  Nazanin" panose="00000400000000000000" pitchFamily="2" charset="-78"/>
              </a:rPr>
              <a:t>.</a:t>
            </a:r>
          </a:p>
          <a:p>
            <a:pPr marL="214313" indent="-214313" algn="r" rtl="1" fontAlgn="t">
              <a:buFont typeface="Arial" panose="020B0604020202020204" pitchFamily="34" charset="0"/>
              <a:buChar char="•"/>
            </a:pPr>
            <a:r>
              <a:rPr lang="fa-IR" b="1" dirty="0">
                <a:cs typeface="2  Nazanin" panose="00000400000000000000" pitchFamily="2" charset="-78"/>
              </a:rPr>
              <a:t>مهارت تفکر انتقادی خود را بهبود بخشید</a:t>
            </a:r>
            <a:r>
              <a:rPr lang="en-US" b="1" dirty="0">
                <a:cs typeface="2  Nazanin" panose="00000400000000000000" pitchFamily="2" charset="-78"/>
              </a:rPr>
              <a:t>.</a:t>
            </a:r>
          </a:p>
        </p:txBody>
      </p:sp>
      <p:sp>
        <p:nvSpPr>
          <p:cNvPr id="2" name="Rectangle 1"/>
          <p:cNvSpPr/>
          <p:nvPr/>
        </p:nvSpPr>
        <p:spPr>
          <a:xfrm>
            <a:off x="9829800" y="152400"/>
            <a:ext cx="2278188" cy="369332"/>
          </a:xfrm>
          <a:prstGeom prst="rect">
            <a:avLst/>
          </a:prstGeom>
        </p:spPr>
        <p:txBody>
          <a:bodyPr wrap="none">
            <a:spAutoFit/>
          </a:bodyPr>
          <a:lstStyle/>
          <a:p>
            <a:r>
              <a:rPr lang="fa-IR" b="1" u="sng" dirty="0">
                <a:solidFill>
                  <a:srgbClr val="C00000"/>
                </a:solidFill>
                <a:cs typeface="2  Nazanin" panose="00000400000000000000" pitchFamily="2" charset="-78"/>
              </a:rPr>
              <a:t>مهارت هاي مشاهده کردن </a:t>
            </a:r>
            <a:endParaRPr lang="fa-IR" dirty="0"/>
          </a:p>
        </p:txBody>
      </p:sp>
      <p:sp>
        <p:nvSpPr>
          <p:cNvPr id="5" name="Rectangle 4"/>
          <p:cNvSpPr/>
          <p:nvPr/>
        </p:nvSpPr>
        <p:spPr>
          <a:xfrm>
            <a:off x="3733800" y="150941"/>
            <a:ext cx="5791200" cy="923330"/>
          </a:xfrm>
          <a:prstGeom prst="rect">
            <a:avLst/>
          </a:prstGeom>
          <a:ln>
            <a:solidFill>
              <a:schemeClr val="tx2"/>
            </a:solidFill>
          </a:ln>
        </p:spPr>
        <p:txBody>
          <a:bodyPr wrap="square">
            <a:spAutoFit/>
          </a:bodyPr>
          <a:lstStyle/>
          <a:p>
            <a:pPr algn="r" rtl="1">
              <a:buClr>
                <a:srgbClr val="006600"/>
              </a:buClr>
              <a:buFont typeface="Wingdings 2" pitchFamily="18" charset="2"/>
              <a:buChar char=","/>
              <a:defRPr/>
            </a:pPr>
            <a:r>
              <a:rPr lang="fa-IR" b="1" dirty="0">
                <a:cs typeface="B Mitra" pitchFamily="2" charset="-78"/>
              </a:rPr>
              <a:t>مهارت در مشاهده کردن(ناظر بودن،مقابل را خوب دیدن)</a:t>
            </a:r>
          </a:p>
          <a:p>
            <a:pPr lvl="1" algn="r" rtl="1">
              <a:buClr>
                <a:srgbClr val="006600"/>
              </a:buClr>
              <a:buFont typeface="Wingdings 2" pitchFamily="18" charset="2"/>
              <a:buChar char=","/>
              <a:defRPr/>
            </a:pPr>
            <a:r>
              <a:rPr lang="fa-IR" b="1" dirty="0">
                <a:cs typeface="B Mitra" pitchFamily="2" charset="-78"/>
              </a:rPr>
              <a:t>به حساسیت های کلامی و غیرکلامی واقف بودن</a:t>
            </a:r>
          </a:p>
          <a:p>
            <a:pPr lvl="1" algn="r" rtl="1">
              <a:buClr>
                <a:srgbClr val="006600"/>
              </a:buClr>
              <a:buFont typeface="Wingdings 2" pitchFamily="18" charset="2"/>
              <a:buChar char=","/>
              <a:defRPr/>
            </a:pPr>
            <a:r>
              <a:rPr lang="fa-IR" b="1" dirty="0">
                <a:cs typeface="B Mitra" pitchFamily="2" charset="-78"/>
              </a:rPr>
              <a:t> تطبیق احساسات با مشاهده ( چه گفت و چگونه گفت را خوب ببیند )</a:t>
            </a:r>
            <a:endParaRPr lang="fa-IR" b="1" dirty="0">
              <a:solidFill>
                <a:srgbClr val="800000"/>
              </a:solidFill>
              <a:cs typeface="B Mitra" pitchFamily="2" charset="-78"/>
            </a:endParaRPr>
          </a:p>
        </p:txBody>
      </p:sp>
    </p:spTree>
    <p:extLst>
      <p:ext uri="{BB962C8B-B14F-4D97-AF65-F5344CB8AC3E}">
        <p14:creationId xmlns:p14="http://schemas.microsoft.com/office/powerpoint/2010/main" val="30167554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81200" y="2057401"/>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241166" y="1163722"/>
            <a:ext cx="3709670" cy="646331"/>
          </a:xfrm>
          <a:prstGeom prst="rect">
            <a:avLst/>
          </a:prstGeom>
          <a:noFill/>
          <a:ln>
            <a:solidFill>
              <a:schemeClr val="accent1"/>
            </a:solidFill>
          </a:ln>
        </p:spPr>
        <p:txBody>
          <a:bodyPr wrap="none" rtlCol="1">
            <a:spAutoFit/>
          </a:bodyPr>
          <a:lstStyle/>
          <a:p>
            <a:pPr algn="ctr"/>
            <a:r>
              <a:rPr lang="fa-IR" b="1" dirty="0"/>
              <a:t>پنج سطح گوش دادن</a:t>
            </a:r>
          </a:p>
          <a:p>
            <a:pPr algn="ctr"/>
            <a:r>
              <a:rPr lang="fa-IR" b="1" dirty="0"/>
              <a:t>مدل گوش دادن مربی گوش دادن فعال می نامند</a:t>
            </a:r>
          </a:p>
        </p:txBody>
      </p:sp>
      <p:sp>
        <p:nvSpPr>
          <p:cNvPr id="3" name="Title 2"/>
          <p:cNvSpPr>
            <a:spLocks noGrp="1"/>
          </p:cNvSpPr>
          <p:nvPr>
            <p:ph type="title"/>
          </p:nvPr>
        </p:nvSpPr>
        <p:spPr/>
        <p:txBody>
          <a:bodyPr>
            <a:normAutofit/>
          </a:bodyPr>
          <a:lstStyle/>
          <a:p>
            <a:pPr algn="r"/>
            <a:r>
              <a:rPr lang="fa-IR" sz="3600" u="sng" dirty="0">
                <a:solidFill>
                  <a:srgbClr val="C00000"/>
                </a:solidFill>
                <a:cs typeface="+mn-cs"/>
              </a:rPr>
              <a:t>مهارت گوش دادن</a:t>
            </a:r>
          </a:p>
        </p:txBody>
      </p:sp>
      <p:sp>
        <p:nvSpPr>
          <p:cNvPr id="6" name="Rectangle 5"/>
          <p:cNvSpPr/>
          <p:nvPr/>
        </p:nvSpPr>
        <p:spPr>
          <a:xfrm>
            <a:off x="5486400" y="5181600"/>
            <a:ext cx="1991215" cy="1015663"/>
          </a:xfrm>
          <a:prstGeom prst="rect">
            <a:avLst/>
          </a:prstGeom>
          <a:ln>
            <a:solidFill>
              <a:schemeClr val="accent1"/>
            </a:solidFill>
          </a:ln>
        </p:spPr>
        <p:txBody>
          <a:bodyPr wrap="square">
            <a:spAutoFit/>
          </a:bodyPr>
          <a:lstStyle/>
          <a:p>
            <a:pPr marL="257175" indent="-257175" algn="r" rtl="1">
              <a:buFont typeface="+mj-lt"/>
              <a:buAutoNum type="arabicPeriod"/>
            </a:pPr>
            <a:r>
              <a:rPr lang="fa-IR" sz="1500" b="1" dirty="0">
                <a:cs typeface="2  Nazanin" panose="00000400000000000000" pitchFamily="2" charset="-78"/>
              </a:rPr>
              <a:t>غیر شنونده</a:t>
            </a:r>
            <a:endParaRPr lang="en-US" sz="1500" b="1" dirty="0">
              <a:cs typeface="2  Nazanin" panose="00000400000000000000" pitchFamily="2" charset="-78"/>
            </a:endParaRPr>
          </a:p>
          <a:p>
            <a:pPr marL="257175" indent="-257175" algn="r" rtl="1">
              <a:buFont typeface="+mj-lt"/>
              <a:buAutoNum type="arabicPeriod"/>
            </a:pPr>
            <a:r>
              <a:rPr lang="fa-IR" sz="1500" b="1" dirty="0">
                <a:cs typeface="2  Nazanin" panose="00000400000000000000" pitchFamily="2" charset="-78"/>
              </a:rPr>
              <a:t>شنوده حاشیه ای</a:t>
            </a:r>
            <a:endParaRPr lang="en-US" sz="1500" b="1" dirty="0">
              <a:cs typeface="2  Nazanin" panose="00000400000000000000" pitchFamily="2" charset="-78"/>
            </a:endParaRPr>
          </a:p>
          <a:p>
            <a:pPr marL="257175" indent="-257175" algn="r" rtl="1">
              <a:buFont typeface="+mj-lt"/>
              <a:buAutoNum type="arabicPeriod"/>
            </a:pPr>
            <a:r>
              <a:rPr lang="fa-IR" sz="1500" b="1" dirty="0">
                <a:cs typeface="2  Nazanin" panose="00000400000000000000" pitchFamily="2" charset="-78"/>
              </a:rPr>
              <a:t>شنوده ارزیابی </a:t>
            </a:r>
            <a:endParaRPr lang="en-US" sz="1500" b="1" dirty="0">
              <a:cs typeface="2  Nazanin" panose="00000400000000000000" pitchFamily="2" charset="-78"/>
            </a:endParaRPr>
          </a:p>
          <a:p>
            <a:pPr marL="257175" indent="-257175" algn="r" rtl="1">
              <a:buFont typeface="+mj-lt"/>
              <a:buAutoNum type="arabicPeriod"/>
            </a:pPr>
            <a:r>
              <a:rPr lang="fa-IR" sz="1500" b="1" dirty="0">
                <a:cs typeface="2  Nazanin" panose="00000400000000000000" pitchFamily="2" charset="-78"/>
              </a:rPr>
              <a:t>شنوده فعال</a:t>
            </a:r>
            <a:endParaRPr lang="en-US" sz="1500" b="1" dirty="0">
              <a:cs typeface="2  Nazanin" panose="00000400000000000000" pitchFamily="2" charset="-78"/>
            </a:endParaRPr>
          </a:p>
        </p:txBody>
      </p:sp>
    </p:spTree>
    <p:extLst>
      <p:ext uri="{BB962C8B-B14F-4D97-AF65-F5344CB8AC3E}">
        <p14:creationId xmlns:p14="http://schemas.microsoft.com/office/powerpoint/2010/main" val="40339614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5178031" y="228600"/>
            <a:ext cx="2052638" cy="42267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69056" tIns="34529" rIns="69056" bIns="34529"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cs typeface="Arial"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pPr algn="ctr" rtl="1" eaLnBrk="1" hangingPunct="1">
              <a:spcBef>
                <a:spcPct val="0"/>
              </a:spcBef>
              <a:buClrTx/>
              <a:buSzTx/>
              <a:buFontTx/>
              <a:buNone/>
            </a:pPr>
            <a:r>
              <a:rPr lang="fa-IR" altLang="en-US" sz="2100" b="1" u="sng" dirty="0">
                <a:solidFill>
                  <a:srgbClr val="000000"/>
                </a:solidFill>
                <a:latin typeface="Tahoma" pitchFamily="34" charset="0"/>
                <a:cs typeface="Titr" pitchFamily="2" charset="-78"/>
              </a:rPr>
              <a:t>مهارت های گوش دادن</a:t>
            </a:r>
            <a:endParaRPr lang="en-US" altLang="en-US" sz="2100" b="1" u="sng" dirty="0">
              <a:solidFill>
                <a:srgbClr val="000000"/>
              </a:solidFill>
              <a:latin typeface="Tahoma" pitchFamily="34" charset="0"/>
              <a:cs typeface="Titr" pitchFamily="2" charset="-78"/>
            </a:endParaRPr>
          </a:p>
        </p:txBody>
      </p:sp>
      <p:sp>
        <p:nvSpPr>
          <p:cNvPr id="55300" name="Rectangle 4"/>
          <p:cNvSpPr>
            <a:spLocks noChangeArrowheads="1"/>
          </p:cNvSpPr>
          <p:nvPr/>
        </p:nvSpPr>
        <p:spPr bwMode="auto">
          <a:xfrm>
            <a:off x="685800" y="1143000"/>
            <a:ext cx="5648537" cy="4278094"/>
          </a:xfrm>
          <a:prstGeom prst="rect">
            <a:avLst/>
          </a:prstGeom>
          <a:noFill/>
          <a:ln w="38100" cmpd="dbl">
            <a:solidFill>
              <a:srgbClr val="C00000"/>
            </a:solidFill>
            <a:miter lim="800000"/>
            <a:headEnd/>
            <a:tailEnd/>
          </a:ln>
          <a:effectLst/>
        </p:spPr>
        <p:txBody>
          <a:bodyPr lIns="69056" tIns="34529" rIns="69056" bIns="34529"/>
          <a:lstStyle/>
          <a:p>
            <a:pPr marL="457200" indent="-457200" algn="r" rtl="1">
              <a:lnSpc>
                <a:spcPct val="80000"/>
              </a:lnSpc>
              <a:spcBef>
                <a:spcPct val="20000"/>
              </a:spcBef>
              <a:buClr>
                <a:srgbClr val="003366"/>
              </a:buClr>
              <a:buFont typeface="Wingdings" pitchFamily="2" charset="2"/>
              <a:buAutoNum type="arabicPeriod"/>
              <a:defRPr/>
            </a:pPr>
            <a:r>
              <a:rPr lang="fa-IR" sz="1600" b="1" dirty="0">
                <a:solidFill>
                  <a:srgbClr val="000066"/>
                </a:solidFill>
                <a:cs typeface="2  Nazanin" panose="00000400000000000000" pitchFamily="2" charset="-78"/>
              </a:rPr>
              <a:t>فضایی حمایتی ایجاد کنید.</a:t>
            </a:r>
          </a:p>
          <a:p>
            <a:pPr marL="457200" indent="-457200" algn="r" rtl="1">
              <a:lnSpc>
                <a:spcPct val="80000"/>
              </a:lnSpc>
              <a:spcBef>
                <a:spcPct val="20000"/>
              </a:spcBef>
              <a:buClr>
                <a:srgbClr val="003366"/>
              </a:buClr>
              <a:buFont typeface="Wingdings" pitchFamily="2" charset="2"/>
              <a:buAutoNum type="arabicPeriod"/>
              <a:defRPr/>
            </a:pPr>
            <a:r>
              <a:rPr lang="fa-IR" sz="1600" b="1" dirty="0">
                <a:solidFill>
                  <a:srgbClr val="000066"/>
                </a:solidFill>
                <a:cs typeface="2  Nazanin" panose="00000400000000000000" pitchFamily="2" charset="-78"/>
              </a:rPr>
              <a:t>به احساسات مانند کلمات توجه کنید.</a:t>
            </a:r>
          </a:p>
          <a:p>
            <a:pPr marL="457200" indent="-457200" algn="r" rtl="1">
              <a:lnSpc>
                <a:spcPct val="80000"/>
              </a:lnSpc>
              <a:spcBef>
                <a:spcPct val="20000"/>
              </a:spcBef>
              <a:buClr>
                <a:srgbClr val="003366"/>
              </a:buClr>
              <a:buFont typeface="Wingdings" pitchFamily="2" charset="2"/>
              <a:buAutoNum type="arabicPeriod"/>
              <a:defRPr/>
            </a:pPr>
            <a:r>
              <a:rPr lang="fa-IR" sz="1600" b="1" dirty="0">
                <a:solidFill>
                  <a:srgbClr val="000066"/>
                </a:solidFill>
                <a:cs typeface="2  Nazanin" panose="00000400000000000000" pitchFamily="2" charset="-78"/>
              </a:rPr>
              <a:t>عکس العملی که گوینده را از ادامه بحث منصرف کند، نشان ندهید.</a:t>
            </a:r>
            <a:endParaRPr lang="en-US" sz="1600" b="1" dirty="0">
              <a:solidFill>
                <a:srgbClr val="000066"/>
              </a:solidFill>
              <a:cs typeface="2  Nazanin" panose="00000400000000000000" pitchFamily="2" charset="-78"/>
            </a:endParaRPr>
          </a:p>
          <a:p>
            <a:pPr marL="457200" indent="-457200" algn="r" rtl="1">
              <a:lnSpc>
                <a:spcPct val="80000"/>
              </a:lnSpc>
              <a:spcBef>
                <a:spcPct val="20000"/>
              </a:spcBef>
              <a:buClr>
                <a:srgbClr val="003366"/>
              </a:buClr>
              <a:buFont typeface="Wingdings" pitchFamily="2" charset="2"/>
              <a:buAutoNum type="arabicPeriod"/>
              <a:defRPr/>
            </a:pPr>
            <a:r>
              <a:rPr lang="fa-IR" sz="1600" b="1" dirty="0">
                <a:solidFill>
                  <a:srgbClr val="000066"/>
                </a:solidFill>
                <a:cs typeface="2  Nazanin" panose="00000400000000000000" pitchFamily="2" charset="-78"/>
              </a:rPr>
              <a:t>یافته های خود را با پرسیدن این که «منظورتان این است که ...» تست کنید.</a:t>
            </a:r>
          </a:p>
          <a:p>
            <a:pPr marL="457200" indent="-457200" algn="r" rtl="1">
              <a:lnSpc>
                <a:spcPct val="80000"/>
              </a:lnSpc>
              <a:spcBef>
                <a:spcPct val="20000"/>
              </a:spcBef>
              <a:buClr>
                <a:srgbClr val="003366"/>
              </a:buClr>
              <a:buFont typeface="Wingdings" pitchFamily="2" charset="2"/>
              <a:buAutoNum type="arabicPeriod"/>
              <a:defRPr/>
            </a:pPr>
            <a:r>
              <a:rPr lang="fa-IR" sz="1600" b="1" dirty="0">
                <a:solidFill>
                  <a:srgbClr val="000066"/>
                </a:solidFill>
                <a:cs typeface="2  Nazanin" panose="00000400000000000000" pitchFamily="2" charset="-78"/>
              </a:rPr>
              <a:t>علاقمندی خود را به گوش دادن صحبت های فرد به صورت کلامی و غیر کلامی نشان دهید.</a:t>
            </a:r>
          </a:p>
          <a:p>
            <a:pPr marL="457200" indent="-457200" algn="r" rtl="1">
              <a:lnSpc>
                <a:spcPct val="80000"/>
              </a:lnSpc>
              <a:spcBef>
                <a:spcPct val="20000"/>
              </a:spcBef>
              <a:buClr>
                <a:srgbClr val="003366"/>
              </a:buClr>
              <a:buFont typeface="Wingdings" pitchFamily="2" charset="2"/>
              <a:buAutoNum type="arabicPeriod"/>
              <a:defRPr/>
            </a:pPr>
            <a:r>
              <a:rPr lang="fa-IR" sz="1600" b="1" dirty="0">
                <a:solidFill>
                  <a:srgbClr val="000066"/>
                </a:solidFill>
                <a:cs typeface="2  Nazanin" panose="00000400000000000000" pitchFamily="2" charset="-78"/>
              </a:rPr>
              <a:t>تلاش نکنید که دیدگاه های فرد را تغییر دهید.</a:t>
            </a:r>
          </a:p>
          <a:p>
            <a:pPr marL="457200" indent="-457200" algn="r" rtl="1">
              <a:lnSpc>
                <a:spcPct val="80000"/>
              </a:lnSpc>
              <a:spcBef>
                <a:spcPct val="20000"/>
              </a:spcBef>
              <a:buClr>
                <a:srgbClr val="003366"/>
              </a:buClr>
              <a:buFont typeface="Wingdings" pitchFamily="2" charset="2"/>
              <a:buAutoNum type="arabicPeriod"/>
              <a:defRPr/>
            </a:pPr>
            <a:r>
              <a:rPr lang="fa-IR" sz="1600" b="1" dirty="0">
                <a:solidFill>
                  <a:srgbClr val="000066"/>
                </a:solidFill>
                <a:cs typeface="2  Nazanin" panose="00000400000000000000" pitchFamily="2" charset="-78"/>
              </a:rPr>
              <a:t>سعی نکنید که مشکل را برایش حل کنید.</a:t>
            </a:r>
          </a:p>
          <a:p>
            <a:pPr marL="457200" indent="-457200" algn="r" rtl="1">
              <a:lnSpc>
                <a:spcPct val="80000"/>
              </a:lnSpc>
              <a:spcBef>
                <a:spcPct val="20000"/>
              </a:spcBef>
              <a:buClr>
                <a:srgbClr val="003366"/>
              </a:buClr>
              <a:buFont typeface="Wingdings" pitchFamily="2" charset="2"/>
              <a:buAutoNum type="arabicPeriod"/>
              <a:defRPr/>
            </a:pPr>
            <a:r>
              <a:rPr lang="fa-IR" sz="1600" b="1" dirty="0">
                <a:solidFill>
                  <a:srgbClr val="000066"/>
                </a:solidFill>
                <a:cs typeface="2  Nazanin" panose="00000400000000000000" pitchFamily="2" charset="-78"/>
              </a:rPr>
              <a:t>نصیحت نکنید.</a:t>
            </a:r>
          </a:p>
          <a:p>
            <a:pPr marL="457200" indent="-457200" algn="r" rtl="1">
              <a:lnSpc>
                <a:spcPct val="80000"/>
              </a:lnSpc>
              <a:spcBef>
                <a:spcPct val="20000"/>
              </a:spcBef>
              <a:buClr>
                <a:srgbClr val="003366"/>
              </a:buClr>
              <a:buFont typeface="Wingdings" pitchFamily="2" charset="2"/>
              <a:buAutoNum type="arabicPeriod"/>
              <a:defRPr/>
            </a:pPr>
            <a:r>
              <a:rPr lang="fa-IR" sz="1600" b="1" dirty="0">
                <a:solidFill>
                  <a:srgbClr val="000066"/>
                </a:solidFill>
                <a:cs typeface="2  Nazanin" panose="00000400000000000000" pitchFamily="2" charset="-78"/>
              </a:rPr>
              <a:t>قضاوت نکنید.</a:t>
            </a:r>
          </a:p>
          <a:p>
            <a:pPr marL="457200" indent="-457200" algn="r" rtl="1">
              <a:lnSpc>
                <a:spcPct val="80000"/>
              </a:lnSpc>
              <a:spcBef>
                <a:spcPct val="20000"/>
              </a:spcBef>
              <a:buClr>
                <a:srgbClr val="003366"/>
              </a:buClr>
              <a:buFont typeface="Wingdings" pitchFamily="2" charset="2"/>
              <a:buAutoNum type="arabicPeriod"/>
              <a:defRPr/>
            </a:pPr>
            <a:r>
              <a:rPr lang="fa-IR" sz="1600" b="1" dirty="0">
                <a:solidFill>
                  <a:srgbClr val="000066"/>
                </a:solidFill>
                <a:cs typeface="2  Nazanin" panose="00000400000000000000" pitchFamily="2" charset="-78"/>
              </a:rPr>
              <a:t>رفتارهای دیگری را توجیه نکنید.</a:t>
            </a:r>
          </a:p>
          <a:p>
            <a:pPr marL="457200" indent="-457200" algn="r" rtl="1">
              <a:lnSpc>
                <a:spcPct val="80000"/>
              </a:lnSpc>
              <a:spcBef>
                <a:spcPct val="20000"/>
              </a:spcBef>
              <a:buClr>
                <a:srgbClr val="003366"/>
              </a:buClr>
              <a:buFont typeface="Wingdings" pitchFamily="2" charset="2"/>
              <a:buAutoNum type="arabicPeriod"/>
              <a:defRPr/>
            </a:pPr>
            <a:r>
              <a:rPr lang="fa-IR" sz="1600" b="1" dirty="0">
                <a:solidFill>
                  <a:srgbClr val="000066"/>
                </a:solidFill>
                <a:cs typeface="2  Nazanin" panose="00000400000000000000" pitchFamily="2" charset="-78"/>
              </a:rPr>
              <a:t>تضمین های بدون پشتوانه ندهید.</a:t>
            </a:r>
          </a:p>
          <a:p>
            <a:pPr marL="457200" indent="-457200" algn="r" rtl="1">
              <a:lnSpc>
                <a:spcPct val="80000"/>
              </a:lnSpc>
              <a:spcBef>
                <a:spcPct val="20000"/>
              </a:spcBef>
              <a:buClr>
                <a:srgbClr val="003366"/>
              </a:buClr>
              <a:buFont typeface="Wingdings" pitchFamily="2" charset="2"/>
              <a:buAutoNum type="arabicPeriod"/>
              <a:defRPr/>
            </a:pPr>
            <a:r>
              <a:rPr lang="fa-IR" sz="1600" b="1" dirty="0">
                <a:solidFill>
                  <a:srgbClr val="000066"/>
                </a:solidFill>
                <a:cs typeface="2  Nazanin" panose="00000400000000000000" pitchFamily="2" charset="-78"/>
              </a:rPr>
              <a:t>چنانچه گوینده به شما حمله کرد، وارد دعوا نشوید.</a:t>
            </a:r>
          </a:p>
          <a:p>
            <a:pPr marL="457200" indent="-457200" algn="r" rtl="1">
              <a:lnSpc>
                <a:spcPct val="80000"/>
              </a:lnSpc>
              <a:spcBef>
                <a:spcPct val="20000"/>
              </a:spcBef>
              <a:buClr>
                <a:srgbClr val="003366"/>
              </a:buClr>
              <a:buFont typeface="Wingdings" pitchFamily="2" charset="2"/>
              <a:buAutoNum type="arabicPeriod"/>
              <a:defRPr/>
            </a:pPr>
            <a:r>
              <a:rPr lang="fa-IR" sz="1600" b="1" dirty="0">
                <a:solidFill>
                  <a:srgbClr val="000066"/>
                </a:solidFill>
                <a:cs typeface="2  Nazanin" panose="00000400000000000000" pitchFamily="2" charset="-78"/>
              </a:rPr>
              <a:t>در مورد احساسات فرد، «چرا» نپرسید.</a:t>
            </a:r>
          </a:p>
          <a:p>
            <a:pPr marL="457200" indent="-457200" algn="r" rtl="1">
              <a:lnSpc>
                <a:spcPct val="80000"/>
              </a:lnSpc>
              <a:spcBef>
                <a:spcPct val="20000"/>
              </a:spcBef>
              <a:buClr>
                <a:srgbClr val="003366"/>
              </a:buClr>
              <a:buFont typeface="Wingdings" pitchFamily="2" charset="2"/>
              <a:buAutoNum type="arabicPeriod"/>
              <a:defRPr/>
            </a:pPr>
            <a:endParaRPr lang="fa-IR" sz="1600" b="1" dirty="0">
              <a:solidFill>
                <a:srgbClr val="000066"/>
              </a:solidFill>
              <a:cs typeface="2  Nazanin" panose="00000400000000000000" pitchFamily="2" charset="-78"/>
            </a:endParaRPr>
          </a:p>
          <a:p>
            <a:pPr marL="457200" indent="-457200" algn="r" rtl="1">
              <a:lnSpc>
                <a:spcPct val="80000"/>
              </a:lnSpc>
              <a:spcBef>
                <a:spcPct val="20000"/>
              </a:spcBef>
              <a:buClr>
                <a:srgbClr val="003366"/>
              </a:buClr>
              <a:buFont typeface="Wingdings" pitchFamily="2" charset="2"/>
              <a:buAutoNum type="arabicPeriod"/>
              <a:defRPr/>
            </a:pPr>
            <a:endParaRPr lang="en-US" sz="1600" b="1" dirty="0">
              <a:solidFill>
                <a:srgbClr val="000066"/>
              </a:solidFill>
              <a:cs typeface="2  Nazanin" panose="00000400000000000000" pitchFamily="2" charset="-78"/>
            </a:endParaRPr>
          </a:p>
        </p:txBody>
      </p:sp>
      <p:sp>
        <p:nvSpPr>
          <p:cNvPr id="72708" name="Rectangle 5"/>
          <p:cNvSpPr>
            <a:spLocks noChangeArrowheads="1"/>
          </p:cNvSpPr>
          <p:nvPr/>
        </p:nvSpPr>
        <p:spPr bwMode="auto">
          <a:xfrm>
            <a:off x="6553200" y="1143000"/>
            <a:ext cx="5145881" cy="4278094"/>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pitchFamily="34" charset="0"/>
              </a:defRPr>
            </a:lvl1pPr>
            <a:lvl2pPr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pitchFamily="34" charset="0"/>
              </a:defRPr>
            </a:lvl2pPr>
            <a:lvl3pPr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pitchFamily="34" charset="0"/>
              </a:defRPr>
            </a:lvl3pPr>
            <a:lvl4pPr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cs typeface="Arial"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pPr algn="r" rtl="1" eaLnBrk="1" hangingPunct="1">
              <a:spcBef>
                <a:spcPct val="0"/>
              </a:spcBef>
              <a:buClr>
                <a:srgbClr val="006600"/>
              </a:buClr>
              <a:buSzTx/>
              <a:buFont typeface="Wingdings 2" pitchFamily="18" charset="2"/>
              <a:buChar char=","/>
            </a:pPr>
            <a:r>
              <a:rPr lang="fa-IR" altLang="en-US" sz="1600" b="1" dirty="0">
                <a:solidFill>
                  <a:srgbClr val="003366"/>
                </a:solidFill>
                <a:latin typeface="Tahoma" pitchFamily="34" charset="0"/>
              </a:rPr>
              <a:t>مهارت درگوش دادن: (در یک دقیقه 150 کلمه </a:t>
            </a:r>
          </a:p>
          <a:p>
            <a:pPr algn="r" rtl="1" eaLnBrk="1" hangingPunct="1">
              <a:spcBef>
                <a:spcPct val="0"/>
              </a:spcBef>
              <a:buClr>
                <a:srgbClr val="006600"/>
              </a:buClr>
              <a:buSzTx/>
              <a:buFont typeface="Wingdings 2" pitchFamily="18" charset="2"/>
              <a:buNone/>
            </a:pPr>
            <a:r>
              <a:rPr lang="fa-IR" altLang="en-US" sz="1600" b="1" dirty="0">
                <a:solidFill>
                  <a:srgbClr val="003366"/>
                </a:solidFill>
                <a:latin typeface="Tahoma" pitchFamily="34" charset="0"/>
              </a:rPr>
              <a:t>می گویم ولی 500 کلمه می شنویم)</a:t>
            </a:r>
          </a:p>
          <a:p>
            <a:pPr lvl="1" algn="r" rtl="1" eaLnBrk="1" hangingPunct="1">
              <a:spcBef>
                <a:spcPct val="0"/>
              </a:spcBef>
              <a:buClr>
                <a:srgbClr val="006600"/>
              </a:buClr>
              <a:buFont typeface="Wingdings 2" pitchFamily="18" charset="2"/>
              <a:buChar char=","/>
            </a:pPr>
            <a:r>
              <a:rPr lang="fa-IR" altLang="en-US" sz="1600" b="1" dirty="0">
                <a:solidFill>
                  <a:srgbClr val="003366"/>
                </a:solidFill>
                <a:latin typeface="Tahoma" pitchFamily="34" charset="0"/>
              </a:rPr>
              <a:t>گوش حقیقت جو</a:t>
            </a:r>
          </a:p>
          <a:p>
            <a:pPr lvl="1" algn="r" rtl="1" eaLnBrk="1" hangingPunct="1">
              <a:spcBef>
                <a:spcPct val="0"/>
              </a:spcBef>
              <a:buClr>
                <a:srgbClr val="006600"/>
              </a:buClr>
              <a:buFont typeface="Wingdings 2" pitchFamily="18" charset="2"/>
              <a:buChar char=","/>
            </a:pPr>
            <a:r>
              <a:rPr lang="fa-IR" altLang="en-US" sz="1600" b="1" dirty="0">
                <a:solidFill>
                  <a:srgbClr val="003366"/>
                </a:solidFill>
                <a:latin typeface="Tahoma" pitchFamily="34" charset="0"/>
              </a:rPr>
              <a:t>گوش احساس شنو</a:t>
            </a:r>
          </a:p>
          <a:p>
            <a:pPr lvl="1" algn="r" rtl="1" eaLnBrk="1" hangingPunct="1">
              <a:spcBef>
                <a:spcPct val="0"/>
              </a:spcBef>
              <a:buClr>
                <a:srgbClr val="006600"/>
              </a:buClr>
              <a:buFont typeface="Wingdings 2" pitchFamily="18" charset="2"/>
              <a:buChar char=","/>
            </a:pPr>
            <a:r>
              <a:rPr lang="fa-IR" altLang="en-US" sz="1600" b="1" dirty="0">
                <a:solidFill>
                  <a:srgbClr val="003366"/>
                </a:solidFill>
                <a:latin typeface="Tahoma" pitchFamily="34" charset="0"/>
              </a:rPr>
              <a:t>گوش خودآوائی</a:t>
            </a:r>
          </a:p>
          <a:p>
            <a:pPr lvl="1" algn="r" rtl="1" eaLnBrk="1" hangingPunct="1">
              <a:spcBef>
                <a:spcPct val="0"/>
              </a:spcBef>
              <a:buClr>
                <a:srgbClr val="006600"/>
              </a:buClr>
              <a:buFont typeface="Wingdings 2" pitchFamily="18" charset="2"/>
              <a:buChar char=","/>
            </a:pPr>
            <a:r>
              <a:rPr lang="fa-IR" altLang="en-US" sz="1600" b="1" dirty="0">
                <a:solidFill>
                  <a:srgbClr val="003366"/>
                </a:solidFill>
                <a:latin typeface="Tahoma" pitchFamily="34" charset="0"/>
              </a:rPr>
              <a:t>گوش تضرع خواهی</a:t>
            </a:r>
          </a:p>
          <a:p>
            <a:pPr lvl="2" algn="r" rtl="1" eaLnBrk="1" hangingPunct="1">
              <a:spcBef>
                <a:spcPct val="0"/>
              </a:spcBef>
              <a:buClr>
                <a:srgbClr val="006600"/>
              </a:buClr>
              <a:buSzTx/>
              <a:buFont typeface="Wingdings 2" pitchFamily="18" charset="2"/>
              <a:buChar char=","/>
            </a:pPr>
            <a:r>
              <a:rPr lang="fa-IR" altLang="en-US" sz="1600" b="1" dirty="0">
                <a:solidFill>
                  <a:srgbClr val="003366"/>
                </a:solidFill>
                <a:latin typeface="Tahoma" pitchFamily="34" charset="0"/>
              </a:rPr>
              <a:t>درک نگرش مخاطب </a:t>
            </a:r>
          </a:p>
          <a:p>
            <a:pPr lvl="2" algn="r" rtl="1" eaLnBrk="1" hangingPunct="1">
              <a:spcBef>
                <a:spcPct val="0"/>
              </a:spcBef>
              <a:buClr>
                <a:srgbClr val="006600"/>
              </a:buClr>
              <a:buSzTx/>
              <a:buFont typeface="Wingdings 2" pitchFamily="18" charset="2"/>
              <a:buNone/>
            </a:pPr>
            <a:r>
              <a:rPr lang="fa-IR" altLang="en-US" sz="1600" b="1" dirty="0">
                <a:solidFill>
                  <a:srgbClr val="003366"/>
                </a:solidFill>
                <a:latin typeface="Tahoma" pitchFamily="34" charset="0"/>
              </a:rPr>
              <a:t> چگونگی دریافت اطلاعات ، فرآیند درک آنرا تعیین می کند </a:t>
            </a:r>
          </a:p>
          <a:p>
            <a:pPr lvl="3" algn="r" rtl="1" eaLnBrk="1" hangingPunct="1">
              <a:spcBef>
                <a:spcPct val="0"/>
              </a:spcBef>
              <a:buClr>
                <a:srgbClr val="006600"/>
              </a:buClr>
              <a:buFont typeface="Wingdings 2" pitchFamily="18" charset="2"/>
              <a:buChar char=","/>
            </a:pPr>
            <a:r>
              <a:rPr lang="fa-IR" altLang="en-US" sz="1600" b="1" dirty="0">
                <a:solidFill>
                  <a:srgbClr val="003366"/>
                </a:solidFill>
                <a:latin typeface="Tahoma" pitchFamily="34" charset="0"/>
              </a:rPr>
              <a:t>تمرکز روی گفته های</a:t>
            </a:r>
          </a:p>
          <a:p>
            <a:pPr lvl="3" algn="r" rtl="1" eaLnBrk="1" hangingPunct="1">
              <a:spcBef>
                <a:spcPct val="0"/>
              </a:spcBef>
              <a:buClr>
                <a:srgbClr val="006600"/>
              </a:buClr>
              <a:buFont typeface="Wingdings 2" pitchFamily="18" charset="2"/>
              <a:buChar char=","/>
            </a:pPr>
            <a:r>
              <a:rPr lang="fa-IR" altLang="en-US" sz="1600" b="1" dirty="0">
                <a:solidFill>
                  <a:srgbClr val="003366"/>
                </a:solidFill>
                <a:latin typeface="Tahoma" pitchFamily="34" charset="0"/>
              </a:rPr>
              <a:t>تمرکز که چه کسی صحبت می کند</a:t>
            </a:r>
          </a:p>
          <a:p>
            <a:pPr lvl="2" algn="r" rtl="1" eaLnBrk="1" hangingPunct="1">
              <a:spcBef>
                <a:spcPct val="0"/>
              </a:spcBef>
              <a:buClr>
                <a:srgbClr val="006600"/>
              </a:buClr>
              <a:buSzTx/>
              <a:buFont typeface="Wingdings 2" pitchFamily="18" charset="2"/>
              <a:buChar char=","/>
            </a:pPr>
            <a:r>
              <a:rPr lang="fa-IR" altLang="en-US" sz="1600" b="1" dirty="0">
                <a:solidFill>
                  <a:srgbClr val="003366"/>
                </a:solidFill>
                <a:latin typeface="Tahoma" pitchFamily="34" charset="0"/>
              </a:rPr>
              <a:t>  درک احساسات مخاطب </a:t>
            </a:r>
          </a:p>
          <a:p>
            <a:pPr lvl="3" algn="r" rtl="1" eaLnBrk="1" hangingPunct="1">
              <a:spcBef>
                <a:spcPct val="0"/>
              </a:spcBef>
              <a:buClr>
                <a:srgbClr val="006600"/>
              </a:buClr>
              <a:buFont typeface="Wingdings 2" pitchFamily="18" charset="2"/>
              <a:buChar char=","/>
            </a:pPr>
            <a:r>
              <a:rPr lang="fa-IR" altLang="en-US" sz="1600" b="1" dirty="0">
                <a:solidFill>
                  <a:srgbClr val="003366"/>
                </a:solidFill>
                <a:latin typeface="Tahoma" pitchFamily="34" charset="0"/>
              </a:rPr>
              <a:t> تعامل با مخاطب برای درک بهتر </a:t>
            </a:r>
          </a:p>
          <a:p>
            <a:pPr lvl="2" algn="r" rtl="1" eaLnBrk="1" hangingPunct="1">
              <a:spcBef>
                <a:spcPct val="0"/>
              </a:spcBef>
              <a:buClr>
                <a:srgbClr val="006600"/>
              </a:buClr>
              <a:buSzTx/>
              <a:buFont typeface="Wingdings 2" pitchFamily="18" charset="2"/>
              <a:buChar char=","/>
            </a:pPr>
            <a:r>
              <a:rPr lang="fa-IR" altLang="en-US" sz="1600" b="1" dirty="0">
                <a:solidFill>
                  <a:srgbClr val="003366"/>
                </a:solidFill>
                <a:latin typeface="Tahoma" pitchFamily="34" charset="0"/>
              </a:rPr>
              <a:t>تشویق شنیدن</a:t>
            </a:r>
          </a:p>
          <a:p>
            <a:pPr lvl="3" algn="r" rtl="1" eaLnBrk="1" hangingPunct="1">
              <a:spcBef>
                <a:spcPct val="0"/>
              </a:spcBef>
              <a:buClr>
                <a:srgbClr val="006600"/>
              </a:buClr>
              <a:buFont typeface="Wingdings 2" pitchFamily="18" charset="2"/>
              <a:buChar char=","/>
            </a:pPr>
            <a:r>
              <a:rPr lang="fa-IR" altLang="en-US" sz="1600" b="1" dirty="0">
                <a:solidFill>
                  <a:srgbClr val="003366"/>
                </a:solidFill>
                <a:latin typeface="Tahoma" pitchFamily="34" charset="0"/>
              </a:rPr>
              <a:t>سریع مخالفت نکنید</a:t>
            </a:r>
          </a:p>
          <a:p>
            <a:pPr lvl="3" algn="r" rtl="1" eaLnBrk="1" hangingPunct="1">
              <a:spcBef>
                <a:spcPct val="0"/>
              </a:spcBef>
              <a:buClr>
                <a:srgbClr val="006600"/>
              </a:buClr>
              <a:buFont typeface="Wingdings 2" pitchFamily="18" charset="2"/>
              <a:buChar char=","/>
            </a:pPr>
            <a:r>
              <a:rPr lang="fa-IR" altLang="en-US" sz="1600" b="1" dirty="0">
                <a:solidFill>
                  <a:srgbClr val="003366"/>
                </a:solidFill>
                <a:latin typeface="Tahoma" pitchFamily="34" charset="0"/>
              </a:rPr>
              <a:t>قضاوت نکنید</a:t>
            </a:r>
          </a:p>
          <a:p>
            <a:pPr lvl="3" algn="r" rtl="1" eaLnBrk="1" hangingPunct="1">
              <a:spcBef>
                <a:spcPct val="0"/>
              </a:spcBef>
              <a:buClr>
                <a:srgbClr val="006600"/>
              </a:buClr>
              <a:buFont typeface="Wingdings 2" pitchFamily="18" charset="2"/>
              <a:buChar char=","/>
            </a:pPr>
            <a:r>
              <a:rPr lang="fa-IR" altLang="en-US" sz="1600" b="1" dirty="0">
                <a:solidFill>
                  <a:srgbClr val="003366"/>
                </a:solidFill>
                <a:latin typeface="Tahoma" pitchFamily="34" charset="0"/>
              </a:rPr>
              <a:t>اجتناب از قطع کردن سخنان </a:t>
            </a:r>
          </a:p>
          <a:p>
            <a:pPr lvl="3" algn="r" rtl="1" eaLnBrk="1" hangingPunct="1">
              <a:spcBef>
                <a:spcPct val="0"/>
              </a:spcBef>
              <a:buClr>
                <a:srgbClr val="006600"/>
              </a:buClr>
              <a:buFont typeface="Wingdings 2" pitchFamily="18" charset="2"/>
              <a:buChar char=","/>
            </a:pPr>
            <a:r>
              <a:rPr lang="fa-IR" altLang="en-US" sz="1600" b="1" dirty="0">
                <a:solidFill>
                  <a:srgbClr val="003366"/>
                </a:solidFill>
                <a:latin typeface="Tahoma" pitchFamily="34" charset="0"/>
              </a:rPr>
              <a:t>با رفتارهای غیر کلامی پاسخ مثبت دهید</a:t>
            </a:r>
            <a:endParaRPr lang="en-US" altLang="en-US" sz="1600" b="1" dirty="0">
              <a:solidFill>
                <a:srgbClr val="003366"/>
              </a:solidFill>
              <a:latin typeface="Tahoma" pitchFamily="34" charset="0"/>
            </a:endParaRPr>
          </a:p>
        </p:txBody>
      </p:sp>
    </p:spTree>
    <p:extLst>
      <p:ext uri="{BB962C8B-B14F-4D97-AF65-F5344CB8AC3E}">
        <p14:creationId xmlns:p14="http://schemas.microsoft.com/office/powerpoint/2010/main" val="32189292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اجزای گوش دادن چیست؟</a:t>
            </a:r>
            <a:endParaRPr lang="en-US" dirty="0"/>
          </a:p>
        </p:txBody>
      </p:sp>
      <p:graphicFrame>
        <p:nvGraphicFramePr>
          <p:cNvPr id="5" name="Content Placeholder 4"/>
          <p:cNvGraphicFramePr>
            <a:graphicFrameLocks noGrp="1"/>
          </p:cNvGraphicFramePr>
          <p:nvPr>
            <p:ph idx="1"/>
          </p:nvPr>
        </p:nvGraphicFramePr>
        <p:xfrm>
          <a:off x="1905000" y="1524000"/>
          <a:ext cx="7924800" cy="4953000"/>
        </p:xfrm>
        <a:graphic>
          <a:graphicData uri="http://schemas.openxmlformats.org/drawingml/2006/table">
            <a:tbl>
              <a:tblPr rtl="1" firstRow="1" firstCol="1" bandRow="1">
                <a:tableStyleId>{3B4B98B0-60AC-42C2-AFA5-B58CD77FA1E5}</a:tableStyleId>
              </a:tblPr>
              <a:tblGrid>
                <a:gridCol w="1800783">
                  <a:extLst>
                    <a:ext uri="{9D8B030D-6E8A-4147-A177-3AD203B41FA5}">
                      <a16:colId xmlns:a16="http://schemas.microsoft.com/office/drawing/2014/main" xmlns="" val="20000"/>
                    </a:ext>
                  </a:extLst>
                </a:gridCol>
                <a:gridCol w="6124017">
                  <a:extLst>
                    <a:ext uri="{9D8B030D-6E8A-4147-A177-3AD203B41FA5}">
                      <a16:colId xmlns:a16="http://schemas.microsoft.com/office/drawing/2014/main" xmlns="" val="20001"/>
                    </a:ext>
                  </a:extLst>
                </a:gridCol>
              </a:tblGrid>
              <a:tr h="1320800">
                <a:tc>
                  <a:txBody>
                    <a:bodyPr/>
                    <a:lstStyle/>
                    <a:p>
                      <a:pPr marL="0" marR="0" algn="ctr" rtl="1">
                        <a:lnSpc>
                          <a:spcPct val="150000"/>
                        </a:lnSpc>
                        <a:spcBef>
                          <a:spcPts val="0"/>
                        </a:spcBef>
                        <a:spcAft>
                          <a:spcPts val="0"/>
                        </a:spcAft>
                      </a:pPr>
                      <a:r>
                        <a:rPr lang="fa-IR" sz="1800" dirty="0">
                          <a:effectLst/>
                        </a:rPr>
                        <a:t>گوش کردن به محتوی (</a:t>
                      </a:r>
                      <a:r>
                        <a:rPr lang="en-US" sz="1800" dirty="0">
                          <a:effectLst/>
                        </a:rPr>
                        <a:t>Content</a:t>
                      </a:r>
                      <a:r>
                        <a:rPr lang="fa-IR" sz="1800" dirty="0">
                          <a:effectLst/>
                        </a:rPr>
                        <a:t>)</a:t>
                      </a:r>
                      <a:endParaRPr lang="en-US" sz="1800" b="1"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tc>
                <a:tc>
                  <a:txBody>
                    <a:bodyPr/>
                    <a:lstStyle/>
                    <a:p>
                      <a:pPr marL="342900" marR="0" lvl="0" indent="-342900" algn="just" rtl="1">
                        <a:lnSpc>
                          <a:spcPct val="150000"/>
                        </a:lnSpc>
                        <a:spcBef>
                          <a:spcPts val="0"/>
                        </a:spcBef>
                        <a:spcAft>
                          <a:spcPts val="300"/>
                        </a:spcAft>
                        <a:buFont typeface="Courier New" panose="02070309020205020404" pitchFamily="49" charset="0"/>
                        <a:buChar char="o"/>
                      </a:pPr>
                      <a:r>
                        <a:rPr lang="fa-IR" sz="1800" dirty="0">
                          <a:effectLst/>
                        </a:rPr>
                        <a:t>به معنای گوش دادن به محتوای کلامی و غیرکلامی گوینده است.</a:t>
                      </a:r>
                    </a:p>
                    <a:p>
                      <a:pPr marL="342900" marR="0" lvl="0" indent="-342900" algn="just" rtl="1">
                        <a:lnSpc>
                          <a:spcPct val="150000"/>
                        </a:lnSpc>
                        <a:spcBef>
                          <a:spcPts val="0"/>
                        </a:spcBef>
                        <a:spcAft>
                          <a:spcPts val="300"/>
                        </a:spcAft>
                        <a:buFont typeface="Courier New" panose="02070309020205020404" pitchFamily="49" charset="0"/>
                        <a:buChar char="o"/>
                      </a:pPr>
                      <a:r>
                        <a:rPr lang="fa-IR" sz="1800" dirty="0">
                          <a:effectLst/>
                        </a:rPr>
                        <a:t>گوینده چه پیامی را منتقل می کند؟</a:t>
                      </a:r>
                      <a:endParaRPr lang="en-US" sz="180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xmlns="" val="10000"/>
                  </a:ext>
                </a:extLst>
              </a:tr>
              <a:tr h="2063750">
                <a:tc>
                  <a:txBody>
                    <a:bodyPr/>
                    <a:lstStyle/>
                    <a:p>
                      <a:pPr marL="0" marR="0" algn="ctr" rtl="1">
                        <a:lnSpc>
                          <a:spcPct val="150000"/>
                        </a:lnSpc>
                        <a:spcBef>
                          <a:spcPts val="0"/>
                        </a:spcBef>
                        <a:spcAft>
                          <a:spcPts val="0"/>
                        </a:spcAft>
                      </a:pPr>
                      <a:r>
                        <a:rPr lang="fa-IR" sz="1800" dirty="0">
                          <a:effectLst/>
                        </a:rPr>
                        <a:t>گوش کردن به زمینه (</a:t>
                      </a:r>
                      <a:r>
                        <a:rPr lang="en-US" sz="1800" dirty="0">
                          <a:effectLst/>
                        </a:rPr>
                        <a:t>Context</a:t>
                      </a:r>
                      <a:r>
                        <a:rPr lang="fa-IR" sz="1800" dirty="0">
                          <a:effectLst/>
                        </a:rPr>
                        <a:t>)</a:t>
                      </a:r>
                      <a:endParaRPr lang="en-US" sz="1800" b="1"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tc>
                <a:tc>
                  <a:txBody>
                    <a:bodyPr/>
                    <a:lstStyle/>
                    <a:p>
                      <a:pPr marL="342900" marR="0" lvl="0" indent="-342900" algn="just" rtl="1">
                        <a:lnSpc>
                          <a:spcPct val="150000"/>
                        </a:lnSpc>
                        <a:spcBef>
                          <a:spcPts val="0"/>
                        </a:spcBef>
                        <a:spcAft>
                          <a:spcPts val="300"/>
                        </a:spcAft>
                        <a:buFont typeface="Courier New" panose="02070309020205020404" pitchFamily="49" charset="0"/>
                        <a:buChar char="o"/>
                      </a:pPr>
                      <a:r>
                        <a:rPr lang="fa-IR" sz="1800" b="1" kern="1200" dirty="0">
                          <a:solidFill>
                            <a:schemeClr val="tx1"/>
                          </a:solidFill>
                          <a:effectLst/>
                          <a:latin typeface="+mn-lt"/>
                          <a:ea typeface="+mn-ea"/>
                          <a:cs typeface="+mn-cs"/>
                        </a:rPr>
                        <a:t>توانایی گوش دادن به زمینه­های احساسی، اجتماعی و تجربیات گوینده است. </a:t>
                      </a:r>
                    </a:p>
                    <a:p>
                      <a:pPr marL="342900" marR="0" lvl="0" indent="-342900" algn="just" rtl="1">
                        <a:lnSpc>
                          <a:spcPct val="150000"/>
                        </a:lnSpc>
                        <a:spcBef>
                          <a:spcPts val="0"/>
                        </a:spcBef>
                        <a:spcAft>
                          <a:spcPts val="300"/>
                        </a:spcAft>
                        <a:buFont typeface="Courier New" panose="02070309020205020404" pitchFamily="49" charset="0"/>
                        <a:buChar char="o"/>
                      </a:pPr>
                      <a:r>
                        <a:rPr lang="fa-IR" sz="1800" b="1" kern="1200" dirty="0">
                          <a:solidFill>
                            <a:schemeClr val="tx1"/>
                          </a:solidFill>
                          <a:effectLst/>
                          <a:latin typeface="+mn-lt"/>
                          <a:ea typeface="+mn-ea"/>
                          <a:cs typeface="+mn-cs"/>
                        </a:rPr>
                        <a:t>گوینده چگونه فردی است</a:t>
                      </a:r>
                    </a:p>
                    <a:p>
                      <a:pPr marL="342900" marR="0" lvl="0" indent="-342900" algn="just" rtl="1">
                        <a:lnSpc>
                          <a:spcPct val="150000"/>
                        </a:lnSpc>
                        <a:spcBef>
                          <a:spcPts val="0"/>
                        </a:spcBef>
                        <a:spcAft>
                          <a:spcPts val="300"/>
                        </a:spcAft>
                        <a:buFont typeface="Courier New" panose="02070309020205020404" pitchFamily="49" charset="0"/>
                        <a:buChar char="o"/>
                      </a:pPr>
                      <a:r>
                        <a:rPr lang="fa-IR" sz="1800" b="1" kern="1200" dirty="0">
                          <a:solidFill>
                            <a:schemeClr val="tx1"/>
                          </a:solidFill>
                          <a:effectLst/>
                          <a:latin typeface="+mn-lt"/>
                          <a:ea typeface="+mn-ea"/>
                          <a:cs typeface="+mn-cs"/>
                        </a:rPr>
                        <a:t>گوینده چگونه ارتباط برقرار می­کند؟</a:t>
                      </a:r>
                      <a:endParaRPr lang="en-US" sz="1800" b="1"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10001"/>
                  </a:ext>
                </a:extLst>
              </a:tr>
              <a:tr h="1568450">
                <a:tc>
                  <a:txBody>
                    <a:bodyPr/>
                    <a:lstStyle/>
                    <a:p>
                      <a:pPr marL="0" marR="0" algn="ctr" rtl="1">
                        <a:lnSpc>
                          <a:spcPct val="150000"/>
                        </a:lnSpc>
                        <a:spcBef>
                          <a:spcPts val="0"/>
                        </a:spcBef>
                        <a:spcAft>
                          <a:spcPts val="0"/>
                        </a:spcAft>
                      </a:pPr>
                      <a:r>
                        <a:rPr lang="fa-IR" sz="1800" dirty="0">
                          <a:effectLst/>
                        </a:rPr>
                        <a:t>گوش کردن به نیت (</a:t>
                      </a:r>
                      <a:r>
                        <a:rPr lang="en-US" sz="1800" dirty="0">
                          <a:effectLst/>
                        </a:rPr>
                        <a:t>Intent</a:t>
                      </a:r>
                      <a:r>
                        <a:rPr lang="fa-IR" sz="1800" dirty="0">
                          <a:effectLst/>
                        </a:rPr>
                        <a:t>)</a:t>
                      </a:r>
                      <a:endParaRPr lang="en-US" sz="1800" b="1"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tc>
                <a:tc>
                  <a:txBody>
                    <a:bodyPr/>
                    <a:lstStyle/>
                    <a:p>
                      <a:pPr marL="342900" marR="0" lvl="0" indent="-342900" algn="just" rtl="1">
                        <a:lnSpc>
                          <a:spcPct val="150000"/>
                        </a:lnSpc>
                        <a:spcBef>
                          <a:spcPts val="0"/>
                        </a:spcBef>
                        <a:spcAft>
                          <a:spcPts val="300"/>
                        </a:spcAft>
                        <a:buFont typeface="Courier New" panose="02070309020205020404" pitchFamily="49" charset="0"/>
                        <a:buChar char="o"/>
                      </a:pPr>
                      <a:r>
                        <a:rPr lang="fa-IR" sz="1800" b="1" kern="1200" dirty="0">
                          <a:solidFill>
                            <a:schemeClr val="tx1"/>
                          </a:solidFill>
                          <a:effectLst/>
                          <a:latin typeface="+mn-lt"/>
                          <a:ea typeface="+mn-ea"/>
                          <a:cs typeface="+mn-cs"/>
                        </a:rPr>
                        <a:t>توانایی گوش کردن به احساس ابراز شده توسط گوینده است. </a:t>
                      </a:r>
                    </a:p>
                    <a:p>
                      <a:pPr marL="342900" marR="0" lvl="0" indent="-342900" algn="just" rtl="1">
                        <a:lnSpc>
                          <a:spcPct val="150000"/>
                        </a:lnSpc>
                        <a:spcBef>
                          <a:spcPts val="0"/>
                        </a:spcBef>
                        <a:spcAft>
                          <a:spcPts val="300"/>
                        </a:spcAft>
                        <a:buFont typeface="Courier New" panose="02070309020205020404" pitchFamily="49" charset="0"/>
                        <a:buChar char="o"/>
                      </a:pPr>
                      <a:r>
                        <a:rPr lang="fa-IR" sz="1800" b="1" kern="1200" dirty="0">
                          <a:solidFill>
                            <a:schemeClr val="tx1"/>
                          </a:solidFill>
                          <a:effectLst/>
                          <a:latin typeface="+mn-lt"/>
                          <a:ea typeface="+mn-ea"/>
                          <a:cs typeface="+mn-cs"/>
                        </a:rPr>
                        <a:t>او چرا این پیام را منتقل کرد</a:t>
                      </a:r>
                      <a:r>
                        <a:rPr lang="fa-IR" sz="1800" dirty="0">
                          <a:effectLst/>
                        </a:rPr>
                        <a:t>؟</a:t>
                      </a:r>
                      <a:endParaRPr lang="en-US" sz="180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xmlns="" val="10002"/>
                  </a:ext>
                </a:extLst>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dirty="0"/>
          </a:p>
        </p:txBody>
      </p:sp>
      <p:sp>
        <p:nvSpPr>
          <p:cNvPr id="3" name="Footer Placeholder 2"/>
          <p:cNvSpPr>
            <a:spLocks noGrp="1"/>
          </p:cNvSpPr>
          <p:nvPr>
            <p:ph type="ftr" sz="quarter" idx="11"/>
          </p:nvPr>
        </p:nvSpPr>
        <p:spPr/>
        <p:txBody>
          <a:bodyPr/>
          <a:lstStyle/>
          <a:p>
            <a:r>
              <a:rPr lang="en-US"/>
              <a:t>www.mjahangir.ir</a:t>
            </a:r>
            <a:endParaRPr lang="en-US" dirty="0"/>
          </a:p>
        </p:txBody>
      </p:sp>
    </p:spTree>
    <p:extLst>
      <p:ext uri="{BB962C8B-B14F-4D97-AF65-F5344CB8AC3E}">
        <p14:creationId xmlns:p14="http://schemas.microsoft.com/office/powerpoint/2010/main" val="6868591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بازخورددهی</a:t>
            </a:r>
            <a:endParaRPr lang="en-US" dirty="0"/>
          </a:p>
        </p:txBody>
      </p:sp>
      <p:graphicFrame>
        <p:nvGraphicFramePr>
          <p:cNvPr id="5" name="Content Placeholder 4"/>
          <p:cNvGraphicFramePr>
            <a:graphicFrameLocks noGrp="1"/>
          </p:cNvGraphicFramePr>
          <p:nvPr>
            <p:ph idx="1"/>
          </p:nvPr>
        </p:nvGraphicFramePr>
        <p:xfrm>
          <a:off x="1752600" y="1295400"/>
          <a:ext cx="80772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dirty="0"/>
          </a:p>
        </p:txBody>
      </p:sp>
      <p:sp>
        <p:nvSpPr>
          <p:cNvPr id="3" name="Footer Placeholder 2"/>
          <p:cNvSpPr>
            <a:spLocks noGrp="1"/>
          </p:cNvSpPr>
          <p:nvPr>
            <p:ph type="ftr" sz="quarter" idx="11"/>
          </p:nvPr>
        </p:nvSpPr>
        <p:spPr/>
        <p:txBody>
          <a:bodyPr/>
          <a:lstStyle/>
          <a:p>
            <a:r>
              <a:rPr lang="en-US"/>
              <a:t>www.mjahangir.ir</a:t>
            </a:r>
            <a:endParaRPr lang="en-US" dirty="0"/>
          </a:p>
        </p:txBody>
      </p:sp>
    </p:spTree>
    <p:extLst>
      <p:ext uri="{BB962C8B-B14F-4D97-AF65-F5344CB8AC3E}">
        <p14:creationId xmlns:p14="http://schemas.microsoft.com/office/powerpoint/2010/main" val="14880647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بازخورددهی</a:t>
            </a:r>
            <a:endParaRPr lang="en-US" dirty="0"/>
          </a:p>
        </p:txBody>
      </p:sp>
      <p:graphicFrame>
        <p:nvGraphicFramePr>
          <p:cNvPr id="5" name="Content Placeholder 4"/>
          <p:cNvGraphicFramePr>
            <a:graphicFrameLocks noGrp="1"/>
          </p:cNvGraphicFramePr>
          <p:nvPr>
            <p:ph idx="1"/>
          </p:nvPr>
        </p:nvGraphicFramePr>
        <p:xfrm>
          <a:off x="1752600" y="1295400"/>
          <a:ext cx="8077200" cy="4353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dirty="0"/>
          </a:p>
        </p:txBody>
      </p:sp>
      <p:sp>
        <p:nvSpPr>
          <p:cNvPr id="3" name="Footer Placeholder 2"/>
          <p:cNvSpPr>
            <a:spLocks noGrp="1"/>
          </p:cNvSpPr>
          <p:nvPr>
            <p:ph type="ftr" sz="quarter" idx="11"/>
          </p:nvPr>
        </p:nvSpPr>
        <p:spPr/>
        <p:txBody>
          <a:bodyPr/>
          <a:lstStyle/>
          <a:p>
            <a:r>
              <a:rPr lang="en-US"/>
              <a:t>www.mjahangir.ir</a:t>
            </a:r>
            <a:endParaRPr lang="en-US" dirty="0"/>
          </a:p>
        </p:txBody>
      </p:sp>
    </p:spTree>
    <p:extLst>
      <p:ext uri="{BB962C8B-B14F-4D97-AF65-F5344CB8AC3E}">
        <p14:creationId xmlns:p14="http://schemas.microsoft.com/office/powerpoint/2010/main" val="10747050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228600"/>
            <a:ext cx="8229600" cy="857250"/>
          </a:xfrm>
        </p:spPr>
        <p:txBody>
          <a:bodyPr>
            <a:normAutofit/>
          </a:bodyPr>
          <a:lstStyle/>
          <a:p>
            <a:pPr algn="r" rtl="1"/>
            <a:r>
              <a:rPr lang="fa-IR" sz="3600" b="1" u="sng" dirty="0">
                <a:solidFill>
                  <a:srgbClr val="C00000"/>
                </a:solidFill>
                <a:cs typeface="+mn-cs"/>
              </a:rPr>
              <a:t>سوال پرسیدن</a:t>
            </a:r>
          </a:p>
        </p:txBody>
      </p:sp>
      <p:sp>
        <p:nvSpPr>
          <p:cNvPr id="3" name="Content Placeholder 2"/>
          <p:cNvSpPr>
            <a:spLocks noGrp="1"/>
          </p:cNvSpPr>
          <p:nvPr>
            <p:ph idx="1"/>
          </p:nvPr>
        </p:nvSpPr>
        <p:spPr>
          <a:xfrm>
            <a:off x="2053512" y="1840464"/>
            <a:ext cx="8229600" cy="4331735"/>
          </a:xfrm>
        </p:spPr>
        <p:txBody>
          <a:bodyPr>
            <a:noAutofit/>
          </a:bodyPr>
          <a:lstStyle/>
          <a:p>
            <a:pPr marL="0" indent="0" algn="r" rtl="1">
              <a:buNone/>
            </a:pPr>
            <a:r>
              <a:rPr lang="fa-IR" sz="2000" b="1" dirty="0">
                <a:cs typeface="2  Nazanin" panose="00000400000000000000" pitchFamily="2" charset="-78"/>
              </a:rPr>
              <a:t>علت سوال پرسیدن:تربیت شوندگان بتوانند اطلاعاتی را برای خودشان کسب کنند</a:t>
            </a:r>
          </a:p>
          <a:p>
            <a:pPr algn="r" rtl="1"/>
            <a:r>
              <a:rPr lang="fa-IR" sz="2000" b="1" dirty="0">
                <a:cs typeface="2  Nazanin" panose="00000400000000000000" pitchFamily="2" charset="-78"/>
              </a:rPr>
              <a:t>پرهیز از سوال جهت دار ، داورگونه و رهبری گونه.</a:t>
            </a:r>
          </a:p>
          <a:p>
            <a:pPr lvl="1" algn="r" rtl="1"/>
            <a:r>
              <a:rPr lang="fa-IR" sz="1600" b="1" dirty="0">
                <a:cs typeface="2  Nazanin" panose="00000400000000000000" pitchFamily="2" charset="-78"/>
              </a:rPr>
              <a:t>پرهیز از سوال چرایی</a:t>
            </a:r>
          </a:p>
          <a:p>
            <a:pPr lvl="1" algn="r" rtl="1"/>
            <a:r>
              <a:rPr lang="fa-IR" sz="1600" b="1" dirty="0">
                <a:cs typeface="2  Nazanin" panose="00000400000000000000" pitchFamily="2" charset="-78"/>
              </a:rPr>
              <a:t>سوق دادن به سمت نظر مربی</a:t>
            </a:r>
          </a:p>
          <a:p>
            <a:pPr lvl="1" algn="r" rtl="1"/>
            <a:r>
              <a:rPr lang="fa-IR" sz="1600" b="1" dirty="0">
                <a:cs typeface="2  Nazanin" panose="00000400000000000000" pitchFamily="2" charset="-78"/>
              </a:rPr>
              <a:t>هل دادن </a:t>
            </a:r>
          </a:p>
          <a:p>
            <a:pPr lvl="1" algn="r" rtl="1"/>
            <a:r>
              <a:rPr lang="fa-IR" sz="1600" b="1" dirty="0">
                <a:cs typeface="2  Nazanin" panose="00000400000000000000" pitchFamily="2" charset="-78"/>
              </a:rPr>
              <a:t>موضع دفاعی</a:t>
            </a:r>
          </a:p>
          <a:p>
            <a:pPr algn="r" rtl="1"/>
            <a:r>
              <a:rPr lang="fa-IR" sz="2000" b="1" dirty="0">
                <a:cs typeface="2  Nazanin" panose="00000400000000000000" pitchFamily="2" charset="-78"/>
              </a:rPr>
              <a:t>سوالات باز:چه،کجا،چطور.قصد یافتن ماهیت و کیفیت چیزی</a:t>
            </a:r>
          </a:p>
          <a:p>
            <a:pPr algn="r" rtl="1"/>
            <a:r>
              <a:rPr lang="fa-IR" sz="2000" b="1" dirty="0">
                <a:cs typeface="2  Nazanin" panose="00000400000000000000" pitchFamily="2" charset="-78"/>
              </a:rPr>
              <a:t>سوالات بسته:جواب کوتاه،آیا. مربوط به وجود یا عدم وجود چیزی </a:t>
            </a:r>
          </a:p>
          <a:p>
            <a:pPr algn="r" rtl="1"/>
            <a:r>
              <a:rPr lang="fa-IR" sz="2000" b="1" dirty="0">
                <a:cs typeface="2  Nazanin" panose="00000400000000000000" pitchFamily="2" charset="-78"/>
              </a:rPr>
              <a:t>سوالات روشن:کم ترین جنبه داوری را راجع به تربیت شونده.حق انتخاب می دهد.</a:t>
            </a:r>
          </a:p>
          <a:p>
            <a:pPr lvl="1" algn="r" rtl="1"/>
            <a:r>
              <a:rPr lang="fa-IR" sz="1600" b="1" dirty="0">
                <a:cs typeface="2  Nazanin" panose="00000400000000000000" pitchFamily="2" charset="-78"/>
              </a:rPr>
              <a:t>آیا چیزی دیگری وجود دارد؟</a:t>
            </a:r>
          </a:p>
          <a:p>
            <a:pPr lvl="1" algn="r" rtl="1"/>
            <a:r>
              <a:rPr lang="fa-IR" sz="1600" b="1" dirty="0">
                <a:cs typeface="2  Nazanin" panose="00000400000000000000" pitchFamily="2" charset="-78"/>
              </a:rPr>
              <a:t>آیا چیزی هست که بخواهید در باره آن انجام دهید؟</a:t>
            </a:r>
          </a:p>
          <a:p>
            <a:pPr lvl="1" algn="r" rtl="1"/>
            <a:r>
              <a:rPr lang="fa-IR" sz="1600" b="1" dirty="0">
                <a:cs typeface="2  Nazanin" panose="00000400000000000000" pitchFamily="2" charset="-78"/>
              </a:rPr>
              <a:t>آیا مایلید راجع به آن حرف بزنید؟</a:t>
            </a:r>
          </a:p>
        </p:txBody>
      </p:sp>
    </p:spTree>
    <p:extLst>
      <p:ext uri="{BB962C8B-B14F-4D97-AF65-F5344CB8AC3E}">
        <p14:creationId xmlns:p14="http://schemas.microsoft.com/office/powerpoint/2010/main" val="15656077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914400"/>
            <a:ext cx="8229600" cy="4800600"/>
          </a:xfrm>
        </p:spPr>
        <p:txBody>
          <a:bodyPr>
            <a:noAutofit/>
          </a:bodyPr>
          <a:lstStyle/>
          <a:p>
            <a:pPr algn="r" rtl="1"/>
            <a:r>
              <a:rPr lang="fa-IR" sz="2400" b="1" dirty="0"/>
              <a:t>شفاف سازی</a:t>
            </a:r>
          </a:p>
          <a:p>
            <a:pPr lvl="1" algn="r" rtl="1"/>
            <a:r>
              <a:rPr lang="fa-IR" sz="1800" b="1" dirty="0"/>
              <a:t>تکرار کلمات افراد به شکلی متفاوت</a:t>
            </a:r>
          </a:p>
          <a:p>
            <a:pPr lvl="1" algn="r" rtl="1"/>
            <a:r>
              <a:rPr lang="fa-IR" sz="1800" b="1" dirty="0"/>
              <a:t>ایجاد تفاهم</a:t>
            </a:r>
          </a:p>
          <a:p>
            <a:pPr lvl="1" algn="r" rtl="1"/>
            <a:r>
              <a:rPr lang="fa-IR" sz="1800" b="1" dirty="0"/>
              <a:t>فهم و سازمان دهی</a:t>
            </a:r>
          </a:p>
          <a:p>
            <a:pPr lvl="1" algn="r" rtl="1"/>
            <a:r>
              <a:rPr lang="fa-IR" sz="1800" b="1" dirty="0"/>
              <a:t>جلو گیری از بیان جزئیات</a:t>
            </a:r>
          </a:p>
          <a:p>
            <a:pPr algn="r" rtl="1"/>
            <a:r>
              <a:rPr lang="fa-IR" sz="2400" b="1" dirty="0"/>
              <a:t>انعکاس</a:t>
            </a:r>
          </a:p>
          <a:p>
            <a:pPr lvl="1" algn="r" rtl="1"/>
            <a:r>
              <a:rPr lang="fa-IR" sz="1800" b="1" dirty="0"/>
              <a:t>تکرار لغات دقیقا مثل گوینده با همان شدت و زبان بدن</a:t>
            </a:r>
          </a:p>
          <a:p>
            <a:pPr lvl="1" algn="r" rtl="1"/>
            <a:r>
              <a:rPr lang="fa-IR" sz="1800" b="1" dirty="0"/>
              <a:t>اعتبار بخشی به گوینده</a:t>
            </a:r>
          </a:p>
          <a:p>
            <a:pPr lvl="1" algn="r" rtl="1"/>
            <a:r>
              <a:rPr lang="fa-IR" sz="1800" b="1" dirty="0"/>
              <a:t>اطمینان بخشی به گوینده</a:t>
            </a:r>
          </a:p>
          <a:p>
            <a:pPr algn="r" rtl="1"/>
            <a:r>
              <a:rPr lang="fa-IR" sz="2400" b="1" dirty="0"/>
              <a:t>درک مستقیم</a:t>
            </a:r>
          </a:p>
          <a:p>
            <a:pPr lvl="1" algn="r" rtl="1"/>
            <a:r>
              <a:rPr lang="fa-IR" sz="1800" b="1" dirty="0"/>
              <a:t>برنده ترین ابزار،پرسش مستقیم </a:t>
            </a:r>
          </a:p>
          <a:p>
            <a:pPr lvl="1" algn="r" rtl="1"/>
            <a:r>
              <a:rPr lang="fa-IR" sz="1800" b="1" dirty="0"/>
              <a:t>آیا می توانم جیزی که در ذهنم می گذرد را با تو در میان بگذارم؟</a:t>
            </a:r>
          </a:p>
        </p:txBody>
      </p:sp>
    </p:spTree>
    <p:extLst>
      <p:ext uri="{BB962C8B-B14F-4D97-AF65-F5344CB8AC3E}">
        <p14:creationId xmlns:p14="http://schemas.microsoft.com/office/powerpoint/2010/main" val="1528410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89806" y="0"/>
            <a:ext cx="3565989" cy="518453"/>
          </a:xfrm>
        </p:spPr>
        <p:txBody>
          <a:bodyPr>
            <a:normAutofit/>
          </a:bodyPr>
          <a:lstStyle/>
          <a:p>
            <a:r>
              <a:rPr lang="fa-IR" sz="2800" b="1" u="sng" dirty="0">
                <a:cs typeface="+mn-cs"/>
              </a:rPr>
              <a:t>نکته های کلیدی در تدریس</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07139664"/>
              </p:ext>
            </p:extLst>
          </p:nvPr>
        </p:nvGraphicFramePr>
        <p:xfrm>
          <a:off x="702066" y="518453"/>
          <a:ext cx="11141467" cy="623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96200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3200" y="609600"/>
            <a:ext cx="3942184" cy="5000819"/>
          </a:xfrm>
          <a:ln>
            <a:solidFill>
              <a:schemeClr val="accent1"/>
            </a:solidFill>
          </a:ln>
        </p:spPr>
        <p:txBody>
          <a:bodyPr>
            <a:normAutofit/>
          </a:bodyPr>
          <a:lstStyle/>
          <a:p>
            <a:pPr algn="r" rtl="1"/>
            <a:r>
              <a:rPr lang="fa-IR" sz="2400" b="1" dirty="0">
                <a:cs typeface="2  Nazanin" panose="00000400000000000000" pitchFamily="2" charset="-78"/>
              </a:rPr>
              <a:t>زبان شناسی</a:t>
            </a:r>
          </a:p>
          <a:p>
            <a:pPr lvl="1" algn="r" rtl="1"/>
            <a:r>
              <a:rPr lang="fa-IR" sz="2400" dirty="0">
                <a:cs typeface="2  Nazanin" panose="00000400000000000000" pitchFamily="2" charset="-78"/>
              </a:rPr>
              <a:t>شدت و سرعت صدا</a:t>
            </a:r>
          </a:p>
          <a:p>
            <a:pPr lvl="1" algn="r" rtl="1"/>
            <a:r>
              <a:rPr lang="fa-IR" sz="2400" dirty="0">
                <a:cs typeface="2  Nazanin" panose="00000400000000000000" pitchFamily="2" charset="-78"/>
              </a:rPr>
              <a:t>پیام های غیر کلامی</a:t>
            </a:r>
          </a:p>
          <a:p>
            <a:pPr lvl="1" algn="r" rtl="1"/>
            <a:r>
              <a:rPr lang="fa-IR" sz="2400" dirty="0">
                <a:cs typeface="2  Nazanin" panose="00000400000000000000" pitchFamily="2" charset="-78"/>
              </a:rPr>
              <a:t>زبان پاک</a:t>
            </a:r>
          </a:p>
          <a:p>
            <a:pPr lvl="2" algn="r" rtl="1"/>
            <a:r>
              <a:rPr lang="fa-IR" sz="1800" dirty="0">
                <a:cs typeface="2  Nazanin" panose="00000400000000000000" pitchFamily="2" charset="-78"/>
              </a:rPr>
              <a:t>شروع جملات با «و» یا «پس» در ساختن تفاهم و ایجاد یک جریان فکری مناسب</a:t>
            </a:r>
          </a:p>
          <a:p>
            <a:pPr lvl="1" algn="r" rtl="1"/>
            <a:r>
              <a:rPr lang="fa-IR" sz="2400" dirty="0">
                <a:cs typeface="2  Nazanin" panose="00000400000000000000" pitchFamily="2" charset="-78"/>
              </a:rPr>
              <a:t>مختصر و مفید و دقیق گویی</a:t>
            </a:r>
          </a:p>
          <a:p>
            <a:pPr algn="r" rtl="1"/>
            <a:r>
              <a:rPr lang="fa-IR" sz="2400" b="1" dirty="0">
                <a:cs typeface="2  Nazanin" panose="00000400000000000000" pitchFamily="2" charset="-78"/>
              </a:rPr>
              <a:t>اجازه خواستن</a:t>
            </a:r>
          </a:p>
          <a:p>
            <a:pPr lvl="1" algn="r" rtl="1"/>
            <a:r>
              <a:rPr lang="fa-IR" sz="2400" dirty="0">
                <a:cs typeface="2  Nazanin" panose="00000400000000000000" pitchFamily="2" charset="-78"/>
              </a:rPr>
              <a:t>ایجاد امنیت و سازگاری</a:t>
            </a:r>
          </a:p>
          <a:p>
            <a:pPr lvl="1" algn="r" rtl="1"/>
            <a:r>
              <a:rPr lang="fa-IR" sz="2400" dirty="0">
                <a:cs typeface="2  Nazanin" panose="00000400000000000000" pitchFamily="2" charset="-78"/>
              </a:rPr>
              <a:t>آیا مایل هستید... آیا می تونم... آشکالی ندارد اگر...</a:t>
            </a:r>
          </a:p>
        </p:txBody>
      </p:sp>
      <p:sp>
        <p:nvSpPr>
          <p:cNvPr id="4" name="Content Placeholder 2"/>
          <p:cNvSpPr txBox="1">
            <a:spLocks/>
          </p:cNvSpPr>
          <p:nvPr/>
        </p:nvSpPr>
        <p:spPr bwMode="auto">
          <a:xfrm>
            <a:off x="2450063" y="609600"/>
            <a:ext cx="3942184" cy="50008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r>
              <a:rPr lang="fa-IR" sz="2400" b="1" dirty="0">
                <a:cs typeface="2  Nazanin" panose="00000400000000000000" pitchFamily="2" charset="-78"/>
              </a:rPr>
              <a:t>نظر دادن و نظر خواهی</a:t>
            </a:r>
          </a:p>
          <a:p>
            <a:pPr lvl="1" algn="r" rtl="1"/>
            <a:r>
              <a:rPr lang="fa-IR" dirty="0">
                <a:cs typeface="2  Nazanin" panose="00000400000000000000" pitchFamily="2" charset="-78"/>
              </a:rPr>
              <a:t>بازخور دادن</a:t>
            </a:r>
          </a:p>
          <a:p>
            <a:pPr lvl="1" algn="r" rtl="1"/>
            <a:r>
              <a:rPr lang="fa-IR" dirty="0">
                <a:cs typeface="2  Nazanin" panose="00000400000000000000" pitchFamily="2" charset="-78"/>
              </a:rPr>
              <a:t>نظر دادن برای تنظیم موقعیت یک نفر</a:t>
            </a:r>
          </a:p>
          <a:p>
            <a:pPr lvl="1" algn="r" rtl="1"/>
            <a:r>
              <a:rPr lang="fa-IR" dirty="0">
                <a:cs typeface="2  Nazanin" panose="00000400000000000000" pitchFamily="2" charset="-78"/>
              </a:rPr>
              <a:t>با جزئیات</a:t>
            </a:r>
          </a:p>
          <a:p>
            <a:pPr lvl="1" algn="r" rtl="1"/>
            <a:r>
              <a:rPr lang="fa-IR" dirty="0">
                <a:cs typeface="2  Nazanin" panose="00000400000000000000" pitchFamily="2" charset="-78"/>
              </a:rPr>
              <a:t>شخصی باشد</a:t>
            </a:r>
          </a:p>
          <a:p>
            <a:pPr lvl="1" algn="r" rtl="1"/>
            <a:r>
              <a:rPr lang="fa-IR" dirty="0">
                <a:cs typeface="2  Nazanin" panose="00000400000000000000" pitchFamily="2" charset="-78"/>
              </a:rPr>
              <a:t>برجسته کردن نکات مثبت</a:t>
            </a:r>
          </a:p>
          <a:p>
            <a:pPr lvl="1" algn="r" rtl="1"/>
            <a:r>
              <a:rPr lang="fa-IR" dirty="0">
                <a:cs typeface="2  Nazanin" panose="00000400000000000000" pitchFamily="2" charset="-78"/>
              </a:rPr>
              <a:t>دعوت شده باشد</a:t>
            </a:r>
          </a:p>
          <a:p>
            <a:pPr lvl="1" algn="r" rtl="1"/>
            <a:r>
              <a:rPr lang="fa-IR" dirty="0">
                <a:cs typeface="2  Nazanin" panose="00000400000000000000" pitchFamily="2" charset="-78"/>
              </a:rPr>
              <a:t>هدایت شده توسط خود شخص (کنترل)</a:t>
            </a:r>
          </a:p>
        </p:txBody>
      </p:sp>
    </p:spTree>
    <p:extLst>
      <p:ext uri="{BB962C8B-B14F-4D97-AF65-F5344CB8AC3E}">
        <p14:creationId xmlns:p14="http://schemas.microsoft.com/office/powerpoint/2010/main" val="2941289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810000" y="228600"/>
            <a:ext cx="4041775" cy="639762"/>
          </a:xfrm>
        </p:spPr>
        <p:txBody>
          <a:bodyPr/>
          <a:lstStyle/>
          <a:p>
            <a:pPr algn="ctr" rtl="1"/>
            <a:r>
              <a:rPr lang="fa-IR" altLang="en-US" u="sng" dirty="0"/>
              <a:t>ایجاد محیط امن و مناسب</a:t>
            </a:r>
            <a:endParaRPr lang="en-US" u="sng" dirty="0"/>
          </a:p>
        </p:txBody>
      </p:sp>
      <p:sp>
        <p:nvSpPr>
          <p:cNvPr id="6" name="Content Placeholder 5"/>
          <p:cNvSpPr>
            <a:spLocks noGrp="1"/>
          </p:cNvSpPr>
          <p:nvPr>
            <p:ph sz="quarter" idx="4"/>
          </p:nvPr>
        </p:nvSpPr>
        <p:spPr>
          <a:xfrm>
            <a:off x="3429000" y="1219200"/>
            <a:ext cx="4651375" cy="3951288"/>
          </a:xfrm>
          <a:ln>
            <a:solidFill>
              <a:schemeClr val="accent1"/>
            </a:solidFill>
          </a:ln>
        </p:spPr>
        <p:txBody>
          <a:bodyPr>
            <a:normAutofit fontScale="92500" lnSpcReduction="10000"/>
          </a:bodyPr>
          <a:lstStyle/>
          <a:p>
            <a:pPr algn="r" rtl="1">
              <a:buClr>
                <a:srgbClr val="006600"/>
              </a:buClr>
              <a:buNone/>
            </a:pPr>
            <a:r>
              <a:rPr lang="fa-IR" altLang="en-US" sz="2000" b="1" dirty="0"/>
              <a:t>ایجاد محیط امن و مناسب </a:t>
            </a:r>
            <a:r>
              <a:rPr lang="fa-IR" altLang="en-US" b="1" dirty="0"/>
              <a:t>برای یادگیری</a:t>
            </a:r>
          </a:p>
          <a:p>
            <a:pPr lvl="2" algn="r" rtl="1">
              <a:buClr>
                <a:srgbClr val="006600"/>
              </a:buClr>
              <a:buFont typeface="Wingdings 2" pitchFamily="18" charset="2"/>
              <a:buChar char=","/>
            </a:pPr>
            <a:r>
              <a:rPr lang="fa-IR" altLang="en-US" sz="2000" b="1" dirty="0"/>
              <a:t>امن در رابطه با خطاها</a:t>
            </a:r>
          </a:p>
          <a:p>
            <a:pPr lvl="2" algn="r" rtl="1">
              <a:buClr>
                <a:srgbClr val="006600"/>
              </a:buClr>
              <a:buFont typeface="Wingdings 2" pitchFamily="18" charset="2"/>
              <a:buChar char=","/>
            </a:pPr>
            <a:r>
              <a:rPr lang="fa-IR" altLang="en-US" sz="2000" b="1" dirty="0"/>
              <a:t>امن در رابطه با اظهار نظرها</a:t>
            </a:r>
          </a:p>
          <a:p>
            <a:pPr lvl="2" algn="r" rtl="1">
              <a:buClr>
                <a:srgbClr val="006600"/>
              </a:buClr>
              <a:buFont typeface="Wingdings 2" pitchFamily="18" charset="2"/>
              <a:buChar char=","/>
            </a:pPr>
            <a:r>
              <a:rPr lang="fa-IR" altLang="en-US" b="1" dirty="0"/>
              <a:t>برای تمرین امن در برخوردها</a:t>
            </a:r>
          </a:p>
          <a:p>
            <a:pPr lvl="2" algn="r" rtl="1">
              <a:buClr>
                <a:srgbClr val="006600"/>
              </a:buClr>
              <a:buFont typeface="Wingdings 2" pitchFamily="18" charset="2"/>
              <a:buChar char=","/>
            </a:pPr>
            <a:r>
              <a:rPr lang="fa-IR" altLang="en-US" b="1" dirty="0"/>
              <a:t>امن برای مشارکت </a:t>
            </a:r>
          </a:p>
          <a:p>
            <a:pPr lvl="2" algn="r" rtl="1">
              <a:buClr>
                <a:srgbClr val="006600"/>
              </a:buClr>
              <a:buFont typeface="Wingdings 2" pitchFamily="18" charset="2"/>
              <a:buChar char=","/>
            </a:pPr>
            <a:r>
              <a:rPr lang="fa-IR" altLang="en-US" sz="2000" b="1" dirty="0"/>
              <a:t>امن در رابطه با دیده نشدن</a:t>
            </a:r>
            <a:r>
              <a:rPr lang="fa-IR" altLang="en-US" sz="2000" dirty="0"/>
              <a:t> </a:t>
            </a:r>
          </a:p>
          <a:p>
            <a:pPr lvl="2" algn="r" rtl="1">
              <a:buClr>
                <a:srgbClr val="006600"/>
              </a:buClr>
              <a:buFont typeface="Wingdings 2" pitchFamily="18" charset="2"/>
              <a:buChar char=","/>
            </a:pPr>
            <a:r>
              <a:rPr lang="fa-IR" altLang="en-US" sz="2000" b="1" dirty="0"/>
              <a:t>امن در رابطه با شنیده نشدن </a:t>
            </a:r>
          </a:p>
          <a:p>
            <a:pPr lvl="1" algn="r" rtl="1">
              <a:buClr>
                <a:srgbClr val="006600"/>
              </a:buClr>
              <a:buFont typeface="Wingdings 2" pitchFamily="18" charset="2"/>
              <a:buChar char=","/>
            </a:pPr>
            <a:r>
              <a:rPr lang="fa-IR" altLang="en-US" b="1" dirty="0"/>
              <a:t>قوانین برای ایجاد امنیت</a:t>
            </a:r>
          </a:p>
          <a:p>
            <a:pPr lvl="2" algn="r" rtl="1">
              <a:buClr>
                <a:srgbClr val="006600"/>
              </a:buClr>
              <a:buFont typeface="Wingdings 2" pitchFamily="18" charset="2"/>
              <a:buChar char=","/>
            </a:pPr>
            <a:r>
              <a:rPr lang="fa-IR" altLang="en-US" sz="2000" b="1" dirty="0"/>
              <a:t>دیدگاه و نظر هر کسی با ارزش است</a:t>
            </a:r>
          </a:p>
          <a:p>
            <a:pPr lvl="2" algn="r" rtl="1">
              <a:buClr>
                <a:srgbClr val="006600"/>
              </a:buClr>
              <a:buFont typeface="Wingdings 2" pitchFamily="18" charset="2"/>
              <a:buChar char=","/>
            </a:pPr>
            <a:r>
              <a:rPr lang="fa-IR" altLang="en-US" sz="2000" b="1" dirty="0"/>
              <a:t>مخالفت با ایده نه با شخص</a:t>
            </a:r>
          </a:p>
          <a:p>
            <a:pPr lvl="2" algn="r" rtl="1">
              <a:buClr>
                <a:srgbClr val="006600"/>
              </a:buClr>
              <a:buFont typeface="Wingdings 2" pitchFamily="18" charset="2"/>
              <a:buChar char=","/>
            </a:pPr>
            <a:r>
              <a:rPr lang="fa-IR" altLang="en-US" sz="2000" b="1" dirty="0"/>
              <a:t>قضاوت در رابطه با ایده ، شخصیت و نگرش ممنوع است.</a:t>
            </a:r>
          </a:p>
          <a:p>
            <a:pPr lvl="2" algn="r" rtl="1">
              <a:buClr>
                <a:srgbClr val="006600"/>
              </a:buClr>
              <a:buFont typeface="Wingdings 2" pitchFamily="18" charset="2"/>
              <a:buChar char=","/>
            </a:pPr>
            <a:r>
              <a:rPr lang="fa-IR" altLang="en-US" sz="2000" b="1" dirty="0"/>
              <a:t>جرئت و اطمینان</a:t>
            </a:r>
          </a:p>
          <a:p>
            <a:pPr algn="r" rtl="1"/>
            <a:endParaRPr lang="en-US" dirty="0"/>
          </a:p>
        </p:txBody>
      </p:sp>
    </p:spTree>
    <p:extLst>
      <p:ext uri="{BB962C8B-B14F-4D97-AF65-F5344CB8AC3E}">
        <p14:creationId xmlns:p14="http://schemas.microsoft.com/office/powerpoint/2010/main" val="38868874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133600" y="152401"/>
            <a:ext cx="8229600" cy="954468"/>
          </a:xfrm>
        </p:spPr>
        <p:txBody>
          <a:bodyPr>
            <a:normAutofit/>
          </a:bodyPr>
          <a:lstStyle/>
          <a:p>
            <a:pPr rtl="1" eaLnBrk="1" hangingPunct="1"/>
            <a:r>
              <a:rPr lang="fa-IR" altLang="en-US" sz="2400" dirty="0">
                <a:cs typeface="B Mitra" pitchFamily="2" charset="-78"/>
              </a:rPr>
              <a:t>مهارت در ارائه مطالب</a:t>
            </a:r>
            <a:br>
              <a:rPr lang="fa-IR" altLang="en-US" sz="2400" dirty="0">
                <a:cs typeface="B Mitra" pitchFamily="2" charset="-78"/>
              </a:rPr>
            </a:br>
            <a:r>
              <a:rPr lang="fa-IR" altLang="en-US" sz="2400" dirty="0">
                <a:cs typeface="B Mitra" pitchFamily="2" charset="-78"/>
              </a:rPr>
              <a:t>مهارت های ارتباطات  کلامی و غیر کلامی</a:t>
            </a:r>
            <a:endParaRPr lang="en-US" altLang="en-US" sz="2400" dirty="0">
              <a:cs typeface="B Mitra" pitchFamily="2" charset="-78"/>
            </a:endParaRPr>
          </a:p>
        </p:txBody>
      </p:sp>
      <p:sp>
        <p:nvSpPr>
          <p:cNvPr id="52227" name="Rectangle 3"/>
          <p:cNvSpPr>
            <a:spLocks noGrp="1" noChangeArrowheads="1"/>
          </p:cNvSpPr>
          <p:nvPr>
            <p:ph type="body" idx="1"/>
          </p:nvPr>
        </p:nvSpPr>
        <p:spPr>
          <a:xfrm>
            <a:off x="1952625" y="2057401"/>
            <a:ext cx="8458200" cy="4449763"/>
          </a:xfrm>
          <a:noFill/>
        </p:spPr>
        <p:txBody>
          <a:bodyPr>
            <a:normAutofit fontScale="85000" lnSpcReduction="20000"/>
          </a:bodyPr>
          <a:lstStyle/>
          <a:p>
            <a:pPr algn="ctr" eaLnBrk="1" hangingPunct="1">
              <a:lnSpc>
                <a:spcPct val="80000"/>
              </a:lnSpc>
              <a:buFontTx/>
              <a:buNone/>
              <a:defRPr/>
            </a:pPr>
            <a:r>
              <a:rPr lang="fa-IR" sz="2000" b="1" u="sng" dirty="0">
                <a:solidFill>
                  <a:srgbClr val="000066"/>
                </a:solidFill>
                <a:cs typeface="B Mitra" pitchFamily="2" charset="-78"/>
              </a:rPr>
              <a:t>حرکات بدنی و زبان بدن</a:t>
            </a:r>
          </a:p>
          <a:p>
            <a:pPr algn="ctr" eaLnBrk="1" hangingPunct="1">
              <a:lnSpc>
                <a:spcPct val="80000"/>
              </a:lnSpc>
              <a:defRPr/>
            </a:pPr>
            <a:endParaRPr lang="fa-IR" sz="600" b="1" u="sng" dirty="0">
              <a:solidFill>
                <a:srgbClr val="FF8A3B"/>
              </a:solidFill>
              <a:cs typeface="B Mitra" pitchFamily="2" charset="-78"/>
            </a:endParaRPr>
          </a:p>
          <a:p>
            <a:pPr algn="ctr" eaLnBrk="1" hangingPunct="1">
              <a:lnSpc>
                <a:spcPct val="80000"/>
              </a:lnSpc>
              <a:buFontTx/>
              <a:buNone/>
              <a:defRPr/>
            </a:pPr>
            <a:r>
              <a:rPr lang="fa-IR" sz="1800" b="1" dirty="0">
                <a:solidFill>
                  <a:srgbClr val="000000"/>
                </a:solidFill>
                <a:cs typeface="B Mitra" pitchFamily="2" charset="-78"/>
              </a:rPr>
              <a:t>نشان دهنده علاقمندی یا عدم علاقه فرد به موضوع</a:t>
            </a:r>
          </a:p>
          <a:p>
            <a:pPr algn="ctr" eaLnBrk="1" hangingPunct="1">
              <a:lnSpc>
                <a:spcPct val="80000"/>
              </a:lnSpc>
              <a:buFontTx/>
              <a:buNone/>
              <a:defRPr/>
            </a:pPr>
            <a:r>
              <a:rPr lang="fa-IR" sz="2000" b="1" u="sng" dirty="0">
                <a:solidFill>
                  <a:srgbClr val="000066"/>
                </a:solidFill>
                <a:cs typeface="B Mitra" pitchFamily="2" charset="-78"/>
              </a:rPr>
              <a:t>ارتباط چشمی</a:t>
            </a:r>
          </a:p>
          <a:p>
            <a:pPr algn="ctr" eaLnBrk="1" hangingPunct="1">
              <a:lnSpc>
                <a:spcPct val="80000"/>
              </a:lnSpc>
              <a:defRPr/>
            </a:pPr>
            <a:endParaRPr lang="fa-IR" sz="900" b="1" u="sng" dirty="0">
              <a:solidFill>
                <a:srgbClr val="FF8A3B"/>
              </a:solidFill>
              <a:cs typeface="B Mitra" pitchFamily="2" charset="-78"/>
            </a:endParaRPr>
          </a:p>
          <a:p>
            <a:pPr algn="ctr" eaLnBrk="1" hangingPunct="1">
              <a:lnSpc>
                <a:spcPct val="80000"/>
              </a:lnSpc>
              <a:buFontTx/>
              <a:buNone/>
              <a:defRPr/>
            </a:pPr>
            <a:r>
              <a:rPr lang="fa-IR" sz="1800" b="1" dirty="0">
                <a:solidFill>
                  <a:srgbClr val="000000"/>
                </a:solidFill>
                <a:cs typeface="B Mitra" pitchFamily="2" charset="-78"/>
              </a:rPr>
              <a:t>نشان دهنده علاقمندی یا عدم علاقه به نقش گیرنده یا فرستنده در ارتباط چهره به چهره</a:t>
            </a:r>
          </a:p>
          <a:p>
            <a:pPr algn="ctr" eaLnBrk="1" hangingPunct="1">
              <a:lnSpc>
                <a:spcPct val="80000"/>
              </a:lnSpc>
              <a:buFontTx/>
              <a:buNone/>
              <a:defRPr/>
            </a:pPr>
            <a:r>
              <a:rPr lang="fa-IR" sz="2000" b="1" u="sng" dirty="0">
                <a:solidFill>
                  <a:srgbClr val="000066"/>
                </a:solidFill>
                <a:cs typeface="B Mitra" pitchFamily="2" charset="-78"/>
              </a:rPr>
              <a:t>لمس بدنی</a:t>
            </a:r>
          </a:p>
          <a:p>
            <a:pPr algn="ctr" eaLnBrk="1" hangingPunct="1">
              <a:lnSpc>
                <a:spcPct val="80000"/>
              </a:lnSpc>
              <a:defRPr/>
            </a:pPr>
            <a:endParaRPr lang="fa-IR" sz="700" b="1" u="sng" dirty="0">
              <a:solidFill>
                <a:srgbClr val="000066"/>
              </a:solidFill>
              <a:cs typeface="B Mitra" pitchFamily="2" charset="-78"/>
            </a:endParaRPr>
          </a:p>
          <a:p>
            <a:pPr algn="ctr" eaLnBrk="1" hangingPunct="1">
              <a:lnSpc>
                <a:spcPct val="80000"/>
              </a:lnSpc>
              <a:buFontTx/>
              <a:buNone/>
              <a:defRPr/>
            </a:pPr>
            <a:r>
              <a:rPr lang="fa-IR" sz="1800" b="1" dirty="0">
                <a:solidFill>
                  <a:srgbClr val="000000"/>
                </a:solidFill>
                <a:cs typeface="B Mitra" pitchFamily="2" charset="-78"/>
              </a:rPr>
              <a:t>نشان دهنده احساسات مثبت فرد مانند علاقه، تایید و یا دوستی</a:t>
            </a:r>
          </a:p>
          <a:p>
            <a:pPr algn="ctr" eaLnBrk="1" hangingPunct="1">
              <a:lnSpc>
                <a:spcPct val="80000"/>
              </a:lnSpc>
              <a:buFontTx/>
              <a:buNone/>
              <a:defRPr/>
            </a:pPr>
            <a:r>
              <a:rPr lang="fa-IR" sz="2000" b="1" u="sng" dirty="0">
                <a:solidFill>
                  <a:srgbClr val="000066"/>
                </a:solidFill>
                <a:cs typeface="B Mitra" pitchFamily="2" charset="-78"/>
              </a:rPr>
              <a:t>تغییرات حالت چهره</a:t>
            </a:r>
          </a:p>
          <a:p>
            <a:pPr algn="ctr" eaLnBrk="1" hangingPunct="1">
              <a:lnSpc>
                <a:spcPct val="80000"/>
              </a:lnSpc>
              <a:defRPr/>
            </a:pPr>
            <a:endParaRPr lang="fa-IR" sz="700" b="1" u="sng" dirty="0">
              <a:solidFill>
                <a:srgbClr val="FF8A3B"/>
              </a:solidFill>
              <a:cs typeface="B Mitra" pitchFamily="2" charset="-78"/>
            </a:endParaRPr>
          </a:p>
          <a:p>
            <a:pPr algn="ctr" eaLnBrk="1" hangingPunct="1">
              <a:lnSpc>
                <a:spcPct val="80000"/>
              </a:lnSpc>
              <a:buFontTx/>
              <a:buNone/>
              <a:defRPr/>
            </a:pPr>
            <a:r>
              <a:rPr lang="fa-IR" sz="1800" b="1" dirty="0">
                <a:solidFill>
                  <a:srgbClr val="000000"/>
                </a:solidFill>
                <a:cs typeface="B Mitra" pitchFamily="2" charset="-78"/>
              </a:rPr>
              <a:t>نشان دهنده شرایط احساسی فرد در مورد موضوع</a:t>
            </a:r>
          </a:p>
          <a:p>
            <a:pPr algn="ctr" eaLnBrk="1" hangingPunct="1">
              <a:lnSpc>
                <a:spcPct val="80000"/>
              </a:lnSpc>
              <a:buFontTx/>
              <a:buNone/>
              <a:defRPr/>
            </a:pPr>
            <a:r>
              <a:rPr lang="fa-IR" sz="2000" b="1" u="sng" dirty="0">
                <a:solidFill>
                  <a:srgbClr val="000066"/>
                </a:solidFill>
                <a:cs typeface="B Mitra" pitchFamily="2" charset="-78"/>
              </a:rPr>
              <a:t>فاصله فیزیکی</a:t>
            </a:r>
          </a:p>
          <a:p>
            <a:pPr algn="ctr" eaLnBrk="1" hangingPunct="1">
              <a:lnSpc>
                <a:spcPct val="80000"/>
              </a:lnSpc>
              <a:buFontTx/>
              <a:buNone/>
              <a:defRPr/>
            </a:pPr>
            <a:endParaRPr lang="fa-IR" sz="600" b="1" u="sng" dirty="0">
              <a:solidFill>
                <a:srgbClr val="FF8A3B"/>
              </a:solidFill>
              <a:cs typeface="B Mitra" pitchFamily="2" charset="-78"/>
            </a:endParaRPr>
          </a:p>
          <a:p>
            <a:pPr algn="ctr" eaLnBrk="1" hangingPunct="1">
              <a:lnSpc>
                <a:spcPct val="80000"/>
              </a:lnSpc>
              <a:buFontTx/>
              <a:buNone/>
              <a:defRPr/>
            </a:pPr>
            <a:r>
              <a:rPr lang="fa-IR" sz="1800" b="1" dirty="0">
                <a:solidFill>
                  <a:srgbClr val="000000"/>
                </a:solidFill>
                <a:cs typeface="B Mitra" pitchFamily="2" charset="-78"/>
              </a:rPr>
              <a:t>در روابط نزدیک و صمیمی فاصله کم و در رابطه کاری فاصله زیاد رعایت می شود</a:t>
            </a:r>
            <a:r>
              <a:rPr lang="fa-IR" sz="2000" b="1" dirty="0">
                <a:solidFill>
                  <a:srgbClr val="000000"/>
                </a:solidFill>
                <a:cs typeface="B Mitra" pitchFamily="2" charset="-78"/>
              </a:rPr>
              <a:t>.</a:t>
            </a:r>
          </a:p>
          <a:p>
            <a:pPr algn="ctr" eaLnBrk="1" hangingPunct="1">
              <a:lnSpc>
                <a:spcPct val="80000"/>
              </a:lnSpc>
              <a:buFontTx/>
              <a:buNone/>
              <a:defRPr/>
            </a:pPr>
            <a:r>
              <a:rPr lang="fa-IR" sz="2000" b="1" u="sng" dirty="0">
                <a:solidFill>
                  <a:srgbClr val="000066"/>
                </a:solidFill>
                <a:cs typeface="B Mitra" pitchFamily="2" charset="-78"/>
              </a:rPr>
              <a:t>تن صدا</a:t>
            </a:r>
            <a:r>
              <a:rPr lang="fa-IR" sz="2000" b="1" u="sng" dirty="0">
                <a:solidFill>
                  <a:srgbClr val="FF8A3B"/>
                </a:solidFill>
                <a:cs typeface="B Mitra" pitchFamily="2" charset="-78"/>
              </a:rPr>
              <a:t> </a:t>
            </a:r>
          </a:p>
          <a:p>
            <a:pPr algn="ctr" eaLnBrk="1" hangingPunct="1">
              <a:lnSpc>
                <a:spcPct val="80000"/>
              </a:lnSpc>
              <a:buFontTx/>
              <a:buNone/>
              <a:defRPr/>
            </a:pPr>
            <a:endParaRPr lang="fa-IR" sz="600" b="1" u="sng" dirty="0">
              <a:solidFill>
                <a:srgbClr val="000000"/>
              </a:solidFill>
              <a:cs typeface="B Mitra" pitchFamily="2" charset="-78"/>
            </a:endParaRPr>
          </a:p>
          <a:p>
            <a:pPr algn="ctr" eaLnBrk="1" hangingPunct="1">
              <a:lnSpc>
                <a:spcPct val="80000"/>
              </a:lnSpc>
              <a:buFontTx/>
              <a:buNone/>
              <a:defRPr/>
            </a:pPr>
            <a:r>
              <a:rPr lang="fa-IR" sz="1800" b="1" dirty="0">
                <a:solidFill>
                  <a:srgbClr val="000000"/>
                </a:solidFill>
                <a:cs typeface="B Mitra" pitchFamily="2" charset="-78"/>
              </a:rPr>
              <a:t>نشان دهنده احساساتی مانند علاقمندی، دوستی، عصبانیت و یا ترس است.</a:t>
            </a:r>
          </a:p>
        </p:txBody>
      </p:sp>
      <p:pic>
        <p:nvPicPr>
          <p:cNvPr id="66564" name="Picture 4" descr="commun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2"/>
            <a:ext cx="2286000" cy="18287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6565" name="Picture 5" descr="communication_f2f_message3components_6x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981200" cy="1828800"/>
          </a:xfrm>
          <a:prstGeom prst="rect">
            <a:avLst/>
          </a:prstGeom>
          <a:noFill/>
          <a:ln w="9525">
            <a:solidFill>
              <a:srgbClr val="9933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75967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3813726" y="263238"/>
            <a:ext cx="4613763"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tabLst>
                <a:tab pos="1143000" algn="l"/>
              </a:tabLst>
              <a:defRPr>
                <a:solidFill>
                  <a:schemeClr val="tx1"/>
                </a:solidFill>
                <a:latin typeface="Arial" pitchFamily="34" charset="0"/>
                <a:cs typeface="Arial" pitchFamily="34" charset="0"/>
              </a:defRPr>
            </a:lvl1pPr>
            <a:lvl2pPr marL="742950" indent="-285750" eaLnBrk="0" hangingPunct="0">
              <a:tabLst>
                <a:tab pos="1143000" algn="l"/>
              </a:tabLst>
              <a:defRPr>
                <a:solidFill>
                  <a:schemeClr val="tx1"/>
                </a:solidFill>
                <a:latin typeface="Arial" pitchFamily="34" charset="0"/>
                <a:cs typeface="Arial" pitchFamily="34" charset="0"/>
              </a:defRPr>
            </a:lvl2pPr>
            <a:lvl3pPr marL="1143000" indent="-228600" eaLnBrk="0" hangingPunct="0">
              <a:tabLst>
                <a:tab pos="1143000" algn="l"/>
              </a:tabLst>
              <a:defRPr>
                <a:solidFill>
                  <a:schemeClr val="tx1"/>
                </a:solidFill>
                <a:latin typeface="Arial" pitchFamily="34" charset="0"/>
                <a:cs typeface="Arial" pitchFamily="34" charset="0"/>
              </a:defRPr>
            </a:lvl3pPr>
            <a:lvl4pPr marL="1600200" indent="-228600" eaLnBrk="0" hangingPunct="0">
              <a:tabLst>
                <a:tab pos="1143000" algn="l"/>
              </a:tabLst>
              <a:defRPr>
                <a:solidFill>
                  <a:schemeClr val="tx1"/>
                </a:solidFill>
                <a:latin typeface="Arial" pitchFamily="34" charset="0"/>
                <a:cs typeface="Arial" pitchFamily="34" charset="0"/>
              </a:defRPr>
            </a:lvl4pPr>
            <a:lvl5pPr marL="2057400" indent="-228600" eaLnBrk="0" hangingPunct="0">
              <a:tabLst>
                <a:tab pos="1143000" algn="l"/>
              </a:tabLst>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tabLst>
                <a:tab pos="1143000" algn="l"/>
              </a:tabLs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tabLst>
                <a:tab pos="1143000" algn="l"/>
              </a:tabLs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tabLst>
                <a:tab pos="1143000" algn="l"/>
              </a:tabLs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tabLst>
                <a:tab pos="1143000" algn="l"/>
              </a:tabLst>
              <a:defRPr>
                <a:solidFill>
                  <a:schemeClr val="tx1"/>
                </a:solidFill>
                <a:latin typeface="Arial" pitchFamily="34" charset="0"/>
                <a:cs typeface="Arial" pitchFamily="34" charset="0"/>
              </a:defRPr>
            </a:lvl9pPr>
          </a:lstStyle>
          <a:p>
            <a:pPr algn="ctr" rtl="1" eaLnBrk="1" hangingPunct="1"/>
            <a:r>
              <a:rPr lang="fa-IR" altLang="en-US" sz="1600" b="1">
                <a:solidFill>
                  <a:srgbClr val="9900FF"/>
                </a:solidFill>
                <a:cs typeface="B Mitra" pitchFamily="2" charset="-78"/>
              </a:rPr>
              <a:t>تعريف و  اهمیت  شناخت رفتارها غير كلامي :</a:t>
            </a:r>
            <a:endParaRPr lang="en-US" altLang="en-US" sz="1600">
              <a:solidFill>
                <a:srgbClr val="9900FF"/>
              </a:solidFill>
              <a:cs typeface="B Mitra" pitchFamily="2" charset="-78"/>
            </a:endParaRPr>
          </a:p>
          <a:p>
            <a:pPr algn="ctr" rtl="1" eaLnBrk="1" hangingPunct="1"/>
            <a:r>
              <a:rPr lang="fa-IR" altLang="en-US" sz="1600" b="1">
                <a:cs typeface="B Mitra" pitchFamily="2" charset="-78"/>
              </a:rPr>
              <a:t>پيام هائی  كه با ابزار غير كلامي بيان مي شوند ارتباطات غیر کلامی هستند.</a:t>
            </a:r>
          </a:p>
        </p:txBody>
      </p:sp>
      <p:pic>
        <p:nvPicPr>
          <p:cNvPr id="67587" name="Picture 5"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9825" y="2708275"/>
            <a:ext cx="1257300" cy="1257300"/>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67588" name="Picture 6"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100" y="2708275"/>
            <a:ext cx="1257300" cy="1257300"/>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67589" name="Picture 7"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114" y="2708275"/>
            <a:ext cx="1220787" cy="1257300"/>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67590" name="Picture 8" descr="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8526" y="2708275"/>
            <a:ext cx="1381125" cy="1257300"/>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67591" name="Rectangle 9"/>
          <p:cNvSpPr>
            <a:spLocks noChangeArrowheads="1"/>
          </p:cNvSpPr>
          <p:nvPr/>
        </p:nvSpPr>
        <p:spPr bwMode="auto">
          <a:xfrm>
            <a:off x="2805939" y="1357432"/>
            <a:ext cx="652614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en-US" altLang="en-US" sz="1600" b="1">
                <a:solidFill>
                  <a:srgbClr val="000000"/>
                </a:solidFill>
                <a:cs typeface="Times New Roman" pitchFamily="18" charset="0"/>
              </a:rPr>
              <a:t> </a:t>
            </a:r>
            <a:r>
              <a:rPr lang="fa-IR" altLang="en-US" b="1">
                <a:solidFill>
                  <a:srgbClr val="800080"/>
                </a:solidFill>
              </a:rPr>
              <a:t>ويژگيهاي ارتباطات غير كلامي :</a:t>
            </a:r>
            <a:endParaRPr lang="en-US" altLang="en-US" b="1"/>
          </a:p>
          <a:p>
            <a:pPr algn="ctr" rtl="1" eaLnBrk="1" hangingPunct="1"/>
            <a:r>
              <a:rPr lang="fa-IR" altLang="en-US" sz="1600" b="1">
                <a:latin typeface="Verdana" pitchFamily="34" charset="0"/>
                <a:ea typeface="Times New Roman" pitchFamily="18" charset="0"/>
                <a:cs typeface="B Mitra" pitchFamily="2" charset="-78"/>
              </a:rPr>
              <a:t>رفتارهاي غير كلامي نه تنها داراي ارزش ارتباطي هستند، بلکه در قالب مواقع عین ارتباط قلمداد می شوند.</a:t>
            </a:r>
          </a:p>
          <a:p>
            <a:pPr algn="ctr" rtl="1" eaLnBrk="1" hangingPunct="1"/>
            <a:r>
              <a:rPr lang="fa-IR" altLang="en-US" sz="1600" b="1">
                <a:latin typeface="Verdana" pitchFamily="34" charset="0"/>
                <a:ea typeface="Times New Roman" pitchFamily="18" charset="0"/>
                <a:cs typeface="B Mitra" pitchFamily="2" charset="-78"/>
              </a:rPr>
              <a:t> از ويژگي دیگر  این گونه رفتارها  مبهم و دو پهلو  بودن آنها است. </a:t>
            </a:r>
          </a:p>
        </p:txBody>
      </p:sp>
      <p:sp>
        <p:nvSpPr>
          <p:cNvPr id="67592" name="Rectangle 10"/>
          <p:cNvSpPr>
            <a:spLocks noChangeArrowheads="1"/>
          </p:cNvSpPr>
          <p:nvPr/>
        </p:nvSpPr>
        <p:spPr bwMode="auto">
          <a:xfrm>
            <a:off x="3470489" y="4143386"/>
            <a:ext cx="6160661"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1143000" algn="l"/>
              </a:tabLst>
              <a:defRPr>
                <a:solidFill>
                  <a:schemeClr val="tx1"/>
                </a:solidFill>
                <a:latin typeface="Arial" pitchFamily="34" charset="0"/>
                <a:cs typeface="Arial" pitchFamily="34" charset="0"/>
              </a:defRPr>
            </a:lvl1pPr>
            <a:lvl2pPr marL="742950" indent="-285750" eaLnBrk="0" hangingPunct="0">
              <a:tabLst>
                <a:tab pos="1143000" algn="l"/>
              </a:tabLst>
              <a:defRPr>
                <a:solidFill>
                  <a:schemeClr val="tx1"/>
                </a:solidFill>
                <a:latin typeface="Arial" pitchFamily="34" charset="0"/>
                <a:cs typeface="Arial" pitchFamily="34" charset="0"/>
              </a:defRPr>
            </a:lvl2pPr>
            <a:lvl3pPr marL="1143000" indent="-228600" eaLnBrk="0" hangingPunct="0">
              <a:tabLst>
                <a:tab pos="1143000" algn="l"/>
              </a:tabLst>
              <a:defRPr>
                <a:solidFill>
                  <a:schemeClr val="tx1"/>
                </a:solidFill>
                <a:latin typeface="Arial" pitchFamily="34" charset="0"/>
                <a:cs typeface="Arial" pitchFamily="34" charset="0"/>
              </a:defRPr>
            </a:lvl3pPr>
            <a:lvl4pPr marL="1600200" indent="-228600" eaLnBrk="0" hangingPunct="0">
              <a:tabLst>
                <a:tab pos="1143000" algn="l"/>
              </a:tabLst>
              <a:defRPr>
                <a:solidFill>
                  <a:schemeClr val="tx1"/>
                </a:solidFill>
                <a:latin typeface="Arial" pitchFamily="34" charset="0"/>
                <a:cs typeface="Arial" pitchFamily="34" charset="0"/>
              </a:defRPr>
            </a:lvl4pPr>
            <a:lvl5pPr marL="2057400" indent="-228600" eaLnBrk="0" hangingPunct="0">
              <a:tabLst>
                <a:tab pos="1143000" algn="l"/>
              </a:tabLst>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tabLst>
                <a:tab pos="1143000" algn="l"/>
              </a:tabLs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tabLst>
                <a:tab pos="1143000" algn="l"/>
              </a:tabLs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tabLst>
                <a:tab pos="1143000" algn="l"/>
              </a:tabLs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tabLst>
                <a:tab pos="1143000" algn="l"/>
              </a:tabLst>
              <a:defRPr>
                <a:solidFill>
                  <a:schemeClr val="tx1"/>
                </a:solidFill>
                <a:latin typeface="Arial" pitchFamily="34" charset="0"/>
                <a:cs typeface="Arial" pitchFamily="34" charset="0"/>
              </a:defRPr>
            </a:lvl9pPr>
          </a:lstStyle>
          <a:p>
            <a:pPr algn="justLow" rtl="1" eaLnBrk="1" hangingPunct="1">
              <a:buClr>
                <a:srgbClr val="993366"/>
              </a:buClr>
              <a:buSzPct val="100000"/>
              <a:buFont typeface="Wingdings" pitchFamily="2" charset="2"/>
              <a:buNone/>
            </a:pPr>
            <a:r>
              <a:rPr lang="fa-IR" altLang="en-US" sz="2000" b="1">
                <a:solidFill>
                  <a:srgbClr val="800080"/>
                </a:solidFill>
              </a:rPr>
              <a:t>نقش رفتارها غير كلامي :</a:t>
            </a:r>
            <a:endParaRPr lang="fa-IR" altLang="en-US" sz="1600" b="1">
              <a:latin typeface="Verdana" pitchFamily="34" charset="0"/>
              <a:ea typeface="Times New Roman" pitchFamily="18" charset="0"/>
              <a:cs typeface="B Mitra" pitchFamily="2" charset="-78"/>
            </a:endParaRPr>
          </a:p>
          <a:p>
            <a:pPr algn="justLow" rtl="1" eaLnBrk="1" hangingPunct="1">
              <a:buClr>
                <a:srgbClr val="993366"/>
              </a:buClr>
              <a:buSzPct val="100000"/>
              <a:buFont typeface="Wingdings" pitchFamily="2" charset="2"/>
              <a:buChar char=""/>
            </a:pPr>
            <a:r>
              <a:rPr lang="fa-IR" altLang="en-US" b="1">
                <a:latin typeface="Verdana" pitchFamily="34" charset="0"/>
                <a:ea typeface="Times New Roman" pitchFamily="18" charset="0"/>
                <a:cs typeface="B Mitra" pitchFamily="2" charset="-78"/>
              </a:rPr>
              <a:t>رفتارهاي غير كلامي بازگو كننده و تاكيد كننده رفتارهاي كلامي هستند .</a:t>
            </a:r>
            <a:endParaRPr lang="en-US" altLang="en-US">
              <a:ea typeface="Times New Roman" pitchFamily="18" charset="0"/>
              <a:cs typeface="B Mitra" pitchFamily="2" charset="-78"/>
            </a:endParaRPr>
          </a:p>
          <a:p>
            <a:pPr algn="justLow" rtl="1" eaLnBrk="1" hangingPunct="1">
              <a:buClr>
                <a:srgbClr val="993366"/>
              </a:buClr>
              <a:buSzPct val="100000"/>
              <a:buFont typeface="Wingdings" pitchFamily="2" charset="2"/>
              <a:buChar char=""/>
            </a:pPr>
            <a:r>
              <a:rPr lang="fa-IR" altLang="en-US" b="1">
                <a:latin typeface="Verdana" pitchFamily="34" charset="0"/>
                <a:ea typeface="Times New Roman" pitchFamily="18" charset="0"/>
                <a:cs typeface="B Mitra" pitchFamily="2" charset="-78"/>
              </a:rPr>
              <a:t>رفتارهاي غير كلامي از قبيل علامات ، نشانه ها جايگزين رفتارهاي كلامي هستند .</a:t>
            </a:r>
            <a:endParaRPr lang="en-US" altLang="en-US">
              <a:cs typeface="B Mitra" pitchFamily="2" charset="-78"/>
            </a:endParaRPr>
          </a:p>
          <a:p>
            <a:pPr algn="justLow" rtl="1" eaLnBrk="1" hangingPunct="1">
              <a:buClr>
                <a:srgbClr val="993366"/>
              </a:buClr>
              <a:buSzPct val="100000"/>
              <a:buFont typeface="Wingdings" pitchFamily="2" charset="2"/>
              <a:buChar char=""/>
            </a:pPr>
            <a:r>
              <a:rPr lang="fa-IR" altLang="en-US" b="1">
                <a:latin typeface="Verdana" pitchFamily="34" charset="0"/>
                <a:cs typeface="B Mitra" pitchFamily="2" charset="-78"/>
              </a:rPr>
              <a:t>رفتارهاي غير كلامي تكميل كننده، تنظيم كننده و كنترل كننده رفتارهاي كلامي هستند.</a:t>
            </a:r>
            <a:endParaRPr lang="en-US" altLang="en-US">
              <a:cs typeface="B Mitra" pitchFamily="2" charset="-78"/>
            </a:endParaRPr>
          </a:p>
          <a:p>
            <a:pPr algn="justLow" rtl="1" eaLnBrk="1" hangingPunct="1">
              <a:buClr>
                <a:srgbClr val="993366"/>
              </a:buClr>
              <a:buSzPct val="100000"/>
              <a:buFont typeface="Wingdings" pitchFamily="2" charset="2"/>
              <a:buChar char=""/>
            </a:pPr>
            <a:r>
              <a:rPr lang="fa-IR" altLang="en-US" b="1">
                <a:latin typeface="Verdana" pitchFamily="34" charset="0"/>
                <a:cs typeface="B Mitra" pitchFamily="2" charset="-78"/>
              </a:rPr>
              <a:t>رفتارهاي غير كلامي نقض كننده و يا تكذيب كننده رفتارهاي كلامي مي باشند .</a:t>
            </a:r>
          </a:p>
        </p:txBody>
      </p:sp>
      <p:pic>
        <p:nvPicPr>
          <p:cNvPr id="67593" name="Picture 11" descr="nvcto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3250" y="5762625"/>
            <a:ext cx="5143500" cy="952500"/>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387617"/>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4996078" y="150"/>
            <a:ext cx="2242922" cy="461665"/>
          </a:xfrm>
          <a:prstGeom prst="rect">
            <a:avLst/>
          </a:prstGeom>
          <a:solidFill>
            <a:schemeClr val="accent3"/>
          </a:solidFill>
          <a:ln w="9525">
            <a:noFill/>
            <a:miter lim="800000"/>
            <a:headEnd/>
            <a:tailEnd/>
          </a:ln>
        </p:spPr>
        <p:txBody>
          <a:bodyPr wrap="none" anchor="ctr">
            <a:spAutoFit/>
          </a:bodyPr>
          <a:lstStyle/>
          <a:p>
            <a:pPr algn="r" rtl="1">
              <a:defRPr/>
            </a:pPr>
            <a:r>
              <a:rPr lang="fa-IR" sz="2000" b="1" dirty="0">
                <a:solidFill>
                  <a:srgbClr val="9900FF"/>
                </a:solidFill>
                <a:cs typeface="B Mitra" pitchFamily="2" charset="-78"/>
              </a:rPr>
              <a:t>انواع رفتارهای غير كلامي :</a:t>
            </a:r>
            <a:r>
              <a:rPr lang="fa-IR" sz="2400" dirty="0"/>
              <a:t> </a:t>
            </a:r>
          </a:p>
        </p:txBody>
      </p:sp>
      <p:pic>
        <p:nvPicPr>
          <p:cNvPr id="68611" name="Picture 3" descr="Metafile Companion Picture (32-bit)"/>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135188" y="1628775"/>
            <a:ext cx="8001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Rectangle 5"/>
          <p:cNvSpPr>
            <a:spLocks noChangeArrowheads="1"/>
          </p:cNvSpPr>
          <p:nvPr/>
        </p:nvSpPr>
        <p:spPr bwMode="auto">
          <a:xfrm>
            <a:off x="1992313" y="500063"/>
            <a:ext cx="8424862" cy="2678112"/>
          </a:xfrm>
          <a:prstGeom prst="rect">
            <a:avLst/>
          </a:prstGeom>
          <a:noFill/>
          <a:ln w="9525">
            <a:solidFill>
              <a:srgbClr val="9900FF"/>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tabLst>
                <a:tab pos="1143000" algn="l"/>
              </a:tabLst>
              <a:defRPr>
                <a:solidFill>
                  <a:schemeClr val="tx1"/>
                </a:solidFill>
                <a:latin typeface="Arial" pitchFamily="34" charset="0"/>
                <a:cs typeface="Arial" pitchFamily="34" charset="0"/>
              </a:defRPr>
            </a:lvl1pPr>
            <a:lvl2pPr marL="742950" indent="-285750" eaLnBrk="0" hangingPunct="0">
              <a:tabLst>
                <a:tab pos="1143000" algn="l"/>
              </a:tabLst>
              <a:defRPr>
                <a:solidFill>
                  <a:schemeClr val="tx1"/>
                </a:solidFill>
                <a:latin typeface="Arial" pitchFamily="34" charset="0"/>
                <a:cs typeface="Arial" pitchFamily="34" charset="0"/>
              </a:defRPr>
            </a:lvl2pPr>
            <a:lvl3pPr marL="1143000" indent="-228600" eaLnBrk="0" hangingPunct="0">
              <a:tabLst>
                <a:tab pos="1143000" algn="l"/>
              </a:tabLst>
              <a:defRPr>
                <a:solidFill>
                  <a:schemeClr val="tx1"/>
                </a:solidFill>
                <a:latin typeface="Arial" pitchFamily="34" charset="0"/>
                <a:cs typeface="Arial" pitchFamily="34" charset="0"/>
              </a:defRPr>
            </a:lvl3pPr>
            <a:lvl4pPr marL="1600200" indent="-228600" eaLnBrk="0" hangingPunct="0">
              <a:tabLst>
                <a:tab pos="1143000" algn="l"/>
              </a:tabLst>
              <a:defRPr>
                <a:solidFill>
                  <a:schemeClr val="tx1"/>
                </a:solidFill>
                <a:latin typeface="Arial" pitchFamily="34" charset="0"/>
                <a:cs typeface="Arial" pitchFamily="34" charset="0"/>
              </a:defRPr>
            </a:lvl4pPr>
            <a:lvl5pPr marL="2057400" indent="-228600" eaLnBrk="0" hangingPunct="0">
              <a:tabLst>
                <a:tab pos="1143000" algn="l"/>
              </a:tabLst>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tabLst>
                <a:tab pos="1143000" algn="l"/>
              </a:tabLs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tabLst>
                <a:tab pos="1143000" algn="l"/>
              </a:tabLs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tabLst>
                <a:tab pos="1143000" algn="l"/>
              </a:tabLs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tabLst>
                <a:tab pos="1143000" algn="l"/>
              </a:tabLst>
              <a:defRPr>
                <a:solidFill>
                  <a:schemeClr val="tx1"/>
                </a:solidFill>
                <a:latin typeface="Arial" pitchFamily="34" charset="0"/>
                <a:cs typeface="Arial" pitchFamily="34" charset="0"/>
              </a:defRPr>
            </a:lvl9pPr>
          </a:lstStyle>
          <a:p>
            <a:pPr algn="r" rtl="1" eaLnBrk="1" hangingPunct="1"/>
            <a:r>
              <a:rPr lang="fa-IR" altLang="en-US" sz="1600" b="1">
                <a:cs typeface="B Mitra" pitchFamily="2" charset="-78"/>
              </a:rPr>
              <a:t>1- رفتارهای گویائی  ( شبه زباني )</a:t>
            </a:r>
            <a:endParaRPr lang="en-US" altLang="en-US" sz="1600">
              <a:cs typeface="B Mitra" pitchFamily="2" charset="-78"/>
            </a:endParaRPr>
          </a:p>
          <a:p>
            <a:pPr algn="r" rtl="1" eaLnBrk="1" hangingPunct="1"/>
            <a:r>
              <a:rPr lang="fa-IR" altLang="en-US" sz="1600" b="1">
                <a:latin typeface="Verdana" pitchFamily="34" charset="0"/>
                <a:ea typeface="Times New Roman" pitchFamily="18" charset="0"/>
                <a:cs typeface="B Mitra" pitchFamily="2" charset="-78"/>
              </a:rPr>
              <a:t>گفته هاي ما مهم هستند اما چگونگي بيان آنان از اهميت بيشتري برخوردار هستند .   در تحقيقات بعمل آمده ،در برقراري ارتباطات  تقريبا" </a:t>
            </a:r>
            <a:r>
              <a:rPr lang="fa-IR" altLang="en-US" sz="1600" b="1">
                <a:latin typeface="98WIN_Jadid"/>
                <a:ea typeface="Times New Roman" pitchFamily="18" charset="0"/>
                <a:cs typeface="B Mitra" pitchFamily="2" charset="-78"/>
              </a:rPr>
              <a:t>39</a:t>
            </a:r>
            <a:r>
              <a:rPr lang="fa-IR" altLang="en-US" sz="1600" b="1">
                <a:latin typeface="Verdana" pitchFamily="34" charset="0"/>
                <a:ea typeface="Times New Roman" pitchFamily="18" charset="0"/>
                <a:cs typeface="B Mitra" pitchFamily="2" charset="-78"/>
              </a:rPr>
              <a:t>% معنای کلمات  ، از نحوه بيان آنها استخراج مي شود. رفتارهاي گويائي (يا طريقه بيان كلمات) شامل</a:t>
            </a:r>
            <a:endParaRPr lang="en-US" altLang="en-US" sz="1600">
              <a:ea typeface="Times New Roman" pitchFamily="18" charset="0"/>
              <a:cs typeface="B Mitra" pitchFamily="2" charset="-78"/>
            </a:endParaRPr>
          </a:p>
          <a:p>
            <a:pPr algn="r" rtl="1" eaLnBrk="1" hangingPunct="1">
              <a:buClr>
                <a:srgbClr val="993366"/>
              </a:buClr>
              <a:buSzPct val="100000"/>
              <a:buFont typeface="Wingdings" pitchFamily="2" charset="2"/>
              <a:buChar char="¥"/>
            </a:pPr>
            <a:r>
              <a:rPr lang="fa-IR" altLang="en-US" sz="1600" b="1">
                <a:latin typeface="Verdana" pitchFamily="34" charset="0"/>
                <a:ea typeface="Times New Roman" pitchFamily="18" charset="0"/>
                <a:cs typeface="B Mitra" pitchFamily="2" charset="-78"/>
              </a:rPr>
              <a:t>سرعت بيان كلمات و جملات</a:t>
            </a:r>
            <a:endParaRPr lang="en-US" altLang="en-US" sz="1600">
              <a:ea typeface="Times New Roman" pitchFamily="18" charset="0"/>
              <a:cs typeface="B Mitra" pitchFamily="2" charset="-78"/>
            </a:endParaRPr>
          </a:p>
          <a:p>
            <a:pPr algn="r" rtl="1" eaLnBrk="1" hangingPunct="1">
              <a:buClr>
                <a:srgbClr val="993366"/>
              </a:buClr>
              <a:buSzPct val="100000"/>
              <a:buFont typeface="Wingdings" pitchFamily="2" charset="2"/>
              <a:buChar char="¥"/>
            </a:pPr>
            <a:r>
              <a:rPr lang="fa-IR" altLang="en-US" sz="1600" b="1">
                <a:latin typeface="Verdana" pitchFamily="34" charset="0"/>
                <a:cs typeface="B Mitra" pitchFamily="2" charset="-78"/>
              </a:rPr>
              <a:t>دانگ صدا ، بلندي و يا كوتاهي اداء كلمات</a:t>
            </a:r>
            <a:endParaRPr lang="en-US" altLang="en-US" sz="1600">
              <a:cs typeface="B Mitra" pitchFamily="2" charset="-78"/>
            </a:endParaRPr>
          </a:p>
          <a:p>
            <a:pPr algn="r" rtl="1" eaLnBrk="1" hangingPunct="1">
              <a:buClr>
                <a:srgbClr val="993366"/>
              </a:buClr>
              <a:buSzPct val="100000"/>
              <a:buFont typeface="Wingdings" pitchFamily="2" charset="2"/>
              <a:buChar char="¥"/>
            </a:pPr>
            <a:r>
              <a:rPr lang="fa-IR" altLang="en-US" sz="1600" b="1">
                <a:latin typeface="Verdana" pitchFamily="34" charset="0"/>
                <a:cs typeface="B Mitra" pitchFamily="2" charset="-78"/>
              </a:rPr>
              <a:t>حجم صدا از لحاظ زياد بودن صداي كلمات</a:t>
            </a:r>
            <a:endParaRPr lang="en-US" altLang="en-US" sz="1600">
              <a:cs typeface="B Mitra" pitchFamily="2" charset="-78"/>
            </a:endParaRPr>
          </a:p>
          <a:p>
            <a:pPr algn="r" rtl="1" eaLnBrk="1" hangingPunct="1">
              <a:buClr>
                <a:srgbClr val="993366"/>
              </a:buClr>
              <a:buSzPct val="100000"/>
              <a:buFont typeface="Wingdings" pitchFamily="2" charset="2"/>
              <a:buChar char="¥"/>
            </a:pPr>
            <a:r>
              <a:rPr lang="fa-IR" altLang="en-US" sz="1600" b="1">
                <a:latin typeface="Verdana" pitchFamily="34" charset="0"/>
                <a:cs typeface="B Mitra" pitchFamily="2" charset="-78"/>
              </a:rPr>
              <a:t>كيفيت صدا كه مركب از شتاب و ضرب در اداء جملات</a:t>
            </a:r>
            <a:endParaRPr lang="fa-IR" altLang="en-US" sz="1400" b="1">
              <a:cs typeface="B Mitra" pitchFamily="2" charset="-78"/>
            </a:endParaRPr>
          </a:p>
          <a:p>
            <a:pPr algn="r" rtl="1" eaLnBrk="1" hangingPunct="1">
              <a:buClr>
                <a:srgbClr val="9900FF"/>
              </a:buClr>
              <a:buFont typeface="Wingdings" pitchFamily="2" charset="2"/>
              <a:buChar char="¥"/>
            </a:pPr>
            <a:r>
              <a:rPr lang="fa-IR" altLang="en-US" b="1">
                <a:cs typeface="B Mitra" pitchFamily="2" charset="-78"/>
              </a:rPr>
              <a:t>تشديد كلمات ، ريتم و شمرده اداء كردن كلمات</a:t>
            </a:r>
            <a:r>
              <a:rPr lang="en-US" altLang="en-US" b="1">
                <a:cs typeface="B Mitra" pitchFamily="2" charset="-78"/>
              </a:rPr>
              <a:t>, </a:t>
            </a:r>
            <a:endParaRPr lang="fa-IR" altLang="en-US" b="1">
              <a:cs typeface="B Mitra" pitchFamily="2" charset="-78"/>
            </a:endParaRPr>
          </a:p>
          <a:p>
            <a:pPr algn="r" rtl="1" eaLnBrk="1" hangingPunct="1"/>
            <a:r>
              <a:rPr lang="fa-IR" altLang="en-US" b="1">
                <a:cs typeface="B Mitra" pitchFamily="2" charset="-78"/>
              </a:rPr>
              <a:t>پركردن فاصله هاي صدا مانند:"ممممم</a:t>
            </a:r>
            <a:r>
              <a:rPr lang="fa-IR" altLang="en-US" b="1"/>
              <a:t> ”</a:t>
            </a:r>
            <a:endParaRPr lang="en-US" altLang="en-US" sz="1200"/>
          </a:p>
          <a:p>
            <a:pPr algn="r" rtl="1" eaLnBrk="1" hangingPunct="1"/>
            <a:endParaRPr lang="en-US" altLang="en-US" sz="2000"/>
          </a:p>
        </p:txBody>
      </p:sp>
      <p:sp>
        <p:nvSpPr>
          <p:cNvPr id="68613" name="Rectangle 6"/>
          <p:cNvSpPr>
            <a:spLocks noChangeArrowheads="1"/>
          </p:cNvSpPr>
          <p:nvPr/>
        </p:nvSpPr>
        <p:spPr bwMode="auto">
          <a:xfrm>
            <a:off x="1952626" y="3429000"/>
            <a:ext cx="8391525" cy="1754188"/>
          </a:xfrm>
          <a:prstGeom prst="rect">
            <a:avLst/>
          </a:prstGeom>
          <a:noFill/>
          <a:ln w="9525">
            <a:solidFill>
              <a:srgbClr val="9900FF"/>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justLow" rtl="1" eaLnBrk="1" hangingPunct="1"/>
            <a:r>
              <a:rPr lang="fa-IR" altLang="en-US" b="1">
                <a:latin typeface="Verdana" pitchFamily="34" charset="0"/>
                <a:ea typeface="Times New Roman" pitchFamily="18" charset="0"/>
                <a:cs typeface="B Mitra" pitchFamily="2" charset="-78"/>
              </a:rPr>
              <a:t>2- حركات بدني</a:t>
            </a:r>
            <a:r>
              <a:rPr lang="fa-IR" altLang="en-US" b="1">
                <a:ea typeface="Times New Roman" pitchFamily="18" charset="0"/>
                <a:cs typeface="B Mitra" pitchFamily="2" charset="-78"/>
              </a:rPr>
              <a:t> ( </a:t>
            </a:r>
            <a:r>
              <a:rPr lang="en-US" altLang="en-US" b="1">
                <a:latin typeface="Verdana" pitchFamily="34" charset="0"/>
                <a:ea typeface="Times New Roman" pitchFamily="18" charset="0"/>
                <a:cs typeface="B Mitra" pitchFamily="2" charset="-78"/>
              </a:rPr>
              <a:t>(Body  movements</a:t>
            </a:r>
            <a:r>
              <a:rPr lang="fa-IR" altLang="en-US" b="1">
                <a:ea typeface="Times New Roman" pitchFamily="18" charset="0"/>
                <a:cs typeface="B Mitra" pitchFamily="2" charset="-78"/>
              </a:rPr>
              <a:t> :</a:t>
            </a:r>
            <a:r>
              <a:rPr lang="fa-IR" altLang="en-US" b="1">
                <a:cs typeface="Times New Roman" pitchFamily="18" charset="0"/>
              </a:rPr>
              <a:t> </a:t>
            </a:r>
            <a:endParaRPr lang="en-US" altLang="en-US"/>
          </a:p>
          <a:p>
            <a:pPr algn="justLow" rtl="1" eaLnBrk="1" hangingPunct="1">
              <a:buClr>
                <a:srgbClr val="9900FF"/>
              </a:buClr>
              <a:buFont typeface="Wingdings" pitchFamily="2" charset="2"/>
              <a:buChar char="¥"/>
            </a:pPr>
            <a:r>
              <a:rPr lang="fa-IR" altLang="en-US" b="1">
                <a:latin typeface="Verdana" pitchFamily="34" charset="0"/>
                <a:cs typeface="B Mitra" pitchFamily="2" charset="-78"/>
              </a:rPr>
              <a:t>نشانه ها و علامت ها كه جايگزين مستقيمي براي كلمات هستند.</a:t>
            </a:r>
            <a:endParaRPr lang="en-US" altLang="en-US"/>
          </a:p>
          <a:p>
            <a:pPr algn="justLow" rtl="1" eaLnBrk="1" hangingPunct="1">
              <a:buClr>
                <a:srgbClr val="9900FF"/>
              </a:buClr>
              <a:buFont typeface="Wingdings" pitchFamily="2" charset="2"/>
              <a:buChar char="¥"/>
            </a:pPr>
            <a:r>
              <a:rPr lang="fa-IR" altLang="en-US" b="1">
                <a:latin typeface="Verdana" pitchFamily="34" charset="0"/>
                <a:cs typeface="B Mitra" pitchFamily="2" charset="-78"/>
              </a:rPr>
              <a:t>شكل دادن به لغات برای  تاكيد .( با دست نشان دادن بزرگي شي)ء</a:t>
            </a:r>
            <a:endParaRPr lang="en-US" altLang="en-US"/>
          </a:p>
          <a:p>
            <a:pPr algn="justLow" rtl="1" eaLnBrk="1" hangingPunct="1">
              <a:buClr>
                <a:srgbClr val="9900FF"/>
              </a:buClr>
              <a:buFont typeface="Wingdings" pitchFamily="2" charset="2"/>
              <a:buChar char="¥"/>
            </a:pPr>
            <a:r>
              <a:rPr lang="fa-IR" altLang="en-US" b="1">
                <a:latin typeface="Verdana" pitchFamily="34" charset="0"/>
                <a:cs typeface="B Mitra" pitchFamily="2" charset="-78"/>
              </a:rPr>
              <a:t>براي تطبيق با موقعيت ارتباطی (خاراندن سر ،ویا ژست های دیگر)</a:t>
            </a:r>
            <a:endParaRPr lang="en-US" altLang="en-US"/>
          </a:p>
          <a:p>
            <a:pPr algn="justLow" rtl="1" eaLnBrk="1" hangingPunct="1">
              <a:buClr>
                <a:srgbClr val="9900FF"/>
              </a:buClr>
              <a:buFont typeface="Wingdings" pitchFamily="2" charset="2"/>
              <a:buChar char="¥"/>
            </a:pPr>
            <a:r>
              <a:rPr lang="fa-IR" altLang="en-US" b="1">
                <a:latin typeface="Verdana" pitchFamily="34" charset="0"/>
                <a:cs typeface="B Mitra" pitchFamily="2" charset="-78"/>
              </a:rPr>
              <a:t>نشان دادن احساسات با رفتارهاي صورت ( شادی، بیزاری، ترس، عصبانی، تعجب، غم )</a:t>
            </a:r>
            <a:endParaRPr lang="en-US" altLang="en-US"/>
          </a:p>
          <a:p>
            <a:pPr algn="justLow" rtl="1" eaLnBrk="1" hangingPunct="1">
              <a:buClr>
                <a:srgbClr val="9900FF"/>
              </a:buClr>
              <a:buFont typeface="Wingdings" pitchFamily="2" charset="2"/>
              <a:buChar char="¥"/>
            </a:pPr>
            <a:r>
              <a:rPr lang="fa-IR" altLang="en-US" b="1">
                <a:latin typeface="Verdana" pitchFamily="34" charset="0"/>
                <a:cs typeface="B Mitra" pitchFamily="2" charset="-78"/>
              </a:rPr>
              <a:t>تعديل كننده و تنظيم كننده جريان صحبت و يا شنيدن</a:t>
            </a:r>
            <a:r>
              <a:rPr lang="fa-IR" altLang="en-US" sz="1600" b="1">
                <a:latin typeface="Verdana" pitchFamily="34" charset="0"/>
                <a:cs typeface="B Mitra" pitchFamily="2" charset="-78"/>
              </a:rPr>
              <a:t> </a:t>
            </a:r>
            <a:endParaRPr lang="fa-IR" altLang="en-US" sz="3200"/>
          </a:p>
        </p:txBody>
      </p:sp>
      <p:sp>
        <p:nvSpPr>
          <p:cNvPr id="68614" name="Rectangle 7"/>
          <p:cNvSpPr>
            <a:spLocks noChangeArrowheads="1"/>
          </p:cNvSpPr>
          <p:nvPr/>
        </p:nvSpPr>
        <p:spPr bwMode="auto">
          <a:xfrm>
            <a:off x="2024063" y="5500689"/>
            <a:ext cx="8248650" cy="923925"/>
          </a:xfrm>
          <a:prstGeom prst="rect">
            <a:avLst/>
          </a:prstGeom>
          <a:noFill/>
          <a:ln w="9525">
            <a:solidFill>
              <a:srgbClr val="9900FF"/>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ar-SA" altLang="en-US" b="1">
                <a:latin typeface="Verdana" pitchFamily="34" charset="0"/>
                <a:ea typeface="Times New Roman" pitchFamily="18" charset="0"/>
                <a:cs typeface="B Mitra" pitchFamily="2" charset="-78"/>
              </a:rPr>
              <a:t> </a:t>
            </a:r>
            <a:r>
              <a:rPr lang="fa-IR" altLang="en-US" b="1">
                <a:ea typeface="Times New Roman" pitchFamily="18" charset="0"/>
                <a:cs typeface="B Mitra" pitchFamily="2" charset="-78"/>
              </a:rPr>
              <a:t>3- رفتارها چشم(</a:t>
            </a:r>
            <a:r>
              <a:rPr lang="en-US" altLang="en-US" b="1">
                <a:ea typeface="Times New Roman" pitchFamily="18" charset="0"/>
                <a:cs typeface="B Mitra" pitchFamily="2" charset="-78"/>
              </a:rPr>
              <a:t>Eye contact </a:t>
            </a:r>
            <a:r>
              <a:rPr lang="fa-IR" altLang="en-US" b="1">
                <a:ea typeface="Times New Roman" pitchFamily="18" charset="0"/>
                <a:cs typeface="B Mitra" pitchFamily="2" charset="-78"/>
              </a:rPr>
              <a:t>)</a:t>
            </a:r>
            <a:endParaRPr lang="fa-IR" altLang="en-US" b="1">
              <a:latin typeface="Verdana" pitchFamily="34" charset="0"/>
              <a:ea typeface="Times New Roman" pitchFamily="18" charset="0"/>
              <a:cs typeface="B Mitra" pitchFamily="2" charset="-78"/>
            </a:endParaRPr>
          </a:p>
          <a:p>
            <a:pPr algn="r" rtl="1" eaLnBrk="1" hangingPunct="1"/>
            <a:r>
              <a:rPr lang="ar-SA" altLang="en-US" b="1">
                <a:latin typeface="Verdana" pitchFamily="34" charset="0"/>
                <a:ea typeface="Times New Roman" pitchFamily="18" charset="0"/>
                <a:cs typeface="B Mitra" pitchFamily="2" charset="-78"/>
              </a:rPr>
              <a:t> با چشم می توان ارتباط درونی برقرار کرد، چشم ارتباط را روان  می کند، علاقه را افزایش می دهد،سخنرانی </a:t>
            </a:r>
            <a:r>
              <a:rPr lang="fa-IR" altLang="en-US" b="1">
                <a:latin typeface="Verdana" pitchFamily="34" charset="0"/>
                <a:ea typeface="Times New Roman" pitchFamily="18" charset="0"/>
                <a:cs typeface="B Mitra" pitchFamily="2" charset="-78"/>
              </a:rPr>
              <a:t>را</a:t>
            </a:r>
            <a:r>
              <a:rPr lang="ar-SA" altLang="en-US" b="1">
                <a:latin typeface="Verdana" pitchFamily="34" charset="0"/>
                <a:ea typeface="Times New Roman" pitchFamily="18" charset="0"/>
                <a:cs typeface="B Mitra" pitchFamily="2" charset="-78"/>
              </a:rPr>
              <a:t> معتبر می کند، گرمی می دهد، توجه را جلب می کند</a:t>
            </a:r>
          </a:p>
        </p:txBody>
      </p:sp>
    </p:spTree>
    <p:extLst>
      <p:ext uri="{BB962C8B-B14F-4D97-AF65-F5344CB8AC3E}">
        <p14:creationId xmlns:p14="http://schemas.microsoft.com/office/powerpoint/2010/main" val="1800571332"/>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8183563" y="339725"/>
            <a:ext cx="18415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1100"/>
          </a:p>
          <a:p>
            <a:pPr eaLnBrk="1" hangingPunct="1"/>
            <a:endParaRPr lang="en-US" altLang="en-US"/>
          </a:p>
        </p:txBody>
      </p:sp>
      <p:pic>
        <p:nvPicPr>
          <p:cNvPr id="6963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1188" y="428625"/>
            <a:ext cx="8501062"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4"/>
          <p:cNvSpPr>
            <a:spLocks noChangeArrowheads="1"/>
          </p:cNvSpPr>
          <p:nvPr/>
        </p:nvSpPr>
        <p:spPr bwMode="auto">
          <a:xfrm>
            <a:off x="6427204" y="8624"/>
            <a:ext cx="10727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altLang="en-US" sz="1600" b="1">
                <a:latin typeface="Verdana" pitchFamily="34" charset="0"/>
                <a:ea typeface="Times New Roman" pitchFamily="18" charset="0"/>
                <a:cs typeface="B Mitra" pitchFamily="2" charset="-78"/>
              </a:rPr>
              <a:t>نگاه معنا دارد</a:t>
            </a:r>
            <a:r>
              <a:rPr lang="ar-SA" altLang="en-US" sz="1400" b="1">
                <a:latin typeface="Verdana" pitchFamily="34" charset="0"/>
                <a:ea typeface="Times New Roman" pitchFamily="18" charset="0"/>
                <a:cs typeface="B Mitra" pitchFamily="2" charset="-78"/>
              </a:rPr>
              <a:t> :</a:t>
            </a:r>
            <a:endParaRPr lang="en-US" altLang="en-US" sz="1300">
              <a:ea typeface="Times New Roman" pitchFamily="18" charset="0"/>
              <a:cs typeface="B Mitra" pitchFamily="2" charset="-78"/>
            </a:endParaRPr>
          </a:p>
          <a:p>
            <a:pPr algn="ctr" eaLnBrk="1" hangingPunct="1"/>
            <a:endParaRPr lang="en-US" altLang="en-US" sz="2000">
              <a:ea typeface="Times New Roman" pitchFamily="18" charset="0"/>
              <a:cs typeface="B Mitra" pitchFamily="2" charset="-78"/>
            </a:endParaRPr>
          </a:p>
        </p:txBody>
      </p:sp>
    </p:spTree>
    <p:extLst>
      <p:ext uri="{BB962C8B-B14F-4D97-AF65-F5344CB8AC3E}">
        <p14:creationId xmlns:p14="http://schemas.microsoft.com/office/powerpoint/2010/main" val="2583600984"/>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3667126" y="142876"/>
            <a:ext cx="5591175" cy="2892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tabLst>
                <a:tab pos="571500" algn="l"/>
              </a:tabLst>
              <a:defRPr>
                <a:solidFill>
                  <a:schemeClr val="tx1"/>
                </a:solidFill>
                <a:latin typeface="Arial" pitchFamily="34" charset="0"/>
                <a:cs typeface="Arial" pitchFamily="34" charset="0"/>
              </a:defRPr>
            </a:lvl1pPr>
            <a:lvl2pPr marL="742950" indent="-285750" eaLnBrk="0" hangingPunct="0">
              <a:tabLst>
                <a:tab pos="571500" algn="l"/>
              </a:tabLst>
              <a:defRPr>
                <a:solidFill>
                  <a:schemeClr val="tx1"/>
                </a:solidFill>
                <a:latin typeface="Arial" pitchFamily="34" charset="0"/>
                <a:cs typeface="Arial" pitchFamily="34" charset="0"/>
              </a:defRPr>
            </a:lvl2pPr>
            <a:lvl3pPr marL="1143000" indent="-228600" eaLnBrk="0" hangingPunct="0">
              <a:tabLst>
                <a:tab pos="571500" algn="l"/>
              </a:tabLst>
              <a:defRPr>
                <a:solidFill>
                  <a:schemeClr val="tx1"/>
                </a:solidFill>
                <a:latin typeface="Arial" pitchFamily="34" charset="0"/>
                <a:cs typeface="Arial" pitchFamily="34" charset="0"/>
              </a:defRPr>
            </a:lvl3pPr>
            <a:lvl4pPr marL="1600200" indent="-228600" eaLnBrk="0" hangingPunct="0">
              <a:tabLst>
                <a:tab pos="571500" algn="l"/>
              </a:tabLst>
              <a:defRPr>
                <a:solidFill>
                  <a:schemeClr val="tx1"/>
                </a:solidFill>
                <a:latin typeface="Arial" pitchFamily="34" charset="0"/>
                <a:cs typeface="Arial" pitchFamily="34" charset="0"/>
              </a:defRPr>
            </a:lvl4pPr>
            <a:lvl5pPr marL="2057400" indent="-228600" eaLnBrk="0" hangingPunct="0">
              <a:tabLst>
                <a:tab pos="571500" algn="l"/>
              </a:tabLst>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tabLst>
                <a:tab pos="571500" algn="l"/>
              </a:tabLs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tabLst>
                <a:tab pos="571500" algn="l"/>
              </a:tabLs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tabLst>
                <a:tab pos="571500" algn="l"/>
              </a:tabLs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tabLst>
                <a:tab pos="571500" algn="l"/>
              </a:tabLst>
              <a:defRPr>
                <a:solidFill>
                  <a:schemeClr val="tx1"/>
                </a:solidFill>
                <a:latin typeface="Arial" pitchFamily="34" charset="0"/>
                <a:cs typeface="Arial" pitchFamily="34" charset="0"/>
              </a:defRPr>
            </a:lvl9pPr>
          </a:lstStyle>
          <a:p>
            <a:pPr algn="r" rtl="1" eaLnBrk="1" hangingPunct="1"/>
            <a:r>
              <a:rPr lang="fa-IR" altLang="en-US" b="1">
                <a:cs typeface="B Mitra" pitchFamily="2" charset="-78"/>
              </a:rPr>
              <a:t>4- وضعیت ظاهر شامل:</a:t>
            </a:r>
            <a:r>
              <a:rPr lang="en-US" altLang="en-US" b="1">
                <a:cs typeface="B Mitra" pitchFamily="2" charset="-78"/>
              </a:rPr>
              <a:t> Appearance</a:t>
            </a:r>
            <a:r>
              <a:rPr lang="en-US" altLang="en-US" sz="1600" b="1">
                <a:cs typeface="B Mitra" pitchFamily="2" charset="-78"/>
              </a:rPr>
              <a:t> </a:t>
            </a:r>
            <a:endParaRPr lang="en-US" altLang="en-US" sz="1600">
              <a:cs typeface="B Mitra" pitchFamily="2" charset="-78"/>
            </a:endParaRPr>
          </a:p>
          <a:p>
            <a:pPr algn="r" rtl="1" eaLnBrk="1" hangingPunct="1"/>
            <a:r>
              <a:rPr lang="fa-IR" altLang="en-US" sz="1600" b="1">
                <a:cs typeface="B Mitra" pitchFamily="2" charset="-78"/>
              </a:rPr>
              <a:t>نوع لباس ، مرتب بودن لباس ، رنگ لباس معناي ارتباطي متفاوتی در بر دارند .  </a:t>
            </a:r>
            <a:endParaRPr lang="en-US" altLang="en-US" sz="1600">
              <a:cs typeface="B Mitra" pitchFamily="2" charset="-78"/>
            </a:endParaRPr>
          </a:p>
          <a:p>
            <a:pPr algn="r" rtl="1" eaLnBrk="1" hangingPunct="1">
              <a:buClr>
                <a:srgbClr val="9900FF"/>
              </a:buClr>
              <a:buFont typeface="Wingdings" pitchFamily="2" charset="2"/>
              <a:buChar char="¥"/>
            </a:pPr>
            <a:r>
              <a:rPr lang="fa-IR" altLang="en-US" sz="1600" b="1">
                <a:cs typeface="B Mitra" pitchFamily="2" charset="-78"/>
              </a:rPr>
              <a:t>رنگ قرمز = به معنای شادي </a:t>
            </a:r>
            <a:endParaRPr lang="en-US" altLang="en-US" sz="1600">
              <a:cs typeface="B Mitra" pitchFamily="2" charset="-78"/>
            </a:endParaRPr>
          </a:p>
          <a:p>
            <a:pPr algn="r" rtl="1" eaLnBrk="1" hangingPunct="1">
              <a:buClr>
                <a:srgbClr val="9900FF"/>
              </a:buClr>
              <a:buFont typeface="Wingdings" pitchFamily="2" charset="2"/>
              <a:buChar char="¥"/>
            </a:pPr>
            <a:r>
              <a:rPr lang="fa-IR" altLang="en-US" sz="1600" b="1">
                <a:cs typeface="B Mitra" pitchFamily="2" charset="-78"/>
              </a:rPr>
              <a:t>رنگ  نارنجي =  به معنای حقيقت طلبي</a:t>
            </a:r>
            <a:endParaRPr lang="en-US" altLang="en-US" sz="1600">
              <a:cs typeface="B Mitra" pitchFamily="2" charset="-78"/>
            </a:endParaRPr>
          </a:p>
          <a:p>
            <a:pPr algn="r" rtl="1" eaLnBrk="1" hangingPunct="1">
              <a:buClr>
                <a:srgbClr val="9900FF"/>
              </a:buClr>
              <a:buFont typeface="Wingdings" pitchFamily="2" charset="2"/>
              <a:buChar char="¥"/>
            </a:pPr>
            <a:r>
              <a:rPr lang="fa-IR" altLang="en-US" sz="1600" b="1">
                <a:cs typeface="B Mitra" pitchFamily="2" charset="-78"/>
              </a:rPr>
              <a:t>رنگ آبي = به معنای  غم 	</a:t>
            </a:r>
            <a:endParaRPr lang="en-US" altLang="en-US" sz="1600">
              <a:cs typeface="B Mitra" pitchFamily="2" charset="-78"/>
            </a:endParaRPr>
          </a:p>
          <a:p>
            <a:pPr algn="r" rtl="1" eaLnBrk="1" hangingPunct="1">
              <a:buClr>
                <a:srgbClr val="9900FF"/>
              </a:buClr>
              <a:buFont typeface="Wingdings" pitchFamily="2" charset="2"/>
              <a:buChar char="¥"/>
            </a:pPr>
            <a:r>
              <a:rPr lang="fa-IR" altLang="en-US" sz="1600" b="1">
                <a:cs typeface="B Mitra" pitchFamily="2" charset="-78"/>
              </a:rPr>
              <a:t>رنگ  بنفش  = به معنای خرد</a:t>
            </a:r>
            <a:endParaRPr lang="en-US" altLang="en-US" sz="1600">
              <a:cs typeface="B Mitra" pitchFamily="2" charset="-78"/>
            </a:endParaRPr>
          </a:p>
          <a:p>
            <a:pPr algn="r" rtl="1" eaLnBrk="1" hangingPunct="1">
              <a:buClr>
                <a:srgbClr val="9900FF"/>
              </a:buClr>
              <a:buFont typeface="Wingdings" pitchFamily="2" charset="2"/>
              <a:buChar char="¥"/>
            </a:pPr>
            <a:r>
              <a:rPr lang="fa-IR" altLang="en-US" sz="1600" b="1">
                <a:cs typeface="B Mitra" pitchFamily="2" charset="-78"/>
              </a:rPr>
              <a:t>رنگ زرد =  به معنای اعتماد </a:t>
            </a:r>
            <a:endParaRPr lang="en-US" altLang="en-US" sz="1600">
              <a:cs typeface="B Mitra" pitchFamily="2" charset="-78"/>
            </a:endParaRPr>
          </a:p>
          <a:p>
            <a:pPr algn="r" rtl="1" eaLnBrk="1" hangingPunct="1">
              <a:buClr>
                <a:srgbClr val="9900FF"/>
              </a:buClr>
              <a:buFont typeface="Wingdings" pitchFamily="2" charset="2"/>
              <a:buChar char="¥"/>
            </a:pPr>
            <a:r>
              <a:rPr lang="fa-IR" altLang="en-US" sz="1600" b="1">
                <a:cs typeface="B Mitra" pitchFamily="2" charset="-78"/>
              </a:rPr>
              <a:t>رنگ  سبز  = به معنای  امنيت    </a:t>
            </a:r>
            <a:endParaRPr lang="en-US" altLang="en-US" sz="1600">
              <a:cs typeface="B Mitra" pitchFamily="2" charset="-78"/>
            </a:endParaRPr>
          </a:p>
          <a:p>
            <a:pPr algn="r" rtl="1" eaLnBrk="1" hangingPunct="1">
              <a:buClr>
                <a:srgbClr val="9900FF"/>
              </a:buClr>
              <a:buFont typeface="Wingdings" pitchFamily="2" charset="2"/>
              <a:buChar char="¥"/>
            </a:pPr>
            <a:r>
              <a:rPr lang="fa-IR" altLang="en-US" sz="1600" b="1">
                <a:cs typeface="B Mitra" pitchFamily="2" charset="-78"/>
              </a:rPr>
              <a:t>رنگ سفيد = به معنای وقار</a:t>
            </a:r>
            <a:endParaRPr lang="en-US" altLang="en-US" sz="1600">
              <a:cs typeface="B Mitra" pitchFamily="2" charset="-78"/>
            </a:endParaRPr>
          </a:p>
          <a:p>
            <a:pPr algn="r" rtl="1" eaLnBrk="1" hangingPunct="1">
              <a:buClr>
                <a:srgbClr val="9900FF"/>
              </a:buClr>
              <a:buFont typeface="Wingdings" pitchFamily="2" charset="2"/>
              <a:buChar char="¥"/>
            </a:pPr>
            <a:r>
              <a:rPr lang="fa-IR" altLang="en-US" sz="1600" b="1">
                <a:cs typeface="B Mitra" pitchFamily="2" charset="-78"/>
              </a:rPr>
              <a:t>رنگ  سياه = به معنای  قدرت  </a:t>
            </a:r>
            <a:endParaRPr lang="en-US" altLang="en-US" sz="1600">
              <a:cs typeface="B Mitra" pitchFamily="2" charset="-78"/>
            </a:endParaRPr>
          </a:p>
          <a:p>
            <a:pPr algn="r" rtl="1" eaLnBrk="1" hangingPunct="1">
              <a:buClr>
                <a:srgbClr val="9900FF"/>
              </a:buClr>
              <a:buFont typeface="Wingdings" pitchFamily="2" charset="2"/>
              <a:buChar char="¥"/>
            </a:pPr>
            <a:r>
              <a:rPr lang="fa-IR" altLang="en-US" sz="1600" b="1">
                <a:cs typeface="B Mitra" pitchFamily="2" charset="-78"/>
              </a:rPr>
              <a:t>رنگ  قهوه اي = به معنای  حمايت</a:t>
            </a:r>
            <a:r>
              <a:rPr lang="fa-IR" altLang="en-US" sz="2000"/>
              <a:t> </a:t>
            </a:r>
          </a:p>
        </p:txBody>
      </p:sp>
      <p:sp>
        <p:nvSpPr>
          <p:cNvPr id="70659" name="Rectangle 3"/>
          <p:cNvSpPr>
            <a:spLocks noChangeArrowheads="1"/>
          </p:cNvSpPr>
          <p:nvPr/>
        </p:nvSpPr>
        <p:spPr bwMode="auto">
          <a:xfrm>
            <a:off x="3095626" y="3157538"/>
            <a:ext cx="6473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fa-IR" altLang="en-US" b="1"/>
              <a:t>5- فاصله ها داراي معنا  در ارتباطات هستند </a:t>
            </a:r>
            <a:r>
              <a:rPr lang="en-US" altLang="en-US" b="1"/>
              <a:t>Proxemics</a:t>
            </a:r>
            <a:r>
              <a:rPr lang="fa-IR" altLang="en-US" b="1"/>
              <a:t>.</a:t>
            </a:r>
          </a:p>
          <a:p>
            <a:pPr algn="r" rtl="1" eaLnBrk="1" hangingPunct="1"/>
            <a:r>
              <a:rPr lang="fa-IR" altLang="en-US" b="1"/>
              <a:t>فاصله ها نشان دهنده ميزان دوستي و آشنايي است و همچنین نشان دهنده مقام و منزلت نيز مي باشد .</a:t>
            </a:r>
            <a:endParaRPr lang="en-US" altLang="en-US"/>
          </a:p>
          <a:p>
            <a:pPr algn="r" rtl="1" eaLnBrk="1" hangingPunct="1"/>
            <a:endParaRPr lang="en-US" altLang="en-US" b="1"/>
          </a:p>
        </p:txBody>
      </p:sp>
      <p:pic>
        <p:nvPicPr>
          <p:cNvPr id="70660" name="Picture 4" descr="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9163" y="4614863"/>
            <a:ext cx="2057400" cy="2171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63493" name="Group 5"/>
          <p:cNvGraphicFramePr>
            <a:graphicFrameLocks noGrp="1"/>
          </p:cNvGraphicFramePr>
          <p:nvPr/>
        </p:nvGraphicFramePr>
        <p:xfrm>
          <a:off x="6381751" y="4697414"/>
          <a:ext cx="2017713" cy="2089151"/>
        </p:xfrm>
        <a:graphic>
          <a:graphicData uri="http://schemas.openxmlformats.org/drawingml/2006/table">
            <a:tbl>
              <a:tblPr rtl="1"/>
              <a:tblGrid>
                <a:gridCol w="2017713">
                  <a:extLst>
                    <a:ext uri="{9D8B030D-6E8A-4147-A177-3AD203B41FA5}">
                      <a16:colId xmlns:a16="http://schemas.microsoft.com/office/drawing/2014/main" xmlns="" val="20000"/>
                    </a:ext>
                  </a:extLst>
                </a:gridCol>
              </a:tblGrid>
              <a:tr h="593725">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dirty="0">
                          <a:ln>
                            <a:noFill/>
                          </a:ln>
                          <a:solidFill>
                            <a:schemeClr val="tx1"/>
                          </a:solidFill>
                          <a:effectLst/>
                          <a:latin typeface="Arial" pitchFamily="34" charset="0"/>
                          <a:ea typeface="Times New Roman" pitchFamily="18" charset="0"/>
                          <a:cs typeface="B Mitra" pitchFamily="2" charset="-78"/>
                        </a:rPr>
                        <a:t>0</a:t>
                      </a:r>
                      <a:r>
                        <a:rPr kumimoji="0" lang="en-US" sz="1200" b="1" i="0" u="none" strike="noStrike" cap="none" normalizeH="0" baseline="0" dirty="0">
                          <a:ln>
                            <a:noFill/>
                          </a:ln>
                          <a:solidFill>
                            <a:schemeClr val="tx1"/>
                          </a:solidFill>
                          <a:effectLst/>
                          <a:latin typeface="Verdana" pitchFamily="34" charset="0"/>
                          <a:ea typeface="Times New Roman" pitchFamily="18" charset="0"/>
                          <a:cs typeface="B Mitra" pitchFamily="2" charset="-78"/>
                        </a:rPr>
                        <a:t>-</a:t>
                      </a:r>
                      <a:r>
                        <a:rPr kumimoji="0" lang="fa-IR" sz="1200" b="1" i="0" u="none" strike="noStrike" cap="none" normalizeH="0" baseline="0" dirty="0">
                          <a:ln>
                            <a:noFill/>
                          </a:ln>
                          <a:solidFill>
                            <a:schemeClr val="tx1"/>
                          </a:solidFill>
                          <a:effectLst/>
                          <a:latin typeface="Arial" pitchFamily="34" charset="0"/>
                          <a:ea typeface="Times New Roman" pitchFamily="18" charset="0"/>
                          <a:cs typeface="B Mitra" pitchFamily="2" charset="-78"/>
                        </a:rPr>
                        <a:t>70، سانتی متر (</a:t>
                      </a:r>
                      <a:r>
                        <a:rPr kumimoji="0" lang="fa-IR" sz="1200" b="1" i="0" u="none" strike="noStrike" cap="none" normalizeH="0" baseline="0" dirty="0">
                          <a:ln>
                            <a:noFill/>
                          </a:ln>
                          <a:solidFill>
                            <a:schemeClr val="tx1"/>
                          </a:solidFill>
                          <a:effectLst/>
                          <a:latin typeface="Verdana" pitchFamily="34" charset="0"/>
                          <a:ea typeface="Times New Roman" pitchFamily="18" charset="0"/>
                          <a:cs typeface="B Mitra" pitchFamily="2" charset="-78"/>
                        </a:rPr>
                        <a:t> </a:t>
                      </a:r>
                      <a:r>
                        <a:rPr kumimoji="0" lang="fa-IR" sz="1200" b="1" i="0" u="none" strike="noStrike" cap="none" normalizeH="0" baseline="0" dirty="0">
                          <a:ln>
                            <a:noFill/>
                          </a:ln>
                          <a:solidFill>
                            <a:schemeClr val="tx1"/>
                          </a:solidFill>
                          <a:effectLst/>
                          <a:latin typeface="Arial" pitchFamily="34" charset="0"/>
                          <a:ea typeface="Times New Roman" pitchFamily="18" charset="0"/>
                          <a:cs typeface="B Mitra" pitchFamily="2" charset="-78"/>
                        </a:rPr>
                        <a:t>صمیمی)</a:t>
                      </a:r>
                      <a:endParaRPr kumimoji="0" lang="fa-IR" sz="1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93713">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dirty="0">
                          <a:ln>
                            <a:noFill/>
                          </a:ln>
                          <a:solidFill>
                            <a:schemeClr val="tx1"/>
                          </a:solidFill>
                          <a:effectLst/>
                          <a:latin typeface="Arial" pitchFamily="34" charset="0"/>
                          <a:ea typeface="Times New Roman" pitchFamily="18" charset="0"/>
                          <a:cs typeface="B Mitra" pitchFamily="2" charset="-78"/>
                        </a:rPr>
                        <a:t>20-140،سانتی متر (شخصی)</a:t>
                      </a:r>
                      <a:endParaRPr kumimoji="0" lang="fa-IR" sz="1800" b="0" i="0" u="none" strike="noStrike" cap="none" normalizeH="0" baseline="0" dirty="0">
                        <a:ln>
                          <a:noFill/>
                        </a:ln>
                        <a:solidFill>
                          <a:schemeClr val="tx1"/>
                        </a:solidFill>
                        <a:effectLst/>
                        <a:latin typeface="Arial" pitchFamily="34" charset="0"/>
                        <a:ea typeface="Times New Roman" pitchFamily="18" charset="0"/>
                        <a:cs typeface="B Mitra"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93713">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a:ln>
                            <a:noFill/>
                          </a:ln>
                          <a:solidFill>
                            <a:schemeClr val="tx1"/>
                          </a:solidFill>
                          <a:effectLst/>
                          <a:latin typeface="Arial" pitchFamily="34" charset="0"/>
                          <a:ea typeface="Times New Roman" pitchFamily="18" charset="0"/>
                          <a:cs typeface="B Mitra" pitchFamily="2" charset="-78"/>
                        </a:rPr>
                        <a:t>150-420،سانتی متر( اجتماعی)</a:t>
                      </a:r>
                      <a:endParaRPr kumimoji="0" lang="fa-IR" sz="1800" b="0" i="0" u="none" strike="noStrike" cap="none" normalizeH="0" baseline="0">
                        <a:ln>
                          <a:noFill/>
                        </a:ln>
                        <a:solidFill>
                          <a:schemeClr val="tx1"/>
                        </a:solidFill>
                        <a:effectLst/>
                        <a:latin typeface="Arial" pitchFamily="34" charset="0"/>
                        <a:ea typeface="Times New Roman" pitchFamily="18" charset="0"/>
                        <a:cs typeface="B Mitra"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08000">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dirty="0">
                          <a:ln>
                            <a:noFill/>
                          </a:ln>
                          <a:solidFill>
                            <a:schemeClr val="tx1"/>
                          </a:solidFill>
                          <a:effectLst/>
                          <a:latin typeface="Arial" pitchFamily="34" charset="0"/>
                          <a:ea typeface="Times New Roman" pitchFamily="18" charset="0"/>
                          <a:cs typeface="B Mitra" pitchFamily="2" charset="-78"/>
                        </a:rPr>
                        <a:t>420-به بالا،سانتی متر (عمومی)</a:t>
                      </a:r>
                      <a:endParaRPr kumimoji="0" lang="fa-IR" sz="1800" b="0" i="0" u="none" strike="noStrike" cap="none" normalizeH="0" baseline="0" dirty="0">
                        <a:ln>
                          <a:noFill/>
                        </a:ln>
                        <a:solidFill>
                          <a:schemeClr val="tx1"/>
                        </a:solidFill>
                        <a:effectLst/>
                        <a:latin typeface="Arial" pitchFamily="34" charset="0"/>
                        <a:ea typeface="Times New Roman" pitchFamily="18" charset="0"/>
                        <a:cs typeface="B Mitra"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pic>
        <p:nvPicPr>
          <p:cNvPr id="70673" name="Picture 17" descr="intp_d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5597526"/>
            <a:ext cx="4786313"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0346232"/>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8"/>
          <p:cNvSpPr>
            <a:spLocks noChangeArrowheads="1"/>
          </p:cNvSpPr>
          <p:nvPr/>
        </p:nvSpPr>
        <p:spPr bwMode="auto">
          <a:xfrm>
            <a:off x="7162801" y="306289"/>
            <a:ext cx="3290888" cy="55707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fa-IR" altLang="en-US" sz="2000" b="1" dirty="0">
                <a:cs typeface="B Mitra" pitchFamily="2" charset="-78"/>
              </a:rPr>
              <a:t>6 - لامسه و ارتباطات لمسي </a:t>
            </a:r>
            <a:r>
              <a:rPr lang="en-US" altLang="en-US" sz="2000" b="1" dirty="0">
                <a:cs typeface="B Mitra" pitchFamily="2" charset="-78"/>
              </a:rPr>
              <a:t>Touch</a:t>
            </a:r>
            <a:r>
              <a:rPr lang="fa-IR" altLang="en-US" sz="2000" b="1" dirty="0">
                <a:cs typeface="B Mitra" pitchFamily="2" charset="-78"/>
              </a:rPr>
              <a:t>: با توجه به فرهنگ هر کشور دارای اهمیت می باشد  مانند دست دادن هنگام سلام  </a:t>
            </a:r>
            <a:endParaRPr lang="en-US" altLang="en-US" sz="2000" dirty="0">
              <a:cs typeface="B Mitra" pitchFamily="2" charset="-78"/>
            </a:endParaRPr>
          </a:p>
          <a:p>
            <a:pPr algn="r" rtl="1" eaLnBrk="1" hangingPunct="1"/>
            <a:r>
              <a:rPr lang="fa-IR" altLang="en-US" sz="2000" b="1" dirty="0">
                <a:cs typeface="B Mitra" pitchFamily="2" charset="-78"/>
              </a:rPr>
              <a:t>7- رفتارهاي غير كلامي در رابطه با حس بويائي مانند عطر زدئند.</a:t>
            </a:r>
          </a:p>
          <a:p>
            <a:pPr algn="r" rtl="1" eaLnBrk="1" hangingPunct="1"/>
            <a:r>
              <a:rPr lang="fa-IR" altLang="en-US" sz="2000" b="1" dirty="0">
                <a:cs typeface="B Mitra" pitchFamily="2" charset="-78"/>
              </a:rPr>
              <a:t>8- رفتارهاي غير كلامي در رابطه با استفاده از زمان ،( معناي زمان در فرهنگهاي مختلف</a:t>
            </a:r>
            <a:r>
              <a:rPr lang="en-US" altLang="en-US" sz="3600" dirty="0"/>
              <a:t> (</a:t>
            </a:r>
          </a:p>
          <a:p>
            <a:pPr algn="r" rtl="1" eaLnBrk="1" hangingPunct="1"/>
            <a:r>
              <a:rPr lang="fa-IR" altLang="en-US" sz="2000" b="1" dirty="0">
                <a:cs typeface="B Mitra" pitchFamily="2" charset="-78"/>
              </a:rPr>
              <a:t>9- اظهارات صورت ،</a:t>
            </a:r>
            <a:r>
              <a:rPr lang="en-US" altLang="en-US" sz="2000" b="1" dirty="0">
                <a:cs typeface="B Mitra" pitchFamily="2" charset="-78"/>
              </a:rPr>
              <a:t>FACIAL EXPRESSIONS</a:t>
            </a:r>
            <a:r>
              <a:rPr lang="fa-IR" altLang="en-US" sz="2000" b="1" dirty="0">
                <a:cs typeface="B Mitra" pitchFamily="2" charset="-78"/>
              </a:rPr>
              <a:t> با معناي مشترك در فرهنگ هاي مختلف</a:t>
            </a:r>
            <a:br>
              <a:rPr lang="fa-IR" altLang="en-US" sz="2000" b="1" dirty="0">
                <a:cs typeface="B Mitra" pitchFamily="2" charset="-78"/>
              </a:rPr>
            </a:br>
            <a:r>
              <a:rPr lang="fa-IR" altLang="en-US" sz="2000" b="1" dirty="0">
                <a:cs typeface="B Mitra" pitchFamily="2" charset="-78"/>
              </a:rPr>
              <a:t> خوشحالي ، بيزاري ، ترس ، عصبانيت ، تعجب ، غم</a:t>
            </a:r>
          </a:p>
          <a:p>
            <a:pPr algn="r" rtl="1" eaLnBrk="1" hangingPunct="1"/>
            <a:endParaRPr lang="fa-IR" altLang="en-US" sz="2000" b="1" dirty="0">
              <a:cs typeface="B Mitra" pitchFamily="2" charset="-78"/>
            </a:endParaRPr>
          </a:p>
          <a:p>
            <a:pPr algn="r" rtl="1" eaLnBrk="1" hangingPunct="1"/>
            <a:endParaRPr lang="fa-IR" altLang="en-US" sz="2000" b="1" dirty="0">
              <a:cs typeface="B Mitra" pitchFamily="2" charset="-78"/>
            </a:endParaRPr>
          </a:p>
          <a:p>
            <a:pPr algn="r" rtl="1" eaLnBrk="1" hangingPunct="1"/>
            <a:endParaRPr lang="en-US" altLang="en-US" sz="2000" b="1" dirty="0">
              <a:cs typeface="B Mitra" pitchFamily="2" charset="-78"/>
            </a:endParaRPr>
          </a:p>
          <a:p>
            <a:pPr algn="r" rtl="1" eaLnBrk="1" hangingPunct="1"/>
            <a:endParaRPr lang="en-US" altLang="en-US" sz="2000" b="1" dirty="0">
              <a:cs typeface="B Mitra" pitchFamily="2" charset="-78"/>
            </a:endParaRPr>
          </a:p>
        </p:txBody>
      </p:sp>
      <p:pic>
        <p:nvPicPr>
          <p:cNvPr id="3" name="Picture 2" descr="img5"/>
          <p:cNvPicPr/>
          <p:nvPr/>
        </p:nvPicPr>
        <p:blipFill>
          <a:blip r:embed="rId2"/>
          <a:srcRect/>
          <a:stretch>
            <a:fillRect/>
          </a:stretch>
        </p:blipFill>
        <p:spPr bwMode="auto">
          <a:xfrm>
            <a:off x="1536193" y="152401"/>
            <a:ext cx="5626608" cy="5867400"/>
          </a:xfrm>
          <a:prstGeom prst="rect">
            <a:avLst/>
          </a:prstGeom>
          <a:noFill/>
          <a:ln w="9525">
            <a:noFill/>
            <a:miter lim="800000"/>
            <a:headEnd/>
            <a:tailEnd/>
          </a:ln>
        </p:spPr>
      </p:pic>
    </p:spTree>
    <p:extLst>
      <p:ext uri="{BB962C8B-B14F-4D97-AF65-F5344CB8AC3E}">
        <p14:creationId xmlns:p14="http://schemas.microsoft.com/office/powerpoint/2010/main" val="197074197"/>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885008"/>
            <a:ext cx="8229600" cy="857250"/>
          </a:xfrm>
        </p:spPr>
        <p:txBody>
          <a:bodyPr/>
          <a:lstStyle/>
          <a:p>
            <a:r>
              <a:rPr lang="fa-IR" u="sng" dirty="0">
                <a:cs typeface="2  Nazanin" pitchFamily="2" charset="-78"/>
              </a:rPr>
              <a:t>موانع ارتباطات</a:t>
            </a:r>
          </a:p>
        </p:txBody>
      </p:sp>
      <p:sp>
        <p:nvSpPr>
          <p:cNvPr id="3" name="Content Placeholder 2"/>
          <p:cNvSpPr>
            <a:spLocks noGrp="1"/>
          </p:cNvSpPr>
          <p:nvPr>
            <p:ph idx="1"/>
          </p:nvPr>
        </p:nvSpPr>
        <p:spPr>
          <a:xfrm>
            <a:off x="3657600" y="1657350"/>
            <a:ext cx="4038600" cy="4057650"/>
          </a:xfrm>
          <a:ln>
            <a:solidFill>
              <a:schemeClr val="accent1"/>
            </a:solidFill>
          </a:ln>
        </p:spPr>
        <p:txBody>
          <a:bodyPr>
            <a:noAutofit/>
          </a:bodyPr>
          <a:lstStyle/>
          <a:p>
            <a:pPr algn="r" rtl="1"/>
            <a:r>
              <a:rPr lang="fa-IR" sz="1500" b="1" dirty="0">
                <a:cs typeface="2  Nazanin" pitchFamily="2" charset="-78"/>
              </a:rPr>
              <a:t>نامناسب بودن زمان و مکان</a:t>
            </a:r>
          </a:p>
          <a:p>
            <a:pPr algn="r" rtl="1"/>
            <a:r>
              <a:rPr lang="fa-IR" sz="1500" b="1" dirty="0">
                <a:cs typeface="2  Nazanin" pitchFamily="2" charset="-78"/>
              </a:rPr>
              <a:t>نامناسب بودن وسیله و شیوه برقراری ارتباط</a:t>
            </a:r>
          </a:p>
          <a:p>
            <a:pPr algn="r" rtl="1"/>
            <a:r>
              <a:rPr lang="fa-IR" sz="1500" b="1" dirty="0">
                <a:cs typeface="2  Nazanin" pitchFamily="2" charset="-78"/>
              </a:rPr>
              <a:t>عدم اعتبار فرستنده</a:t>
            </a:r>
          </a:p>
          <a:p>
            <a:pPr algn="r" rtl="1"/>
            <a:r>
              <a:rPr lang="fa-IR" sz="1500" b="1" dirty="0">
                <a:cs typeface="2  Nazanin" pitchFamily="2" charset="-78"/>
              </a:rPr>
              <a:t>نامناسب بودن فضای ارتباطی</a:t>
            </a:r>
          </a:p>
          <a:p>
            <a:pPr algn="r" rtl="1"/>
            <a:r>
              <a:rPr lang="fa-IR" sz="1500" b="1" dirty="0">
                <a:cs typeface="2  Nazanin" pitchFamily="2" charset="-78"/>
              </a:rPr>
              <a:t>ضعف در مهارت های ارتباطی</a:t>
            </a:r>
          </a:p>
          <a:p>
            <a:pPr algn="r" rtl="1"/>
            <a:r>
              <a:rPr lang="fa-IR" sz="1500" b="1" dirty="0">
                <a:cs typeface="2  Nazanin" pitchFamily="2" charset="-78"/>
              </a:rPr>
              <a:t>تفاوت و فاصله در تخصص و مقام</a:t>
            </a:r>
          </a:p>
          <a:p>
            <a:pPr algn="r" rtl="1"/>
            <a:r>
              <a:rPr lang="fa-IR" sz="1500" b="1" dirty="0">
                <a:cs typeface="2  Nazanin" pitchFamily="2" charset="-78"/>
              </a:rPr>
              <a:t>کمی اطلاعات</a:t>
            </a:r>
          </a:p>
          <a:p>
            <a:pPr algn="r" rtl="1"/>
            <a:r>
              <a:rPr lang="fa-IR" sz="1500" b="1" dirty="0">
                <a:cs typeface="2  Nazanin" pitchFamily="2" charset="-78"/>
              </a:rPr>
              <a:t>زیادی اطلاعات</a:t>
            </a:r>
          </a:p>
          <a:p>
            <a:pPr algn="r" rtl="1"/>
            <a:r>
              <a:rPr lang="fa-IR" sz="1500" b="1" dirty="0">
                <a:cs typeface="2  Nazanin" pitchFamily="2" charset="-78"/>
              </a:rPr>
              <a:t>محدودیت ادراک</a:t>
            </a:r>
          </a:p>
          <a:p>
            <a:pPr algn="r" rtl="1"/>
            <a:r>
              <a:rPr lang="fa-IR" sz="1500" b="1" dirty="0">
                <a:cs typeface="2  Nazanin" pitchFamily="2" charset="-78"/>
              </a:rPr>
              <a:t>درک متفاوت از زبان ارتباطی</a:t>
            </a:r>
          </a:p>
          <a:p>
            <a:pPr algn="r" rtl="1"/>
            <a:r>
              <a:rPr lang="fa-IR" sz="1500" b="1" dirty="0">
                <a:cs typeface="2  Nazanin" pitchFamily="2" charset="-78"/>
              </a:rPr>
              <a:t>تثبیت نظر و عقیده</a:t>
            </a:r>
          </a:p>
          <a:p>
            <a:pPr algn="r" rtl="1"/>
            <a:r>
              <a:rPr lang="fa-IR" sz="1500" b="1" dirty="0">
                <a:cs typeface="2  Nazanin" pitchFamily="2" charset="-78"/>
              </a:rPr>
              <a:t>تشابه بینی(تعمیم)</a:t>
            </a:r>
          </a:p>
          <a:p>
            <a:pPr algn="r" rtl="1"/>
            <a:r>
              <a:rPr lang="fa-IR" sz="1500" b="1" dirty="0">
                <a:cs typeface="2  Nazanin" pitchFamily="2" charset="-78"/>
              </a:rPr>
              <a:t>دوگانه بینی (نهایت نگری)</a:t>
            </a:r>
          </a:p>
          <a:p>
            <a:pPr algn="r" rtl="1"/>
            <a:r>
              <a:rPr lang="fa-IR" sz="1500" b="1" dirty="0">
                <a:cs typeface="2  Nazanin" pitchFamily="2" charset="-78"/>
              </a:rPr>
              <a:t>نظرات و تصورات قبلی</a:t>
            </a:r>
          </a:p>
          <a:p>
            <a:pPr algn="r" rtl="1"/>
            <a:endParaRPr lang="fa-IR" sz="1500" b="1" dirty="0">
              <a:cs typeface="2  Nazanin" pitchFamily="2" charset="-78"/>
            </a:endParaRPr>
          </a:p>
        </p:txBody>
      </p:sp>
    </p:spTree>
    <p:extLst>
      <p:ext uri="{BB962C8B-B14F-4D97-AF65-F5344CB8AC3E}">
        <p14:creationId xmlns:p14="http://schemas.microsoft.com/office/powerpoint/2010/main" val="279635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981200" y="914400"/>
            <a:ext cx="8229600" cy="536972"/>
          </a:xfrm>
        </p:spPr>
        <p:txBody>
          <a:bodyPr>
            <a:normAutofit/>
          </a:bodyPr>
          <a:lstStyle/>
          <a:p>
            <a:pPr eaLnBrk="1" hangingPunct="1"/>
            <a:r>
              <a:rPr lang="fa-IR" sz="2700" u="sng" dirty="0">
                <a:cs typeface="2  Nazanin" pitchFamily="2" charset="-78"/>
              </a:rPr>
              <a:t>دوازده بازدارنده پلید ارتباط</a:t>
            </a:r>
            <a:r>
              <a:rPr lang="en-US" sz="2700" u="sng" dirty="0">
                <a:cs typeface="2  Nazanin" pitchFamily="2" charset="-78"/>
              </a:rPr>
              <a:t> </a:t>
            </a:r>
          </a:p>
        </p:txBody>
      </p:sp>
      <p:sp>
        <p:nvSpPr>
          <p:cNvPr id="39939" name="Rectangle 3"/>
          <p:cNvSpPr>
            <a:spLocks noGrp="1" noChangeArrowheads="1"/>
          </p:cNvSpPr>
          <p:nvPr>
            <p:ph type="body" idx="1"/>
          </p:nvPr>
        </p:nvSpPr>
        <p:spPr>
          <a:xfrm>
            <a:off x="2057400" y="1600200"/>
            <a:ext cx="8229600" cy="4286250"/>
          </a:xfrm>
          <a:ln>
            <a:solidFill>
              <a:schemeClr val="accent1"/>
            </a:solidFill>
          </a:ln>
        </p:spPr>
        <p:txBody>
          <a:bodyPr>
            <a:normAutofit/>
          </a:bodyPr>
          <a:lstStyle/>
          <a:p>
            <a:pPr algn="r" rtl="1" eaLnBrk="1" hangingPunct="1"/>
            <a:r>
              <a:rPr lang="fa-IR" sz="1800" b="1" dirty="0">
                <a:cs typeface="2  Nazanin" pitchFamily="2" charset="-78"/>
              </a:rPr>
              <a:t>انتقاد:</a:t>
            </a:r>
            <a:r>
              <a:rPr lang="fa-IR" sz="1800" dirty="0">
                <a:cs typeface="2  Nazanin" pitchFamily="2" charset="-78"/>
              </a:rPr>
              <a:t> ارزیابی منفی از فرد دیگر و عمل و نگرش های او: (( تو خودت باعث این مشکل شدی؛ به خاطر دردسری که گرفتارش هستی، نمی توانی دیگران ار سرزنش کنی)).</a:t>
            </a:r>
            <a:endParaRPr lang="fa-IR" sz="1800" b="1" dirty="0">
              <a:cs typeface="2  Nazanin" pitchFamily="2" charset="-78"/>
            </a:endParaRPr>
          </a:p>
          <a:p>
            <a:pPr algn="r" rtl="1" eaLnBrk="1" hangingPunct="1"/>
            <a:r>
              <a:rPr lang="fa-IR" sz="1800" b="1" dirty="0">
                <a:cs typeface="2  Nazanin" pitchFamily="2" charset="-78"/>
              </a:rPr>
              <a:t>نام گذاری:</a:t>
            </a:r>
            <a:r>
              <a:rPr lang="fa-IR" sz="1800" dirty="0">
                <a:cs typeface="2  Nazanin" pitchFamily="2" charset="-78"/>
              </a:rPr>
              <a:t> خوار و خفیف کردن و یا دادن یک عنوان کلیشه ای به شخص دیگر:((عجب آدم خنگی!)) ؛ (( دقیقاً مثل یک زن)) ؛ (( شما کراگرها،همه مثل هم هستید)) ؛ (( تو، مرد بی احساسی هستی)) .</a:t>
            </a:r>
          </a:p>
          <a:p>
            <a:pPr algn="r" rtl="1">
              <a:lnSpc>
                <a:spcPct val="80000"/>
              </a:lnSpc>
            </a:pPr>
            <a:r>
              <a:rPr lang="fa-IR" sz="1800" b="1" dirty="0">
                <a:cs typeface="2  Nazanin" pitchFamily="2" charset="-78"/>
              </a:rPr>
              <a:t>تشخیص گذاری:</a:t>
            </a:r>
            <a:r>
              <a:rPr lang="fa-IR" sz="1800" dirty="0">
                <a:cs typeface="2  Nazanin" pitchFamily="2" charset="-78"/>
              </a:rPr>
              <a:t> تجزیه و تحلیل رفتار فرد دیگر و بازی کردن نقش یک روان شناس مبتدی: (( ذهنت را مثل یک کتاب می توانم بخوانم. تو برای عصبانی کردن من، آن کار را کردی.)) (( فقط چون به دانشگاه رفته ای فکر می کنی از نیاز دانشجویان بهتری)).</a:t>
            </a:r>
          </a:p>
          <a:p>
            <a:pPr algn="r" rtl="1">
              <a:lnSpc>
                <a:spcPct val="80000"/>
              </a:lnSpc>
            </a:pPr>
            <a:r>
              <a:rPr lang="fa-IR" sz="1800" dirty="0">
                <a:cs typeface="2  Nazanin" pitchFamily="2" charset="-78"/>
              </a:rPr>
              <a:t> </a:t>
            </a:r>
            <a:r>
              <a:rPr lang="fa-IR" sz="1800" b="1" dirty="0">
                <a:cs typeface="2  Nazanin" pitchFamily="2" charset="-78"/>
              </a:rPr>
              <a:t>ستایش همراه با ارزیابی : </a:t>
            </a:r>
            <a:r>
              <a:rPr lang="fa-IR" sz="1800" dirty="0">
                <a:cs typeface="2  Nazanin" pitchFamily="2" charset="-78"/>
              </a:rPr>
              <a:t>قضاوت مثبت در مورد شخص دیگر و اعمال و نگرش های او: (( تو همیشه دختر خوبی هستی. می دانم که امشب، در کارها به من کمک می کنی)). معلم به دانش آموز: ((  تو شاعر بزرگی هستی. )) (قبول این نکته که سدهایی مثل ستایش، پاسخ هایی با احتمال خطر بالا هستند برای بسیاری از مردم دشوار است اما بعداً توضیح خواهم داد که چرا معتقدم کاربرد مکرر این پاسخ ها     می تواند برای ارتباط مضر باشد.)</a:t>
            </a:r>
            <a:endParaRPr lang="en-US" sz="1800" dirty="0">
              <a:cs typeface="2  Nazanin" pitchFamily="2" charset="-78"/>
            </a:endParaRPr>
          </a:p>
          <a:p>
            <a:pPr algn="r" rtl="1" eaLnBrk="1" hangingPunct="1"/>
            <a:endParaRPr lang="en-US" sz="1800" dirty="0">
              <a:cs typeface="2  Nazanin" pitchFamily="2" charset="-78"/>
            </a:endParaRPr>
          </a:p>
        </p:txBody>
      </p:sp>
    </p:spTree>
    <p:extLst>
      <p:ext uri="{BB962C8B-B14F-4D97-AF65-F5344CB8AC3E}">
        <p14:creationId xmlns:p14="http://schemas.microsoft.com/office/powerpoint/2010/main" val="15559936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030288" y="14288"/>
            <a:ext cx="5157787" cy="823912"/>
          </a:xfrm>
        </p:spPr>
        <p:txBody>
          <a:bodyPr/>
          <a:lstStyle/>
          <a:p>
            <a:r>
              <a:rPr lang="fa-IR" u="sng" dirty="0"/>
              <a:t>دایره شایستگی :مهارت ها،توانایی ها ،</a:t>
            </a:r>
          </a:p>
        </p:txBody>
      </p:sp>
      <p:sp>
        <p:nvSpPr>
          <p:cNvPr id="7" name="Text Placeholder 6"/>
          <p:cNvSpPr>
            <a:spLocks noGrp="1"/>
          </p:cNvSpPr>
          <p:nvPr>
            <p:ph type="body" sz="quarter" idx="3"/>
          </p:nvPr>
        </p:nvSpPr>
        <p:spPr>
          <a:xfrm>
            <a:off x="7008812" y="14288"/>
            <a:ext cx="5183188" cy="823912"/>
          </a:xfrm>
        </p:spPr>
        <p:txBody>
          <a:bodyPr/>
          <a:lstStyle/>
          <a:p>
            <a:r>
              <a:rPr lang="fa-IR" u="sng" dirty="0"/>
              <a:t>دایره شان : اصول،الویت ها،میثاق ها،باورها</a:t>
            </a:r>
          </a:p>
        </p:txBody>
      </p:sp>
      <p:graphicFrame>
        <p:nvGraphicFramePr>
          <p:cNvPr id="10" name="Content Placeholder 9"/>
          <p:cNvGraphicFramePr>
            <a:graphicFrameLocks noGrp="1"/>
          </p:cNvGraphicFramePr>
          <p:nvPr>
            <p:ph sz="quarter" idx="4"/>
          </p:nvPr>
        </p:nvGraphicFramePr>
        <p:xfrm>
          <a:off x="6715125" y="1076325"/>
          <a:ext cx="5183188"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8" name="Content Placeholder 17"/>
          <p:cNvGraphicFramePr>
            <a:graphicFrameLocks noGrp="1"/>
          </p:cNvGraphicFramePr>
          <p:nvPr>
            <p:ph sz="half" idx="2"/>
          </p:nvPr>
        </p:nvGraphicFramePr>
        <p:xfrm>
          <a:off x="1182688" y="1066800"/>
          <a:ext cx="5157787" cy="36845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Rectangle 1"/>
          <p:cNvSpPr/>
          <p:nvPr/>
        </p:nvSpPr>
        <p:spPr>
          <a:xfrm>
            <a:off x="729465" y="4826675"/>
            <a:ext cx="9811821" cy="2031325"/>
          </a:xfrm>
          <a:prstGeom prst="rect">
            <a:avLst/>
          </a:prstGeom>
        </p:spPr>
        <p:txBody>
          <a:bodyPr wrap="square">
            <a:spAutoFit/>
          </a:bodyPr>
          <a:lstStyle/>
          <a:p>
            <a:r>
              <a:rPr lang="fa-IR" dirty="0"/>
              <a:t>مارک تواین: </a:t>
            </a:r>
            <a:r>
              <a:rPr lang="fa-IR" b="1" dirty="0">
                <a:solidFill>
                  <a:srgbClr val="FF0000"/>
                </a:solidFill>
              </a:rPr>
              <a:t>اگر تنها ابزار تو چکش باشد،همه مشکلات تو میخ خواهد بود</a:t>
            </a:r>
          </a:p>
          <a:p>
            <a:r>
              <a:rPr lang="fa-IR" dirty="0"/>
              <a:t>تغییر شکل حرفه ای:اگر از کسی راجع به چیستی یک مشکل خاص بپرسی ، معمولا آن را</a:t>
            </a:r>
          </a:p>
          <a:p>
            <a:r>
              <a:rPr lang="fa-IR" dirty="0"/>
              <a:t>به حوزه ی مهارت خود مرتبط می کند.</a:t>
            </a:r>
          </a:p>
          <a:p>
            <a:r>
              <a:rPr lang="fa-IR" dirty="0"/>
              <a:t>زمانی خطر ناک می شود که مردم فرایند های تخصصی خود را در حوزه هایی به کار ببرند</a:t>
            </a:r>
          </a:p>
          <a:p>
            <a:r>
              <a:rPr lang="fa-IR" dirty="0"/>
              <a:t>که به آنها تعلق ندارند.</a:t>
            </a:r>
          </a:p>
          <a:p>
            <a:r>
              <a:rPr lang="fa-IR" dirty="0"/>
              <a:t>مغز مانند چاقو چند کاره عمل می </a:t>
            </a:r>
            <a:r>
              <a:rPr lang="fa-IR" b="1" dirty="0"/>
              <a:t>کند.</a:t>
            </a:r>
            <a:r>
              <a:rPr lang="fa-IR" b="1" dirty="0">
                <a:solidFill>
                  <a:srgbClr val="FF0000"/>
                </a:solidFill>
              </a:rPr>
              <a:t>اگر مسائل از زوایه ی مختلف بررسی شوند عملکرده تشخیص</a:t>
            </a:r>
          </a:p>
          <a:p>
            <a:r>
              <a:rPr lang="fa-IR" b="1" dirty="0">
                <a:solidFill>
                  <a:srgbClr val="FF0000"/>
                </a:solidFill>
              </a:rPr>
              <a:t>بهتر می شوند</a:t>
            </a:r>
            <a:endParaRPr lang="fa-IR" dirty="0"/>
          </a:p>
        </p:txBody>
      </p:sp>
    </p:spTree>
    <p:extLst>
      <p:ext uri="{BB962C8B-B14F-4D97-AF65-F5344CB8AC3E}">
        <p14:creationId xmlns:p14="http://schemas.microsoft.com/office/powerpoint/2010/main" val="34982261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981200" y="1063228"/>
            <a:ext cx="8229600" cy="194072"/>
          </a:xfrm>
        </p:spPr>
        <p:txBody>
          <a:bodyPr>
            <a:normAutofit fontScale="90000"/>
          </a:bodyPr>
          <a:lstStyle/>
          <a:p>
            <a:r>
              <a:rPr lang="fa-IR" sz="2100" u="sng" dirty="0">
                <a:cs typeface="2  Nazanin" pitchFamily="2" charset="-78"/>
              </a:rPr>
              <a:t>دوازده بازدارنده پلید ارتباط</a:t>
            </a:r>
            <a:r>
              <a:rPr lang="en-US" sz="2100" u="sng" dirty="0">
                <a:cs typeface="2  Nazanin" pitchFamily="2" charset="-78"/>
              </a:rPr>
              <a:t> </a:t>
            </a:r>
            <a:endParaRPr lang="en-US" sz="2100" dirty="0">
              <a:cs typeface="2  Nazanin" pitchFamily="2" charset="-78"/>
            </a:endParaRPr>
          </a:p>
        </p:txBody>
      </p:sp>
      <p:sp>
        <p:nvSpPr>
          <p:cNvPr id="41987" name="Rectangle 3"/>
          <p:cNvSpPr>
            <a:spLocks noGrp="1" noChangeArrowheads="1"/>
          </p:cNvSpPr>
          <p:nvPr>
            <p:ph type="body" idx="1"/>
          </p:nvPr>
        </p:nvSpPr>
        <p:spPr>
          <a:xfrm>
            <a:off x="1981200" y="1543052"/>
            <a:ext cx="8229600" cy="3908822"/>
          </a:xfrm>
          <a:ln>
            <a:solidFill>
              <a:schemeClr val="accent1"/>
            </a:solidFill>
          </a:ln>
        </p:spPr>
        <p:txBody>
          <a:bodyPr>
            <a:normAutofit/>
          </a:bodyPr>
          <a:lstStyle/>
          <a:p>
            <a:pPr algn="r" rtl="1" eaLnBrk="1" hangingPunct="1">
              <a:lnSpc>
                <a:spcPct val="90000"/>
              </a:lnSpc>
            </a:pPr>
            <a:r>
              <a:rPr lang="fa-IR" sz="1800" b="1" dirty="0">
                <a:cs typeface="2  Nazanin" pitchFamily="2" charset="-78"/>
              </a:rPr>
              <a:t>دستور دادن:</a:t>
            </a:r>
            <a:r>
              <a:rPr lang="fa-IR" sz="1800" dirty="0">
                <a:cs typeface="2  Nazanin" pitchFamily="2" charset="-78"/>
              </a:rPr>
              <a:t> دادن دستور انجام کاری که مایلید انجام شود به فرد دیگر: (( همین الان تکالیفت را انجام بده)). (( چرا؟)) (( چون من آنطور می گویم...))</a:t>
            </a:r>
            <a:endParaRPr lang="fa-IR" sz="1800" b="1" dirty="0">
              <a:cs typeface="2  Nazanin" pitchFamily="2" charset="-78"/>
            </a:endParaRPr>
          </a:p>
          <a:p>
            <a:pPr algn="r" rtl="1" eaLnBrk="1" hangingPunct="1">
              <a:lnSpc>
                <a:spcPct val="90000"/>
              </a:lnSpc>
            </a:pPr>
            <a:r>
              <a:rPr lang="fa-IR" sz="1800" b="1" dirty="0">
                <a:cs typeface="2  Nazanin" pitchFamily="2" charset="-78"/>
              </a:rPr>
              <a:t>تهدید :</a:t>
            </a:r>
            <a:r>
              <a:rPr lang="fa-IR" sz="1800" dirty="0">
                <a:cs typeface="2  Nazanin" pitchFamily="2" charset="-78"/>
              </a:rPr>
              <a:t> تلاش برای کنترل اعمال و رفتار طرف مقابل از طریق هشدار در مورد پیامدهای منفی آنچه برایش تدارک دیده اید: ((آن کا را می کنی یا... )) (( همین الان ساکت شوید، وگرنه بعد از زنگ تعطیل مدرسه هم، کلاس را تعطیل نمی کنم.))</a:t>
            </a:r>
            <a:endParaRPr lang="en-US" sz="1800" dirty="0">
              <a:cs typeface="2  Nazanin" pitchFamily="2" charset="-78"/>
            </a:endParaRPr>
          </a:p>
          <a:p>
            <a:pPr algn="r" rtl="1">
              <a:lnSpc>
                <a:spcPct val="80000"/>
              </a:lnSpc>
            </a:pPr>
            <a:r>
              <a:rPr lang="fa-IR" sz="1800" b="1" dirty="0">
                <a:cs typeface="2  Nazanin" pitchFamily="2" charset="-78"/>
              </a:rPr>
              <a:t>اخلاقی سا ختن :</a:t>
            </a:r>
            <a:r>
              <a:rPr lang="fa-IR" sz="1800" dirty="0">
                <a:cs typeface="2  Nazanin" pitchFamily="2" charset="-78"/>
              </a:rPr>
              <a:t> بیان این نکته که فرد دیگر، باید چه کاری را انجام دهد؛ (( موعظه کردن)) او: (( شما نباید طلاق بگیرید. هیچ فکر کرده اید چه بلایی بر سر بچه هایتان می آید؟)) (( باید به او بگویی که متأسفی.))</a:t>
            </a:r>
            <a:endParaRPr lang="fa-IR" sz="1800" b="1" dirty="0">
              <a:cs typeface="2  Nazanin" pitchFamily="2" charset="-78"/>
            </a:endParaRPr>
          </a:p>
          <a:p>
            <a:pPr algn="r" rtl="1">
              <a:lnSpc>
                <a:spcPct val="80000"/>
              </a:lnSpc>
            </a:pPr>
            <a:r>
              <a:rPr lang="fa-IR" sz="1800" b="1" dirty="0">
                <a:cs typeface="2  Nazanin" pitchFamily="2" charset="-78"/>
              </a:rPr>
              <a:t>پرسش های زیاد و نامناسب:</a:t>
            </a:r>
            <a:r>
              <a:rPr lang="fa-IR" sz="1800" dirty="0">
                <a:cs typeface="2  Nazanin" pitchFamily="2" charset="-78"/>
              </a:rPr>
              <a:t> سؤال های پاسخ- بسته  اغلب از سدهای عمده ارتباط می باشند. اینها، سؤالهایی هستند که معمولاً، می توان با کلماتی کوتاه و مختصر به آنا پاسخ داد؛ اغلب با یک بله یا خیر ساده: (( کِی اتفاق افتاد؟)) (( آیا به خاطر این حادثه متأسفی؟))</a:t>
            </a:r>
            <a:r>
              <a:rPr lang="en-US" sz="1800" dirty="0">
                <a:cs typeface="2  Nazanin" pitchFamily="2" charset="-78"/>
              </a:rPr>
              <a:t/>
            </a:r>
            <a:br>
              <a:rPr lang="en-US" sz="1800" dirty="0">
                <a:cs typeface="2  Nazanin" pitchFamily="2" charset="-78"/>
              </a:rPr>
            </a:br>
            <a:endParaRPr lang="en-US" sz="1800" dirty="0">
              <a:cs typeface="2  Nazanin" pitchFamily="2" charset="-78"/>
            </a:endParaRPr>
          </a:p>
        </p:txBody>
      </p:sp>
    </p:spTree>
    <p:extLst>
      <p:ext uri="{BB962C8B-B14F-4D97-AF65-F5344CB8AC3E}">
        <p14:creationId xmlns:p14="http://schemas.microsoft.com/office/powerpoint/2010/main" val="16968163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981200" y="1063228"/>
            <a:ext cx="8229600" cy="194072"/>
          </a:xfrm>
        </p:spPr>
        <p:txBody>
          <a:bodyPr>
            <a:normAutofit fontScale="90000"/>
          </a:bodyPr>
          <a:lstStyle/>
          <a:p>
            <a:r>
              <a:rPr lang="fa-IR" sz="2100" u="sng" dirty="0">
                <a:cs typeface="2  Nazanin" pitchFamily="2" charset="-78"/>
              </a:rPr>
              <a:t>دوازده بازدارنده پلید ارتباط</a:t>
            </a:r>
            <a:r>
              <a:rPr lang="en-US" sz="2100" u="sng" dirty="0">
                <a:cs typeface="2  Nazanin" pitchFamily="2" charset="-78"/>
              </a:rPr>
              <a:t> </a:t>
            </a:r>
            <a:endParaRPr lang="en-US" sz="2100" dirty="0">
              <a:cs typeface="2  Nazanin" pitchFamily="2" charset="-78"/>
            </a:endParaRPr>
          </a:p>
        </p:txBody>
      </p:sp>
      <p:sp>
        <p:nvSpPr>
          <p:cNvPr id="44035" name="Rectangle 3"/>
          <p:cNvSpPr>
            <a:spLocks noGrp="1" noChangeArrowheads="1"/>
          </p:cNvSpPr>
          <p:nvPr>
            <p:ph type="body" idx="1"/>
          </p:nvPr>
        </p:nvSpPr>
        <p:spPr>
          <a:xfrm>
            <a:off x="1981200" y="1428754"/>
            <a:ext cx="8229600" cy="4023122"/>
          </a:xfrm>
          <a:ln>
            <a:solidFill>
              <a:schemeClr val="accent1"/>
            </a:solidFill>
          </a:ln>
        </p:spPr>
        <p:txBody>
          <a:bodyPr>
            <a:normAutofit/>
          </a:bodyPr>
          <a:lstStyle/>
          <a:p>
            <a:pPr algn="r" rtl="1" eaLnBrk="1" hangingPunct="1">
              <a:lnSpc>
                <a:spcPct val="80000"/>
              </a:lnSpc>
            </a:pPr>
            <a:r>
              <a:rPr lang="fa-IR" sz="1800" b="1" dirty="0">
                <a:cs typeface="2  Nazanin" pitchFamily="2" charset="-78"/>
              </a:rPr>
              <a:t>نصیحت کردن:</a:t>
            </a:r>
            <a:r>
              <a:rPr lang="fa-IR" sz="1800" dirty="0">
                <a:cs typeface="2  Nazanin" pitchFamily="2" charset="-78"/>
              </a:rPr>
              <a:t> نشان دادن راه حل مشکل فرد دیگر به او: (( اگر من جای تو بودم حتماً با او دعوا  می کردم.)) (( راه حل این مشکل خیلی ساده است. اول...)).</a:t>
            </a:r>
            <a:endParaRPr lang="fa-IR" sz="1800" b="1" dirty="0">
              <a:cs typeface="2  Nazanin" pitchFamily="2" charset="-78"/>
            </a:endParaRPr>
          </a:p>
          <a:p>
            <a:pPr algn="r" rtl="1" eaLnBrk="1" hangingPunct="1">
              <a:lnSpc>
                <a:spcPct val="80000"/>
              </a:lnSpc>
            </a:pPr>
            <a:r>
              <a:rPr lang="fa-IR" sz="1800" b="1" dirty="0">
                <a:cs typeface="2  Nazanin" pitchFamily="2" charset="-78"/>
              </a:rPr>
              <a:t>منحرف سازی:</a:t>
            </a:r>
            <a:r>
              <a:rPr lang="fa-IR" sz="1800" dirty="0">
                <a:cs typeface="2  Nazanin" pitchFamily="2" charset="-78"/>
              </a:rPr>
              <a:t>کنار زدن مشکلات فرد دیگر از طریق ایجاد حواس پرتی</a:t>
            </a:r>
            <a:r>
              <a:rPr lang="en-US" sz="1800" dirty="0">
                <a:cs typeface="2  Nazanin" pitchFamily="2" charset="-78"/>
              </a:rPr>
              <a:t>: </a:t>
            </a:r>
            <a:r>
              <a:rPr lang="fa-IR" sz="1800" dirty="0">
                <a:cs typeface="2  Nazanin" pitchFamily="2" charset="-78"/>
              </a:rPr>
              <a:t>((سارا، این قدر به آن موضوع فکر نکن. بگذار در مورد چیزهای بهتر حرف بزنیم.)) یا: (( فکر می کنی این حادثه خیلی بدی بوده؟! پس بگذار اتفاقی را که برای من افتاد تعریف کنم.))</a:t>
            </a:r>
            <a:endParaRPr lang="en-US" sz="1800" dirty="0">
              <a:cs typeface="2  Nazanin" pitchFamily="2" charset="-78"/>
            </a:endParaRPr>
          </a:p>
          <a:p>
            <a:pPr algn="r" rtl="1"/>
            <a:r>
              <a:rPr lang="fa-IR" sz="1800" b="1" dirty="0">
                <a:cs typeface="2  Nazanin" pitchFamily="2" charset="-78"/>
              </a:rPr>
              <a:t>بحث منطقی:</a:t>
            </a:r>
            <a:r>
              <a:rPr lang="fa-IR" sz="1800" dirty="0">
                <a:cs typeface="2  Nazanin" pitchFamily="2" charset="-78"/>
              </a:rPr>
              <a:t> تلاش برای متقاعد کردن فرد دیگر با توسل به حقایق یا منطق، و معمولاً بدون در نظر گرفتن عامل هیجانی مربوط: (( واقع بینانه فکر کن؛ اگر آن ماشین را نخریده بودی می توانستیم قسط خانه را بدهیم.))</a:t>
            </a:r>
            <a:endParaRPr lang="fa-IR" sz="1800" b="1" dirty="0">
              <a:cs typeface="2  Nazanin" pitchFamily="2" charset="-78"/>
            </a:endParaRPr>
          </a:p>
          <a:p>
            <a:pPr algn="r" rtl="1"/>
            <a:r>
              <a:rPr lang="fa-IR" sz="1800" b="1" dirty="0">
                <a:cs typeface="2  Nazanin" pitchFamily="2" charset="-78"/>
              </a:rPr>
              <a:t>اطمینان آفرینی :</a:t>
            </a:r>
            <a:r>
              <a:rPr lang="fa-IR" sz="1800" dirty="0">
                <a:cs typeface="2  Nazanin" pitchFamily="2" charset="-78"/>
              </a:rPr>
              <a:t> تلاش برای متوقف کردن هیجانهای منفی فرد دیگر: ((نگران نباش؛ همیشه پایان شب سیه سفید است)) . (( عاقبت، مسایل با خیر و خوشی تمام می شود.))</a:t>
            </a:r>
          </a:p>
          <a:p>
            <a:pPr marL="0" indent="0" algn="r" rtl="1">
              <a:lnSpc>
                <a:spcPct val="80000"/>
              </a:lnSpc>
              <a:buNone/>
            </a:pPr>
            <a:r>
              <a:rPr lang="en-US" sz="1800" dirty="0">
                <a:cs typeface="2  Nazanin" pitchFamily="2" charset="-78"/>
              </a:rPr>
              <a:t>	</a:t>
            </a:r>
          </a:p>
        </p:txBody>
      </p:sp>
    </p:spTree>
    <p:extLst>
      <p:ext uri="{BB962C8B-B14F-4D97-AF65-F5344CB8AC3E}">
        <p14:creationId xmlns:p14="http://schemas.microsoft.com/office/powerpoint/2010/main" val="40414876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Grp="1" noChangeArrowheads="1"/>
          </p:cNvSpPr>
          <p:nvPr>
            <p:ph/>
          </p:nvPr>
        </p:nvSpPr>
        <p:spPr>
          <a:xfrm>
            <a:off x="1719264" y="536466"/>
            <a:ext cx="8339137" cy="5570756"/>
          </a:xfrm>
          <a:ln>
            <a:solidFill>
              <a:srgbClr val="9900FF"/>
            </a:solidFill>
          </a:ln>
        </p:spPr>
        <p:txBody>
          <a:bodyPr anchor="ctr">
            <a:spAutoFit/>
          </a:bodyPr>
          <a:lstStyle/>
          <a:p>
            <a:pPr marL="457200" indent="-457200" algn="ctr" rtl="1">
              <a:buNone/>
              <a:tabLst>
                <a:tab pos="914400" algn="l"/>
              </a:tabLst>
              <a:defRPr/>
            </a:pPr>
            <a:r>
              <a:rPr lang="fa-IR" sz="2000" b="1" dirty="0">
                <a:cs typeface="B Mitra" pitchFamily="2" charset="-78"/>
              </a:rPr>
              <a:t>ارتباطات غير كلامي موثر در هنگام تدريس :</a:t>
            </a:r>
            <a:endParaRPr lang="en-US" sz="2000" dirty="0">
              <a:cs typeface="B Mitra" pitchFamily="2" charset="-78"/>
            </a:endParaRPr>
          </a:p>
          <a:p>
            <a:pPr algn="r" rtl="1">
              <a:buNone/>
              <a:tabLst>
                <a:tab pos="914400" algn="l"/>
              </a:tabLst>
              <a:defRPr/>
            </a:pPr>
            <a:r>
              <a:rPr lang="ar-SA" sz="2000" b="1" dirty="0">
                <a:cs typeface="B Mitra" pitchFamily="2" charset="-78"/>
              </a:rPr>
              <a:t>نحوه راه رفتن، صحبت کردن، ایستادن و نشستن پيامهاي ارتباطی هستند ،درهنگام تدریس بهتر است که :</a:t>
            </a:r>
            <a:endParaRPr lang="en-US" sz="2000" dirty="0">
              <a:cs typeface="B Mitra" pitchFamily="2" charset="-78"/>
            </a:endParaRPr>
          </a:p>
          <a:p>
            <a:pPr algn="r" rtl="1">
              <a:buClr>
                <a:srgbClr val="9900FF"/>
              </a:buClr>
              <a:buFont typeface="Wingdings" pitchFamily="2" charset="2"/>
              <a:buChar char="¥"/>
              <a:tabLst>
                <a:tab pos="914400" algn="l"/>
              </a:tabLst>
              <a:defRPr/>
            </a:pPr>
            <a:r>
              <a:rPr lang="fa-IR" sz="2000" b="1" dirty="0">
                <a:cs typeface="B Mitra" pitchFamily="2" charset="-78"/>
              </a:rPr>
              <a:t>دستها باز و گشوده باشند .</a:t>
            </a:r>
            <a:endParaRPr lang="en-US" sz="2000" dirty="0">
              <a:cs typeface="B Mitra" pitchFamily="2" charset="-78"/>
            </a:endParaRPr>
          </a:p>
          <a:p>
            <a:pPr algn="r" rtl="1">
              <a:buClr>
                <a:srgbClr val="9900FF"/>
              </a:buClr>
              <a:buFont typeface="Wingdings" pitchFamily="2" charset="2"/>
              <a:buChar char="¥"/>
              <a:tabLst>
                <a:tab pos="914400" algn="l"/>
              </a:tabLst>
              <a:defRPr/>
            </a:pPr>
            <a:r>
              <a:rPr lang="fa-IR" sz="2000" b="1" dirty="0">
                <a:cs typeface="B Mitra" pitchFamily="2" charset="-78"/>
              </a:rPr>
              <a:t>بازوان را بسته نگه نداريد .</a:t>
            </a:r>
            <a:endParaRPr lang="en-US" sz="2000" dirty="0">
              <a:cs typeface="B Mitra" pitchFamily="2" charset="-78"/>
            </a:endParaRPr>
          </a:p>
          <a:p>
            <a:pPr algn="r" rtl="1">
              <a:buClr>
                <a:srgbClr val="9900FF"/>
              </a:buClr>
              <a:buFont typeface="Wingdings" pitchFamily="2" charset="2"/>
              <a:buChar char="¥"/>
              <a:tabLst>
                <a:tab pos="914400" algn="l"/>
              </a:tabLst>
              <a:defRPr/>
            </a:pPr>
            <a:r>
              <a:rPr lang="fa-IR" sz="2000" b="1" dirty="0">
                <a:cs typeface="B Mitra" pitchFamily="2" charset="-78"/>
              </a:rPr>
              <a:t>خبردار نايستيد .</a:t>
            </a:r>
            <a:endParaRPr lang="en-US" sz="2000" dirty="0">
              <a:cs typeface="B Mitra" pitchFamily="2" charset="-78"/>
            </a:endParaRPr>
          </a:p>
          <a:p>
            <a:pPr algn="r" rtl="1">
              <a:buClr>
                <a:srgbClr val="9900FF"/>
              </a:buClr>
              <a:buFont typeface="Wingdings" pitchFamily="2" charset="2"/>
              <a:buChar char="¥"/>
              <a:tabLst>
                <a:tab pos="914400" algn="l"/>
              </a:tabLst>
              <a:defRPr/>
            </a:pPr>
            <a:r>
              <a:rPr lang="fa-IR" sz="2000" b="1" dirty="0">
                <a:cs typeface="B Mitra" pitchFamily="2" charset="-78"/>
              </a:rPr>
              <a:t>هنگام بيان مطالب مهم يك جا بايستيد .</a:t>
            </a:r>
            <a:endParaRPr lang="en-US" sz="2000" dirty="0">
              <a:cs typeface="B Mitra" pitchFamily="2" charset="-78"/>
            </a:endParaRPr>
          </a:p>
          <a:p>
            <a:pPr algn="r" rtl="1">
              <a:buClr>
                <a:srgbClr val="9900FF"/>
              </a:buClr>
              <a:buFont typeface="Wingdings" pitchFamily="2" charset="2"/>
              <a:buChar char="¥"/>
              <a:tabLst>
                <a:tab pos="914400" algn="l"/>
              </a:tabLst>
              <a:defRPr/>
            </a:pPr>
            <a:r>
              <a:rPr lang="fa-IR" sz="2000" b="1" dirty="0">
                <a:cs typeface="B Mitra" pitchFamily="2" charset="-78"/>
              </a:rPr>
              <a:t>از دست براي دادن سرنخ ها استفاده كنيد .</a:t>
            </a:r>
            <a:endParaRPr lang="en-US" sz="2000" dirty="0">
              <a:cs typeface="B Mitra" pitchFamily="2" charset="-78"/>
            </a:endParaRPr>
          </a:p>
          <a:p>
            <a:pPr algn="r" rtl="1">
              <a:buClr>
                <a:srgbClr val="9900FF"/>
              </a:buClr>
              <a:buFont typeface="Wingdings" pitchFamily="2" charset="2"/>
              <a:buChar char="¥"/>
              <a:tabLst>
                <a:tab pos="914400" algn="l"/>
              </a:tabLst>
              <a:defRPr/>
            </a:pPr>
            <a:r>
              <a:rPr lang="fa-IR" sz="2000" b="1" dirty="0">
                <a:cs typeface="B Mitra" pitchFamily="2" charset="-78"/>
              </a:rPr>
              <a:t>استفاده از مكانهاي مناسب براي ترغيب بیشتر شاگردان در یادگیری</a:t>
            </a:r>
            <a:endParaRPr lang="en-US" sz="2000" dirty="0">
              <a:cs typeface="B Mitra" pitchFamily="2" charset="-78"/>
            </a:endParaRPr>
          </a:p>
          <a:p>
            <a:pPr algn="r" rtl="1">
              <a:buClr>
                <a:srgbClr val="9900FF"/>
              </a:buClr>
              <a:buFont typeface="Wingdings" pitchFamily="2" charset="2"/>
              <a:buChar char="¥"/>
              <a:tabLst>
                <a:tab pos="914400" algn="l"/>
              </a:tabLst>
              <a:defRPr/>
            </a:pPr>
            <a:r>
              <a:rPr lang="fa-IR" sz="2000" b="1" dirty="0">
                <a:cs typeface="B Mitra" pitchFamily="2" charset="-78"/>
              </a:rPr>
              <a:t>از اشاره اجتناب كنيد .</a:t>
            </a:r>
            <a:endParaRPr lang="en-US" sz="2000" dirty="0">
              <a:cs typeface="B Mitra" pitchFamily="2" charset="-78"/>
            </a:endParaRPr>
          </a:p>
          <a:p>
            <a:pPr algn="r" rtl="1">
              <a:buClr>
                <a:srgbClr val="9900FF"/>
              </a:buClr>
              <a:buFont typeface="Wingdings" pitchFamily="2" charset="2"/>
              <a:buChar char="¥"/>
              <a:tabLst>
                <a:tab pos="914400" algn="l"/>
              </a:tabLst>
              <a:defRPr/>
            </a:pPr>
            <a:r>
              <a:rPr lang="ar-SA" sz="2000" b="1" dirty="0">
                <a:cs typeface="B Mitra" pitchFamily="2" charset="-78"/>
              </a:rPr>
              <a:t>راست ایستادن، شما را دست یافتنی می کند ، </a:t>
            </a:r>
            <a:r>
              <a:rPr lang="fa-IR" sz="2000" b="1" dirty="0">
                <a:cs typeface="B Mitra" pitchFamily="2" charset="-78"/>
              </a:rPr>
              <a:t> و </a:t>
            </a:r>
            <a:r>
              <a:rPr lang="ar-SA" sz="2000" b="1" dirty="0">
                <a:cs typeface="B Mitra" pitchFamily="2" charset="-78"/>
              </a:rPr>
              <a:t>دوستانه بنظر می رس</a:t>
            </a:r>
            <a:r>
              <a:rPr lang="fa-IR" sz="2000" b="1" dirty="0">
                <a:cs typeface="B Mitra" pitchFamily="2" charset="-78"/>
              </a:rPr>
              <a:t>ان</a:t>
            </a:r>
            <a:r>
              <a:rPr lang="ar-SA" sz="2000" b="1" dirty="0">
                <a:cs typeface="B Mitra" pitchFamily="2" charset="-78"/>
              </a:rPr>
              <a:t>د. </a:t>
            </a:r>
            <a:endParaRPr lang="en-US" sz="2000" dirty="0">
              <a:cs typeface="B Mitra" pitchFamily="2" charset="-78"/>
            </a:endParaRPr>
          </a:p>
          <a:p>
            <a:pPr algn="r" rtl="1">
              <a:buClr>
                <a:srgbClr val="9900FF"/>
              </a:buClr>
              <a:buFont typeface="Wingdings" pitchFamily="2" charset="2"/>
              <a:buChar char="¥"/>
              <a:tabLst>
                <a:tab pos="914400" algn="l"/>
              </a:tabLst>
              <a:defRPr/>
            </a:pPr>
            <a:r>
              <a:rPr lang="en-US" sz="2000" b="1" dirty="0">
                <a:cs typeface="B Mitra" pitchFamily="2" charset="-78"/>
              </a:rPr>
              <a:t> </a:t>
            </a:r>
            <a:r>
              <a:rPr lang="ar-SA" sz="2000" b="1" dirty="0">
                <a:cs typeface="B Mitra" pitchFamily="2" charset="-78"/>
              </a:rPr>
              <a:t>سعی کنید همه با شما رودررو باشند. </a:t>
            </a:r>
            <a:endParaRPr lang="en-US" sz="2000" dirty="0">
              <a:cs typeface="B Mitra" pitchFamily="2" charset="-78"/>
            </a:endParaRPr>
          </a:p>
          <a:p>
            <a:pPr algn="r" rtl="1">
              <a:buClr>
                <a:srgbClr val="9900FF"/>
              </a:buClr>
              <a:buFont typeface="Wingdings" pitchFamily="2" charset="2"/>
              <a:buChar char="¥"/>
              <a:tabLst>
                <a:tab pos="914400" algn="l"/>
              </a:tabLst>
              <a:defRPr/>
            </a:pPr>
            <a:r>
              <a:rPr lang="ar-SA" sz="2000" b="1" dirty="0">
                <a:cs typeface="B Mitra" pitchFamily="2" charset="-78"/>
              </a:rPr>
              <a:t>درهنگام صحبت کردن هرگز</a:t>
            </a:r>
            <a:r>
              <a:rPr lang="fa-IR" sz="2000" b="1" dirty="0">
                <a:cs typeface="B Mitra" pitchFamily="2" charset="-78"/>
              </a:rPr>
              <a:t> به شاگردان </a:t>
            </a:r>
            <a:r>
              <a:rPr lang="ar-SA" sz="2000" b="1" dirty="0">
                <a:cs typeface="B Mitra" pitchFamily="2" charset="-78"/>
              </a:rPr>
              <a:t> پشت نکنید .</a:t>
            </a:r>
            <a:endParaRPr lang="en-US" sz="2000" dirty="0">
              <a:cs typeface="B Mitra" pitchFamily="2" charset="-78"/>
            </a:endParaRPr>
          </a:p>
          <a:p>
            <a:pPr algn="r" rtl="1">
              <a:buClr>
                <a:srgbClr val="9900FF"/>
              </a:buClr>
              <a:buFont typeface="Wingdings" pitchFamily="2" charset="2"/>
              <a:buChar char="¥"/>
              <a:tabLst>
                <a:tab pos="914400" algn="l"/>
              </a:tabLst>
              <a:defRPr/>
            </a:pPr>
            <a:r>
              <a:rPr lang="en-US" sz="2000" b="1" dirty="0">
                <a:cs typeface="B Mitra" pitchFamily="2" charset="-78"/>
              </a:rPr>
              <a:t> </a:t>
            </a:r>
            <a:r>
              <a:rPr lang="ar-SA" sz="2000" b="1" dirty="0">
                <a:cs typeface="B Mitra" pitchFamily="2" charset="-78"/>
              </a:rPr>
              <a:t>به زمین و سقف نگاه نکنید.</a:t>
            </a:r>
            <a:endParaRPr lang="en-US" sz="2000" dirty="0">
              <a:cs typeface="B Mitra" pitchFamily="2" charset="-78"/>
            </a:endParaRPr>
          </a:p>
          <a:p>
            <a:pPr algn="r" rtl="1">
              <a:buClr>
                <a:srgbClr val="9900FF"/>
              </a:buClr>
              <a:buFont typeface="Wingdings" pitchFamily="2" charset="2"/>
              <a:buChar char="¥"/>
              <a:tabLst>
                <a:tab pos="914400" algn="l"/>
              </a:tabLst>
              <a:defRPr/>
            </a:pPr>
            <a:r>
              <a:rPr lang="ar-SA" sz="2000" b="1" dirty="0">
                <a:cs typeface="B Mitra" pitchFamily="2" charset="-78"/>
              </a:rPr>
              <a:t>ژ</a:t>
            </a:r>
            <a:r>
              <a:rPr lang="fa-IR" sz="2000" b="1" dirty="0">
                <a:cs typeface="B Mitra" pitchFamily="2" charset="-78"/>
              </a:rPr>
              <a:t>س</a:t>
            </a:r>
            <a:r>
              <a:rPr lang="ar-SA" sz="2000" b="1" dirty="0">
                <a:cs typeface="B Mitra" pitchFamily="2" charset="-78"/>
              </a:rPr>
              <a:t>ت های بی مورد  باعث می شود، که تدریس خسته کننده و بی روح شود.</a:t>
            </a:r>
            <a:endParaRPr lang="en-US" sz="2000" dirty="0">
              <a:cs typeface="B Mitra" pitchFamily="2" charset="-78"/>
            </a:endParaRPr>
          </a:p>
          <a:p>
            <a:pPr algn="r" rtl="1">
              <a:buNone/>
              <a:tabLst>
                <a:tab pos="914400" algn="l"/>
              </a:tabLst>
              <a:defRPr/>
            </a:pPr>
            <a:r>
              <a:rPr lang="ar-SA" sz="2000" b="1" dirty="0">
                <a:cs typeface="B Mitra" pitchFamily="2" charset="-78"/>
              </a:rPr>
              <a:t> روح دادن و زنده بودن تدریس، توجه شا گردان را جلب می کند</a:t>
            </a:r>
            <a:r>
              <a:rPr lang="fa-IR" sz="2000" b="1" dirty="0">
                <a:cs typeface="B Mitra" pitchFamily="2" charset="-78"/>
              </a:rPr>
              <a:t>،</a:t>
            </a:r>
            <a:r>
              <a:rPr lang="ar-SA" sz="2000" b="1" dirty="0">
                <a:cs typeface="B Mitra" pitchFamily="2" charset="-78"/>
              </a:rPr>
              <a:t> مطالب را روانتر</a:t>
            </a:r>
            <a:r>
              <a:rPr lang="fa-IR" sz="2000" b="1" dirty="0">
                <a:cs typeface="B Mitra" pitchFamily="2" charset="-78"/>
              </a:rPr>
              <a:t> و </a:t>
            </a:r>
            <a:r>
              <a:rPr lang="ar-SA" sz="2000" b="1" dirty="0">
                <a:cs typeface="B Mitra" pitchFamily="2" charset="-78"/>
              </a:rPr>
              <a:t>یادگیری را تسریع می کند</a:t>
            </a:r>
            <a:r>
              <a:rPr lang="ar-SA" sz="1200" b="1" dirty="0"/>
              <a:t>.</a:t>
            </a:r>
          </a:p>
        </p:txBody>
      </p:sp>
    </p:spTree>
    <p:extLst>
      <p:ext uri="{BB962C8B-B14F-4D97-AF65-F5344CB8AC3E}">
        <p14:creationId xmlns:p14="http://schemas.microsoft.com/office/powerpoint/2010/main" val="30777181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p:cNvSpPr>
            <a:spLocks noChangeArrowheads="1"/>
          </p:cNvSpPr>
          <p:nvPr/>
        </p:nvSpPr>
        <p:spPr bwMode="auto">
          <a:xfrm>
            <a:off x="2667001" y="541735"/>
            <a:ext cx="7034213" cy="3693319"/>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tabLst>
                <a:tab pos="457200" algn="l"/>
              </a:tabLst>
              <a:defRPr>
                <a:solidFill>
                  <a:schemeClr val="tx1"/>
                </a:solidFill>
                <a:latin typeface="Arial" pitchFamily="34" charset="0"/>
                <a:cs typeface="Arial" pitchFamily="34" charset="0"/>
              </a:defRPr>
            </a:lvl1pPr>
            <a:lvl2pPr marL="742950" indent="-285750" eaLnBrk="0" hangingPunct="0">
              <a:tabLst>
                <a:tab pos="457200" algn="l"/>
              </a:tabLst>
              <a:defRPr>
                <a:solidFill>
                  <a:schemeClr val="tx1"/>
                </a:solidFill>
                <a:latin typeface="Arial" pitchFamily="34" charset="0"/>
                <a:cs typeface="Arial" pitchFamily="34" charset="0"/>
              </a:defRPr>
            </a:lvl2pPr>
            <a:lvl3pPr marL="1143000" indent="-228600" eaLnBrk="0" hangingPunct="0">
              <a:tabLst>
                <a:tab pos="457200" algn="l"/>
              </a:tabLst>
              <a:defRPr>
                <a:solidFill>
                  <a:schemeClr val="tx1"/>
                </a:solidFill>
                <a:latin typeface="Arial" pitchFamily="34" charset="0"/>
                <a:cs typeface="Arial" pitchFamily="34" charset="0"/>
              </a:defRPr>
            </a:lvl3pPr>
            <a:lvl4pPr marL="1600200" indent="-228600" eaLnBrk="0" hangingPunct="0">
              <a:tabLst>
                <a:tab pos="457200" algn="l"/>
              </a:tabLst>
              <a:defRPr>
                <a:solidFill>
                  <a:schemeClr val="tx1"/>
                </a:solidFill>
                <a:latin typeface="Arial" pitchFamily="34" charset="0"/>
                <a:cs typeface="Arial" pitchFamily="34" charset="0"/>
              </a:defRPr>
            </a:lvl4pPr>
            <a:lvl5pPr marL="2057400" indent="-228600" eaLnBrk="0" hangingPunct="0">
              <a:tabLst>
                <a:tab pos="457200" algn="l"/>
              </a:tabLst>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tabLst>
                <a:tab pos="457200" algn="l"/>
              </a:tabLs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tabLst>
                <a:tab pos="457200" algn="l"/>
              </a:tabLs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tabLst>
                <a:tab pos="457200" algn="l"/>
              </a:tabLs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tabLst>
                <a:tab pos="457200" algn="l"/>
              </a:tabLst>
              <a:defRPr>
                <a:solidFill>
                  <a:schemeClr val="tx1"/>
                </a:solidFill>
                <a:latin typeface="Arial" pitchFamily="34" charset="0"/>
                <a:cs typeface="Arial" pitchFamily="34" charset="0"/>
              </a:defRPr>
            </a:lvl9pPr>
          </a:lstStyle>
          <a:p>
            <a:pPr algn="r" rtl="1" eaLnBrk="1" hangingPunct="1"/>
            <a:r>
              <a:rPr lang="fa-IR" altLang="en-US" b="1" dirty="0">
                <a:solidFill>
                  <a:srgbClr val="9900FF"/>
                </a:solidFill>
                <a:cs typeface="2  Nazanin" panose="00000400000000000000" pitchFamily="2" charset="-78"/>
              </a:rPr>
              <a:t>ارزیابی کلاس درس</a:t>
            </a:r>
            <a:endParaRPr lang="en-US" altLang="en-US" dirty="0">
              <a:solidFill>
                <a:srgbClr val="9900FF"/>
              </a:solidFill>
              <a:cs typeface="2  Nazanin" panose="00000400000000000000" pitchFamily="2" charset="-78"/>
            </a:endParaRPr>
          </a:p>
          <a:p>
            <a:pPr algn="r" rtl="1" eaLnBrk="1" hangingPunct="1"/>
            <a:r>
              <a:rPr lang="fa-IR" altLang="en-US" b="1" dirty="0">
                <a:cs typeface="2  Nazanin" panose="00000400000000000000" pitchFamily="2" charset="-78"/>
              </a:rPr>
              <a:t>چقدر دانش آموزان یاد می گیرند ؟ </a:t>
            </a:r>
          </a:p>
          <a:p>
            <a:pPr algn="r" rtl="1" eaLnBrk="1" hangingPunct="1"/>
            <a:r>
              <a:rPr lang="fa-IR" altLang="en-US" b="1" dirty="0">
                <a:cs typeface="2  Nazanin" panose="00000400000000000000" pitchFamily="2" charset="-78"/>
              </a:rPr>
              <a:t>چقدر تدریس معلمان تاثیرگذار است؟</a:t>
            </a:r>
            <a:endParaRPr lang="en-US" altLang="en-US" dirty="0">
              <a:cs typeface="2  Nazanin" panose="00000400000000000000" pitchFamily="2" charset="-78"/>
            </a:endParaRPr>
          </a:p>
          <a:p>
            <a:pPr algn="r" rtl="1" eaLnBrk="1" hangingPunct="1"/>
            <a:r>
              <a:rPr lang="fa-IR" altLang="en-US" b="1" dirty="0">
                <a:cs typeface="2  Nazanin" panose="00000400000000000000" pitchFamily="2" charset="-78"/>
              </a:rPr>
              <a:t>مزایای استفاده از روش های ارزیابی کلاس درس :</a:t>
            </a:r>
            <a:endParaRPr lang="en-US" altLang="en-US" dirty="0">
              <a:cs typeface="2  Nazanin" panose="00000400000000000000" pitchFamily="2" charset="-78"/>
            </a:endParaRPr>
          </a:p>
          <a:p>
            <a:pPr algn="r" rtl="1" eaLnBrk="1" hangingPunct="1"/>
            <a:r>
              <a:rPr lang="fa-IR" altLang="en-US" b="1" dirty="0">
                <a:cs typeface="2  Nazanin" panose="00000400000000000000" pitchFamily="2" charset="-78"/>
              </a:rPr>
              <a:t> الف) کمک به شاگردان :</a:t>
            </a:r>
            <a:endParaRPr lang="en-US" altLang="en-US" dirty="0">
              <a:cs typeface="2  Nazanin" panose="00000400000000000000" pitchFamily="2" charset="-78"/>
            </a:endParaRPr>
          </a:p>
          <a:p>
            <a:pPr algn="r" rtl="1" eaLnBrk="1" hangingPunct="1"/>
            <a:r>
              <a:rPr lang="fa-IR" altLang="en-US" b="1" dirty="0">
                <a:cs typeface="2  Nazanin" panose="00000400000000000000" pitchFamily="2" charset="-78"/>
              </a:rPr>
              <a:t>میزان توقع یادگیری را در شاگردان اندازه گیری می کند  </a:t>
            </a:r>
            <a:endParaRPr lang="en-US" altLang="en-US" dirty="0">
              <a:cs typeface="2  Nazanin" panose="00000400000000000000" pitchFamily="2" charset="-78"/>
            </a:endParaRPr>
          </a:p>
          <a:p>
            <a:pPr algn="r" rtl="1" eaLnBrk="1" hangingPunct="1"/>
            <a:r>
              <a:rPr lang="fa-IR" altLang="en-US" b="1" dirty="0">
                <a:cs typeface="2  Nazanin" panose="00000400000000000000" pitchFamily="2" charset="-78"/>
              </a:rPr>
              <a:t>توانایی شاگردان را در خود ارزیابی و خود مدیریتی افزایش دهد </a:t>
            </a:r>
            <a:endParaRPr lang="en-US" altLang="en-US" dirty="0">
              <a:cs typeface="2  Nazanin" panose="00000400000000000000" pitchFamily="2" charset="-78"/>
            </a:endParaRPr>
          </a:p>
          <a:p>
            <a:pPr algn="r" rtl="1" eaLnBrk="1" hangingPunct="1"/>
            <a:r>
              <a:rPr lang="fa-IR" altLang="en-US" b="1" dirty="0">
                <a:cs typeface="2  Nazanin" panose="00000400000000000000" pitchFamily="2" charset="-78"/>
              </a:rPr>
              <a:t>بالا بردن میزان و کیفیت یادگیری در شاگردان </a:t>
            </a:r>
            <a:endParaRPr lang="en-US" altLang="en-US" dirty="0">
              <a:cs typeface="2  Nazanin" panose="00000400000000000000" pitchFamily="2" charset="-78"/>
            </a:endParaRPr>
          </a:p>
          <a:p>
            <a:pPr algn="r" rtl="1" eaLnBrk="1" hangingPunct="1"/>
            <a:r>
              <a:rPr lang="fa-IR" altLang="en-US" b="1" dirty="0">
                <a:cs typeface="2  Nazanin" panose="00000400000000000000" pitchFamily="2" charset="-78"/>
              </a:rPr>
              <a:t>بالا بردن انگیزه برای یادگیری بیشتر </a:t>
            </a:r>
            <a:endParaRPr lang="en-US" altLang="en-US" dirty="0">
              <a:cs typeface="2  Nazanin" panose="00000400000000000000" pitchFamily="2" charset="-78"/>
            </a:endParaRPr>
          </a:p>
          <a:p>
            <a:pPr algn="r" rtl="1" eaLnBrk="1" hangingPunct="1"/>
            <a:r>
              <a:rPr lang="fa-IR" altLang="en-US" b="1" dirty="0">
                <a:cs typeface="2  Nazanin" panose="00000400000000000000" pitchFamily="2" charset="-78"/>
              </a:rPr>
              <a:t>ب) کمک به معلم :</a:t>
            </a:r>
            <a:endParaRPr lang="en-US" altLang="en-US" dirty="0">
              <a:cs typeface="2  Nazanin" panose="00000400000000000000" pitchFamily="2" charset="-78"/>
            </a:endParaRPr>
          </a:p>
          <a:p>
            <a:pPr algn="r" rtl="1" eaLnBrk="1" hangingPunct="1"/>
            <a:r>
              <a:rPr lang="fa-IR" altLang="en-US" b="1" dirty="0">
                <a:cs typeface="2  Nazanin" panose="00000400000000000000" pitchFamily="2" charset="-78"/>
              </a:rPr>
              <a:t>چه مطلبی  را با چه مهارتی باید تدریس کرد </a:t>
            </a:r>
            <a:endParaRPr lang="en-US" altLang="en-US" dirty="0">
              <a:cs typeface="2  Nazanin" panose="00000400000000000000" pitchFamily="2" charset="-78"/>
            </a:endParaRPr>
          </a:p>
          <a:p>
            <a:pPr algn="r" rtl="1" eaLnBrk="1" hangingPunct="1"/>
            <a:r>
              <a:rPr lang="fa-IR" altLang="en-US" b="1" dirty="0">
                <a:cs typeface="2  Nazanin" panose="00000400000000000000" pitchFamily="2" charset="-78"/>
              </a:rPr>
              <a:t>نحوی اندازه گیری  میزان فراگیری شاگردان  </a:t>
            </a:r>
            <a:endParaRPr lang="en-US" altLang="en-US" dirty="0">
              <a:cs typeface="2  Nazanin" panose="00000400000000000000" pitchFamily="2" charset="-78"/>
            </a:endParaRPr>
          </a:p>
          <a:p>
            <a:pPr algn="r" rtl="1" eaLnBrk="1" hangingPunct="1"/>
            <a:r>
              <a:rPr lang="fa-IR" altLang="en-US" b="1" dirty="0">
                <a:cs typeface="2  Nazanin" panose="00000400000000000000" pitchFamily="2" charset="-78"/>
              </a:rPr>
              <a:t>نحوه کمک به افزایش یادگیری در شاگردان</a:t>
            </a:r>
            <a:r>
              <a:rPr lang="fa-IR" altLang="en-US" dirty="0">
                <a:cs typeface="2  Nazanin" panose="00000400000000000000" pitchFamily="2" charset="-78"/>
              </a:rPr>
              <a:t> </a:t>
            </a:r>
          </a:p>
        </p:txBody>
      </p:sp>
    </p:spTree>
    <p:extLst>
      <p:ext uri="{BB962C8B-B14F-4D97-AF65-F5344CB8AC3E}">
        <p14:creationId xmlns:p14="http://schemas.microsoft.com/office/powerpoint/2010/main" val="21677425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ChangeArrowheads="1"/>
          </p:cNvSpPr>
          <p:nvPr/>
        </p:nvSpPr>
        <p:spPr bwMode="auto">
          <a:xfrm>
            <a:off x="1828800" y="533400"/>
            <a:ext cx="8521700" cy="538609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tabLst>
                <a:tab pos="228600" algn="l"/>
              </a:tabLst>
              <a:defRPr>
                <a:solidFill>
                  <a:schemeClr val="tx1"/>
                </a:solidFill>
                <a:latin typeface="Arial" pitchFamily="34" charset="0"/>
                <a:cs typeface="Arial" pitchFamily="34" charset="0"/>
              </a:defRPr>
            </a:lvl1pPr>
            <a:lvl2pPr marL="742950" indent="-285750" eaLnBrk="0" hangingPunct="0">
              <a:tabLst>
                <a:tab pos="228600" algn="l"/>
              </a:tabLst>
              <a:defRPr>
                <a:solidFill>
                  <a:schemeClr val="tx1"/>
                </a:solidFill>
                <a:latin typeface="Arial" pitchFamily="34" charset="0"/>
                <a:cs typeface="Arial" pitchFamily="34" charset="0"/>
              </a:defRPr>
            </a:lvl2pPr>
            <a:lvl3pPr marL="1143000" indent="-228600" eaLnBrk="0" hangingPunct="0">
              <a:tabLst>
                <a:tab pos="228600" algn="l"/>
              </a:tabLst>
              <a:defRPr>
                <a:solidFill>
                  <a:schemeClr val="tx1"/>
                </a:solidFill>
                <a:latin typeface="Arial" pitchFamily="34" charset="0"/>
                <a:cs typeface="Arial" pitchFamily="34" charset="0"/>
              </a:defRPr>
            </a:lvl3pPr>
            <a:lvl4pPr marL="1600200" indent="-228600" eaLnBrk="0" hangingPunct="0">
              <a:tabLst>
                <a:tab pos="228600" algn="l"/>
              </a:tabLst>
              <a:defRPr>
                <a:solidFill>
                  <a:schemeClr val="tx1"/>
                </a:solidFill>
                <a:latin typeface="Arial" pitchFamily="34" charset="0"/>
                <a:cs typeface="Arial" pitchFamily="34" charset="0"/>
              </a:defRPr>
            </a:lvl4pPr>
            <a:lvl5pPr marL="2057400" indent="-228600" eaLnBrk="0" hangingPunct="0">
              <a:tabLst>
                <a:tab pos="228600" algn="l"/>
              </a:tabLst>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tabLst>
                <a:tab pos="228600" algn="l"/>
              </a:tabLs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tabLst>
                <a:tab pos="228600" algn="l"/>
              </a:tabLs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tabLst>
                <a:tab pos="228600" algn="l"/>
              </a:tabLs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tabLst>
                <a:tab pos="228600" algn="l"/>
              </a:tabLst>
              <a:defRPr>
                <a:solidFill>
                  <a:schemeClr val="tx1"/>
                </a:solidFill>
                <a:latin typeface="Arial" pitchFamily="34" charset="0"/>
                <a:cs typeface="Arial" pitchFamily="34" charset="0"/>
              </a:defRPr>
            </a:lvl9pPr>
          </a:lstStyle>
          <a:p>
            <a:pPr algn="r" rtl="1" eaLnBrk="1" hangingPunct="1"/>
            <a:r>
              <a:rPr lang="fa-IR" altLang="en-US" sz="2400" b="1" dirty="0">
                <a:solidFill>
                  <a:srgbClr val="C00000"/>
                </a:solidFill>
                <a:cs typeface="2  Nazanin" panose="00000400000000000000" pitchFamily="2" charset="-78"/>
              </a:rPr>
              <a:t>مشخصات ارزیابی کلاس درس</a:t>
            </a:r>
            <a:endParaRPr lang="en-US" altLang="en-US" sz="2400" dirty="0">
              <a:solidFill>
                <a:srgbClr val="C00000"/>
              </a:solidFill>
              <a:cs typeface="2  Nazanin" panose="00000400000000000000" pitchFamily="2" charset="-78"/>
            </a:endParaRPr>
          </a:p>
          <a:p>
            <a:pPr algn="r" rtl="1" eaLnBrk="1" hangingPunct="1">
              <a:buClr>
                <a:schemeClr val="bg2"/>
              </a:buClr>
              <a:buFont typeface="Wingdings" pitchFamily="2" charset="2"/>
              <a:buChar char="¥"/>
            </a:pPr>
            <a:r>
              <a:rPr lang="fa-IR" altLang="en-US" sz="2400" b="1" dirty="0">
                <a:cs typeface="2  Nazanin" panose="00000400000000000000" pitchFamily="2" charset="-78"/>
              </a:rPr>
              <a:t>تمرکز این ارزیابی روی یادگیری است نه تدریس</a:t>
            </a:r>
            <a:endParaRPr lang="en-US" altLang="en-US" sz="2400" dirty="0">
              <a:cs typeface="2  Nazanin" panose="00000400000000000000" pitchFamily="2" charset="-78"/>
            </a:endParaRPr>
          </a:p>
          <a:p>
            <a:pPr algn="r" rtl="1" eaLnBrk="1" hangingPunct="1">
              <a:buClr>
                <a:schemeClr val="bg2"/>
              </a:buClr>
              <a:buFont typeface="Wingdings" pitchFamily="2" charset="2"/>
              <a:buChar char="¥"/>
            </a:pPr>
            <a:r>
              <a:rPr lang="fa-IR" altLang="en-US" sz="2400" b="1" dirty="0">
                <a:cs typeface="2  Nazanin" panose="00000400000000000000" pitchFamily="2" charset="-78"/>
              </a:rPr>
              <a:t>معلم باید سوال ها  را طراحی و پاسخ ها را تجزیه و تحلیل نماید</a:t>
            </a:r>
            <a:endParaRPr lang="en-US" altLang="en-US" sz="2400" dirty="0">
              <a:cs typeface="2  Nazanin" panose="00000400000000000000" pitchFamily="2" charset="-78"/>
            </a:endParaRPr>
          </a:p>
          <a:p>
            <a:pPr algn="r" rtl="1" eaLnBrk="1" hangingPunct="1">
              <a:buClr>
                <a:schemeClr val="bg2"/>
              </a:buClr>
              <a:buFont typeface="Wingdings" pitchFamily="2" charset="2"/>
              <a:buChar char="¥"/>
            </a:pPr>
            <a:r>
              <a:rPr lang="fa-IR" altLang="en-US" sz="2400" b="1" dirty="0">
                <a:cs typeface="2  Nazanin" panose="00000400000000000000" pitchFamily="2" charset="-78"/>
              </a:rPr>
              <a:t>مشارکت شاگردان در این ارزیابی مهم خواهد بود</a:t>
            </a:r>
            <a:endParaRPr lang="en-US" altLang="en-US" sz="2400" dirty="0">
              <a:cs typeface="2  Nazanin" panose="00000400000000000000" pitchFamily="2" charset="-78"/>
            </a:endParaRPr>
          </a:p>
          <a:p>
            <a:pPr algn="r" rtl="1" eaLnBrk="1" hangingPunct="1">
              <a:buClr>
                <a:schemeClr val="bg2"/>
              </a:buClr>
              <a:buFont typeface="Wingdings" pitchFamily="2" charset="2"/>
              <a:buChar char="¥"/>
            </a:pPr>
            <a:r>
              <a:rPr lang="fa-IR" altLang="en-US" sz="2400" b="1" dirty="0">
                <a:cs typeface="2  Nazanin" panose="00000400000000000000" pitchFamily="2" charset="-78"/>
              </a:rPr>
              <a:t>شاگردا ن  باید متوجه باشند که هدف از ارزیابی  بالابردن کیفیت یادگیری است از این رو هم مشارکت بیشتر خواهند کرد و هم انگیزه بیشتری برای یادگیری در آنها بوجود خواهدآمد. </a:t>
            </a:r>
            <a:endParaRPr lang="en-US" altLang="en-US" sz="2400" dirty="0">
              <a:cs typeface="2  Nazanin" panose="00000400000000000000" pitchFamily="2" charset="-78"/>
            </a:endParaRPr>
          </a:p>
          <a:p>
            <a:pPr algn="r" rtl="1" eaLnBrk="1" hangingPunct="1">
              <a:buClr>
                <a:schemeClr val="bg2"/>
              </a:buClr>
              <a:buFont typeface="Wingdings" pitchFamily="2" charset="2"/>
              <a:buChar char="¥"/>
            </a:pPr>
            <a:r>
              <a:rPr lang="fa-IR" altLang="en-US" sz="2400" b="1" dirty="0">
                <a:cs typeface="2  Nazanin" panose="00000400000000000000" pitchFamily="2" charset="-78"/>
              </a:rPr>
              <a:t>پیشنهادها باید بدون ذکرنام شاگردان باشد و  معلم نباید به این ارزیابی نمره دهد </a:t>
            </a:r>
            <a:endParaRPr lang="en-US" altLang="en-US" sz="2400" dirty="0">
              <a:cs typeface="2  Nazanin" panose="00000400000000000000" pitchFamily="2" charset="-78"/>
            </a:endParaRPr>
          </a:p>
          <a:p>
            <a:pPr algn="r" rtl="1" eaLnBrk="1" hangingPunct="1">
              <a:buClr>
                <a:schemeClr val="bg2"/>
              </a:buClr>
              <a:buFont typeface="Wingdings" pitchFamily="2" charset="2"/>
              <a:buChar char="¥"/>
            </a:pPr>
            <a:r>
              <a:rPr lang="fa-IR" altLang="en-US" sz="2400" b="1" dirty="0">
                <a:cs typeface="2  Nazanin" panose="00000400000000000000" pitchFamily="2" charset="-78"/>
              </a:rPr>
              <a:t>در هر روش نیاز و خصوصیات ویژه ای در معلم و شاگرد مورد ارزیانی  قرار می گیرد از این رو برای هر کلاس یک روش جداگانه و مخصوص باید  درنظر گرفته می شود </a:t>
            </a:r>
            <a:endParaRPr lang="en-US" altLang="en-US" sz="2400" dirty="0">
              <a:cs typeface="2  Nazanin" panose="00000400000000000000" pitchFamily="2" charset="-78"/>
            </a:endParaRPr>
          </a:p>
          <a:p>
            <a:pPr algn="r" rtl="1" eaLnBrk="1" hangingPunct="1">
              <a:buClr>
                <a:schemeClr val="bg2"/>
              </a:buClr>
              <a:buFont typeface="Wingdings" pitchFamily="2" charset="2"/>
              <a:buChar char="¥"/>
            </a:pPr>
            <a:r>
              <a:rPr lang="fa-IR" altLang="en-US" sz="2400" b="1" dirty="0">
                <a:cs typeface="2  Nazanin" panose="00000400000000000000" pitchFamily="2" charset="-78"/>
              </a:rPr>
              <a:t>معلم بلافاصله که از شاگردان بازخورد گرفت باید نتایج را با رفتار خودش به شاگردان نشان دهد در غیر این صورت در ارزیابی بعدی مشارکت  نخواهند </a:t>
            </a:r>
            <a:r>
              <a:rPr lang="fa-IR" altLang="en-US" sz="2800" b="1" dirty="0">
                <a:cs typeface="2  Nazanin" panose="00000400000000000000" pitchFamily="2" charset="-78"/>
              </a:rPr>
              <a:t>کرد</a:t>
            </a:r>
            <a:r>
              <a:rPr lang="fa-IR" altLang="en-US" sz="2400" b="1" dirty="0">
                <a:cs typeface="2  Nazanin" panose="00000400000000000000" pitchFamily="2" charset="-78"/>
              </a:rPr>
              <a:t>.</a:t>
            </a:r>
            <a:r>
              <a:rPr lang="fa-IR" altLang="en-US" sz="3200" dirty="0">
                <a:cs typeface="2  Nazanin" panose="00000400000000000000" pitchFamily="2" charset="-78"/>
              </a:rPr>
              <a:t> </a:t>
            </a:r>
          </a:p>
        </p:txBody>
      </p:sp>
    </p:spTree>
    <p:extLst>
      <p:ext uri="{BB962C8B-B14F-4D97-AF65-F5344CB8AC3E}">
        <p14:creationId xmlns:p14="http://schemas.microsoft.com/office/powerpoint/2010/main" val="3973364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ChangeArrowheads="1"/>
          </p:cNvSpPr>
          <p:nvPr/>
        </p:nvSpPr>
        <p:spPr bwMode="auto">
          <a:xfrm>
            <a:off x="5829300" y="906085"/>
            <a:ext cx="4608512" cy="4893647"/>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tabLst>
                <a:tab pos="800100" algn="l"/>
              </a:tabLst>
              <a:defRPr>
                <a:solidFill>
                  <a:schemeClr val="tx1"/>
                </a:solidFill>
                <a:latin typeface="Arial" pitchFamily="34" charset="0"/>
                <a:cs typeface="Arial" pitchFamily="34" charset="0"/>
              </a:defRPr>
            </a:lvl1pPr>
            <a:lvl2pPr marL="742950" indent="-285750" eaLnBrk="0" hangingPunct="0">
              <a:tabLst>
                <a:tab pos="800100" algn="l"/>
              </a:tabLst>
              <a:defRPr>
                <a:solidFill>
                  <a:schemeClr val="tx1"/>
                </a:solidFill>
                <a:latin typeface="Arial" pitchFamily="34" charset="0"/>
                <a:cs typeface="Arial" pitchFamily="34" charset="0"/>
              </a:defRPr>
            </a:lvl2pPr>
            <a:lvl3pPr marL="1143000" indent="-228600" eaLnBrk="0" hangingPunct="0">
              <a:tabLst>
                <a:tab pos="800100" algn="l"/>
              </a:tabLst>
              <a:defRPr>
                <a:solidFill>
                  <a:schemeClr val="tx1"/>
                </a:solidFill>
                <a:latin typeface="Arial" pitchFamily="34" charset="0"/>
                <a:cs typeface="Arial" pitchFamily="34" charset="0"/>
              </a:defRPr>
            </a:lvl3pPr>
            <a:lvl4pPr marL="1600200" indent="-228600" eaLnBrk="0" hangingPunct="0">
              <a:tabLst>
                <a:tab pos="800100" algn="l"/>
              </a:tabLst>
              <a:defRPr>
                <a:solidFill>
                  <a:schemeClr val="tx1"/>
                </a:solidFill>
                <a:latin typeface="Arial" pitchFamily="34" charset="0"/>
                <a:cs typeface="Arial" pitchFamily="34" charset="0"/>
              </a:defRPr>
            </a:lvl4pPr>
            <a:lvl5pPr marL="2057400" indent="-228600" eaLnBrk="0" hangingPunct="0">
              <a:tabLst>
                <a:tab pos="800100" algn="l"/>
              </a:tabLst>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tabLst>
                <a:tab pos="800100" algn="l"/>
              </a:tabLs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tabLst>
                <a:tab pos="800100" algn="l"/>
              </a:tabLs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tabLst>
                <a:tab pos="800100" algn="l"/>
              </a:tabLs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tabLst>
                <a:tab pos="800100" algn="l"/>
              </a:tabLst>
              <a:defRPr>
                <a:solidFill>
                  <a:schemeClr val="tx1"/>
                </a:solidFill>
                <a:latin typeface="Arial" pitchFamily="34" charset="0"/>
                <a:cs typeface="Arial" pitchFamily="34" charset="0"/>
              </a:defRPr>
            </a:lvl9pPr>
          </a:lstStyle>
          <a:p>
            <a:pPr algn="r" rtl="1" eaLnBrk="1" hangingPunct="1"/>
            <a:r>
              <a:rPr lang="fa-IR" altLang="en-US" sz="1600" b="1" dirty="0">
                <a:solidFill>
                  <a:srgbClr val="9900FF"/>
                </a:solidFill>
                <a:cs typeface="2  Nazanin" panose="00000400000000000000" pitchFamily="2" charset="-78"/>
              </a:rPr>
              <a:t>پیش فرض های ارزیابی کلاس</a:t>
            </a:r>
            <a:endParaRPr lang="en-US" altLang="en-US" sz="1600" b="1" dirty="0">
              <a:solidFill>
                <a:srgbClr val="9900FF"/>
              </a:solidFill>
              <a:cs typeface="2  Nazanin" panose="00000400000000000000" pitchFamily="2" charset="-78"/>
            </a:endParaRPr>
          </a:p>
          <a:p>
            <a:pPr algn="r" rtl="1" eaLnBrk="1" hangingPunct="1">
              <a:buClr>
                <a:schemeClr val="bg2"/>
              </a:buClr>
              <a:buFont typeface="Wingdings" pitchFamily="2" charset="2"/>
              <a:buChar char="¥"/>
            </a:pPr>
            <a:r>
              <a:rPr lang="fa-IR" altLang="en-US" sz="1600" b="1" dirty="0">
                <a:cs typeface="2  Nazanin" panose="00000400000000000000" pitchFamily="2" charset="-78"/>
              </a:rPr>
              <a:t>کیفیت یادگیری شاگردان ، رابطه مستقیمی با کیفیت تدریس دارد. بهبود در تدریس ، بهبود در یادگیری است .</a:t>
            </a:r>
            <a:endParaRPr lang="en-US" altLang="en-US" sz="1600" b="1" dirty="0">
              <a:cs typeface="2  Nazanin" panose="00000400000000000000" pitchFamily="2" charset="-78"/>
            </a:endParaRPr>
          </a:p>
          <a:p>
            <a:pPr algn="r" rtl="1" eaLnBrk="1" hangingPunct="1">
              <a:buClr>
                <a:schemeClr val="bg2"/>
              </a:buClr>
              <a:buFont typeface="Wingdings" pitchFamily="2" charset="2"/>
              <a:buChar char="¥"/>
            </a:pPr>
            <a:r>
              <a:rPr lang="fa-IR" altLang="en-US" sz="1600" b="1" dirty="0">
                <a:cs typeface="2  Nazanin" panose="00000400000000000000" pitchFamily="2" charset="-78"/>
              </a:rPr>
              <a:t>برای بهبود یادگیری، شاگردان موظف هستند بازخوردهای خود را شناسایی و بازگو کنند و باید بتوانند خود را ارزیابی کنند . </a:t>
            </a:r>
            <a:endParaRPr lang="en-US" altLang="en-US" sz="1600" b="1" dirty="0">
              <a:cs typeface="2  Nazanin" panose="00000400000000000000" pitchFamily="2" charset="-78"/>
            </a:endParaRPr>
          </a:p>
          <a:p>
            <a:pPr algn="r" rtl="1" eaLnBrk="1" hangingPunct="1">
              <a:buClr>
                <a:schemeClr val="bg2"/>
              </a:buClr>
              <a:buFont typeface="Wingdings" pitchFamily="2" charset="2"/>
              <a:buChar char="¥"/>
            </a:pPr>
            <a:r>
              <a:rPr lang="fa-IR" altLang="en-US" sz="1600" b="1" dirty="0">
                <a:cs typeface="2  Nazanin" panose="00000400000000000000" pitchFamily="2" charset="-78"/>
              </a:rPr>
              <a:t>همکاری فعال شاگردان در ارزیابی ، رضایت مندی را  در آنها ایجاد کرده و یادگیری را افزایش می دهد.</a:t>
            </a:r>
            <a:endParaRPr lang="en-US" altLang="en-US" sz="1600" b="1" dirty="0">
              <a:cs typeface="2  Nazanin" panose="00000400000000000000" pitchFamily="2" charset="-78"/>
            </a:endParaRPr>
          </a:p>
          <a:p>
            <a:pPr algn="r" rtl="1" eaLnBrk="1" hangingPunct="1">
              <a:buClr>
                <a:schemeClr val="bg2"/>
              </a:buClr>
              <a:buFont typeface="Wingdings" pitchFamily="2" charset="2"/>
              <a:buChar char="¥"/>
            </a:pPr>
            <a:r>
              <a:rPr lang="fa-IR" altLang="en-US" sz="1600" b="1" dirty="0">
                <a:cs typeface="2  Nazanin" panose="00000400000000000000" pitchFamily="2" charset="-78"/>
              </a:rPr>
              <a:t>برای بهبود تاثیرات ارزیابی ، معلم باید اهداف کلی را صریح بازگو کنند و سپس جزئیات و بازخوردها قابل درک رااز شاگردان بگیرید.</a:t>
            </a:r>
            <a:endParaRPr lang="en-US" altLang="en-US" sz="1600" b="1" dirty="0">
              <a:cs typeface="2  Nazanin" panose="00000400000000000000" pitchFamily="2" charset="-78"/>
            </a:endParaRPr>
          </a:p>
          <a:p>
            <a:pPr algn="r" rtl="1" eaLnBrk="1" hangingPunct="1">
              <a:buClr>
                <a:schemeClr val="bg2"/>
              </a:buClr>
              <a:buFont typeface="Wingdings" pitchFamily="2" charset="2"/>
              <a:buChar char="¥"/>
            </a:pPr>
            <a:r>
              <a:rPr lang="fa-IR" altLang="en-US" sz="1600" b="1" dirty="0">
                <a:cs typeface="2  Nazanin" panose="00000400000000000000" pitchFamily="2" charset="-78"/>
              </a:rPr>
              <a:t>از آنجایی که ارزیابی برای بهبود تدریس و یادگیری است ، سوال هایی  را طراحی کنید تا با پاسخ به آنها  بتوانید مشکلا ت تدریس را متوجه شوید. </a:t>
            </a:r>
            <a:endParaRPr lang="en-US" altLang="en-US" sz="1600" b="1" dirty="0">
              <a:cs typeface="2  Nazanin" panose="00000400000000000000" pitchFamily="2" charset="-78"/>
            </a:endParaRPr>
          </a:p>
          <a:p>
            <a:pPr algn="r" rtl="1" eaLnBrk="1" hangingPunct="1">
              <a:buClr>
                <a:schemeClr val="bg2"/>
              </a:buClr>
              <a:buFont typeface="Wingdings" pitchFamily="2" charset="2"/>
              <a:buChar char="¥"/>
            </a:pPr>
            <a:r>
              <a:rPr lang="fa-IR" altLang="en-US" sz="1600" b="1" dirty="0">
                <a:cs typeface="2  Nazanin" panose="00000400000000000000" pitchFamily="2" charset="-78"/>
              </a:rPr>
              <a:t>ارزیابی سیستم  دادن و ایجاد چالش هوشمندانه است که این  قوی ترین  ابزار انگیزش برای رشد محسوب می شود </a:t>
            </a:r>
            <a:endParaRPr lang="en-US" altLang="en-US" sz="1600" b="1" dirty="0">
              <a:cs typeface="2  Nazanin" panose="00000400000000000000" pitchFamily="2" charset="-78"/>
            </a:endParaRPr>
          </a:p>
          <a:p>
            <a:pPr algn="r" rtl="1" eaLnBrk="1" hangingPunct="1">
              <a:buClr>
                <a:schemeClr val="bg2"/>
              </a:buClr>
              <a:buFont typeface="Wingdings" pitchFamily="2" charset="2"/>
              <a:buChar char="¥"/>
            </a:pPr>
            <a:r>
              <a:rPr lang="fa-IR" altLang="en-US" sz="1600" b="1" dirty="0">
                <a:cs typeface="2  Nazanin" panose="00000400000000000000" pitchFamily="2" charset="-78"/>
              </a:rPr>
              <a:t>این ارزیابی ها نیاز به آموزش خاصی ندارد بلکه معلم می تواند از روشهای استقرایی به آنها دست پیدا کند. </a:t>
            </a:r>
            <a:endParaRPr lang="en-US" altLang="en-US" sz="1600" b="1" dirty="0">
              <a:cs typeface="2  Nazanin" panose="00000400000000000000" pitchFamily="2" charset="-78"/>
            </a:endParaRPr>
          </a:p>
          <a:p>
            <a:pPr algn="r" rtl="1" eaLnBrk="1" hangingPunct="1">
              <a:buClr>
                <a:schemeClr val="bg2"/>
              </a:buClr>
              <a:buFont typeface="Wingdings" pitchFamily="2" charset="2"/>
              <a:buChar char="¥"/>
            </a:pPr>
            <a:r>
              <a:rPr lang="fa-IR" altLang="en-US" sz="1600" b="1" dirty="0">
                <a:cs typeface="2  Nazanin" panose="00000400000000000000" pitchFamily="2" charset="-78"/>
              </a:rPr>
              <a:t>تداوم درارزیابی کلاس درس ، کلاس و معلم را فعال  ، منعطف و سیستماتیک می کند. </a:t>
            </a:r>
          </a:p>
        </p:txBody>
      </p:sp>
      <p:sp>
        <p:nvSpPr>
          <p:cNvPr id="94211" name="Rectangle 7"/>
          <p:cNvSpPr>
            <a:spLocks noChangeArrowheads="1"/>
          </p:cNvSpPr>
          <p:nvPr/>
        </p:nvSpPr>
        <p:spPr bwMode="auto">
          <a:xfrm>
            <a:off x="1981201" y="1600201"/>
            <a:ext cx="3709987" cy="3108543"/>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tabLst>
                <a:tab pos="457200" algn="l"/>
              </a:tabLst>
              <a:defRPr>
                <a:solidFill>
                  <a:schemeClr val="tx1"/>
                </a:solidFill>
                <a:latin typeface="Arial" pitchFamily="34" charset="0"/>
                <a:cs typeface="Arial" pitchFamily="34" charset="0"/>
              </a:defRPr>
            </a:lvl1pPr>
            <a:lvl2pPr marL="742950" indent="-285750" eaLnBrk="0" hangingPunct="0">
              <a:tabLst>
                <a:tab pos="457200" algn="l"/>
              </a:tabLst>
              <a:defRPr>
                <a:solidFill>
                  <a:schemeClr val="tx1"/>
                </a:solidFill>
                <a:latin typeface="Arial" pitchFamily="34" charset="0"/>
                <a:cs typeface="Arial" pitchFamily="34" charset="0"/>
              </a:defRPr>
            </a:lvl2pPr>
            <a:lvl3pPr marL="1143000" indent="-228600" eaLnBrk="0" hangingPunct="0">
              <a:tabLst>
                <a:tab pos="457200" algn="l"/>
              </a:tabLst>
              <a:defRPr>
                <a:solidFill>
                  <a:schemeClr val="tx1"/>
                </a:solidFill>
                <a:latin typeface="Arial" pitchFamily="34" charset="0"/>
                <a:cs typeface="Arial" pitchFamily="34" charset="0"/>
              </a:defRPr>
            </a:lvl3pPr>
            <a:lvl4pPr marL="1600200" indent="-228600" eaLnBrk="0" hangingPunct="0">
              <a:tabLst>
                <a:tab pos="457200" algn="l"/>
              </a:tabLst>
              <a:defRPr>
                <a:solidFill>
                  <a:schemeClr val="tx1"/>
                </a:solidFill>
                <a:latin typeface="Arial" pitchFamily="34" charset="0"/>
                <a:cs typeface="Arial" pitchFamily="34" charset="0"/>
              </a:defRPr>
            </a:lvl4pPr>
            <a:lvl5pPr marL="2057400" indent="-228600" eaLnBrk="0" hangingPunct="0">
              <a:tabLst>
                <a:tab pos="457200" algn="l"/>
              </a:tabLst>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tabLst>
                <a:tab pos="457200" algn="l"/>
              </a:tabLs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tabLst>
                <a:tab pos="457200" algn="l"/>
              </a:tabLs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tabLst>
                <a:tab pos="457200" algn="l"/>
              </a:tabLs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tabLst>
                <a:tab pos="457200" algn="l"/>
              </a:tabLst>
              <a:defRPr>
                <a:solidFill>
                  <a:schemeClr val="tx1"/>
                </a:solidFill>
                <a:latin typeface="Arial" pitchFamily="34" charset="0"/>
                <a:cs typeface="Arial" pitchFamily="34" charset="0"/>
              </a:defRPr>
            </a:lvl9pPr>
          </a:lstStyle>
          <a:p>
            <a:pPr algn="r" rtl="1" eaLnBrk="1" hangingPunct="1"/>
            <a:r>
              <a:rPr lang="fa-IR" altLang="en-US" sz="1600" b="1" dirty="0">
                <a:solidFill>
                  <a:srgbClr val="9900FF"/>
                </a:solidFill>
                <a:cs typeface="2  Nazanin" panose="00000400000000000000" pitchFamily="2" charset="-78"/>
              </a:rPr>
              <a:t>تذکرات لازم برای ارزیابی موثر : </a:t>
            </a:r>
            <a:endParaRPr lang="en-US" altLang="en-US" sz="1600" b="1" dirty="0">
              <a:solidFill>
                <a:srgbClr val="9900FF"/>
              </a:solidFill>
              <a:cs typeface="2  Nazanin" panose="00000400000000000000" pitchFamily="2" charset="-78"/>
            </a:endParaRPr>
          </a:p>
          <a:p>
            <a:pPr algn="r" rtl="1" eaLnBrk="1" hangingPunct="1">
              <a:buClr>
                <a:schemeClr val="bg2"/>
              </a:buClr>
              <a:buFont typeface="Wingdings" pitchFamily="2" charset="2"/>
              <a:buChar char="¥"/>
            </a:pPr>
            <a:r>
              <a:rPr lang="fa-IR" altLang="en-US" sz="1600" b="1" dirty="0">
                <a:cs typeface="2  Nazanin" panose="00000400000000000000" pitchFamily="2" charset="-78"/>
              </a:rPr>
              <a:t>کلاس را از تصمیم خود آگاه کنید.</a:t>
            </a:r>
            <a:endParaRPr lang="en-US" altLang="en-US" sz="1600" b="1" dirty="0">
              <a:cs typeface="2  Nazanin" panose="00000400000000000000" pitchFamily="2" charset="-78"/>
            </a:endParaRPr>
          </a:p>
          <a:p>
            <a:pPr algn="r" rtl="1" eaLnBrk="1" hangingPunct="1">
              <a:buClr>
                <a:schemeClr val="bg2"/>
              </a:buClr>
              <a:buFont typeface="Wingdings" pitchFamily="2" charset="2"/>
              <a:buChar char="¥"/>
            </a:pPr>
            <a:r>
              <a:rPr lang="fa-IR" altLang="en-US" sz="1600" b="1" dirty="0">
                <a:cs typeface="2  Nazanin" panose="00000400000000000000" pitchFamily="2" charset="-78"/>
              </a:rPr>
              <a:t>پاسخ ها را سریعاً جمع بندی کنید و به اطلاع کلاس برسانید. </a:t>
            </a:r>
            <a:endParaRPr lang="en-US" altLang="en-US" sz="1600" b="1" dirty="0">
              <a:cs typeface="2  Nazanin" panose="00000400000000000000" pitchFamily="2" charset="-78"/>
            </a:endParaRPr>
          </a:p>
          <a:p>
            <a:pPr algn="r" rtl="1" eaLnBrk="1" hangingPunct="1">
              <a:buClr>
                <a:schemeClr val="bg2"/>
              </a:buClr>
              <a:buFont typeface="Wingdings" pitchFamily="2" charset="2"/>
              <a:buChar char="¥"/>
            </a:pPr>
            <a:r>
              <a:rPr lang="fa-IR" altLang="en-US" sz="1600" b="1" dirty="0">
                <a:cs typeface="2  Nazanin" panose="00000400000000000000" pitchFamily="2" charset="-78"/>
              </a:rPr>
              <a:t>سریعاً به نیازها پاسخ دهید.</a:t>
            </a:r>
            <a:endParaRPr lang="en-US" altLang="en-US" sz="1600" b="1" dirty="0">
              <a:cs typeface="2  Nazanin" panose="00000400000000000000" pitchFamily="2" charset="-78"/>
            </a:endParaRPr>
          </a:p>
          <a:p>
            <a:pPr algn="r" rtl="1" eaLnBrk="1" hangingPunct="1">
              <a:buClr>
                <a:schemeClr val="bg2"/>
              </a:buClr>
              <a:buFont typeface="Wingdings" pitchFamily="2" charset="2"/>
              <a:buChar char="¥"/>
            </a:pPr>
            <a:r>
              <a:rPr lang="fa-IR" altLang="en-US" sz="1600" b="1" dirty="0">
                <a:cs typeface="2  Nazanin" panose="00000400000000000000" pitchFamily="2" charset="-78"/>
              </a:rPr>
              <a:t> تاثیرپذیری خود را به شاگردان نشان دهید. </a:t>
            </a:r>
            <a:endParaRPr lang="en-US" altLang="en-US" sz="1600" b="1" dirty="0">
              <a:cs typeface="2  Nazanin" panose="00000400000000000000" pitchFamily="2" charset="-78"/>
            </a:endParaRPr>
          </a:p>
          <a:p>
            <a:pPr algn="r" rtl="1" eaLnBrk="1" hangingPunct="1">
              <a:buClr>
                <a:schemeClr val="bg2"/>
              </a:buClr>
              <a:buFont typeface="Wingdings" pitchFamily="2" charset="2"/>
              <a:buChar char="¥"/>
            </a:pPr>
            <a:r>
              <a:rPr lang="fa-IR" altLang="en-US" sz="1600" b="1" dirty="0">
                <a:cs typeface="2  Nazanin" panose="00000400000000000000" pitchFamily="2" charset="-78"/>
              </a:rPr>
              <a:t>اگر روش بکار رفته در ارزیابی اثرگذار نباشد دیگر از آن استفاده نکنید.</a:t>
            </a:r>
            <a:endParaRPr lang="en-US" altLang="en-US" sz="1600" b="1" dirty="0">
              <a:cs typeface="2  Nazanin" panose="00000400000000000000" pitchFamily="2" charset="-78"/>
            </a:endParaRPr>
          </a:p>
          <a:p>
            <a:pPr algn="r" rtl="1" eaLnBrk="1" hangingPunct="1">
              <a:buClr>
                <a:schemeClr val="bg2"/>
              </a:buClr>
              <a:buFont typeface="Wingdings" pitchFamily="2" charset="2"/>
              <a:buChar char="¥"/>
            </a:pPr>
            <a:r>
              <a:rPr lang="fa-IR" altLang="en-US" sz="1600" b="1" dirty="0">
                <a:cs typeface="2  Nazanin" panose="00000400000000000000" pitchFamily="2" charset="-78"/>
              </a:rPr>
              <a:t>برای هر کلاس ارزیابی مستقل بکار ببرید  . </a:t>
            </a:r>
            <a:endParaRPr lang="en-US" altLang="en-US" sz="1600" b="1" dirty="0">
              <a:cs typeface="2  Nazanin" panose="00000400000000000000" pitchFamily="2" charset="-78"/>
            </a:endParaRPr>
          </a:p>
          <a:p>
            <a:pPr algn="r" rtl="1" eaLnBrk="1" hangingPunct="1">
              <a:buClr>
                <a:schemeClr val="bg2"/>
              </a:buClr>
              <a:buFont typeface="Wingdings" pitchFamily="2" charset="2"/>
              <a:buChar char="¥"/>
            </a:pPr>
            <a:r>
              <a:rPr lang="fa-IR" altLang="en-US" sz="1600" b="1" dirty="0">
                <a:cs typeface="2  Nazanin" panose="00000400000000000000" pitchFamily="2" charset="-78"/>
              </a:rPr>
              <a:t>برای بازخوردها وقت بیشتری درنظر بگیرید. </a:t>
            </a:r>
            <a:endParaRPr lang="en-US" altLang="en-US" sz="1600" b="1" dirty="0">
              <a:cs typeface="2  Nazanin" panose="00000400000000000000" pitchFamily="2" charset="-78"/>
            </a:endParaRPr>
          </a:p>
          <a:p>
            <a:pPr algn="r" rtl="1" eaLnBrk="1" hangingPunct="1">
              <a:buClr>
                <a:schemeClr val="bg2"/>
              </a:buClr>
              <a:buFont typeface="Wingdings" pitchFamily="2" charset="2"/>
              <a:buChar char="¥"/>
            </a:pPr>
            <a:r>
              <a:rPr lang="fa-IR" altLang="en-US" sz="1600" b="1" dirty="0">
                <a:cs typeface="2  Nazanin" panose="00000400000000000000" pitchFamily="2" charset="-78"/>
              </a:rPr>
              <a:t>حتماً کلاس را  متوجه تغییرات رفتاری خود بکنید.</a:t>
            </a:r>
          </a:p>
        </p:txBody>
      </p:sp>
    </p:spTree>
    <p:extLst>
      <p:ext uri="{BB962C8B-B14F-4D97-AF65-F5344CB8AC3E}">
        <p14:creationId xmlns:p14="http://schemas.microsoft.com/office/powerpoint/2010/main" val="38019264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ChangeArrowheads="1"/>
          </p:cNvSpPr>
          <p:nvPr/>
        </p:nvSpPr>
        <p:spPr bwMode="auto">
          <a:xfrm>
            <a:off x="2357438" y="1313021"/>
            <a:ext cx="7810500" cy="18158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Ins="228528"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justLow" rtl="1" eaLnBrk="1" hangingPunct="1"/>
            <a:r>
              <a:rPr lang="fa-IR" altLang="en-US" sz="1600" b="1" dirty="0">
                <a:solidFill>
                  <a:srgbClr val="C00000"/>
                </a:solidFill>
                <a:cs typeface="2  Nazanin" panose="00000400000000000000" pitchFamily="2" charset="-78"/>
              </a:rPr>
              <a:t>روش بدست آوردن ميزان اطلاعات شاگردان در مورد موضوع درسي </a:t>
            </a:r>
            <a:r>
              <a:rPr lang="fa-IR" altLang="en-US" sz="1600" b="1" dirty="0">
                <a:cs typeface="2  Nazanin" panose="00000400000000000000" pitchFamily="2" charset="-78"/>
              </a:rPr>
              <a:t>:</a:t>
            </a:r>
            <a:r>
              <a:rPr lang="en-US" altLang="en-US" sz="1600" b="1" dirty="0">
                <a:cs typeface="2  Nazanin" panose="00000400000000000000" pitchFamily="2" charset="-78"/>
              </a:rPr>
              <a:t> </a:t>
            </a:r>
            <a:r>
              <a:rPr lang="en-US" altLang="en-US" sz="1400" b="1" dirty="0">
                <a:cs typeface="2  Nazanin" panose="00000400000000000000" pitchFamily="2" charset="-78"/>
              </a:rPr>
              <a:t>Background</a:t>
            </a:r>
            <a:r>
              <a:rPr lang="fa-IR" altLang="en-US" sz="1600" b="1" dirty="0">
                <a:cs typeface="2  Nazanin" panose="00000400000000000000" pitchFamily="2" charset="-78"/>
              </a:rPr>
              <a:t> </a:t>
            </a:r>
            <a:r>
              <a:rPr lang="en-US" altLang="en-US" sz="1400" b="1" dirty="0">
                <a:cs typeface="2  Nazanin" panose="00000400000000000000" pitchFamily="2" charset="-78"/>
              </a:rPr>
              <a:t>knowledge </a:t>
            </a:r>
            <a:r>
              <a:rPr lang="fa-IR" altLang="en-US" sz="1600" b="1" dirty="0">
                <a:cs typeface="2  Nazanin" panose="00000400000000000000" pitchFamily="2" charset="-78"/>
              </a:rPr>
              <a:t>   </a:t>
            </a:r>
          </a:p>
          <a:p>
            <a:pPr algn="justLow" rtl="1" eaLnBrk="1" hangingPunct="1"/>
            <a:r>
              <a:rPr lang="fa-IR" altLang="en-US" sz="1600" b="1" dirty="0">
                <a:cs typeface="2  Nazanin" panose="00000400000000000000" pitchFamily="2" charset="-78"/>
              </a:rPr>
              <a:t>قبل از شروع درس جديد با اين روش ميزان آموخته ها شاگردان را با طرح سئوال بدست آوريد  در اين صورت متوجه مي شويد كه ميزان اطلاعات آنان تا چه حد جديد مي باشد . اطلاعات مشترك را در بازخوردها بدست آوريد و آنرا پایه حركت خود قرار دهيد .براي اين منظور تهيه 2 سئوال تشريحي و چند سئوال كوتاه كفايت مي كند . مي توانيد سئوالات تشريحي را روي تابلو بنويسيد و بخواهيد تا چند جمله كوتاه در پاسخ به سئوالات بیان گردد . متوجه باشيد كه شاگردان بايد بدانند كه هدف نمره دادن نيست . سريعا" بازخورهايي را كه گرفتيد به شاگردان منتقل كنيد تا ميزان دانسته هاي خود را بدانند.</a:t>
            </a:r>
          </a:p>
        </p:txBody>
      </p:sp>
      <p:sp>
        <p:nvSpPr>
          <p:cNvPr id="95235" name="Rectangle 5"/>
          <p:cNvSpPr>
            <a:spLocks noChangeArrowheads="1"/>
          </p:cNvSpPr>
          <p:nvPr/>
        </p:nvSpPr>
        <p:spPr bwMode="auto">
          <a:xfrm>
            <a:off x="2357438" y="3920281"/>
            <a:ext cx="7810500"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tabLst>
                <a:tab pos="285750" algn="l"/>
              </a:tabLst>
              <a:defRPr>
                <a:solidFill>
                  <a:schemeClr val="tx1"/>
                </a:solidFill>
                <a:latin typeface="Arial" pitchFamily="34" charset="0"/>
                <a:cs typeface="Arial" pitchFamily="34" charset="0"/>
              </a:defRPr>
            </a:lvl1pPr>
            <a:lvl2pPr marL="742950" indent="-285750" eaLnBrk="0" hangingPunct="0">
              <a:tabLst>
                <a:tab pos="285750" algn="l"/>
              </a:tabLst>
              <a:defRPr>
                <a:solidFill>
                  <a:schemeClr val="tx1"/>
                </a:solidFill>
                <a:latin typeface="Arial" pitchFamily="34" charset="0"/>
                <a:cs typeface="Arial" pitchFamily="34" charset="0"/>
              </a:defRPr>
            </a:lvl2pPr>
            <a:lvl3pPr marL="1143000" indent="-228600" eaLnBrk="0" hangingPunct="0">
              <a:tabLst>
                <a:tab pos="285750" algn="l"/>
              </a:tabLst>
              <a:defRPr>
                <a:solidFill>
                  <a:schemeClr val="tx1"/>
                </a:solidFill>
                <a:latin typeface="Arial" pitchFamily="34" charset="0"/>
                <a:cs typeface="Arial" pitchFamily="34" charset="0"/>
              </a:defRPr>
            </a:lvl3pPr>
            <a:lvl4pPr marL="1600200" indent="-228600" eaLnBrk="0" hangingPunct="0">
              <a:tabLst>
                <a:tab pos="285750" algn="l"/>
              </a:tabLst>
              <a:defRPr>
                <a:solidFill>
                  <a:schemeClr val="tx1"/>
                </a:solidFill>
                <a:latin typeface="Arial" pitchFamily="34" charset="0"/>
                <a:cs typeface="Arial" pitchFamily="34" charset="0"/>
              </a:defRPr>
            </a:lvl4pPr>
            <a:lvl5pPr marL="2057400" indent="-228600" eaLnBrk="0" hangingPunct="0">
              <a:tabLst>
                <a:tab pos="285750" algn="l"/>
              </a:tabLst>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tabLst>
                <a:tab pos="285750" algn="l"/>
              </a:tabLs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tabLst>
                <a:tab pos="285750" algn="l"/>
              </a:tabLs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tabLst>
                <a:tab pos="285750" algn="l"/>
              </a:tabLs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tabLst>
                <a:tab pos="285750" algn="l"/>
              </a:tabLst>
              <a:defRPr>
                <a:solidFill>
                  <a:schemeClr val="tx1"/>
                </a:solidFill>
                <a:latin typeface="Arial" pitchFamily="34" charset="0"/>
                <a:cs typeface="Arial" pitchFamily="34" charset="0"/>
              </a:defRPr>
            </a:lvl9pPr>
          </a:lstStyle>
          <a:p>
            <a:pPr algn="r" rtl="1" eaLnBrk="1" hangingPunct="1"/>
            <a:r>
              <a:rPr lang="fa-IR" altLang="en-US" sz="1600" b="1" dirty="0">
                <a:solidFill>
                  <a:srgbClr val="C00000"/>
                </a:solidFill>
                <a:cs typeface="2  Nazanin" panose="00000400000000000000" pitchFamily="2" charset="-78"/>
              </a:rPr>
              <a:t>روش يادداشت يك دقيقه اي </a:t>
            </a:r>
            <a:r>
              <a:rPr lang="fa-IR" altLang="en-US" sz="1600" b="1" dirty="0">
                <a:cs typeface="2  Nazanin" panose="00000400000000000000" pitchFamily="2" charset="-78"/>
              </a:rPr>
              <a:t>:</a:t>
            </a:r>
            <a:r>
              <a:rPr lang="en-US" altLang="en-US" sz="1600" b="1" dirty="0">
                <a:cs typeface="2  Nazanin" panose="00000400000000000000" pitchFamily="2" charset="-78"/>
              </a:rPr>
              <a:t> Minute paper </a:t>
            </a:r>
            <a:endParaRPr lang="en-US" altLang="en-US" sz="1600" dirty="0">
              <a:cs typeface="2  Nazanin" panose="00000400000000000000" pitchFamily="2" charset="-78"/>
            </a:endParaRPr>
          </a:p>
          <a:p>
            <a:pPr algn="r" rtl="1" eaLnBrk="1" hangingPunct="1"/>
            <a:r>
              <a:rPr lang="fa-IR" altLang="en-US" sz="1600" b="1" dirty="0">
                <a:cs typeface="2  Nazanin" panose="00000400000000000000" pitchFamily="2" charset="-78"/>
              </a:rPr>
              <a:t>دو سئوال در انتهاي هر درس مطرح نمائيد.</a:t>
            </a:r>
            <a:endParaRPr lang="en-US" altLang="en-US" sz="1600" dirty="0">
              <a:cs typeface="2  Nazanin" panose="00000400000000000000" pitchFamily="2" charset="-78"/>
            </a:endParaRPr>
          </a:p>
          <a:p>
            <a:pPr algn="r" rtl="1" eaLnBrk="1" hangingPunct="1"/>
            <a:r>
              <a:rPr lang="fa-IR" altLang="en-US" sz="1600" b="1" dirty="0">
                <a:cs typeface="2  Nazanin" panose="00000400000000000000" pitchFamily="2" charset="-78"/>
              </a:rPr>
              <a:t>چه مطلب مهمي را در اين بخش از درس آموخته ايد ؟</a:t>
            </a:r>
            <a:endParaRPr lang="en-US" altLang="en-US" sz="1600" dirty="0">
              <a:cs typeface="2  Nazanin" panose="00000400000000000000" pitchFamily="2" charset="-78"/>
            </a:endParaRPr>
          </a:p>
          <a:p>
            <a:pPr algn="r" rtl="1" eaLnBrk="1" hangingPunct="1"/>
            <a:r>
              <a:rPr lang="fa-IR" altLang="en-US" sz="1600" b="1" dirty="0">
                <a:cs typeface="2  Nazanin" panose="00000400000000000000" pitchFamily="2" charset="-78"/>
              </a:rPr>
              <a:t>چه سئوال مهمي بدون جواب مانده است ؟</a:t>
            </a:r>
            <a:endParaRPr lang="en-US" altLang="en-US" sz="1600" dirty="0">
              <a:cs typeface="2  Nazanin" panose="00000400000000000000" pitchFamily="2" charset="-78"/>
            </a:endParaRPr>
          </a:p>
          <a:p>
            <a:pPr algn="r" rtl="1" eaLnBrk="1" hangingPunct="1"/>
            <a:r>
              <a:rPr lang="fa-IR" altLang="en-US" sz="1600" b="1" dirty="0">
                <a:cs typeface="2  Nazanin" panose="00000400000000000000" pitchFamily="2" charset="-78"/>
              </a:rPr>
              <a:t>چنانچه هدف از اين روش ارزيابي آموخته هاي همان روز باشد، چند دقيقه آخر كلاس را به اين كار اختصاص دهيد . اگر هدف تمرين های  منزل باشد، چند دقيقه اول كلاس بعدي را به این کار اختصاص دهید. بعنوان معلم، قبلا"خودتان به اين دو سئوال پاسخ دهيد كه اولا" چه مطالب مهمي گفته ايد و چه سئوالي امكان دارد ايجاد شود. درابتداي كلاس بعدي حتما"اين دوسئوال را به بحث بگذاريد ، سعي كنيد كه قبل از شروع كلاس 2 سئوال را روي تخته سياه بنويسيد و در وقت مناسب كاغذ يادداشت در اختيار همه قرار دهيد.</a:t>
            </a:r>
            <a:r>
              <a:rPr lang="fa-IR" altLang="en-US" sz="1600" dirty="0">
                <a:cs typeface="2  Nazanin" panose="00000400000000000000" pitchFamily="2" charset="-78"/>
              </a:rPr>
              <a:t> </a:t>
            </a:r>
          </a:p>
        </p:txBody>
      </p:sp>
    </p:spTree>
    <p:extLst>
      <p:ext uri="{BB962C8B-B14F-4D97-AF65-F5344CB8AC3E}">
        <p14:creationId xmlns:p14="http://schemas.microsoft.com/office/powerpoint/2010/main" val="21060594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6"/>
          <p:cNvSpPr>
            <a:spLocks noChangeArrowheads="1"/>
          </p:cNvSpPr>
          <p:nvPr/>
        </p:nvSpPr>
        <p:spPr bwMode="auto">
          <a:xfrm>
            <a:off x="1828801" y="3018711"/>
            <a:ext cx="8578850"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fa-IR" altLang="en-US" sz="1600" b="1" dirty="0">
                <a:solidFill>
                  <a:srgbClr val="C00000"/>
                </a:solidFill>
                <a:cs typeface="2  Nazanin" panose="00000400000000000000" pitchFamily="2" charset="-78"/>
              </a:rPr>
              <a:t>روش خسته كننده ترين قسمت درس </a:t>
            </a:r>
            <a:r>
              <a:rPr lang="fa-IR" altLang="en-US" sz="1600" b="1" dirty="0">
                <a:cs typeface="2  Nazanin" panose="00000400000000000000" pitchFamily="2" charset="-78"/>
              </a:rPr>
              <a:t>:</a:t>
            </a:r>
            <a:r>
              <a:rPr lang="en-US" altLang="en-US" sz="1600" b="1" dirty="0">
                <a:cs typeface="2  Nazanin" panose="00000400000000000000" pitchFamily="2" charset="-78"/>
              </a:rPr>
              <a:t> Muddiest point</a:t>
            </a:r>
            <a:endParaRPr lang="en-US" altLang="en-US" sz="1600" dirty="0">
              <a:cs typeface="2  Nazanin" panose="00000400000000000000" pitchFamily="2" charset="-78"/>
            </a:endParaRPr>
          </a:p>
          <a:p>
            <a:pPr algn="r" rtl="1" eaLnBrk="1" hangingPunct="1"/>
            <a:r>
              <a:rPr lang="fa-IR" altLang="en-US" sz="1600" b="1" dirty="0">
                <a:cs typeface="2  Nazanin" panose="00000400000000000000" pitchFamily="2" charset="-78"/>
              </a:rPr>
              <a:t>در ابتدا مشخص كنيد كه مي خواهيد از روش يا روشهاي اعمال شده بازخورد بگيريد ، از اين رو سئوالي را طرح كنيد . "كدام قسمت درس و يا كدام روش تدريس خسته كننده بود ؟"</a:t>
            </a:r>
            <a:endParaRPr lang="en-US" altLang="en-US" sz="1600" dirty="0">
              <a:cs typeface="2  Nazanin" panose="00000400000000000000" pitchFamily="2" charset="-78"/>
            </a:endParaRPr>
          </a:p>
          <a:p>
            <a:pPr algn="r" rtl="1" eaLnBrk="1" hangingPunct="1"/>
            <a:r>
              <a:rPr lang="fa-IR" altLang="en-US" sz="1600" b="1" dirty="0">
                <a:cs typeface="2  Nazanin" panose="00000400000000000000" pitchFamily="2" charset="-78"/>
              </a:rPr>
              <a:t>وقت كافي براي نوشتن به شاگردان بدهيد ، ورق بدون نام در اختيار شاگردان قرار گيرد و جعبه اي براي جمع آوري آنها  در كلاس تعبيه كنيد . حتما" نتيجه را در كلاس بعدي بگوئيد و عمل كنيد .</a:t>
            </a:r>
          </a:p>
        </p:txBody>
      </p:sp>
      <p:sp>
        <p:nvSpPr>
          <p:cNvPr id="96259" name="Rectangle 7"/>
          <p:cNvSpPr>
            <a:spLocks noChangeArrowheads="1"/>
          </p:cNvSpPr>
          <p:nvPr/>
        </p:nvSpPr>
        <p:spPr bwMode="auto">
          <a:xfrm>
            <a:off x="1828801" y="756990"/>
            <a:ext cx="8578850" cy="16927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en-US" altLang="en-US" sz="2000" dirty="0">
                <a:solidFill>
                  <a:srgbClr val="C00000"/>
                </a:solidFill>
                <a:cs typeface="2  Nazanin" panose="00000400000000000000" pitchFamily="2" charset="-78"/>
              </a:rPr>
              <a:t> </a:t>
            </a:r>
            <a:r>
              <a:rPr lang="fa-IR" altLang="en-US" sz="1600" b="1" dirty="0">
                <a:solidFill>
                  <a:srgbClr val="C00000"/>
                </a:solidFill>
                <a:cs typeface="2  Nazanin" panose="00000400000000000000" pitchFamily="2" charset="-78"/>
              </a:rPr>
              <a:t>روش خلاصه برداري يك جمله اي </a:t>
            </a:r>
            <a:r>
              <a:rPr lang="fa-IR" altLang="en-US" sz="1600" b="1" dirty="0">
                <a:cs typeface="2  Nazanin" panose="00000400000000000000" pitchFamily="2" charset="-78"/>
              </a:rPr>
              <a:t>:</a:t>
            </a:r>
            <a:r>
              <a:rPr lang="en-US" altLang="en-US" sz="1600" b="1" dirty="0">
                <a:cs typeface="2  Nazanin" panose="00000400000000000000" pitchFamily="2" charset="-78"/>
              </a:rPr>
              <a:t> </a:t>
            </a:r>
            <a:r>
              <a:rPr lang="en-US" altLang="en-US" sz="1400" b="1" dirty="0">
                <a:cs typeface="2  Nazanin" panose="00000400000000000000" pitchFamily="2" charset="-78"/>
              </a:rPr>
              <a:t>One sentence</a:t>
            </a:r>
            <a:r>
              <a:rPr lang="en-US" altLang="en-US" sz="1600" b="1" dirty="0">
                <a:cs typeface="2  Nazanin" panose="00000400000000000000" pitchFamily="2" charset="-78"/>
              </a:rPr>
              <a:t> </a:t>
            </a:r>
            <a:r>
              <a:rPr lang="en-US" altLang="en-US" sz="1400" b="1" dirty="0">
                <a:cs typeface="2  Nazanin" panose="00000400000000000000" pitchFamily="2" charset="-78"/>
              </a:rPr>
              <a:t>summary</a:t>
            </a:r>
            <a:endParaRPr lang="en-US" altLang="en-US" sz="1400" dirty="0">
              <a:cs typeface="2  Nazanin" panose="00000400000000000000" pitchFamily="2" charset="-78"/>
            </a:endParaRPr>
          </a:p>
          <a:p>
            <a:pPr algn="r" rtl="1" eaLnBrk="1" hangingPunct="1"/>
            <a:r>
              <a:rPr lang="fa-IR" altLang="en-US" sz="1600" b="1" dirty="0">
                <a:cs typeface="2  Nazanin" panose="00000400000000000000" pitchFamily="2" charset="-78"/>
              </a:rPr>
              <a:t>از كلاس بخواهيد تا يك خلاصه نويسي كوتاه از بحث را بنويسيد ، مطلب مهمي را كه توقع داريد شاگردان ياد گرفته باشند را  انتخاب كنيد و پيرامون آن، سئوال فوق را مطرح و بخواهيد تا در ارتباط با آن موضوع خلاصه اي بنويسيد.</a:t>
            </a:r>
            <a:endParaRPr lang="en-US" altLang="en-US" sz="1600" dirty="0">
              <a:cs typeface="2  Nazanin" panose="00000400000000000000" pitchFamily="2" charset="-78"/>
            </a:endParaRPr>
          </a:p>
          <a:p>
            <a:pPr algn="r" rtl="1" eaLnBrk="1" hangingPunct="1"/>
            <a:r>
              <a:rPr lang="fa-IR" altLang="en-US" sz="1600" b="1" dirty="0">
                <a:cs typeface="2  Nazanin" panose="00000400000000000000" pitchFamily="2" charset="-78"/>
              </a:rPr>
              <a:t>قاعده کار چیست؟</a:t>
            </a:r>
            <a:r>
              <a:rPr lang="en-US" altLang="en-US" sz="1600" b="1" dirty="0">
                <a:cs typeface="2  Nazanin" panose="00000400000000000000" pitchFamily="2" charset="-78"/>
              </a:rPr>
              <a:t>What's the principle?  </a:t>
            </a:r>
            <a:r>
              <a:rPr lang="fa-IR" altLang="en-US" sz="1600" b="1" dirty="0">
                <a:cs typeface="2  Nazanin" panose="00000400000000000000" pitchFamily="2" charset="-78"/>
              </a:rPr>
              <a:t>                                                              موضوع تدریس را به صورت مشکل و مساله درآورید و بخواهید تا برای حل آن قوانینی را مطرح   نمایند. سوال هایی در ارتباط با موضوع یادگرفته شده طراحی و مطرح نمایید.</a:t>
            </a:r>
            <a:r>
              <a:rPr lang="fa-IR" altLang="en-US" sz="2000" dirty="0">
                <a:cs typeface="2  Nazanin" panose="00000400000000000000" pitchFamily="2" charset="-78"/>
              </a:rPr>
              <a:t> </a:t>
            </a:r>
          </a:p>
        </p:txBody>
      </p:sp>
    </p:spTree>
    <p:extLst>
      <p:ext uri="{BB962C8B-B14F-4D97-AF65-F5344CB8AC3E}">
        <p14:creationId xmlns:p14="http://schemas.microsoft.com/office/powerpoint/2010/main" val="13412398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ChangeArrowheads="1"/>
          </p:cNvSpPr>
          <p:nvPr/>
        </p:nvSpPr>
        <p:spPr bwMode="auto">
          <a:xfrm>
            <a:off x="2566989" y="119868"/>
            <a:ext cx="7559675" cy="1508105"/>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tabLst>
                <a:tab pos="685800" algn="l"/>
              </a:tabLst>
              <a:defRPr>
                <a:solidFill>
                  <a:schemeClr val="tx1"/>
                </a:solidFill>
                <a:latin typeface="Arial" pitchFamily="34" charset="0"/>
                <a:cs typeface="Arial" pitchFamily="34" charset="0"/>
              </a:defRPr>
            </a:lvl1pPr>
            <a:lvl2pPr eaLnBrk="0" hangingPunct="0">
              <a:tabLst>
                <a:tab pos="685800" algn="l"/>
              </a:tabLst>
              <a:defRPr>
                <a:solidFill>
                  <a:schemeClr val="tx1"/>
                </a:solidFill>
                <a:latin typeface="Arial" pitchFamily="34" charset="0"/>
                <a:cs typeface="Arial" pitchFamily="34" charset="0"/>
              </a:defRPr>
            </a:lvl2pPr>
            <a:lvl3pPr marL="1143000" indent="-228600" eaLnBrk="0" hangingPunct="0">
              <a:tabLst>
                <a:tab pos="685800" algn="l"/>
              </a:tabLst>
              <a:defRPr>
                <a:solidFill>
                  <a:schemeClr val="tx1"/>
                </a:solidFill>
                <a:latin typeface="Arial" pitchFamily="34" charset="0"/>
                <a:cs typeface="Arial" pitchFamily="34" charset="0"/>
              </a:defRPr>
            </a:lvl3pPr>
            <a:lvl4pPr marL="1600200" indent="-228600" eaLnBrk="0" hangingPunct="0">
              <a:tabLst>
                <a:tab pos="685800" algn="l"/>
              </a:tabLst>
              <a:defRPr>
                <a:solidFill>
                  <a:schemeClr val="tx1"/>
                </a:solidFill>
                <a:latin typeface="Arial" pitchFamily="34" charset="0"/>
                <a:cs typeface="Arial" pitchFamily="34" charset="0"/>
              </a:defRPr>
            </a:lvl4pPr>
            <a:lvl5pPr marL="2057400" indent="-228600" eaLnBrk="0" hangingPunct="0">
              <a:tabLst>
                <a:tab pos="685800" algn="l"/>
              </a:tabLst>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tabLst>
                <a:tab pos="685800" algn="l"/>
              </a:tabLs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tabLst>
                <a:tab pos="685800" algn="l"/>
              </a:tabLs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tabLst>
                <a:tab pos="685800" algn="l"/>
              </a:tabLs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tabLst>
                <a:tab pos="685800" algn="l"/>
              </a:tabLst>
              <a:defRPr>
                <a:solidFill>
                  <a:schemeClr val="tx1"/>
                </a:solidFill>
                <a:latin typeface="Arial" pitchFamily="34" charset="0"/>
                <a:cs typeface="Arial" pitchFamily="34" charset="0"/>
              </a:defRPr>
            </a:lvl9pPr>
          </a:lstStyle>
          <a:p>
            <a:pPr algn="r" rtl="1" eaLnBrk="1" hangingPunct="1">
              <a:buClr>
                <a:srgbClr val="0000FF"/>
              </a:buClr>
              <a:buSzPct val="100000"/>
              <a:buFont typeface="Webdings" pitchFamily="18" charset="2"/>
              <a:buNone/>
            </a:pPr>
            <a:r>
              <a:rPr lang="fa-IR" altLang="en-US" b="1">
                <a:solidFill>
                  <a:srgbClr val="000099"/>
                </a:solidFill>
                <a:cs typeface="2  Nazanin" panose="00000400000000000000" pitchFamily="2" charset="-78"/>
              </a:rPr>
              <a:t>تجهيزات كمك آموزشي</a:t>
            </a:r>
            <a:endParaRPr lang="fa-IR" altLang="en-US" sz="1400" b="1">
              <a:solidFill>
                <a:srgbClr val="000099"/>
              </a:solidFill>
              <a:latin typeface="Verdana" pitchFamily="34" charset="0"/>
              <a:ea typeface="Times New Roman" pitchFamily="18" charset="0"/>
              <a:cs typeface="2  Nazanin" panose="00000400000000000000" pitchFamily="2" charset="-78"/>
            </a:endParaRPr>
          </a:p>
          <a:p>
            <a:pPr algn="r" rtl="1" eaLnBrk="1" hangingPunct="1">
              <a:buClr>
                <a:srgbClr val="0000FF"/>
              </a:buClr>
              <a:buSzPct val="100000"/>
              <a:buFont typeface="Webdings" pitchFamily="18" charset="2"/>
              <a:buNone/>
            </a:pPr>
            <a:r>
              <a:rPr lang="fa-IR" altLang="en-US" sz="1400" b="1">
                <a:latin typeface="Verdana" pitchFamily="34" charset="0"/>
                <a:ea typeface="Times New Roman" pitchFamily="18" charset="0"/>
                <a:cs typeface="2  Nazanin" panose="00000400000000000000" pitchFamily="2" charset="-78"/>
              </a:rPr>
              <a:t>تجهيزات كمك آموزشي ديداري</a:t>
            </a:r>
            <a:r>
              <a:rPr lang="en-US" altLang="en-US" sz="1400" b="1">
                <a:latin typeface="Verdana" pitchFamily="34" charset="0"/>
                <a:ea typeface="Times New Roman" pitchFamily="18" charset="0"/>
                <a:cs typeface="2  Nazanin" panose="00000400000000000000" pitchFamily="2" charset="-78"/>
              </a:rPr>
              <a:t> visual)  </a:t>
            </a:r>
            <a:r>
              <a:rPr lang="fa-IR" altLang="en-US" sz="1400" b="1">
                <a:latin typeface="Verdana" pitchFamily="34" charset="0"/>
                <a:ea typeface="Times New Roman" pitchFamily="18" charset="0"/>
                <a:cs typeface="2  Nazanin" panose="00000400000000000000" pitchFamily="2" charset="-78"/>
              </a:rPr>
              <a:t>) </a:t>
            </a:r>
            <a:r>
              <a:rPr lang="fa-IR" altLang="en-US" sz="1400" b="1">
                <a:cs typeface="2  Nazanin" panose="00000400000000000000" pitchFamily="2" charset="-78"/>
              </a:rPr>
              <a:t>مانند پروژكتور ،‌اورهد ، اوپك ، تخته </a:t>
            </a:r>
            <a:endParaRPr lang="en-US" altLang="en-US" sz="1400">
              <a:cs typeface="2  Nazanin" panose="00000400000000000000" pitchFamily="2" charset="-78"/>
            </a:endParaRPr>
          </a:p>
          <a:p>
            <a:pPr algn="r" rtl="1" eaLnBrk="1" hangingPunct="1"/>
            <a:r>
              <a:rPr lang="fa-IR" altLang="en-US" sz="1400" b="1">
                <a:cs typeface="2  Nazanin" panose="00000400000000000000" pitchFamily="2" charset="-78"/>
              </a:rPr>
              <a:t>تجهيزات كمك آموزشي شنیداری   (</a:t>
            </a:r>
            <a:r>
              <a:rPr lang="en-US" altLang="en-US" sz="1400" b="1">
                <a:cs typeface="2  Nazanin" panose="00000400000000000000" pitchFamily="2" charset="-78"/>
              </a:rPr>
              <a:t>Audio</a:t>
            </a:r>
            <a:r>
              <a:rPr lang="fa-IR" altLang="en-US" sz="1400" b="1">
                <a:cs typeface="2  Nazanin" panose="00000400000000000000" pitchFamily="2" charset="-78"/>
              </a:rPr>
              <a:t>) مانند ضبط صوت </a:t>
            </a:r>
          </a:p>
          <a:p>
            <a:pPr lvl="1" algn="r" rtl="1" eaLnBrk="1" hangingPunct="1"/>
            <a:r>
              <a:rPr lang="fa-IR" altLang="en-US" sz="1400" b="1">
                <a:cs typeface="2  Nazanin" panose="00000400000000000000" pitchFamily="2" charset="-78"/>
              </a:rPr>
              <a:t>تجهيزات كمك آموزشي ديداري – کلامی (</a:t>
            </a:r>
            <a:r>
              <a:rPr lang="en-US" altLang="en-US" sz="1400" b="1">
                <a:cs typeface="2  Nazanin" panose="00000400000000000000" pitchFamily="2" charset="-78"/>
              </a:rPr>
              <a:t>Audio – Visual</a:t>
            </a:r>
            <a:r>
              <a:rPr lang="fa-IR" altLang="en-US" sz="1400" b="1">
                <a:cs typeface="2  Nazanin" panose="00000400000000000000" pitchFamily="2" charset="-78"/>
              </a:rPr>
              <a:t>) ماننداسلايد ، فيلم</a:t>
            </a:r>
            <a:endParaRPr lang="fa-IR" altLang="en-US" sz="1400">
              <a:cs typeface="2  Nazanin" panose="00000400000000000000" pitchFamily="2" charset="-78"/>
            </a:endParaRPr>
          </a:p>
          <a:p>
            <a:pPr algn="r" rtl="1" eaLnBrk="1" hangingPunct="1">
              <a:buClr>
                <a:srgbClr val="0000FF"/>
              </a:buClr>
              <a:buSzPct val="100000"/>
              <a:buFont typeface="Webdings" pitchFamily="18" charset="2"/>
              <a:buChar char=""/>
            </a:pPr>
            <a:endParaRPr lang="en-US" altLang="en-US" sz="1400">
              <a:cs typeface="2  Nazanin" panose="00000400000000000000" pitchFamily="2" charset="-78"/>
            </a:endParaRPr>
          </a:p>
          <a:p>
            <a:pPr algn="r" rtl="1"/>
            <a:endParaRPr lang="en-US" altLang="en-US">
              <a:cs typeface="2  Nazanin" panose="00000400000000000000" pitchFamily="2" charset="-78"/>
            </a:endParaRPr>
          </a:p>
        </p:txBody>
      </p:sp>
      <p:sp>
        <p:nvSpPr>
          <p:cNvPr id="88067" name="Rectangle 10"/>
          <p:cNvSpPr>
            <a:spLocks noChangeArrowheads="1"/>
          </p:cNvSpPr>
          <p:nvPr/>
        </p:nvSpPr>
        <p:spPr bwMode="auto">
          <a:xfrm>
            <a:off x="3602917" y="1656834"/>
            <a:ext cx="55306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fa-IR" altLang="en-US" b="1">
                <a:solidFill>
                  <a:srgbClr val="000099"/>
                </a:solidFill>
                <a:latin typeface="Verdana" pitchFamily="34" charset="0"/>
                <a:ea typeface="Times New Roman" pitchFamily="18" charset="0"/>
                <a:cs typeface="2  Nazanin" panose="00000400000000000000" pitchFamily="2" charset="-78"/>
              </a:rPr>
              <a:t>با توجه به روش دریافت اطلاعات در فراگیران مدل های یادگیری آنها:</a:t>
            </a:r>
            <a:endParaRPr lang="fa-IR" altLang="en-US">
              <a:solidFill>
                <a:srgbClr val="000099"/>
              </a:solidFill>
              <a:ea typeface="Times New Roman" pitchFamily="18" charset="0"/>
              <a:cs typeface="2  Nazanin" panose="00000400000000000000" pitchFamily="2" charset="-78"/>
            </a:endParaRPr>
          </a:p>
        </p:txBody>
      </p:sp>
      <p:sp>
        <p:nvSpPr>
          <p:cNvPr id="88068" name="Rectangle 11"/>
          <p:cNvSpPr>
            <a:spLocks noChangeArrowheads="1"/>
          </p:cNvSpPr>
          <p:nvPr/>
        </p:nvSpPr>
        <p:spPr bwMode="auto">
          <a:xfrm>
            <a:off x="4734933" y="3828534"/>
            <a:ext cx="184731" cy="369332"/>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endParaRPr lang="fa-IR" altLang="en-US">
              <a:cs typeface="2  Nazanin" panose="00000400000000000000" pitchFamily="2" charset="-78"/>
            </a:endParaRPr>
          </a:p>
        </p:txBody>
      </p:sp>
      <p:sp>
        <p:nvSpPr>
          <p:cNvPr id="88069" name="Rectangle 12"/>
          <p:cNvSpPr>
            <a:spLocks noChangeArrowheads="1"/>
          </p:cNvSpPr>
          <p:nvPr/>
        </p:nvSpPr>
        <p:spPr bwMode="auto">
          <a:xfrm>
            <a:off x="3774495" y="3828534"/>
            <a:ext cx="184731" cy="369332"/>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endParaRPr lang="fa-IR" altLang="en-US">
              <a:cs typeface="2  Nazanin" panose="00000400000000000000" pitchFamily="2" charset="-78"/>
            </a:endParaRPr>
          </a:p>
        </p:txBody>
      </p:sp>
      <p:sp>
        <p:nvSpPr>
          <p:cNvPr id="88070" name="Rectangle 13"/>
          <p:cNvSpPr>
            <a:spLocks noChangeArrowheads="1"/>
          </p:cNvSpPr>
          <p:nvPr/>
        </p:nvSpPr>
        <p:spPr bwMode="auto">
          <a:xfrm>
            <a:off x="4650795" y="3828534"/>
            <a:ext cx="184731" cy="369332"/>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endParaRPr lang="fa-IR" altLang="en-US">
              <a:cs typeface="2  Nazanin" panose="00000400000000000000" pitchFamily="2" charset="-78"/>
            </a:endParaRPr>
          </a:p>
        </p:txBody>
      </p:sp>
      <p:graphicFrame>
        <p:nvGraphicFramePr>
          <p:cNvPr id="12302" name="Group 14"/>
          <p:cNvGraphicFramePr>
            <a:graphicFrameLocks noGrp="1"/>
          </p:cNvGraphicFramePr>
          <p:nvPr/>
        </p:nvGraphicFramePr>
        <p:xfrm>
          <a:off x="4295776" y="2135189"/>
          <a:ext cx="3960813" cy="1158875"/>
        </p:xfrm>
        <a:graphic>
          <a:graphicData uri="http://schemas.openxmlformats.org/drawingml/2006/table">
            <a:tbl>
              <a:tblPr rtl="1"/>
              <a:tblGrid>
                <a:gridCol w="1416050">
                  <a:extLst>
                    <a:ext uri="{9D8B030D-6E8A-4147-A177-3AD203B41FA5}">
                      <a16:colId xmlns:a16="http://schemas.microsoft.com/office/drawing/2014/main" xmlns="" val="20000"/>
                    </a:ext>
                  </a:extLst>
                </a:gridCol>
                <a:gridCol w="1273175">
                  <a:extLst>
                    <a:ext uri="{9D8B030D-6E8A-4147-A177-3AD203B41FA5}">
                      <a16:colId xmlns:a16="http://schemas.microsoft.com/office/drawing/2014/main" xmlns="" val="20001"/>
                    </a:ext>
                  </a:extLst>
                </a:gridCol>
                <a:gridCol w="1271588">
                  <a:extLst>
                    <a:ext uri="{9D8B030D-6E8A-4147-A177-3AD203B41FA5}">
                      <a16:colId xmlns:a16="http://schemas.microsoft.com/office/drawing/2014/main" xmlns="" val="20002"/>
                    </a:ext>
                  </a:extLst>
                </a:gridCol>
              </a:tblGrid>
              <a:tr h="518444">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marT="45745" marB="45745" anchor="ctr" horzOverflow="overflow">
                    <a:lnL cap="flat">
                      <a:noFill/>
                    </a:lnL>
                    <a:lnR>
                      <a:noFill/>
                    </a:lnR>
                    <a:lnT cap="flat">
                      <a:noFill/>
                    </a:lnT>
                    <a:lnB>
                      <a:noFill/>
                    </a:lnB>
                    <a:lnTlToBr>
                      <a:noFill/>
                    </a:lnTlToBr>
                    <a:lnBlToTr>
                      <a:noFill/>
                    </a:lnBlToTr>
                    <a:solidFill>
                      <a:srgbClr val="FF66FF"/>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marT="45745" marB="45745" anchor="ctr" horzOverflow="overflow">
                    <a:lnL>
                      <a:noFill/>
                    </a:lnL>
                    <a:lnR>
                      <a:noFill/>
                    </a:lnR>
                    <a:lnT cap="flat">
                      <a:noFill/>
                    </a:lnT>
                    <a:lnB>
                      <a:noFill/>
                    </a:lnB>
                    <a:lnTlToBr>
                      <a:noFill/>
                    </a:lnTlToBr>
                    <a:lnBlToTr>
                      <a:noFill/>
                    </a:lnBlToTr>
                    <a:solidFill>
                      <a:srgbClr val="66FF33"/>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txBody>
                  <a:tcPr marT="45745" marB="45745" anchor="ctr" horzOverflow="overflow">
                    <a:lnL>
                      <a:noFill/>
                    </a:lnL>
                    <a:lnR cap="flat">
                      <a:noFill/>
                    </a:lnR>
                    <a:lnT cap="flat">
                      <a:noFill/>
                    </a:lnT>
                    <a:lnB>
                      <a:noFill/>
                    </a:lnB>
                    <a:lnTlToBr>
                      <a:noFill/>
                    </a:lnTlToBr>
                    <a:lnBlToTr>
                      <a:noFill/>
                    </a:lnBlToTr>
                    <a:solidFill>
                      <a:srgbClr val="66FFCC"/>
                    </a:solidFill>
                  </a:tcPr>
                </a:tc>
                <a:extLst>
                  <a:ext uri="{0D108BD9-81ED-4DB2-BD59-A6C34878D82A}">
                    <a16:rowId xmlns:a16="http://schemas.microsoft.com/office/drawing/2014/main" xmlns="" val="10000"/>
                  </a:ext>
                </a:extLst>
              </a:tr>
              <a:tr h="640431">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a:ln>
                            <a:noFill/>
                          </a:ln>
                          <a:solidFill>
                            <a:schemeClr val="tx1"/>
                          </a:solidFill>
                          <a:effectLst/>
                          <a:latin typeface="Verdana" pitchFamily="34" charset="0"/>
                          <a:ea typeface="Times New Roman" pitchFamily="18" charset="0"/>
                          <a:cs typeface="B Mitra" pitchFamily="2" charset="-78"/>
                        </a:rPr>
                        <a:t>مدل حرکتی        </a:t>
                      </a:r>
                      <a:r>
                        <a:rPr kumimoji="0" lang="en-US" sz="1200" b="1" i="0" u="none" strike="noStrike" cap="none" normalizeH="0" baseline="0">
                          <a:ln>
                            <a:noFill/>
                          </a:ln>
                          <a:solidFill>
                            <a:schemeClr val="tx1"/>
                          </a:solidFill>
                          <a:effectLst/>
                          <a:latin typeface="Arial" pitchFamily="34" charset="0"/>
                          <a:ea typeface="Times New Roman" pitchFamily="18" charset="0"/>
                          <a:cs typeface="B Mitra" pitchFamily="2" charset="-78"/>
                        </a:rPr>
                        <a:t>KINAESTHETIC</a:t>
                      </a:r>
                      <a:endParaRPr kumimoji="0" lang="en-US" sz="1800" b="0" i="0" u="none" strike="noStrike" cap="none" normalizeH="0" baseline="0">
                        <a:ln>
                          <a:noFill/>
                        </a:ln>
                        <a:solidFill>
                          <a:schemeClr val="tx1"/>
                        </a:solidFill>
                        <a:effectLst/>
                        <a:latin typeface="Arial" pitchFamily="34" charset="0"/>
                        <a:cs typeface="Times New Roman" pitchFamily="18" charset="0"/>
                      </a:endParaRPr>
                    </a:p>
                  </a:txBody>
                  <a:tcPr marT="45745" marB="45745" anchor="ctr" horzOverflow="overflow">
                    <a:lnL cap="flat">
                      <a:noFill/>
                    </a:lnL>
                    <a:lnR>
                      <a:noFill/>
                    </a:lnR>
                    <a:lnT>
                      <a:noFill/>
                    </a:lnT>
                    <a:lnB cap="flat">
                      <a:noFill/>
                    </a:lnB>
                    <a:lnTlToBr>
                      <a:noFill/>
                    </a:lnTlToBr>
                    <a:lnBlToTr>
                      <a:noFill/>
                    </a:lnBlToTr>
                    <a:solidFill>
                      <a:srgbClr val="FF66F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a:ln>
                            <a:noFill/>
                          </a:ln>
                          <a:solidFill>
                            <a:schemeClr val="tx1"/>
                          </a:solidFill>
                          <a:effectLst/>
                          <a:latin typeface="Verdana" pitchFamily="34" charset="0"/>
                          <a:ea typeface="Times New Roman" pitchFamily="18" charset="0"/>
                          <a:cs typeface="B Mitra" pitchFamily="2" charset="-78"/>
                        </a:rPr>
                        <a:t>مدل شنیداری    </a:t>
                      </a:r>
                      <a:r>
                        <a:rPr kumimoji="0" lang="en-US" sz="1200" b="1" i="0" u="none" strike="noStrike" cap="none" normalizeH="0" baseline="0">
                          <a:ln>
                            <a:noFill/>
                          </a:ln>
                          <a:solidFill>
                            <a:schemeClr val="tx1"/>
                          </a:solidFill>
                          <a:effectLst/>
                          <a:latin typeface="Arial" pitchFamily="34" charset="0"/>
                          <a:ea typeface="Times New Roman" pitchFamily="18" charset="0"/>
                          <a:cs typeface="B Mitra" pitchFamily="2" charset="-78"/>
                        </a:rPr>
                        <a:t>AUDITORY</a:t>
                      </a:r>
                      <a:endParaRPr kumimoji="0" lang="en-US" sz="1800" b="0" i="0" u="none" strike="noStrike" cap="none" normalizeH="0" baseline="0">
                        <a:ln>
                          <a:noFill/>
                        </a:ln>
                        <a:solidFill>
                          <a:schemeClr val="tx1"/>
                        </a:solidFill>
                        <a:effectLst/>
                        <a:latin typeface="Arial" pitchFamily="34" charset="0"/>
                        <a:cs typeface="Times New Roman" pitchFamily="18" charset="0"/>
                      </a:endParaRPr>
                    </a:p>
                  </a:txBody>
                  <a:tcPr marT="45745" marB="45745" anchor="ctr" horzOverflow="overflow">
                    <a:lnL>
                      <a:noFill/>
                    </a:lnL>
                    <a:lnR>
                      <a:noFill/>
                    </a:lnR>
                    <a:lnT>
                      <a:noFill/>
                    </a:lnT>
                    <a:lnB cap="flat">
                      <a:noFill/>
                    </a:lnB>
                    <a:lnTlToBr>
                      <a:noFill/>
                    </a:lnTlToBr>
                    <a:lnBlToTr>
                      <a:noFill/>
                    </a:lnBlToTr>
                    <a:solidFill>
                      <a:srgbClr val="66FF33"/>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fa-IR" sz="1200" b="1" i="0" u="none" strike="noStrike" cap="none" normalizeH="0" baseline="0">
                        <a:ln>
                          <a:noFill/>
                        </a:ln>
                        <a:solidFill>
                          <a:schemeClr val="tx1"/>
                        </a:solidFill>
                        <a:effectLst/>
                        <a:latin typeface="Verdana" pitchFamily="34" charset="0"/>
                        <a:ea typeface="Times New Roman" pitchFamily="18" charset="0"/>
                        <a:cs typeface="B Mitr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a-IR" sz="1200" b="1" i="0" u="none" strike="noStrike" cap="none" normalizeH="0" baseline="0">
                          <a:ln>
                            <a:noFill/>
                          </a:ln>
                          <a:solidFill>
                            <a:schemeClr val="tx1"/>
                          </a:solidFill>
                          <a:effectLst/>
                          <a:latin typeface="Verdana" pitchFamily="34" charset="0"/>
                          <a:ea typeface="Times New Roman" pitchFamily="18" charset="0"/>
                          <a:cs typeface="B Mitra" pitchFamily="2" charset="-78"/>
                        </a:rPr>
                        <a:t>مدل دیداری</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pitchFamily="34" charset="0"/>
                          <a:cs typeface="Times New Roman" pitchFamily="18" charset="0"/>
                        </a:rPr>
                        <a:t>VISUAL</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marT="45745" marB="45745" anchor="ctr" horzOverflow="overflow">
                    <a:lnL>
                      <a:noFill/>
                    </a:lnL>
                    <a:lnR cap="flat">
                      <a:noFill/>
                    </a:lnR>
                    <a:lnT>
                      <a:noFill/>
                    </a:lnT>
                    <a:lnB cap="flat">
                      <a:noFill/>
                    </a:lnB>
                    <a:lnTlToBr>
                      <a:noFill/>
                    </a:lnTlToBr>
                    <a:lnBlToTr>
                      <a:noFill/>
                    </a:lnBlToTr>
                    <a:solidFill>
                      <a:srgbClr val="66FFCC"/>
                    </a:solidFill>
                  </a:tcPr>
                </a:tc>
                <a:extLst>
                  <a:ext uri="{0D108BD9-81ED-4DB2-BD59-A6C34878D82A}">
                    <a16:rowId xmlns:a16="http://schemas.microsoft.com/office/drawing/2014/main" xmlns="" val="10001"/>
                  </a:ext>
                </a:extLst>
              </a:tr>
            </a:tbl>
          </a:graphicData>
        </a:graphic>
      </p:graphicFrame>
      <p:pic>
        <p:nvPicPr>
          <p:cNvPr id="88078" name="Picture 25" descr="http://www.brainboxx.co.uk/A3_ASPECTS/images/kinaes.g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959600" y="2135188"/>
            <a:ext cx="5032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9" name="Picture 26" descr="http://www.brainboxx.co.uk/A3_ASPECTS/images/auditory.gif"/>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5591176" y="2135189"/>
            <a:ext cx="6127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0" name="Picture 27" descr="http://www.brainboxx.co.uk/A3_ASPECTS/images/visual.gif"/>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4295775" y="2135189"/>
            <a:ext cx="7191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1" name="Picture 28" descr="http://www.brainboxx.co.uk/A3_ASPECTS/images/kinaes.g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7356475" y="4095751"/>
            <a:ext cx="3429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82" name="Oval 29"/>
          <p:cNvSpPr>
            <a:spLocks noChangeArrowheads="1"/>
          </p:cNvSpPr>
          <p:nvPr/>
        </p:nvSpPr>
        <p:spPr bwMode="auto">
          <a:xfrm>
            <a:off x="7378700" y="3575050"/>
            <a:ext cx="800100" cy="1485900"/>
          </a:xfrm>
          <a:prstGeom prst="ellipse">
            <a:avLst/>
          </a:prstGeom>
          <a:noFill/>
          <a:ln w="57150" cmpd="thinThick">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endParaRPr lang="fa-IR" altLang="en-US">
              <a:cs typeface="2  Nazanin" panose="00000400000000000000" pitchFamily="2" charset="-78"/>
            </a:endParaRPr>
          </a:p>
        </p:txBody>
      </p:sp>
      <p:sp>
        <p:nvSpPr>
          <p:cNvPr id="88083" name="Line 30"/>
          <p:cNvSpPr>
            <a:spLocks noChangeShapeType="1"/>
          </p:cNvSpPr>
          <p:nvPr/>
        </p:nvSpPr>
        <p:spPr bwMode="auto">
          <a:xfrm>
            <a:off x="2895600" y="485775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r" rtl="1"/>
            <a:endParaRPr lang="en-US">
              <a:cs typeface="2  Nazanin" panose="00000400000000000000" pitchFamily="2" charset="-78"/>
            </a:endParaRPr>
          </a:p>
        </p:txBody>
      </p:sp>
      <p:sp>
        <p:nvSpPr>
          <p:cNvPr id="88084" name="Line 31"/>
          <p:cNvSpPr>
            <a:spLocks noChangeShapeType="1"/>
          </p:cNvSpPr>
          <p:nvPr/>
        </p:nvSpPr>
        <p:spPr bwMode="auto">
          <a:xfrm flipH="1" flipV="1">
            <a:off x="7680325" y="4511675"/>
            <a:ext cx="114300" cy="5730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algn="r" rtl="1"/>
            <a:endParaRPr lang="en-US">
              <a:cs typeface="2  Nazanin" panose="00000400000000000000" pitchFamily="2" charset="-78"/>
            </a:endParaRPr>
          </a:p>
        </p:txBody>
      </p:sp>
      <p:sp>
        <p:nvSpPr>
          <p:cNvPr id="88085" name="Line 32"/>
          <p:cNvSpPr>
            <a:spLocks noChangeShapeType="1"/>
          </p:cNvSpPr>
          <p:nvPr/>
        </p:nvSpPr>
        <p:spPr bwMode="auto">
          <a:xfrm>
            <a:off x="2781300" y="466090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r" rtl="1"/>
            <a:endParaRPr lang="en-US">
              <a:cs typeface="2  Nazanin" panose="00000400000000000000" pitchFamily="2" charset="-78"/>
            </a:endParaRPr>
          </a:p>
        </p:txBody>
      </p:sp>
      <p:sp>
        <p:nvSpPr>
          <p:cNvPr id="88086" name="Line 33"/>
          <p:cNvSpPr>
            <a:spLocks noChangeShapeType="1"/>
          </p:cNvSpPr>
          <p:nvPr/>
        </p:nvSpPr>
        <p:spPr bwMode="auto">
          <a:xfrm flipV="1">
            <a:off x="7716839" y="4311650"/>
            <a:ext cx="388937" cy="2746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algn="r" rtl="1"/>
            <a:endParaRPr lang="en-US">
              <a:cs typeface="2  Nazanin" panose="00000400000000000000" pitchFamily="2" charset="-78"/>
            </a:endParaRPr>
          </a:p>
        </p:txBody>
      </p:sp>
      <p:pic>
        <p:nvPicPr>
          <p:cNvPr id="88087" name="Picture 34" descr="http://www.brainboxx.co.uk/A3_ASPECTS/images/visual.gif"/>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7721600" y="3803650"/>
            <a:ext cx="342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8" name="Picture 35" descr="http://www.brainboxx.co.uk/A3_ASPECTS/images/auditory.gif"/>
          <p:cNvPicPr>
            <a:picLocks noChangeAspect="1" noChangeArrowheads="1"/>
          </p:cNvPicPr>
          <p:nvPr/>
        </p:nvPicPr>
        <p:blipFill>
          <a:blip r:embed="rId8" r:link="rId5" cstate="print">
            <a:extLst>
              <a:ext uri="{28A0092B-C50C-407E-A947-70E740481C1C}">
                <a14:useLocalDpi xmlns:a14="http://schemas.microsoft.com/office/drawing/2010/main" val="0"/>
              </a:ext>
            </a:extLst>
          </a:blip>
          <a:srcRect/>
          <a:stretch>
            <a:fillRect/>
          </a:stretch>
        </p:blipFill>
        <p:spPr bwMode="auto">
          <a:xfrm>
            <a:off x="7788275" y="4598988"/>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89" name="Line 36"/>
          <p:cNvSpPr>
            <a:spLocks noChangeShapeType="1"/>
          </p:cNvSpPr>
          <p:nvPr/>
        </p:nvSpPr>
        <p:spPr bwMode="auto">
          <a:xfrm flipV="1">
            <a:off x="7721600" y="3579814"/>
            <a:ext cx="114300" cy="9747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algn="r" rtl="1"/>
            <a:endParaRPr lang="en-US">
              <a:cs typeface="2  Nazanin" panose="00000400000000000000" pitchFamily="2" charset="-78"/>
            </a:endParaRPr>
          </a:p>
        </p:txBody>
      </p:sp>
      <p:pic>
        <p:nvPicPr>
          <p:cNvPr id="88090" name="Picture 37" descr="http://www.brainboxx.co.uk/A3_ASPECTS/images/kinaes.g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406900" y="4348164"/>
            <a:ext cx="3429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91" name="Oval 38"/>
          <p:cNvSpPr>
            <a:spLocks noChangeArrowheads="1"/>
          </p:cNvSpPr>
          <p:nvPr/>
        </p:nvSpPr>
        <p:spPr bwMode="auto">
          <a:xfrm>
            <a:off x="4406900" y="3629025"/>
            <a:ext cx="800100" cy="1485900"/>
          </a:xfrm>
          <a:prstGeom prst="ellipse">
            <a:avLst/>
          </a:prstGeom>
          <a:noFill/>
          <a:ln w="57150" cmpd="thinThick">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endParaRPr lang="fa-IR" altLang="en-US">
              <a:cs typeface="2  Nazanin" panose="00000400000000000000" pitchFamily="2" charset="-78"/>
            </a:endParaRPr>
          </a:p>
        </p:txBody>
      </p:sp>
      <p:pic>
        <p:nvPicPr>
          <p:cNvPr id="88092" name="Picture 39" descr="http://www.brainboxx.co.uk/A3_ASPECTS/images/visual.gif"/>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4635500" y="3803650"/>
            <a:ext cx="342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93" name="Picture 40" descr="http://www.brainboxx.co.uk/A3_ASPECTS/images/auditory.gif"/>
          <p:cNvPicPr>
            <a:picLocks noChangeAspect="1" noChangeArrowheads="1"/>
          </p:cNvPicPr>
          <p:nvPr/>
        </p:nvPicPr>
        <p:blipFill>
          <a:blip r:embed="rId8" r:link="rId5" cstate="print">
            <a:extLst>
              <a:ext uri="{28A0092B-C50C-407E-A947-70E740481C1C}">
                <a14:useLocalDpi xmlns:a14="http://schemas.microsoft.com/office/drawing/2010/main" val="0"/>
              </a:ext>
            </a:extLst>
          </a:blip>
          <a:srcRect/>
          <a:stretch>
            <a:fillRect/>
          </a:stretch>
        </p:blipFill>
        <p:spPr bwMode="auto">
          <a:xfrm>
            <a:off x="4864100" y="4348163"/>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94" name="Picture 41" descr="http://www.brainboxx.co.uk/A3_ASPECTS/images/kinaes.g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007100" y="4157664"/>
            <a:ext cx="3429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95" name="Oval 42"/>
          <p:cNvSpPr>
            <a:spLocks noChangeArrowheads="1"/>
          </p:cNvSpPr>
          <p:nvPr/>
        </p:nvSpPr>
        <p:spPr bwMode="auto">
          <a:xfrm>
            <a:off x="6007100" y="3575050"/>
            <a:ext cx="800100" cy="1485900"/>
          </a:xfrm>
          <a:prstGeom prst="ellipse">
            <a:avLst/>
          </a:prstGeom>
          <a:noFill/>
          <a:ln w="57150" cmpd="thinThick">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endParaRPr lang="fa-IR" altLang="en-US">
              <a:cs typeface="2  Nazanin" panose="00000400000000000000" pitchFamily="2" charset="-78"/>
            </a:endParaRPr>
          </a:p>
        </p:txBody>
      </p:sp>
      <p:pic>
        <p:nvPicPr>
          <p:cNvPr id="88096" name="Picture 43" descr="http://www.brainboxx.co.uk/A3_ASPECTS/images/visual.gif"/>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6235700" y="3613150"/>
            <a:ext cx="342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97" name="Picture 44" descr="http://www.brainboxx.co.uk/A3_ASPECTS/images/auditory.gif"/>
          <p:cNvPicPr>
            <a:picLocks noChangeAspect="1" noChangeArrowheads="1"/>
          </p:cNvPicPr>
          <p:nvPr/>
        </p:nvPicPr>
        <p:blipFill>
          <a:blip r:embed="rId8" r:link="rId5" cstate="print">
            <a:extLst>
              <a:ext uri="{28A0092B-C50C-407E-A947-70E740481C1C}">
                <a14:useLocalDpi xmlns:a14="http://schemas.microsoft.com/office/drawing/2010/main" val="0"/>
              </a:ext>
            </a:extLst>
          </a:blip>
          <a:srcRect/>
          <a:stretch>
            <a:fillRect/>
          </a:stretch>
        </p:blipFill>
        <p:spPr bwMode="auto">
          <a:xfrm>
            <a:off x="6464300" y="4375150"/>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98" name="Line 45"/>
          <p:cNvSpPr>
            <a:spLocks noChangeShapeType="1"/>
          </p:cNvSpPr>
          <p:nvPr/>
        </p:nvSpPr>
        <p:spPr bwMode="auto">
          <a:xfrm flipV="1">
            <a:off x="4764088" y="4743450"/>
            <a:ext cx="0" cy="3429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algn="r" rtl="1"/>
            <a:endParaRPr lang="en-US">
              <a:cs typeface="2  Nazanin" panose="00000400000000000000" pitchFamily="2" charset="-78"/>
            </a:endParaRPr>
          </a:p>
        </p:txBody>
      </p:sp>
      <p:sp>
        <p:nvSpPr>
          <p:cNvPr id="88099" name="Line 46"/>
          <p:cNvSpPr>
            <a:spLocks noChangeShapeType="1"/>
          </p:cNvSpPr>
          <p:nvPr/>
        </p:nvSpPr>
        <p:spPr bwMode="auto">
          <a:xfrm flipV="1">
            <a:off x="4749800" y="3871913"/>
            <a:ext cx="388938" cy="9080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algn="r" rtl="1"/>
            <a:endParaRPr lang="en-US">
              <a:cs typeface="2  Nazanin" panose="00000400000000000000" pitchFamily="2" charset="-78"/>
            </a:endParaRPr>
          </a:p>
        </p:txBody>
      </p:sp>
      <p:sp>
        <p:nvSpPr>
          <p:cNvPr id="88100" name="Line 47"/>
          <p:cNvSpPr>
            <a:spLocks noChangeShapeType="1"/>
          </p:cNvSpPr>
          <p:nvPr/>
        </p:nvSpPr>
        <p:spPr bwMode="auto">
          <a:xfrm flipH="1" flipV="1">
            <a:off x="4476751" y="4167189"/>
            <a:ext cx="296863" cy="6175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algn="r" rtl="1"/>
            <a:endParaRPr lang="en-US">
              <a:cs typeface="2  Nazanin" panose="00000400000000000000" pitchFamily="2" charset="-78"/>
            </a:endParaRPr>
          </a:p>
        </p:txBody>
      </p:sp>
      <p:sp>
        <p:nvSpPr>
          <p:cNvPr id="88101" name="Line 48"/>
          <p:cNvSpPr>
            <a:spLocks noChangeShapeType="1"/>
          </p:cNvSpPr>
          <p:nvPr/>
        </p:nvSpPr>
        <p:spPr bwMode="auto">
          <a:xfrm flipV="1">
            <a:off x="6348413" y="4238626"/>
            <a:ext cx="0" cy="7921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algn="r" rtl="1"/>
            <a:endParaRPr lang="en-US">
              <a:cs typeface="2  Nazanin" panose="00000400000000000000" pitchFamily="2" charset="-78"/>
            </a:endParaRPr>
          </a:p>
        </p:txBody>
      </p:sp>
      <p:sp>
        <p:nvSpPr>
          <p:cNvPr id="88102" name="Line 49"/>
          <p:cNvSpPr>
            <a:spLocks noChangeShapeType="1"/>
          </p:cNvSpPr>
          <p:nvPr/>
        </p:nvSpPr>
        <p:spPr bwMode="auto">
          <a:xfrm flipV="1">
            <a:off x="6350000" y="3871914"/>
            <a:ext cx="388938" cy="3127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algn="r" rtl="1"/>
            <a:endParaRPr lang="en-US">
              <a:cs typeface="2  Nazanin" panose="00000400000000000000" pitchFamily="2" charset="-78"/>
            </a:endParaRPr>
          </a:p>
        </p:txBody>
      </p:sp>
      <p:sp>
        <p:nvSpPr>
          <p:cNvPr id="88103" name="Line 50"/>
          <p:cNvSpPr>
            <a:spLocks noChangeShapeType="1"/>
          </p:cNvSpPr>
          <p:nvPr/>
        </p:nvSpPr>
        <p:spPr bwMode="auto">
          <a:xfrm flipH="1" flipV="1">
            <a:off x="6053138" y="3871914"/>
            <a:ext cx="296862" cy="3127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algn="r" rtl="1"/>
            <a:endParaRPr lang="en-US">
              <a:cs typeface="2  Nazanin" panose="00000400000000000000" pitchFamily="2" charset="-78"/>
            </a:endParaRPr>
          </a:p>
        </p:txBody>
      </p:sp>
      <p:sp>
        <p:nvSpPr>
          <p:cNvPr id="88104" name="Rectangle 51"/>
          <p:cNvSpPr>
            <a:spLocks noChangeArrowheads="1"/>
          </p:cNvSpPr>
          <p:nvPr/>
        </p:nvSpPr>
        <p:spPr bwMode="auto">
          <a:xfrm>
            <a:off x="1483242" y="4087039"/>
            <a:ext cx="7344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en-US" altLang="en-US" sz="1200" b="1">
                <a:latin typeface="Verdana" pitchFamily="34" charset="0"/>
                <a:ea typeface="Times New Roman" pitchFamily="18" charset="0"/>
                <a:cs typeface="2  Nazanin" panose="00000400000000000000" pitchFamily="2" charset="-78"/>
              </a:rPr>
              <a:t> </a:t>
            </a:r>
            <a:r>
              <a:rPr lang="fa-IR" altLang="en-US" sz="1200" b="1">
                <a:latin typeface="Verdana" pitchFamily="34" charset="0"/>
                <a:ea typeface="Times New Roman" pitchFamily="18" charset="0"/>
                <a:cs typeface="2  Nazanin" panose="00000400000000000000" pitchFamily="2" charset="-78"/>
              </a:rPr>
              <a:t> </a:t>
            </a:r>
            <a:endParaRPr lang="en-US" altLang="en-US" sz="1100">
              <a:cs typeface="2  Nazanin" panose="00000400000000000000" pitchFamily="2" charset="-78"/>
            </a:endParaRPr>
          </a:p>
          <a:p>
            <a:pPr algn="r" rtl="1"/>
            <a:endParaRPr lang="en-US" altLang="en-US">
              <a:cs typeface="2  Nazanin" panose="00000400000000000000" pitchFamily="2" charset="-78"/>
            </a:endParaRPr>
          </a:p>
        </p:txBody>
      </p:sp>
      <p:sp>
        <p:nvSpPr>
          <p:cNvPr id="88105" name="Rectangle 52"/>
          <p:cNvSpPr>
            <a:spLocks noChangeArrowheads="1"/>
          </p:cNvSpPr>
          <p:nvPr/>
        </p:nvSpPr>
        <p:spPr bwMode="auto">
          <a:xfrm>
            <a:off x="10483850" y="4456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endParaRPr lang="en-US" altLang="en-US">
              <a:cs typeface="2  Nazanin" panose="00000400000000000000" pitchFamily="2" charset="-78"/>
            </a:endParaRPr>
          </a:p>
        </p:txBody>
      </p:sp>
      <p:sp>
        <p:nvSpPr>
          <p:cNvPr id="88106" name="Rectangle 53"/>
          <p:cNvSpPr>
            <a:spLocks noChangeArrowheads="1"/>
          </p:cNvSpPr>
          <p:nvPr/>
        </p:nvSpPr>
        <p:spPr bwMode="auto">
          <a:xfrm>
            <a:off x="10483850" y="4456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endParaRPr lang="en-US" altLang="en-US">
              <a:cs typeface="2  Nazanin" panose="00000400000000000000" pitchFamily="2" charset="-78"/>
            </a:endParaRPr>
          </a:p>
        </p:txBody>
      </p:sp>
      <p:sp>
        <p:nvSpPr>
          <p:cNvPr id="88107" name="Rectangle 54"/>
          <p:cNvSpPr>
            <a:spLocks noChangeArrowheads="1"/>
          </p:cNvSpPr>
          <p:nvPr/>
        </p:nvSpPr>
        <p:spPr bwMode="auto">
          <a:xfrm>
            <a:off x="14204950" y="389572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endParaRPr lang="en-US" altLang="en-US">
              <a:cs typeface="2  Nazanin" panose="00000400000000000000" pitchFamily="2" charset="-78"/>
            </a:endParaRPr>
          </a:p>
        </p:txBody>
      </p:sp>
      <p:pic>
        <p:nvPicPr>
          <p:cNvPr id="88108" name="Picture 55" descr="http://www.brainboxx.co.uk/A3_ASPECTS/images/eyesup.gif"/>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3935413" y="5232401"/>
            <a:ext cx="15240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109" name="Picture 56" descr="http://www.brainboxx.co.uk/A3_ASPECTS/images/eyesmid.gif"/>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5664200" y="5303839"/>
            <a:ext cx="15240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110" name="Picture 57" descr="http://www.brainboxx.co.uk/A3_ASPECTS/images/eyesdown.gif"/>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7248525" y="5375276"/>
            <a:ext cx="15240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111" name="Rectangle 58"/>
          <p:cNvSpPr>
            <a:spLocks noChangeArrowheads="1"/>
          </p:cNvSpPr>
          <p:nvPr/>
        </p:nvSpPr>
        <p:spPr bwMode="auto">
          <a:xfrm>
            <a:off x="5184195" y="39333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endParaRPr lang="fa-IR" altLang="en-US">
              <a:cs typeface="2  Nazanin" panose="00000400000000000000" pitchFamily="2" charset="-78"/>
            </a:endParaRPr>
          </a:p>
        </p:txBody>
      </p:sp>
      <p:sp>
        <p:nvSpPr>
          <p:cNvPr id="88112" name="Rectangle 59"/>
          <p:cNvSpPr>
            <a:spLocks noChangeArrowheads="1"/>
          </p:cNvSpPr>
          <p:nvPr/>
        </p:nvSpPr>
        <p:spPr bwMode="auto">
          <a:xfrm>
            <a:off x="5184195" y="39333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endParaRPr lang="fa-IR" altLang="en-US">
              <a:cs typeface="2  Nazanin" panose="00000400000000000000" pitchFamily="2" charset="-78"/>
            </a:endParaRPr>
          </a:p>
        </p:txBody>
      </p:sp>
      <p:sp>
        <p:nvSpPr>
          <p:cNvPr id="88113" name="Rectangle 60"/>
          <p:cNvSpPr>
            <a:spLocks noChangeArrowheads="1"/>
          </p:cNvSpPr>
          <p:nvPr/>
        </p:nvSpPr>
        <p:spPr bwMode="auto">
          <a:xfrm>
            <a:off x="5184195" y="39333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endParaRPr lang="fa-IR" altLang="en-US">
              <a:cs typeface="2  Nazanin" panose="00000400000000000000" pitchFamily="2" charset="-78"/>
            </a:endParaRPr>
          </a:p>
        </p:txBody>
      </p:sp>
      <p:sp>
        <p:nvSpPr>
          <p:cNvPr id="88114" name="Rectangle 61"/>
          <p:cNvSpPr>
            <a:spLocks noChangeArrowheads="1"/>
          </p:cNvSpPr>
          <p:nvPr/>
        </p:nvSpPr>
        <p:spPr bwMode="auto">
          <a:xfrm>
            <a:off x="2238376" y="6092825"/>
            <a:ext cx="6513513" cy="738188"/>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justLow" rtl="1" eaLnBrk="1" hangingPunct="1"/>
            <a:r>
              <a:rPr lang="fa-IR" altLang="en-US" sz="1400" b="1">
                <a:solidFill>
                  <a:srgbClr val="000099"/>
                </a:solidFill>
                <a:latin typeface="Verdana" pitchFamily="34" charset="0"/>
                <a:ea typeface="Times New Roman" pitchFamily="18" charset="0"/>
                <a:cs typeface="2  Nazanin" panose="00000400000000000000" pitchFamily="2" charset="-78"/>
              </a:rPr>
              <a:t>افرادی كه مدل يادگيري آنهادیداری مي باشد ( تفكر بصري) بالا را نگاه مي كنند . </a:t>
            </a:r>
          </a:p>
          <a:p>
            <a:pPr algn="justLow" rtl="1" eaLnBrk="1" hangingPunct="1"/>
            <a:r>
              <a:rPr lang="fa-IR" altLang="en-US" sz="1400" b="1">
                <a:solidFill>
                  <a:srgbClr val="000099"/>
                </a:solidFill>
                <a:latin typeface="Verdana" pitchFamily="34" charset="0"/>
                <a:ea typeface="Times New Roman" pitchFamily="18" charset="0"/>
                <a:cs typeface="2  Nazanin" panose="00000400000000000000" pitchFamily="2" charset="-78"/>
              </a:rPr>
              <a:t>كساني كه مدل يادگيري آنهاشنیداری است (تفكرشنیداری)بطور مستقيم نگاه می کنند.</a:t>
            </a:r>
          </a:p>
          <a:p>
            <a:pPr algn="justLow" rtl="1" eaLnBrk="1" hangingPunct="1"/>
            <a:r>
              <a:rPr lang="fa-IR" altLang="en-US" sz="1400" b="1">
                <a:solidFill>
                  <a:srgbClr val="000099"/>
                </a:solidFill>
                <a:latin typeface="Verdana" pitchFamily="34" charset="0"/>
                <a:ea typeface="Times New Roman" pitchFamily="18" charset="0"/>
                <a:cs typeface="2  Nazanin" panose="00000400000000000000" pitchFamily="2" charset="-78"/>
              </a:rPr>
              <a:t>وصاحبان مدل یادگیری حرکتی    ( تفکر حرکتی)  به پائين نگاه ميكنند .</a:t>
            </a:r>
            <a:endParaRPr lang="fa-IR" altLang="en-US" sz="2000">
              <a:solidFill>
                <a:srgbClr val="000099"/>
              </a:solidFill>
              <a:ea typeface="Times New Roman" pitchFamily="18" charset="0"/>
              <a:cs typeface="2  Nazanin" panose="00000400000000000000" pitchFamily="2" charset="-78"/>
            </a:endParaRPr>
          </a:p>
        </p:txBody>
      </p:sp>
    </p:spTree>
    <p:extLst>
      <p:ext uri="{BB962C8B-B14F-4D97-AF65-F5344CB8AC3E}">
        <p14:creationId xmlns:p14="http://schemas.microsoft.com/office/powerpoint/2010/main" val="11780519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6" descr="http://www.brainboxx.co.uk/A3_ASPECTS/images/quoteV.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079876" y="692150"/>
            <a:ext cx="5048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5" descr="http://www.brainboxx.co.uk/A3_ASPECTS/images/quoteA.gif"/>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527800" y="692151"/>
            <a:ext cx="431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4" descr="http://www.brainboxx.co.uk/A3_ASPECTS/images/quoteK.gif"/>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8328025" y="549276"/>
            <a:ext cx="5413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Rectangle 7"/>
          <p:cNvSpPr>
            <a:spLocks noChangeArrowheads="1"/>
          </p:cNvSpPr>
          <p:nvPr/>
        </p:nvSpPr>
        <p:spPr bwMode="auto">
          <a:xfrm>
            <a:off x="3920170" y="213797"/>
            <a:ext cx="4432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a-IR" altLang="en-US" b="1">
                <a:solidFill>
                  <a:srgbClr val="000099"/>
                </a:solidFill>
                <a:latin typeface="Verdana" pitchFamily="34" charset="0"/>
                <a:ea typeface="Times New Roman" pitchFamily="18" charset="0"/>
                <a:cs typeface="2  Nazanin" panose="00000400000000000000" pitchFamily="2" charset="-78"/>
              </a:rPr>
              <a:t>در صحبت كردن نيز اصطلاحات متفاوتي بکار مي ببرند.</a:t>
            </a:r>
            <a:endParaRPr lang="fa-IR" altLang="en-US">
              <a:solidFill>
                <a:srgbClr val="000099"/>
              </a:solidFill>
              <a:ea typeface="Times New Roman" pitchFamily="18" charset="0"/>
              <a:cs typeface="2  Nazanin" panose="00000400000000000000" pitchFamily="2" charset="-78"/>
            </a:endParaRPr>
          </a:p>
        </p:txBody>
      </p:sp>
      <p:sp>
        <p:nvSpPr>
          <p:cNvPr id="89094" name="Rectangle 8"/>
          <p:cNvSpPr>
            <a:spLocks noChangeArrowheads="1"/>
          </p:cNvSpPr>
          <p:nvPr/>
        </p:nvSpPr>
        <p:spPr bwMode="auto">
          <a:xfrm>
            <a:off x="1524001" y="21775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a-IR" altLang="en-US">
              <a:cs typeface="2  Nazanin" panose="00000400000000000000" pitchFamily="2" charset="-78"/>
            </a:endParaRPr>
          </a:p>
        </p:txBody>
      </p:sp>
      <p:sp>
        <p:nvSpPr>
          <p:cNvPr id="89095" name="Rectangle 10"/>
          <p:cNvSpPr>
            <a:spLocks noChangeArrowheads="1"/>
          </p:cNvSpPr>
          <p:nvPr/>
        </p:nvSpPr>
        <p:spPr bwMode="auto">
          <a:xfrm>
            <a:off x="1524001" y="21775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a-IR" altLang="en-US">
              <a:cs typeface="2  Nazanin" panose="00000400000000000000" pitchFamily="2" charset="-78"/>
            </a:endParaRPr>
          </a:p>
        </p:txBody>
      </p:sp>
      <p:sp>
        <p:nvSpPr>
          <p:cNvPr id="89096" name="Rectangle 12"/>
          <p:cNvSpPr>
            <a:spLocks noChangeArrowheads="1"/>
          </p:cNvSpPr>
          <p:nvPr/>
        </p:nvSpPr>
        <p:spPr bwMode="auto">
          <a:xfrm>
            <a:off x="1524001" y="21775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a-IR" altLang="en-US">
              <a:cs typeface="2  Nazanin" panose="00000400000000000000" pitchFamily="2" charset="-78"/>
            </a:endParaRPr>
          </a:p>
        </p:txBody>
      </p:sp>
      <p:graphicFrame>
        <p:nvGraphicFramePr>
          <p:cNvPr id="15426" name="Group 66"/>
          <p:cNvGraphicFramePr>
            <a:graphicFrameLocks noGrp="1"/>
          </p:cNvGraphicFramePr>
          <p:nvPr/>
        </p:nvGraphicFramePr>
        <p:xfrm>
          <a:off x="2424113" y="692150"/>
          <a:ext cx="6858000" cy="2743200"/>
        </p:xfrm>
        <a:graphic>
          <a:graphicData uri="http://schemas.openxmlformats.org/drawingml/2006/table">
            <a:tbl>
              <a:tblPr rtl="1"/>
              <a:tblGrid>
                <a:gridCol w="22860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tblGrid>
              <a:tr h="3968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a:ln>
                            <a:noFill/>
                          </a:ln>
                          <a:solidFill>
                            <a:schemeClr val="tx1"/>
                          </a:solidFill>
                          <a:effectLst/>
                          <a:latin typeface="Verdana" pitchFamily="34" charset="0"/>
                          <a:ea typeface="Times New Roman" pitchFamily="18" charset="0"/>
                          <a:cs typeface="B Mitra" pitchFamily="2" charset="-78"/>
                        </a:rPr>
                        <a:t> حرکتی </a:t>
                      </a:r>
                      <a:endParaRPr kumimoji="0" lang="fa-IR" sz="1400" b="0" i="0" u="none" strike="noStrike" cap="none" normalizeH="0" baseline="0">
                        <a:ln>
                          <a:noFill/>
                        </a:ln>
                        <a:solidFill>
                          <a:schemeClr val="tx1"/>
                        </a:solidFill>
                        <a:effectLst/>
                        <a:latin typeface="Arial" pitchFamily="34" charset="0"/>
                        <a:ea typeface="Times New Roman" pitchFamily="18" charset="0"/>
                        <a:cs typeface="B Mitra" pitchFamily="2" charset="-78"/>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Verdana" pitchFamily="34" charset="0"/>
                          <a:ea typeface="Times New Roman" pitchFamily="18" charset="0"/>
                          <a:cs typeface="B Mitra" pitchFamily="2" charset="-78"/>
                        </a:rPr>
                        <a:t> </a:t>
                      </a:r>
                      <a:r>
                        <a:rPr kumimoji="0" lang="fa-IR" sz="1400" b="1" i="0" u="none" strike="noStrike" cap="none" normalizeH="0" baseline="0">
                          <a:ln>
                            <a:noFill/>
                          </a:ln>
                          <a:solidFill>
                            <a:schemeClr val="tx1"/>
                          </a:solidFill>
                          <a:effectLst/>
                          <a:latin typeface="Verdana" pitchFamily="34" charset="0"/>
                          <a:ea typeface="Times New Roman" pitchFamily="18" charset="0"/>
                          <a:cs typeface="B Mitra" pitchFamily="2" charset="-78"/>
                        </a:rPr>
                        <a:t>شنیداری</a:t>
                      </a:r>
                      <a:endParaRPr kumimoji="0" lang="fa-IR" sz="1400" b="0" i="0" u="none" strike="noStrike" cap="none" normalizeH="0" baseline="0">
                        <a:ln>
                          <a:noFill/>
                        </a:ln>
                        <a:solidFill>
                          <a:schemeClr val="tx1"/>
                        </a:solidFill>
                        <a:effectLst/>
                        <a:latin typeface="Arial" pitchFamily="34" charset="0"/>
                        <a:cs typeface="Arial" pitchFamily="34"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fa-IR" sz="1400" b="1" i="0" u="none" strike="noStrike" cap="none" normalizeH="0" baseline="0">
                        <a:ln>
                          <a:noFill/>
                        </a:ln>
                        <a:solidFill>
                          <a:schemeClr val="tx1"/>
                        </a:solidFill>
                        <a:effectLst/>
                        <a:latin typeface="Verdana" pitchFamily="34" charset="0"/>
                        <a:ea typeface="Times New Roman" pitchFamily="18" charset="0"/>
                        <a:cs typeface="B Mitra" pitchFamily="2"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a-IR" sz="1400" b="1" i="0" u="none" strike="noStrike" cap="none" normalizeH="0" baseline="0">
                          <a:ln>
                            <a:noFill/>
                          </a:ln>
                          <a:solidFill>
                            <a:schemeClr val="tx1"/>
                          </a:solidFill>
                          <a:effectLst/>
                          <a:latin typeface="Verdana" pitchFamily="34" charset="0"/>
                          <a:ea typeface="Times New Roman" pitchFamily="18" charset="0"/>
                          <a:cs typeface="B Mitra" pitchFamily="2" charset="-78"/>
                        </a:rPr>
                        <a:t> دیداری</a:t>
                      </a:r>
                      <a:endParaRPr kumimoji="0" lang="fa-IR" sz="1400" b="0" i="0" u="none" strike="noStrike" cap="none" normalizeH="0" baseline="0">
                        <a:ln>
                          <a:noFill/>
                        </a:ln>
                        <a:solidFill>
                          <a:schemeClr val="tx1"/>
                        </a:solidFill>
                        <a:effectLst/>
                        <a:latin typeface="Arial" pitchFamily="34" charset="0"/>
                        <a:cs typeface="Arial" pitchFamily="34" charset="0"/>
                      </a:endParaRP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0"/>
                  </a:ext>
                </a:extLst>
              </a:tr>
              <a:tr h="14636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400" b="1" i="0" u="none" strike="noStrike" cap="none" normalizeH="0" baseline="0">
                          <a:ln>
                            <a:noFill/>
                          </a:ln>
                          <a:solidFill>
                            <a:schemeClr val="tx1"/>
                          </a:solidFill>
                          <a:effectLst/>
                          <a:latin typeface="Arial" pitchFamily="34" charset="0"/>
                          <a:cs typeface="Times New Roman" pitchFamily="18" charset="0"/>
                        </a:rPr>
                        <a:t>How does that grab you?</a:t>
                      </a:r>
                      <a:r>
                        <a:rPr kumimoji="0" lang="en-US" sz="1400" b="1" i="0" u="none" strike="noStrike" cap="none" normalizeH="0" baseline="0">
                          <a:ln>
                            <a:noFill/>
                          </a:ln>
                          <a:solidFill>
                            <a:schemeClr val="tx1"/>
                          </a:solidFill>
                          <a:effectLst/>
                          <a:latin typeface="Verdana" pitchFamily="34" charset="0"/>
                          <a:ea typeface="Times New Roman" pitchFamily="18" charset="0"/>
                          <a:cs typeface="Arabic Transparent" pitchFamily="2" charset="-78"/>
                        </a:rPr>
                        <a:t> </a:t>
                      </a: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a-IR" sz="1400" b="1" i="0" u="none" strike="noStrike" cap="none" normalizeH="0" baseline="0">
                          <a:ln>
                            <a:noFill/>
                          </a:ln>
                          <a:solidFill>
                            <a:schemeClr val="tx1"/>
                          </a:solidFill>
                          <a:effectLst/>
                          <a:latin typeface="Verdana" pitchFamily="34" charset="0"/>
                          <a:cs typeface="B Mitra" pitchFamily="2" charset="-78"/>
                        </a:rPr>
                        <a:t>گرفتن</a:t>
                      </a: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400" b="1" i="0" u="none" strike="noStrike" cap="none" normalizeH="0" baseline="0">
                          <a:ln>
                            <a:noFill/>
                          </a:ln>
                          <a:solidFill>
                            <a:schemeClr val="tx1"/>
                          </a:solidFill>
                          <a:effectLst/>
                          <a:latin typeface="Arial" pitchFamily="34" charset="0"/>
                          <a:cs typeface="Times New Roman" pitchFamily="18" charset="0"/>
                        </a:rPr>
                        <a:t>A grasp of the basics</a:t>
                      </a: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a-IR" sz="1400" b="1" i="0" u="none" strike="noStrike" cap="none" normalizeH="0" baseline="0">
                          <a:ln>
                            <a:noFill/>
                          </a:ln>
                          <a:solidFill>
                            <a:schemeClr val="tx1"/>
                          </a:solidFill>
                          <a:effectLst/>
                          <a:latin typeface="Verdana" pitchFamily="34" charset="0"/>
                          <a:cs typeface="B Mitra" pitchFamily="2" charset="-78"/>
                        </a:rPr>
                        <a:t>در بر گرفتن</a:t>
                      </a: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400" b="1" i="0" u="none" strike="noStrike" cap="none" normalizeH="0" baseline="0">
                          <a:ln>
                            <a:noFill/>
                          </a:ln>
                          <a:solidFill>
                            <a:schemeClr val="tx1"/>
                          </a:solidFill>
                          <a:effectLst/>
                          <a:latin typeface="Arial" pitchFamily="34" charset="0"/>
                          <a:cs typeface="Times New Roman" pitchFamily="18" charset="0"/>
                        </a:rPr>
                        <a:t>It certainly feels right</a:t>
                      </a:r>
                      <a:r>
                        <a:rPr kumimoji="0" lang="en-US" sz="1400" b="1" i="0" u="none" strike="noStrike" cap="none" normalizeH="0" baseline="0">
                          <a:ln>
                            <a:noFill/>
                          </a:ln>
                          <a:solidFill>
                            <a:schemeClr val="tx1"/>
                          </a:solidFill>
                          <a:effectLst/>
                          <a:latin typeface="Verdana" pitchFamily="34" charset="0"/>
                          <a:cs typeface="Arabic Transparent" pitchFamily="2" charset="-78"/>
                        </a:rPr>
                        <a:t> </a:t>
                      </a: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a-IR" sz="1400" b="1" i="0" u="none" strike="noStrike" cap="none" normalizeH="0" baseline="0">
                          <a:ln>
                            <a:noFill/>
                          </a:ln>
                          <a:solidFill>
                            <a:schemeClr val="tx1"/>
                          </a:solidFill>
                          <a:effectLst/>
                          <a:latin typeface="Verdana" pitchFamily="34" charset="0"/>
                          <a:cs typeface="B Mitra" pitchFamily="2" charset="-78"/>
                        </a:rPr>
                        <a:t>احساس کرد</a:t>
                      </a:r>
                      <a:r>
                        <a:rPr kumimoji="0" lang="fa-IR" sz="1400" b="1" i="0" u="none" strike="noStrike" cap="none" normalizeH="0" baseline="0">
                          <a:ln>
                            <a:noFill/>
                          </a:ln>
                          <a:solidFill>
                            <a:schemeClr val="tx1"/>
                          </a:solidFill>
                          <a:effectLst/>
                          <a:latin typeface="Arial" pitchFamily="34" charset="0"/>
                          <a:cs typeface="Times New Roman" pitchFamily="18" charset="0"/>
                        </a:rPr>
                        <a:t>ن     </a:t>
                      </a: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400" b="1" i="0" u="none" strike="noStrike" cap="none" normalizeH="0" baseline="0">
                          <a:ln>
                            <a:noFill/>
                          </a:ln>
                          <a:solidFill>
                            <a:schemeClr val="tx1"/>
                          </a:solidFill>
                          <a:effectLst/>
                          <a:latin typeface="Arial" pitchFamily="34" charset="0"/>
                          <a:cs typeface="Times New Roman" pitchFamily="18" charset="0"/>
                        </a:rPr>
                        <a:t>I can relate to that</a:t>
                      </a: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a-IR" sz="1400" b="1" i="0" u="none" strike="noStrike" cap="none" normalizeH="0" baseline="0">
                          <a:ln>
                            <a:noFill/>
                          </a:ln>
                          <a:solidFill>
                            <a:schemeClr val="tx1"/>
                          </a:solidFill>
                          <a:effectLst/>
                          <a:latin typeface="Verdana" pitchFamily="34" charset="0"/>
                          <a:cs typeface="B Mitra" pitchFamily="2" charset="-78"/>
                        </a:rPr>
                        <a:t>گزارش دادن   </a:t>
                      </a:r>
                      <a:r>
                        <a:rPr kumimoji="0" lang="en-US" sz="1400" b="1" i="0" u="none" strike="noStrike" cap="none" normalizeH="0" baseline="0">
                          <a:ln>
                            <a:noFill/>
                          </a:ln>
                          <a:solidFill>
                            <a:schemeClr val="tx1"/>
                          </a:solidFill>
                          <a:effectLst/>
                          <a:latin typeface="Verdana" pitchFamily="34" charset="0"/>
                          <a:cs typeface="Arabic Transparent" pitchFamily="2" charset="-78"/>
                        </a:rPr>
                        <a:t> </a:t>
                      </a:r>
                      <a:endParaRPr kumimoji="0" lang="en-US" sz="1400" b="0" i="0" u="none" strike="noStrike" cap="none" normalizeH="0" baseline="0">
                        <a:ln>
                          <a:noFill/>
                        </a:ln>
                        <a:solidFill>
                          <a:schemeClr val="tx1"/>
                        </a:solidFill>
                        <a:effectLst/>
                        <a:latin typeface="Arial" pitchFamily="34" charset="0"/>
                        <a:cs typeface="Arial" pitchFamily="34" charset="0"/>
                      </a:endParaRPr>
                    </a:p>
                  </a:txBody>
                  <a:tcPr horzOverflow="overflow">
                    <a:lnL cap="flat">
                      <a:noFill/>
                    </a:lnL>
                    <a:lnR>
                      <a:noFill/>
                    </a:lnR>
                    <a:lnT>
                      <a:noFill/>
                    </a:lnT>
                    <a:lnB cap="flat">
                      <a:noFill/>
                    </a:lnB>
                    <a:lnTlToBr>
                      <a:noFill/>
                    </a:lnTlToBr>
                    <a:lnBlToTr>
                      <a:noFill/>
                    </a:lnBlToTr>
                    <a:solidFill>
                      <a:srgbClr val="FF66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400" b="1" i="0" u="none" strike="noStrike" cap="none" normalizeH="0" baseline="0">
                          <a:ln>
                            <a:noFill/>
                          </a:ln>
                          <a:solidFill>
                            <a:schemeClr val="tx1"/>
                          </a:solidFill>
                          <a:effectLst/>
                          <a:latin typeface="Arial" pitchFamily="34" charset="0"/>
                          <a:cs typeface="Times New Roman" pitchFamily="18" charset="0"/>
                        </a:rPr>
                        <a:t>I get the message</a:t>
                      </a:r>
                      <a:r>
                        <a:rPr kumimoji="0" lang="en-US" sz="1400" b="1" i="0" u="none" strike="noStrike" cap="none" normalizeH="0" baseline="0">
                          <a:ln>
                            <a:noFill/>
                          </a:ln>
                          <a:solidFill>
                            <a:schemeClr val="tx1"/>
                          </a:solidFill>
                          <a:effectLst/>
                          <a:latin typeface="Verdana" pitchFamily="34" charset="0"/>
                          <a:ea typeface="Times New Roman" pitchFamily="18" charset="0"/>
                          <a:cs typeface="Arabic Transparent" pitchFamily="2" charset="-78"/>
                        </a:rPr>
                        <a:t> </a:t>
                      </a: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a-IR" sz="1400" b="1" i="0" u="none" strike="noStrike" cap="none" normalizeH="0" baseline="0">
                          <a:ln>
                            <a:noFill/>
                          </a:ln>
                          <a:solidFill>
                            <a:schemeClr val="tx1"/>
                          </a:solidFill>
                          <a:effectLst/>
                          <a:latin typeface="Verdana" pitchFamily="34" charset="0"/>
                          <a:cs typeface="B Mitra" pitchFamily="2" charset="-78"/>
                        </a:rPr>
                        <a:t>پيغام    </a:t>
                      </a: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400" b="1" i="0" u="none" strike="noStrike" cap="none" normalizeH="0" baseline="0">
                          <a:ln>
                            <a:noFill/>
                          </a:ln>
                          <a:solidFill>
                            <a:schemeClr val="tx1"/>
                          </a:solidFill>
                          <a:effectLst/>
                          <a:latin typeface="Arial" pitchFamily="34" charset="0"/>
                          <a:cs typeface="Times New Roman" pitchFamily="18" charset="0"/>
                        </a:rPr>
                        <a:t>That rings a bell</a:t>
                      </a:r>
                      <a:r>
                        <a:rPr kumimoji="0" lang="en-US" sz="1400" b="1" i="0" u="none" strike="noStrike" cap="none" normalizeH="0" baseline="0">
                          <a:ln>
                            <a:noFill/>
                          </a:ln>
                          <a:solidFill>
                            <a:schemeClr val="tx1"/>
                          </a:solidFill>
                          <a:effectLst/>
                          <a:latin typeface="Verdana" pitchFamily="34" charset="0"/>
                          <a:cs typeface="Arabic Transparent" pitchFamily="2" charset="-78"/>
                        </a:rPr>
                        <a:t> </a:t>
                      </a: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a-IR" sz="1400" b="1" i="0" u="none" strike="noStrike" cap="none" normalizeH="0" baseline="0">
                          <a:ln>
                            <a:noFill/>
                          </a:ln>
                          <a:solidFill>
                            <a:schemeClr val="tx1"/>
                          </a:solidFill>
                          <a:effectLst/>
                          <a:latin typeface="Verdana" pitchFamily="34" charset="0"/>
                          <a:cs typeface="B Mitra" pitchFamily="2" charset="-78"/>
                        </a:rPr>
                        <a:t>زنگ    </a:t>
                      </a:r>
                      <a:r>
                        <a:rPr kumimoji="0" lang="fa-IR" sz="1400" b="1" i="0" u="none" strike="noStrike" cap="none" normalizeH="0" baseline="0">
                          <a:ln>
                            <a:noFill/>
                          </a:ln>
                          <a:solidFill>
                            <a:schemeClr val="tx1"/>
                          </a:solidFill>
                          <a:effectLst/>
                          <a:latin typeface="Verdana" pitchFamily="34" charset="0"/>
                          <a:cs typeface="Arabic Transparent" pitchFamily="2" charset="-78"/>
                        </a:rPr>
                        <a:t>   </a:t>
                      </a: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400" b="1" i="0" u="none" strike="noStrike" cap="none" normalizeH="0" baseline="0">
                          <a:ln>
                            <a:noFill/>
                          </a:ln>
                          <a:solidFill>
                            <a:schemeClr val="tx1"/>
                          </a:solidFill>
                          <a:effectLst/>
                          <a:latin typeface="Arial" pitchFamily="34" charset="0"/>
                          <a:cs typeface="Times New Roman" pitchFamily="18" charset="0"/>
                        </a:rPr>
                        <a:t>That strikes a chord</a:t>
                      </a:r>
                      <a:r>
                        <a:rPr kumimoji="0" lang="en-US" sz="1400" b="1" i="0" u="none" strike="noStrike" cap="none" normalizeH="0" baseline="0">
                          <a:ln>
                            <a:noFill/>
                          </a:ln>
                          <a:solidFill>
                            <a:schemeClr val="tx1"/>
                          </a:solidFill>
                          <a:effectLst/>
                          <a:latin typeface="Verdana" pitchFamily="34" charset="0"/>
                          <a:cs typeface="Arabic Transparent" pitchFamily="2" charset="-78"/>
                        </a:rPr>
                        <a:t> </a:t>
                      </a: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a-IR" sz="1400" b="1" i="0" u="none" strike="noStrike" cap="none" normalizeH="0" baseline="0">
                          <a:ln>
                            <a:noFill/>
                          </a:ln>
                          <a:solidFill>
                            <a:schemeClr val="tx1"/>
                          </a:solidFill>
                          <a:effectLst/>
                          <a:latin typeface="Verdana" pitchFamily="34" charset="0"/>
                          <a:cs typeface="B Mitra" pitchFamily="2" charset="-78"/>
                        </a:rPr>
                        <a:t>آهنگ موزن  </a:t>
                      </a: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400" b="1" i="0" u="none" strike="noStrike" cap="none" normalizeH="0" baseline="0">
                          <a:ln>
                            <a:noFill/>
                          </a:ln>
                          <a:solidFill>
                            <a:schemeClr val="tx1"/>
                          </a:solidFill>
                          <a:effectLst/>
                          <a:latin typeface="Arial" pitchFamily="34" charset="0"/>
                          <a:cs typeface="Times New Roman" pitchFamily="18" charset="0"/>
                        </a:rPr>
                        <a:t>Sounds OK to me</a:t>
                      </a: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a-IR" sz="1400" b="1" i="0" u="none" strike="noStrike" cap="none" normalizeH="0" baseline="0">
                          <a:ln>
                            <a:noFill/>
                          </a:ln>
                          <a:solidFill>
                            <a:schemeClr val="tx1"/>
                          </a:solidFill>
                          <a:effectLst/>
                          <a:latin typeface="Verdana" pitchFamily="34" charset="0"/>
                          <a:cs typeface="B Mitra" pitchFamily="2" charset="-78"/>
                        </a:rPr>
                        <a:t>صدا     </a:t>
                      </a:r>
                      <a:endParaRPr kumimoji="0" lang="fa-IR" sz="1400" b="0" i="0" u="none" strike="noStrike" cap="none" normalizeH="0" baseline="0">
                        <a:ln>
                          <a:noFill/>
                        </a:ln>
                        <a:solidFill>
                          <a:schemeClr val="tx1"/>
                        </a:solidFill>
                        <a:effectLst/>
                        <a:latin typeface="Arial" pitchFamily="34" charset="0"/>
                        <a:cs typeface="Arial" pitchFamily="34" charset="0"/>
                      </a:endParaRPr>
                    </a:p>
                  </a:txBody>
                  <a:tcPr horzOverflow="overflow">
                    <a:lnL>
                      <a:noFill/>
                    </a:lnL>
                    <a:lnR>
                      <a:noFill/>
                    </a:lnR>
                    <a:lnT>
                      <a:noFill/>
                    </a:lnT>
                    <a:lnB cap="flat">
                      <a:noFill/>
                    </a:lnB>
                    <a:lnTlToBr>
                      <a:noFill/>
                    </a:lnTlToBr>
                    <a:lnBlToTr>
                      <a:noFill/>
                    </a:lnBlToTr>
                    <a:solidFill>
                      <a:srgbClr val="66FF33"/>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400" b="1" i="0" u="none" strike="noStrike" cap="none" normalizeH="0" baseline="0">
                          <a:ln>
                            <a:noFill/>
                          </a:ln>
                          <a:solidFill>
                            <a:schemeClr val="tx1"/>
                          </a:solidFill>
                          <a:effectLst/>
                          <a:latin typeface="Arial" pitchFamily="34" charset="0"/>
                          <a:cs typeface="Times New Roman" pitchFamily="18" charset="0"/>
                        </a:rPr>
                        <a:t>I get the picture</a:t>
                      </a: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a-IR" sz="1400" b="1" i="0" u="none" strike="noStrike" cap="none" normalizeH="0" baseline="0">
                          <a:ln>
                            <a:noFill/>
                          </a:ln>
                          <a:solidFill>
                            <a:schemeClr val="tx1"/>
                          </a:solidFill>
                          <a:effectLst/>
                          <a:latin typeface="Verdana" pitchFamily="34" charset="0"/>
                          <a:ea typeface="Times New Roman" pitchFamily="18" charset="0"/>
                          <a:cs typeface="B Mitra" pitchFamily="2" charset="-78"/>
                        </a:rPr>
                        <a:t>تصویر</a:t>
                      </a: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400" b="1" i="0" u="none" strike="noStrike" cap="none" normalizeH="0" baseline="0">
                          <a:ln>
                            <a:noFill/>
                          </a:ln>
                          <a:solidFill>
                            <a:schemeClr val="tx1"/>
                          </a:solidFill>
                          <a:effectLst/>
                          <a:latin typeface="Arial" pitchFamily="34" charset="0"/>
                          <a:cs typeface="Times New Roman" pitchFamily="18" charset="0"/>
                        </a:rPr>
                        <a:t>I see that now</a:t>
                      </a: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a-IR" sz="1400" b="1" i="0" u="none" strike="noStrike" cap="none" normalizeH="0" baseline="0">
                          <a:ln>
                            <a:noFill/>
                          </a:ln>
                          <a:solidFill>
                            <a:schemeClr val="tx1"/>
                          </a:solidFill>
                          <a:effectLst/>
                          <a:latin typeface="Verdana" pitchFamily="34" charset="0"/>
                          <a:cs typeface="B Mitra" pitchFamily="2" charset="-78"/>
                        </a:rPr>
                        <a:t>مي بينم</a:t>
                      </a: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400" b="1" i="0" u="none" strike="noStrike" cap="none" normalizeH="0" baseline="0">
                          <a:ln>
                            <a:noFill/>
                          </a:ln>
                          <a:solidFill>
                            <a:schemeClr val="tx1"/>
                          </a:solidFill>
                          <a:effectLst/>
                          <a:latin typeface="Arial" pitchFamily="34" charset="0"/>
                          <a:cs typeface="Times New Roman" pitchFamily="18" charset="0"/>
                        </a:rPr>
                        <a:t>From my perspective</a:t>
                      </a: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a-IR" sz="1400" b="1" i="0" u="none" strike="noStrike" cap="none" normalizeH="0" baseline="0">
                          <a:ln>
                            <a:noFill/>
                          </a:ln>
                          <a:solidFill>
                            <a:schemeClr val="tx1"/>
                          </a:solidFill>
                          <a:effectLst/>
                          <a:latin typeface="Verdana" pitchFamily="34" charset="0"/>
                          <a:cs typeface="B Mitra" pitchFamily="2" charset="-78"/>
                        </a:rPr>
                        <a:t>ديدگاه</a:t>
                      </a: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400" b="1" i="0" u="none" strike="noStrike" cap="none" normalizeH="0" baseline="0">
                          <a:ln>
                            <a:noFill/>
                          </a:ln>
                          <a:solidFill>
                            <a:schemeClr val="tx1"/>
                          </a:solidFill>
                          <a:effectLst/>
                          <a:latin typeface="Arial" pitchFamily="34" charset="0"/>
                          <a:cs typeface="Times New Roman" pitchFamily="18" charset="0"/>
                        </a:rPr>
                        <a:t>What's your view?</a:t>
                      </a: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a-IR" sz="1400" b="1" i="0" u="none" strike="noStrike" cap="none" normalizeH="0" baseline="0">
                          <a:ln>
                            <a:noFill/>
                          </a:ln>
                          <a:solidFill>
                            <a:schemeClr val="tx1"/>
                          </a:solidFill>
                          <a:effectLst/>
                          <a:latin typeface="Verdana" pitchFamily="34" charset="0"/>
                          <a:cs typeface="B Mitra" pitchFamily="2" charset="-78"/>
                        </a:rPr>
                        <a:t>نظر</a:t>
                      </a:r>
                      <a:endParaRPr kumimoji="0" lang="fa-IR" sz="1400" b="0" i="0" u="none" strike="noStrike" cap="none" normalizeH="0" baseline="0">
                        <a:ln>
                          <a:noFill/>
                        </a:ln>
                        <a:solidFill>
                          <a:schemeClr val="tx1"/>
                        </a:solidFill>
                        <a:effectLst/>
                        <a:latin typeface="Arial" pitchFamily="34" charset="0"/>
                        <a:cs typeface="Arial" pitchFamily="34" charset="0"/>
                      </a:endParaRPr>
                    </a:p>
                  </a:txBody>
                  <a:tcPr horzOverflow="overflow">
                    <a:lnL>
                      <a:noFill/>
                    </a:lnL>
                    <a:lnR cap="flat">
                      <a:noFill/>
                    </a:lnR>
                    <a:lnT>
                      <a:noFill/>
                    </a:lnT>
                    <a:lnB cap="flat">
                      <a:noFill/>
                    </a:lnB>
                    <a:lnTlToBr>
                      <a:noFill/>
                    </a:lnTlToBr>
                    <a:lnBlToTr>
                      <a:noFill/>
                    </a:lnBlToTr>
                    <a:solidFill>
                      <a:srgbClr val="66FFCC"/>
                    </a:solidFill>
                  </a:tcPr>
                </a:tc>
                <a:extLst>
                  <a:ext uri="{0D108BD9-81ED-4DB2-BD59-A6C34878D82A}">
                    <a16:rowId xmlns:a16="http://schemas.microsoft.com/office/drawing/2014/main" xmlns="" val="10001"/>
                  </a:ext>
                </a:extLst>
              </a:tr>
            </a:tbl>
          </a:graphicData>
        </a:graphic>
      </p:graphicFrame>
      <p:sp>
        <p:nvSpPr>
          <p:cNvPr id="89104" name="Rectangle 33"/>
          <p:cNvSpPr>
            <a:spLocks noChangeArrowheads="1"/>
          </p:cNvSpPr>
          <p:nvPr/>
        </p:nvSpPr>
        <p:spPr bwMode="auto">
          <a:xfrm>
            <a:off x="2055069" y="3526909"/>
            <a:ext cx="7343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hangingPunct="1"/>
            <a:r>
              <a:rPr lang="fa-IR" altLang="en-US" b="1">
                <a:solidFill>
                  <a:srgbClr val="000099"/>
                </a:solidFill>
                <a:latin typeface="Verdana" pitchFamily="34" charset="0"/>
                <a:ea typeface="Times New Roman" pitchFamily="18" charset="0"/>
                <a:cs typeface="2  Nazanin" panose="00000400000000000000" pitchFamily="2" charset="-78"/>
              </a:rPr>
              <a:t>تشخیص مدل يادگيري ، كمك مي كند تا مطالب آموزشي را با مدل فراگیران هماهنگ كنید .</a:t>
            </a:r>
            <a:r>
              <a:rPr lang="fa-IR" altLang="en-US" sz="1200" b="1">
                <a:latin typeface="Verdana" pitchFamily="34" charset="0"/>
                <a:ea typeface="Times New Roman" pitchFamily="18" charset="0"/>
                <a:cs typeface="2  Nazanin" panose="00000400000000000000" pitchFamily="2" charset="-78"/>
              </a:rPr>
              <a:t> </a:t>
            </a:r>
            <a:endParaRPr lang="fa-IR" altLang="en-US">
              <a:ea typeface="Times New Roman" pitchFamily="18" charset="0"/>
              <a:cs typeface="2  Nazanin" panose="00000400000000000000" pitchFamily="2" charset="-78"/>
            </a:endParaRPr>
          </a:p>
        </p:txBody>
      </p:sp>
      <p:sp>
        <p:nvSpPr>
          <p:cNvPr id="89105" name="Rectangle 35"/>
          <p:cNvSpPr>
            <a:spLocks noChangeArrowheads="1"/>
          </p:cNvSpPr>
          <p:nvPr/>
        </p:nvSpPr>
        <p:spPr bwMode="auto">
          <a:xfrm>
            <a:off x="1443038" y="2696647"/>
            <a:ext cx="184731" cy="369332"/>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a-IR" altLang="en-US">
              <a:cs typeface="2  Nazanin" panose="00000400000000000000" pitchFamily="2" charset="-78"/>
            </a:endParaRPr>
          </a:p>
        </p:txBody>
      </p:sp>
      <p:sp>
        <p:nvSpPr>
          <p:cNvPr id="89106" name="Rectangle 37"/>
          <p:cNvSpPr>
            <a:spLocks noChangeArrowheads="1"/>
          </p:cNvSpPr>
          <p:nvPr/>
        </p:nvSpPr>
        <p:spPr bwMode="auto">
          <a:xfrm>
            <a:off x="1443038" y="2696647"/>
            <a:ext cx="184731" cy="369332"/>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a-IR" altLang="en-US">
              <a:cs typeface="2  Nazanin" panose="00000400000000000000" pitchFamily="2" charset="-78"/>
            </a:endParaRPr>
          </a:p>
        </p:txBody>
      </p:sp>
      <p:sp>
        <p:nvSpPr>
          <p:cNvPr id="89107" name="Rectangle 39"/>
          <p:cNvSpPr>
            <a:spLocks noChangeArrowheads="1"/>
          </p:cNvSpPr>
          <p:nvPr/>
        </p:nvSpPr>
        <p:spPr bwMode="auto">
          <a:xfrm>
            <a:off x="1443038" y="2696647"/>
            <a:ext cx="184731" cy="369332"/>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a-IR" altLang="en-US">
              <a:cs typeface="2  Nazanin" panose="00000400000000000000" pitchFamily="2" charset="-78"/>
            </a:endParaRPr>
          </a:p>
        </p:txBody>
      </p:sp>
      <p:graphicFrame>
        <p:nvGraphicFramePr>
          <p:cNvPr id="15428" name="Group 68"/>
          <p:cNvGraphicFramePr>
            <a:graphicFrameLocks noGrp="1"/>
          </p:cNvGraphicFramePr>
          <p:nvPr/>
        </p:nvGraphicFramePr>
        <p:xfrm>
          <a:off x="1501773" y="3933825"/>
          <a:ext cx="8686802" cy="518048"/>
        </p:xfrm>
        <a:graphic>
          <a:graphicData uri="http://schemas.openxmlformats.org/drawingml/2006/table">
            <a:tbl>
              <a:tblPr rtl="1"/>
              <a:tblGrid>
                <a:gridCol w="208266">
                  <a:extLst>
                    <a:ext uri="{9D8B030D-6E8A-4147-A177-3AD203B41FA5}">
                      <a16:colId xmlns:a16="http://schemas.microsoft.com/office/drawing/2014/main" xmlns="" val="20000"/>
                    </a:ext>
                  </a:extLst>
                </a:gridCol>
                <a:gridCol w="2925548">
                  <a:extLst>
                    <a:ext uri="{9D8B030D-6E8A-4147-A177-3AD203B41FA5}">
                      <a16:colId xmlns:a16="http://schemas.microsoft.com/office/drawing/2014/main" xmlns="" val="20001"/>
                    </a:ext>
                  </a:extLst>
                </a:gridCol>
                <a:gridCol w="2771572">
                  <a:extLst>
                    <a:ext uri="{9D8B030D-6E8A-4147-A177-3AD203B41FA5}">
                      <a16:colId xmlns:a16="http://schemas.microsoft.com/office/drawing/2014/main" xmlns="" val="20002"/>
                    </a:ext>
                  </a:extLst>
                </a:gridCol>
                <a:gridCol w="2573150">
                  <a:extLst>
                    <a:ext uri="{9D8B030D-6E8A-4147-A177-3AD203B41FA5}">
                      <a16:colId xmlns:a16="http://schemas.microsoft.com/office/drawing/2014/main" xmlns="" val="20003"/>
                    </a:ext>
                  </a:extLst>
                </a:gridCol>
                <a:gridCol w="208266">
                  <a:extLst>
                    <a:ext uri="{9D8B030D-6E8A-4147-A177-3AD203B41FA5}">
                      <a16:colId xmlns:a16="http://schemas.microsoft.com/office/drawing/2014/main" xmlns="" val="20004"/>
                    </a:ext>
                  </a:extLst>
                </a:gridCol>
              </a:tblGrid>
              <a:tr h="51752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a:ea typeface="Times New Roman" pitchFamily="18" charset="0"/>
                          <a:cs typeface="Arabic Transparent" pitchFamily="2" charset="-78"/>
                        </a:rPr>
                        <a:t> </a:t>
                      </a:r>
                      <a:endParaRPr kumimoji="0" lang="en-US" sz="1800" b="0" i="0" u="none" strike="noStrike" cap="none" normalizeH="0" baseline="0">
                        <a:ln>
                          <a:noFill/>
                        </a:ln>
                        <a:solidFill>
                          <a:schemeClr val="tx1"/>
                        </a:solidFill>
                        <a:effectLst/>
                        <a:latin typeface="Arial" pitchFamily="34" charset="0"/>
                        <a:ea typeface="Times New Roman" pitchFamily="18" charset="0"/>
                        <a:cs typeface="Arabic Transparent" pitchFamily="2" charset="-78"/>
                      </a:endParaRPr>
                    </a:p>
                  </a:txBody>
                  <a:tcPr marL="91433" marR="91433" marT="45664" marB="45664" anchor="ctr" horzOverflow="overflow">
                    <a:lnL cap="flat">
                      <a:noFill/>
                    </a:lnL>
                    <a:lnR>
                      <a:noFill/>
                    </a:lnR>
                    <a:lnT cap="fla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a:ln>
                            <a:noFill/>
                          </a:ln>
                          <a:solidFill>
                            <a:schemeClr val="tx1"/>
                          </a:solidFill>
                          <a:effectLst/>
                          <a:latin typeface="Verdana" pitchFamily="34" charset="0"/>
                          <a:ea typeface="Times New Roman" pitchFamily="18" charset="0"/>
                          <a:cs typeface="B Mitra" pitchFamily="2" charset="-78"/>
                        </a:rPr>
                        <a:t>        مدل حرکتی: رويكرد عملياتي،فعالیت          </a:t>
                      </a:r>
                      <a:endParaRPr kumimoji="0" lang="fa-IR" sz="1400" b="1" i="0" u="none" strike="noStrike" cap="none" normalizeH="0" baseline="0">
                        <a:ln>
                          <a:noFill/>
                        </a:ln>
                        <a:solidFill>
                          <a:schemeClr val="tx1"/>
                        </a:solidFill>
                        <a:effectLst/>
                        <a:latin typeface="Arial" pitchFamily="34" charset="0"/>
                        <a:ea typeface="Times New Roman" pitchFamily="18" charset="0"/>
                        <a:cs typeface="B Mitra" pitchFamily="2" charset="-78"/>
                      </a:endParaRPr>
                    </a:p>
                  </a:txBody>
                  <a:tcPr marL="91433" marR="91433" marT="45664" marB="45664" horzOverflow="overflow">
                    <a:lnL>
                      <a:noFill/>
                    </a:lnL>
                    <a:lnR>
                      <a:noFill/>
                    </a:lnR>
                    <a:lnT cap="flat">
                      <a:noFill/>
                    </a:lnT>
                    <a:lnB cap="flat">
                      <a:noFill/>
                    </a:lnB>
                    <a:lnTlToBr>
                      <a:noFill/>
                    </a:lnTlToBr>
                    <a:lnBlToTr>
                      <a:noFill/>
                    </a:lnBlToTr>
                    <a:solidFill>
                      <a:srgbClr val="FF66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a:ln>
                            <a:noFill/>
                          </a:ln>
                          <a:solidFill>
                            <a:schemeClr val="tx1"/>
                          </a:solidFill>
                          <a:effectLst/>
                          <a:latin typeface="Verdana" pitchFamily="34" charset="0"/>
                          <a:ea typeface="Times New Roman" pitchFamily="18" charset="0"/>
                          <a:cs typeface="B Mitra" pitchFamily="2" charset="-78"/>
                        </a:rPr>
                        <a:t>مدل شنیداری: گفتن نكات اصلي درسي،قصه،حکایت</a:t>
                      </a:r>
                      <a:endParaRPr kumimoji="0" lang="fa-IR" sz="1400" b="1" i="0" u="none" strike="noStrike" cap="none" normalizeH="0" baseline="0">
                        <a:ln>
                          <a:noFill/>
                        </a:ln>
                        <a:solidFill>
                          <a:schemeClr val="tx1"/>
                        </a:solidFill>
                        <a:effectLst/>
                        <a:latin typeface="Arial" pitchFamily="34" charset="0"/>
                        <a:ea typeface="Times New Roman" pitchFamily="18" charset="0"/>
                        <a:cs typeface="B Mitra" pitchFamily="2" charset="-78"/>
                      </a:endParaRPr>
                    </a:p>
                  </a:txBody>
                  <a:tcPr marL="91433" marR="91433" marT="45664" marB="45664" horzOverflow="overflow">
                    <a:lnL>
                      <a:noFill/>
                    </a:lnL>
                    <a:lnR>
                      <a:noFill/>
                    </a:lnR>
                    <a:lnT cap="flat">
                      <a:noFill/>
                    </a:lnT>
                    <a:lnB cap="flat">
                      <a:noFill/>
                    </a:lnB>
                    <a:lnTlToBr>
                      <a:noFill/>
                    </a:lnTlToBr>
                    <a:lnBlToTr>
                      <a:noFill/>
                    </a:lnBlToTr>
                    <a:solidFill>
                      <a:srgbClr val="66FF33"/>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a:ln>
                            <a:noFill/>
                          </a:ln>
                          <a:solidFill>
                            <a:schemeClr val="tx1"/>
                          </a:solidFill>
                          <a:effectLst/>
                          <a:latin typeface="Verdana" pitchFamily="34" charset="0"/>
                          <a:ea typeface="Times New Roman" pitchFamily="18" charset="0"/>
                          <a:cs typeface="B Mitra" pitchFamily="2" charset="-78"/>
                        </a:rPr>
                        <a:t>مدل دیداری: نمایش نمودار، چارت و تصویر</a:t>
                      </a:r>
                      <a:endParaRPr kumimoji="0" lang="fa-IR" sz="1400" b="1" i="0" u="none" strike="noStrike" cap="none" normalizeH="0" baseline="0">
                        <a:ln>
                          <a:noFill/>
                        </a:ln>
                        <a:solidFill>
                          <a:schemeClr val="tx1"/>
                        </a:solidFill>
                        <a:effectLst/>
                        <a:latin typeface="Arial" pitchFamily="34" charset="0"/>
                        <a:ea typeface="Times New Roman" pitchFamily="18" charset="0"/>
                        <a:cs typeface="B Mitra" pitchFamily="2" charset="-78"/>
                      </a:endParaRPr>
                    </a:p>
                  </a:txBody>
                  <a:tcPr marL="91433" marR="91433" marT="45664" marB="45664" horzOverflow="overflow">
                    <a:lnL>
                      <a:noFill/>
                    </a:lnL>
                    <a:lnR>
                      <a:noFill/>
                    </a:lnR>
                    <a:lnT cap="flat">
                      <a:noFill/>
                    </a:lnT>
                    <a:lnB cap="flat">
                      <a:noFill/>
                    </a:lnB>
                    <a:lnTlToBr>
                      <a:noFill/>
                    </a:lnTlToBr>
                    <a:lnBlToTr>
                      <a:noFill/>
                    </a:lnBlToTr>
                    <a:solidFill>
                      <a:srgbClr val="66FFCC"/>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a:ea typeface="Times New Roman" pitchFamily="18" charset="0"/>
                          <a:cs typeface="Arabic Transparent" pitchFamily="2" charset="-78"/>
                        </a:rPr>
                        <a:t> </a:t>
                      </a:r>
                      <a:endParaRPr kumimoji="0" lang="en-US" sz="1800" b="0" i="0" u="none" strike="noStrike" cap="none" normalizeH="0" baseline="0">
                        <a:ln>
                          <a:noFill/>
                        </a:ln>
                        <a:solidFill>
                          <a:schemeClr val="tx1"/>
                        </a:solidFill>
                        <a:effectLst/>
                        <a:latin typeface="Arial" pitchFamily="34" charset="0"/>
                        <a:ea typeface="Times New Roman" pitchFamily="18" charset="0"/>
                        <a:cs typeface="Arabic Transparent" pitchFamily="2" charset="-78"/>
                      </a:endParaRPr>
                    </a:p>
                  </a:txBody>
                  <a:tcPr marL="91433" marR="91433" marT="45664" marB="45664"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bl>
          </a:graphicData>
        </a:graphic>
      </p:graphicFrame>
      <p:pic>
        <p:nvPicPr>
          <p:cNvPr id="89114" name="Picture 30" descr="http://www.brainboxx.co.uk/A3_ASPECTS/images/kinaes.gif"/>
          <p:cNvPicPr>
            <a:picLocks noChangeAspect="1" noChangeArrowheads="1"/>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9551989" y="3933826"/>
            <a:ext cx="4921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15" name="Picture 31" descr="http://www.brainboxx.co.uk/A3_ASPECTS/images/auditory.gif"/>
          <p:cNvPicPr>
            <a:picLocks noChangeAspect="1" noChangeArrowheads="1"/>
          </p:cNvPicPr>
          <p:nvPr/>
        </p:nvPicPr>
        <p:blipFill>
          <a:blip r:embed="rId10" r:link="rId11" cstate="print">
            <a:extLst>
              <a:ext uri="{28A0092B-C50C-407E-A947-70E740481C1C}">
                <a14:useLocalDpi xmlns:a14="http://schemas.microsoft.com/office/drawing/2010/main" val="0"/>
              </a:ext>
            </a:extLst>
          </a:blip>
          <a:srcRect/>
          <a:stretch>
            <a:fillRect/>
          </a:stretch>
        </p:blipFill>
        <p:spPr bwMode="auto">
          <a:xfrm>
            <a:off x="6672264" y="4005263"/>
            <a:ext cx="365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16" name="Picture 32" descr="http://www.brainboxx.co.uk/A3_ASPECTS/images/visual.gif"/>
          <p:cNvPicPr>
            <a:picLocks noChangeAspect="1" noChangeArrowheads="1"/>
          </p:cNvPicPr>
          <p:nvPr/>
        </p:nvPicPr>
        <p:blipFill>
          <a:blip r:embed="rId12" r:link="rId13" cstate="print">
            <a:extLst>
              <a:ext uri="{28A0092B-C50C-407E-A947-70E740481C1C}">
                <a14:useLocalDpi xmlns:a14="http://schemas.microsoft.com/office/drawing/2010/main" val="0"/>
              </a:ext>
            </a:extLst>
          </a:blip>
          <a:srcRect/>
          <a:stretch>
            <a:fillRect/>
          </a:stretch>
        </p:blipFill>
        <p:spPr bwMode="auto">
          <a:xfrm>
            <a:off x="4079875" y="4005264"/>
            <a:ext cx="41275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4452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338" y="82436"/>
            <a:ext cx="10515600" cy="1325563"/>
          </a:xfrm>
        </p:spPr>
        <p:txBody>
          <a:bodyPr/>
          <a:lstStyle/>
          <a:p>
            <a:r>
              <a:rPr lang="fa-IR" u="sng" dirty="0"/>
              <a:t>تفکر جعبه سیاه                            هنرظریف اصلاح</a:t>
            </a:r>
          </a:p>
        </p:txBody>
      </p:sp>
      <p:sp>
        <p:nvSpPr>
          <p:cNvPr id="3" name="Text Placeholder 2"/>
          <p:cNvSpPr>
            <a:spLocks noGrp="1"/>
          </p:cNvSpPr>
          <p:nvPr>
            <p:ph type="body" idx="1"/>
          </p:nvPr>
        </p:nvSpPr>
        <p:spPr>
          <a:xfrm>
            <a:off x="6434025" y="2023234"/>
            <a:ext cx="5157787" cy="1251315"/>
          </a:xfrm>
          <a:ln>
            <a:solidFill>
              <a:schemeClr val="accent1"/>
            </a:solidFill>
          </a:ln>
        </p:spPr>
        <p:txBody>
          <a:bodyPr>
            <a:noAutofit/>
          </a:bodyPr>
          <a:lstStyle/>
          <a:p>
            <a:r>
              <a:rPr lang="fa-IR" sz="1600" dirty="0"/>
              <a:t>با هر سقوط ،پروازهای بعدی ایمن تر می شوند:</a:t>
            </a:r>
          </a:p>
          <a:p>
            <a:r>
              <a:rPr lang="fa-IR" sz="1600" dirty="0"/>
              <a:t>1- پذیرش بی قیدوشرط شکست ها، کمبود ها،باخت ها</a:t>
            </a:r>
          </a:p>
          <a:p>
            <a:r>
              <a:rPr lang="fa-IR" sz="1600" dirty="0"/>
              <a:t>2- تفکر جعبه سیاه :تحلیل و اصلاح. یادگیری از تجربیات</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34025" y="3348798"/>
            <a:ext cx="1685703" cy="1543050"/>
          </a:xfrm>
        </p:spPr>
      </p:pic>
      <p:sp>
        <p:nvSpPr>
          <p:cNvPr id="5" name="Text Placeholder 4"/>
          <p:cNvSpPr>
            <a:spLocks noGrp="1"/>
          </p:cNvSpPr>
          <p:nvPr>
            <p:ph type="body" sz="quarter" idx="3"/>
          </p:nvPr>
        </p:nvSpPr>
        <p:spPr>
          <a:xfrm>
            <a:off x="6198750" y="1125074"/>
            <a:ext cx="5183188" cy="823912"/>
          </a:xfrm>
        </p:spPr>
        <p:txBody>
          <a:bodyPr>
            <a:normAutofit lnSpcReduction="10000"/>
          </a:bodyPr>
          <a:lstStyle/>
          <a:p>
            <a:r>
              <a:rPr lang="fa-IR" u="sng" dirty="0"/>
              <a:t>بریتش دی هاویلند کومت 1953-1954</a:t>
            </a:r>
          </a:p>
          <a:p>
            <a:r>
              <a:rPr lang="fa-IR" u="sng" dirty="0"/>
              <a:t>کلکته،جزیره البا(ایتالیا)،ناپل ، دریا</a:t>
            </a:r>
          </a:p>
        </p:txBody>
      </p:sp>
      <p:pic>
        <p:nvPicPr>
          <p:cNvPr id="7"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9879558" y="4966095"/>
            <a:ext cx="1663257" cy="1663257"/>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7305" y="3348797"/>
            <a:ext cx="3424507" cy="154305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8730" y="5159684"/>
            <a:ext cx="1779451" cy="1469668"/>
          </a:xfrm>
          <a:prstGeom prst="rect">
            <a:avLst/>
          </a:prstGeom>
        </p:spPr>
      </p:pic>
      <p:sp>
        <p:nvSpPr>
          <p:cNvPr id="11" name="Text Placeholder 2"/>
          <p:cNvSpPr txBox="1">
            <a:spLocks/>
          </p:cNvSpPr>
          <p:nvPr/>
        </p:nvSpPr>
        <p:spPr>
          <a:xfrm>
            <a:off x="369338" y="1125074"/>
            <a:ext cx="5157787" cy="1420042"/>
          </a:xfrm>
          <a:prstGeom prst="rect">
            <a:avLst/>
          </a:prstGeom>
          <a:ln>
            <a:solidFill>
              <a:schemeClr val="accent1"/>
            </a:solidFill>
          </a:ln>
        </p:spPr>
        <p:txBody>
          <a:bodyPr vert="horz" lIns="91440" tIns="45720" rIns="91440" bIns="45720" rtlCol="1" anchor="b">
            <a:noAutofit/>
          </a:bodyPr>
          <a:lstStyle>
            <a:lvl1pPr marL="0" indent="0" algn="r" defTabSz="914400" rtl="1"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a-IR" sz="1800" dirty="0"/>
              <a:t>1- تنظیمات ابتدایی</a:t>
            </a:r>
          </a:p>
          <a:p>
            <a:r>
              <a:rPr lang="fa-IR" sz="1800" dirty="0"/>
              <a:t>2- نقش اصلاح</a:t>
            </a:r>
          </a:p>
          <a:p>
            <a:r>
              <a:rPr lang="fa-IR" sz="1800" dirty="0"/>
              <a:t>مدیریت یک حالت پایدار نیست بلکه مدیریت درست فقط با تطبیق مداوم حاصل می شود</a:t>
            </a:r>
          </a:p>
        </p:txBody>
      </p:sp>
      <p:sp>
        <p:nvSpPr>
          <p:cNvPr id="4" name="Rectangle 3"/>
          <p:cNvSpPr/>
          <p:nvPr/>
        </p:nvSpPr>
        <p:spPr>
          <a:xfrm>
            <a:off x="2098166" y="2819407"/>
            <a:ext cx="2464408" cy="646331"/>
          </a:xfrm>
          <a:prstGeom prst="rect">
            <a:avLst/>
          </a:prstGeom>
        </p:spPr>
        <p:txBody>
          <a:bodyPr wrap="square">
            <a:spAutoFit/>
          </a:bodyPr>
          <a:lstStyle/>
          <a:p>
            <a:pPr lvl="0"/>
            <a:r>
              <a:rPr lang="fa-IR" b="1" dirty="0"/>
              <a:t>سفسطه تقصیر و مسئولیت</a:t>
            </a:r>
            <a:endParaRPr lang="en-US" dirty="0"/>
          </a:p>
          <a:p>
            <a:pPr lvl="0"/>
            <a:r>
              <a:rPr lang="fa-IR" b="1" dirty="0"/>
              <a:t>پاردکس شکست و موفقیت</a:t>
            </a:r>
            <a:endParaRPr lang="en-US" dirty="0"/>
          </a:p>
        </p:txBody>
      </p:sp>
    </p:spTree>
    <p:extLst>
      <p:ext uri="{BB962C8B-B14F-4D97-AF65-F5344CB8AC3E}">
        <p14:creationId xmlns:p14="http://schemas.microsoft.com/office/powerpoint/2010/main" val="1782210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teachmov-3"/>
          <p:cNvPicPr>
            <a:picLocks noGrp="1" noChangeAspect="1" noChangeArrowheads="1" noCrop="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044557" y="0"/>
            <a:ext cx="9082493" cy="6899202"/>
          </a:xfrm>
          <a:noFill/>
        </p:spPr>
      </p:pic>
      <p:sp>
        <p:nvSpPr>
          <p:cNvPr id="2" name="Date Placeholder 1"/>
          <p:cNvSpPr>
            <a:spLocks noGrp="1"/>
          </p:cNvSpPr>
          <p:nvPr>
            <p:ph type="dt" sz="half" idx="10"/>
          </p:nvPr>
        </p:nvSpPr>
        <p:spPr/>
        <p:txBody>
          <a:bodyPr/>
          <a:lstStyle/>
          <a:p>
            <a:pPr>
              <a:defRPr/>
            </a:pPr>
            <a:fld id="{A35C3295-104F-47AA-B3ED-43E7C57F74EF}" type="datetime1">
              <a:rPr lang="en-US" smtClean="0"/>
              <a:t>1/5/2022</a:t>
            </a:fld>
            <a:endParaRPr lang="en-US" dirty="0"/>
          </a:p>
        </p:txBody>
      </p:sp>
      <p:sp>
        <p:nvSpPr>
          <p:cNvPr id="3" name="Footer Placeholder 2"/>
          <p:cNvSpPr>
            <a:spLocks noGrp="1"/>
          </p:cNvSpPr>
          <p:nvPr>
            <p:ph type="ftr" sz="quarter" idx="11"/>
          </p:nvPr>
        </p:nvSpPr>
        <p:spPr/>
        <p:txBody>
          <a:bodyPr/>
          <a:lstStyle/>
          <a:p>
            <a:pPr>
              <a:defRPr/>
            </a:pPr>
            <a:r>
              <a:rPr lang="fa-IR"/>
              <a:t>آموزش آموزش دهندگان</a:t>
            </a:r>
            <a:endParaRPr lang="en-US" dirty="0"/>
          </a:p>
        </p:txBody>
      </p:sp>
      <p:sp>
        <p:nvSpPr>
          <p:cNvPr id="5" name="Slide Number Placeholder 4"/>
          <p:cNvSpPr>
            <a:spLocks noGrp="1"/>
          </p:cNvSpPr>
          <p:nvPr>
            <p:ph type="sldNum" sz="quarter" idx="12"/>
          </p:nvPr>
        </p:nvSpPr>
        <p:spPr/>
        <p:txBody>
          <a:bodyPr/>
          <a:lstStyle/>
          <a:p>
            <a:pPr>
              <a:defRPr/>
            </a:pPr>
            <a:fld id="{E0DAEB19-DA68-46D0-818A-471FF10B3D8C}" type="slidenum">
              <a:rPr lang="fa-IR" smtClean="0"/>
              <a:pPr>
                <a:defRPr/>
              </a:pPr>
              <a:t>9</a:t>
            </a:fld>
            <a:endParaRPr lang="en-US" dirty="0"/>
          </a:p>
        </p:txBody>
      </p:sp>
    </p:spTree>
    <p:extLst>
      <p:ext uri="{BB962C8B-B14F-4D97-AF65-F5344CB8AC3E}">
        <p14:creationId xmlns:p14="http://schemas.microsoft.com/office/powerpoint/2010/main" val="3053061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1026</TotalTime>
  <Words>7936</Words>
  <Application>Microsoft Office PowerPoint</Application>
  <PresentationFormat>Widescreen</PresentationFormat>
  <Paragraphs>1079</Paragraphs>
  <Slides>79</Slides>
  <Notes>7</Notes>
  <HiddenSlides>0</HiddenSlides>
  <MMClips>0</MMClips>
  <ScaleCrop>false</ScaleCrop>
  <HeadingPairs>
    <vt:vector size="8" baseType="variant">
      <vt:variant>
        <vt:lpstr>Fonts Used</vt:lpstr>
      </vt:variant>
      <vt:variant>
        <vt:i4>26</vt:i4>
      </vt:variant>
      <vt:variant>
        <vt:lpstr>Theme</vt:lpstr>
      </vt:variant>
      <vt:variant>
        <vt:i4>1</vt:i4>
      </vt:variant>
      <vt:variant>
        <vt:lpstr>Embedded OLE Servers</vt:lpstr>
      </vt:variant>
      <vt:variant>
        <vt:i4>2</vt:i4>
      </vt:variant>
      <vt:variant>
        <vt:lpstr>Slide Titles</vt:lpstr>
      </vt:variant>
      <vt:variant>
        <vt:i4>79</vt:i4>
      </vt:variant>
    </vt:vector>
  </HeadingPairs>
  <TitlesOfParts>
    <vt:vector size="108" baseType="lpstr">
      <vt:lpstr>宋体</vt:lpstr>
      <vt:lpstr>宋体</vt:lpstr>
      <vt:lpstr>2  Mehr</vt:lpstr>
      <vt:lpstr>2  Mitra</vt:lpstr>
      <vt:lpstr>2  Nazanin</vt:lpstr>
      <vt:lpstr>2  Titr</vt:lpstr>
      <vt:lpstr>98WIN_Jadid</vt:lpstr>
      <vt:lpstr>Arabic Transparent</vt:lpstr>
      <vt:lpstr>Arial</vt:lpstr>
      <vt:lpstr>B Mitra</vt:lpstr>
      <vt:lpstr>B Nazanin</vt:lpstr>
      <vt:lpstr>B Titr</vt:lpstr>
      <vt:lpstr>Calibri</vt:lpstr>
      <vt:lpstr>Calibri Light</vt:lpstr>
      <vt:lpstr>Cambria</vt:lpstr>
      <vt:lpstr>Courier New</vt:lpstr>
      <vt:lpstr>Gill Sans MT</vt:lpstr>
      <vt:lpstr>Majalla UI</vt:lpstr>
      <vt:lpstr>Tahoma</vt:lpstr>
      <vt:lpstr>Times New Roman</vt:lpstr>
      <vt:lpstr>Titr</vt:lpstr>
      <vt:lpstr>Verdana</vt:lpstr>
      <vt:lpstr>Webdings</vt:lpstr>
      <vt:lpstr>Wingdings</vt:lpstr>
      <vt:lpstr>Wingdings 2</vt:lpstr>
      <vt:lpstr>yekanbakhfanum</vt:lpstr>
      <vt:lpstr>Office Theme</vt:lpstr>
      <vt:lpstr>MS Org Chart</vt:lpstr>
      <vt:lpstr>Clip</vt:lpstr>
      <vt:lpstr>PowerPoint Presentation</vt:lpstr>
      <vt:lpstr>رزومه</vt:lpstr>
      <vt:lpstr>Ice Break معرفی شرکت کنندگان انتظارها قوانین</vt:lpstr>
      <vt:lpstr>PowerPoint Presentation</vt:lpstr>
      <vt:lpstr>PowerPoint Presentation</vt:lpstr>
      <vt:lpstr>نکته های کلیدی در تدریس</vt:lpstr>
      <vt:lpstr>PowerPoint Presentation</vt:lpstr>
      <vt:lpstr>تفکر جعبه سیاه                            هنرظریف اصلاح</vt:lpstr>
      <vt:lpstr>PowerPoint Presentation</vt:lpstr>
      <vt:lpstr>PowerPoint Presentation</vt:lpstr>
      <vt:lpstr>سیستم آموزش</vt:lpstr>
      <vt:lpstr>سیستم آموزش</vt:lpstr>
      <vt:lpstr>PowerPoint Presentation</vt:lpstr>
      <vt:lpstr>آموزش و مربیگری از طریق نردبان آگاهی از سطح مهارت </vt:lpstr>
      <vt:lpstr>PowerPoint Presentation</vt:lpstr>
      <vt:lpstr>PowerPoint Presentation</vt:lpstr>
      <vt:lpstr>روش های  یادگیری</vt:lpstr>
      <vt:lpstr>PowerPoint Presentation</vt:lpstr>
      <vt:lpstr>PowerPoint Presentation</vt:lpstr>
      <vt:lpstr>PowerPoint Presentation</vt:lpstr>
      <vt:lpstr>يادگيري افقي و عمودي موضوع یادگیری - روش یاددهی</vt:lpstr>
      <vt:lpstr>PowerPoint Presentation</vt:lpstr>
      <vt:lpstr>PowerPoint Presentation</vt:lpstr>
      <vt:lpstr>تعرف ، معنای و مدیریت تدریس </vt:lpstr>
      <vt:lpstr>تعریف و معنای تدریس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اصول آموزش بزرگسالان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اهداف و متدهاي يادگيري  بررسي روند تكامل اهداف و روشهاي يادگيري</vt:lpstr>
      <vt:lpstr>PowerPoint Presentation</vt:lpstr>
      <vt:lpstr>ارتباطات مجموعی از  تجربیات : </vt:lpstr>
      <vt:lpstr>مهارت هاي توجه کردن </vt:lpstr>
      <vt:lpstr>مهارت هاي توجه کردن </vt:lpstr>
      <vt:lpstr>PowerPoint Presentation</vt:lpstr>
      <vt:lpstr>PowerPoint Presentation</vt:lpstr>
      <vt:lpstr>مهارت گوش دادن</vt:lpstr>
      <vt:lpstr>PowerPoint Presentation</vt:lpstr>
      <vt:lpstr>اجزای گوش دادن چیست؟</vt:lpstr>
      <vt:lpstr>بازخورددهی</vt:lpstr>
      <vt:lpstr>بازخورددهی</vt:lpstr>
      <vt:lpstr>سوال پرسیدن</vt:lpstr>
      <vt:lpstr>PowerPoint Presentation</vt:lpstr>
      <vt:lpstr>PowerPoint Presentation</vt:lpstr>
      <vt:lpstr>PowerPoint Presentation</vt:lpstr>
      <vt:lpstr>مهارت در ارائه مطالب مهارت های ارتباطات  کلامی و غیر کلامی</vt:lpstr>
      <vt:lpstr>PowerPoint Presentation</vt:lpstr>
      <vt:lpstr>PowerPoint Presentation</vt:lpstr>
      <vt:lpstr>PowerPoint Presentation</vt:lpstr>
      <vt:lpstr>PowerPoint Presentation</vt:lpstr>
      <vt:lpstr>PowerPoint Presentation</vt:lpstr>
      <vt:lpstr>موانع ارتباطات</vt:lpstr>
      <vt:lpstr>دوازده بازدارنده پلید ارتباط </vt:lpstr>
      <vt:lpstr>دوازده بازدارنده پلید ارتباط </vt:lpstr>
      <vt:lpstr>دوازده بازدارنده پلید ارتباط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134</cp:revision>
  <dcterms:created xsi:type="dcterms:W3CDTF">2020-01-26T14:45:32Z</dcterms:created>
  <dcterms:modified xsi:type="dcterms:W3CDTF">2022-01-05T14:24:00Z</dcterms:modified>
</cp:coreProperties>
</file>